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14570645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55" d="100"/>
          <a:sy n="55" d="100"/>
        </p:scale>
        <p:origin x="374"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FA1538-47A1-DC4F-BE61-7C37375613CB}"/>
              </a:ext>
            </a:extLst>
          </p:cNvPr>
          <p:cNvSpPr/>
          <p:nvPr userDrawn="1"/>
        </p:nvSpPr>
        <p:spPr>
          <a:xfrm>
            <a:off x="0" y="0"/>
            <a:ext cx="12191999" cy="68580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600" dirty="0" err="1"/>
          </a:p>
        </p:txBody>
      </p:sp>
      <p:grpSp>
        <p:nvGrpSpPr>
          <p:cNvPr id="16" name="Group 15">
            <a:extLst>
              <a:ext uri="{FF2B5EF4-FFF2-40B4-BE49-F238E27FC236}">
                <a16:creationId xmlns:a16="http://schemas.microsoft.com/office/drawing/2014/main" id="{D772F39E-65E4-2246-BD45-7BC3C19E8AC8}"/>
              </a:ext>
            </a:extLst>
          </p:cNvPr>
          <p:cNvGrpSpPr/>
          <p:nvPr userDrawn="1"/>
        </p:nvGrpSpPr>
        <p:grpSpPr>
          <a:xfrm>
            <a:off x="0" y="0"/>
            <a:ext cx="12192000" cy="6857999"/>
            <a:chOff x="0" y="0"/>
            <a:chExt cx="12192000" cy="6857999"/>
          </a:xfrm>
        </p:grpSpPr>
        <p:pic>
          <p:nvPicPr>
            <p:cNvPr id="17" name="Picture 16" descr="A picture containing shape&#10;&#10;Description automatically generated">
              <a:extLst>
                <a:ext uri="{FF2B5EF4-FFF2-40B4-BE49-F238E27FC236}">
                  <a16:creationId xmlns:a16="http://schemas.microsoft.com/office/drawing/2014/main" id="{8BE5EC9C-0BF1-DB40-B72E-0CA55A1A86E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 b="-1"/>
            <a:stretch/>
          </p:blipFill>
          <p:spPr>
            <a:xfrm>
              <a:off x="0" y="0"/>
              <a:ext cx="12192000" cy="6857999"/>
            </a:xfrm>
            <a:prstGeom prst="rect">
              <a:avLst/>
            </a:prstGeom>
          </p:spPr>
        </p:pic>
        <p:pic>
          <p:nvPicPr>
            <p:cNvPr id="18" name="Picture 17" descr="A picture containing shape&#10;&#10;Description automatically generated">
              <a:extLst>
                <a:ext uri="{FF2B5EF4-FFF2-40B4-BE49-F238E27FC236}">
                  <a16:creationId xmlns:a16="http://schemas.microsoft.com/office/drawing/2014/main" id="{D9935625-19D5-E84B-A7F9-E249C5015B0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25" r="58013" b="62481"/>
            <a:stretch/>
          </p:blipFill>
          <p:spPr>
            <a:xfrm>
              <a:off x="7073006" y="1"/>
              <a:ext cx="5118994" cy="2557670"/>
            </a:xfrm>
            <a:prstGeom prst="rect">
              <a:avLst/>
            </a:prstGeom>
          </p:spPr>
        </p:pic>
        <p:pic>
          <p:nvPicPr>
            <p:cNvPr id="19" name="Picture 18" descr="A picture containing shape&#10;&#10;Description automatically generated">
              <a:extLst>
                <a:ext uri="{FF2B5EF4-FFF2-40B4-BE49-F238E27FC236}">
                  <a16:creationId xmlns:a16="http://schemas.microsoft.com/office/drawing/2014/main" id="{D5FCC57D-B1A6-314B-8029-9C5D3FB1A1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60365" t="224" r="-395" b="66733"/>
            <a:stretch/>
          </p:blipFill>
          <p:spPr>
            <a:xfrm>
              <a:off x="441628" y="0"/>
              <a:ext cx="4880559" cy="2266122"/>
            </a:xfrm>
            <a:prstGeom prst="rect">
              <a:avLst/>
            </a:prstGeom>
          </p:spPr>
        </p:pic>
      </p:grpSp>
      <p:sp>
        <p:nvSpPr>
          <p:cNvPr id="12" name="TextBox 11">
            <a:extLst>
              <a:ext uri="{FF2B5EF4-FFF2-40B4-BE49-F238E27FC236}">
                <a16:creationId xmlns:a16="http://schemas.microsoft.com/office/drawing/2014/main" id="{160B3A5C-A13E-434B-AA2F-AAAE492A8F7E}"/>
              </a:ext>
            </a:extLst>
          </p:cNvPr>
          <p:cNvSpPr txBox="1"/>
          <p:nvPr userDrawn="1"/>
        </p:nvSpPr>
        <p:spPr bwMode="auto">
          <a:xfrm>
            <a:off x="4160769" y="6186913"/>
            <a:ext cx="3870461" cy="345223"/>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0" indent="0" algn="ctr" defTabSz="357708">
              <a:lnSpc>
                <a:spcPct val="140000"/>
              </a:lnSpc>
              <a:spcAft>
                <a:spcPts val="1200"/>
              </a:spcAft>
              <a:buClr>
                <a:schemeClr val="accent2"/>
              </a:buClr>
              <a:buSzPct val="85000"/>
              <a:buFont typeface="Wingdings" panose="05000000000000000000" pitchFamily="2" charset="2"/>
              <a:buNone/>
            </a:pPr>
            <a:r>
              <a:rPr lang="en-NL" sz="1800" dirty="0">
                <a:solidFill>
                  <a:schemeClr val="accent2"/>
                </a:solidFill>
                <a:latin typeface="+mj-lt"/>
              </a:rPr>
              <a:t>#PoweringProgress</a:t>
            </a:r>
          </a:p>
        </p:txBody>
      </p:sp>
      <p:sp>
        <p:nvSpPr>
          <p:cNvPr id="13" name="Text Placeholder 5">
            <a:extLst>
              <a:ext uri="{FF2B5EF4-FFF2-40B4-BE49-F238E27FC236}">
                <a16:creationId xmlns:a16="http://schemas.microsoft.com/office/drawing/2014/main" id="{CFB7E52F-5E1D-2D43-868C-EE1AB063AAA1}"/>
              </a:ext>
            </a:extLst>
          </p:cNvPr>
          <p:cNvSpPr>
            <a:spLocks noGrp="1"/>
          </p:cNvSpPr>
          <p:nvPr>
            <p:ph type="body" sz="quarter" idx="12" hasCustomPrompt="1"/>
          </p:nvPr>
        </p:nvSpPr>
        <p:spPr>
          <a:xfrm>
            <a:off x="4880559" y="5274078"/>
            <a:ext cx="2418452" cy="221018"/>
          </a:xfrm>
        </p:spPr>
        <p:txBody>
          <a:bodyPr lIns="0"/>
          <a:lstStyle>
            <a:lvl1pPr algn="ctr">
              <a:lnSpc>
                <a:spcPct val="100000"/>
              </a:lnSpc>
              <a:defRPr kumimoji="0" lang="nl-NL" sz="1200" b="0" i="0" u="none" strike="noStrike" cap="none" spc="0" normalizeH="0" dirty="0">
                <a:ln>
                  <a:noFill/>
                </a:ln>
                <a:solidFill>
                  <a:schemeClr val="accent2"/>
                </a:solidFill>
                <a:effectLst/>
                <a:uLnTx/>
                <a:uFillTx/>
                <a:latin typeface="ShellBold"/>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February 11, 2021</a:t>
            </a:r>
            <a:endParaRPr lang="nl-NL" dirty="0"/>
          </a:p>
        </p:txBody>
      </p:sp>
      <p:sp>
        <p:nvSpPr>
          <p:cNvPr id="14" name="Text Placeholder 5">
            <a:extLst>
              <a:ext uri="{FF2B5EF4-FFF2-40B4-BE49-F238E27FC236}">
                <a16:creationId xmlns:a16="http://schemas.microsoft.com/office/drawing/2014/main" id="{442B386A-4C8C-3540-9C3F-1E18FD07CB85}"/>
              </a:ext>
            </a:extLst>
          </p:cNvPr>
          <p:cNvSpPr>
            <a:spLocks noGrp="1"/>
          </p:cNvSpPr>
          <p:nvPr>
            <p:ph type="body" sz="quarter" idx="14" hasCustomPrompt="1"/>
          </p:nvPr>
        </p:nvSpPr>
        <p:spPr>
          <a:xfrm>
            <a:off x="4880559" y="4831217"/>
            <a:ext cx="2418452" cy="313350"/>
          </a:xfrm>
        </p:spPr>
        <p:txBody>
          <a:bodyPr wrap="square" tIns="36000" anchor="t">
            <a:spAutoFit/>
          </a:bodyPr>
          <a:lstStyle>
            <a:lvl1pPr algn="ctr">
              <a:lnSpc>
                <a:spcPct val="100000"/>
              </a:lnSpc>
              <a:defRPr kumimoji="0" lang="nl-NL" sz="1800" b="0" i="0" u="none" strike="noStrike" cap="none" spc="0" normalizeH="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grpSp>
        <p:nvGrpSpPr>
          <p:cNvPr id="3" name="Group 2">
            <a:extLst>
              <a:ext uri="{FF2B5EF4-FFF2-40B4-BE49-F238E27FC236}">
                <a16:creationId xmlns:a16="http://schemas.microsoft.com/office/drawing/2014/main" id="{A4B93BE3-8B0E-5249-9B17-19A71CDC7C32}"/>
              </a:ext>
            </a:extLst>
          </p:cNvPr>
          <p:cNvGrpSpPr/>
          <p:nvPr userDrawn="1"/>
        </p:nvGrpSpPr>
        <p:grpSpPr>
          <a:xfrm>
            <a:off x="3086100" y="2003985"/>
            <a:ext cx="5266714" cy="2527300"/>
            <a:chOff x="3086100" y="2003985"/>
            <a:chExt cx="5266714" cy="2527300"/>
          </a:xfrm>
        </p:grpSpPr>
        <p:pic>
          <p:nvPicPr>
            <p:cNvPr id="6" name="Graphic 5">
              <a:extLst>
                <a:ext uri="{FF2B5EF4-FFF2-40B4-BE49-F238E27FC236}">
                  <a16:creationId xmlns:a16="http://schemas.microsoft.com/office/drawing/2014/main" id="{E40B21C5-D0C2-9649-98F1-8582B0FC121E}"/>
                </a:ext>
              </a:extLst>
            </p:cNvPr>
            <p:cNvPicPr>
              <a:picLocks noChangeAspect="1"/>
            </p:cNvPicPr>
            <p:nvPr userDrawn="1"/>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r="56419"/>
            <a:stretch/>
          </p:blipFill>
          <p:spPr>
            <a:xfrm>
              <a:off x="3086100" y="2003985"/>
              <a:ext cx="2623475" cy="2527300"/>
            </a:xfrm>
            <a:prstGeom prst="rect">
              <a:avLst/>
            </a:prstGeom>
          </p:spPr>
        </p:pic>
        <p:sp>
          <p:nvSpPr>
            <p:cNvPr id="2" name="TextBox 1">
              <a:extLst>
                <a:ext uri="{FF2B5EF4-FFF2-40B4-BE49-F238E27FC236}">
                  <a16:creationId xmlns:a16="http://schemas.microsoft.com/office/drawing/2014/main" id="{198B8982-3F4F-8D4B-8AC1-CCD0FFD2B353}"/>
                </a:ext>
              </a:extLst>
            </p:cNvPr>
            <p:cNvSpPr txBox="1"/>
            <p:nvPr userDrawn="1"/>
          </p:nvSpPr>
          <p:spPr bwMode="auto">
            <a:xfrm>
              <a:off x="5729339" y="2208027"/>
              <a:ext cx="2623475" cy="2127249"/>
            </a:xfrm>
            <a:prstGeom prst="rect">
              <a:avLst/>
            </a:prstGeom>
            <a:noFill/>
            <a:ln w="9525" algn="ctr">
              <a:noFill/>
              <a:miter lim="800000"/>
              <a:headEnd/>
              <a:tailEnd/>
            </a:ln>
          </p:spPr>
          <p:txBody>
            <a:bodyPr vert="horz" wrap="none" lIns="0" tIns="0" rIns="0" bIns="0" numCol="1" rtlCol="0" anchor="t" anchorCtr="0" compatLnSpc="1">
              <a:prstTxWarp prst="textNoShape">
                <a:avLst/>
              </a:prstTxWarp>
              <a:spAutoFit/>
            </a:bodyPr>
            <a:lstStyle/>
            <a:p>
              <a:pPr marL="0" indent="0" algn="l" defTabSz="357708">
                <a:lnSpc>
                  <a:spcPct val="96000"/>
                </a:lnSpc>
                <a:spcAft>
                  <a:spcPts val="0"/>
                </a:spcAft>
                <a:buClr>
                  <a:schemeClr val="accent2"/>
                </a:buClr>
                <a:buSzPct val="85000"/>
                <a:buFont typeface="Wingdings" panose="05000000000000000000" pitchFamily="2" charset="2"/>
                <a:buNone/>
              </a:pPr>
              <a:r>
                <a:rPr lang="en-NL" sz="3600" kern="0" spc="140" baseline="0" dirty="0">
                  <a:solidFill>
                    <a:schemeClr val="tx1"/>
                  </a:solidFill>
                  <a:latin typeface="ShellLight" pitchFamily="2" charset="0"/>
                </a:rPr>
                <a:t>SHELL</a:t>
              </a:r>
            </a:p>
            <a:p>
              <a:pPr marL="0" indent="0" algn="l" defTabSz="357708">
                <a:lnSpc>
                  <a:spcPct val="96000"/>
                </a:lnSpc>
                <a:spcAft>
                  <a:spcPts val="0"/>
                </a:spcAft>
                <a:buClr>
                  <a:schemeClr val="accent2"/>
                </a:buClr>
                <a:buSzPct val="85000"/>
                <a:buFont typeface="Wingdings" panose="05000000000000000000" pitchFamily="2" charset="2"/>
                <a:buNone/>
              </a:pPr>
              <a:r>
                <a:rPr lang="en-NL" sz="3600" kern="0" spc="140" baseline="0" dirty="0">
                  <a:solidFill>
                    <a:schemeClr val="tx1"/>
                  </a:solidFill>
                  <a:latin typeface="+mj-lt"/>
                </a:rPr>
                <a:t>STRATEGY</a:t>
              </a:r>
            </a:p>
            <a:p>
              <a:pPr marL="0" indent="0" algn="l" defTabSz="357708">
                <a:lnSpc>
                  <a:spcPct val="96000"/>
                </a:lnSpc>
                <a:spcAft>
                  <a:spcPts val="0"/>
                </a:spcAft>
                <a:buClr>
                  <a:schemeClr val="accent2"/>
                </a:buClr>
                <a:buSzPct val="85000"/>
                <a:buFont typeface="Wingdings" panose="05000000000000000000" pitchFamily="2" charset="2"/>
                <a:buNone/>
              </a:pPr>
              <a:r>
                <a:rPr lang="en-NL" sz="3600" kern="0" spc="140" baseline="0" dirty="0">
                  <a:solidFill>
                    <a:schemeClr val="tx1"/>
                  </a:solidFill>
                  <a:latin typeface="+mj-lt"/>
                </a:rPr>
                <a:t>DAY</a:t>
              </a:r>
            </a:p>
            <a:p>
              <a:pPr marL="0" indent="0" algn="l" defTabSz="357708">
                <a:lnSpc>
                  <a:spcPct val="96000"/>
                </a:lnSpc>
                <a:spcAft>
                  <a:spcPts val="0"/>
                </a:spcAft>
                <a:buClr>
                  <a:schemeClr val="accent2"/>
                </a:buClr>
                <a:buSzPct val="85000"/>
                <a:buFont typeface="Wingdings" panose="05000000000000000000" pitchFamily="2" charset="2"/>
                <a:buNone/>
              </a:pPr>
              <a:r>
                <a:rPr lang="en-NL" sz="3600" kern="0" spc="140" baseline="0" dirty="0">
                  <a:solidFill>
                    <a:schemeClr val="tx1"/>
                  </a:solidFill>
                  <a:latin typeface="ShellLight" pitchFamily="2" charset="0"/>
                </a:rPr>
                <a:t>2021</a:t>
              </a:r>
            </a:p>
          </p:txBody>
        </p:sp>
      </p:grpSp>
    </p:spTree>
    <p:extLst>
      <p:ext uri="{BB962C8B-B14F-4D97-AF65-F5344CB8AC3E}">
        <p14:creationId xmlns:p14="http://schemas.microsoft.com/office/powerpoint/2010/main" val="240843070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_Red Objec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B3EBB2D4-CBDA-F546-9410-6D361727AF5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048"/>
            <a:ext cx="12192000" cy="6854952"/>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35" name="Title 1">
            <a:extLst>
              <a:ext uri="{FF2B5EF4-FFF2-40B4-BE49-F238E27FC236}">
                <a16:creationId xmlns:a16="http://schemas.microsoft.com/office/drawing/2014/main" id="{095FF4CE-466A-4176-AEEF-9051C5979D5E}"/>
              </a:ext>
            </a:extLst>
          </p:cNvPr>
          <p:cNvSpPr>
            <a:spLocks noGrp="1"/>
          </p:cNvSpPr>
          <p:nvPr>
            <p:ph type="title" hasCustomPrompt="1"/>
          </p:nvPr>
        </p:nvSpPr>
        <p:spPr>
          <a:xfrm>
            <a:off x="506078" y="684000"/>
            <a:ext cx="7694196" cy="560682"/>
          </a:xfrm>
        </p:spPr>
        <p:txBody>
          <a:bodyPr/>
          <a:lstStyle>
            <a:lvl1pPr>
              <a:lnSpc>
                <a:spcPct val="100000"/>
              </a:lnSpc>
              <a:defRPr sz="2000" cap="all" baseline="0"/>
            </a:lvl1pPr>
          </a:lstStyle>
          <a:p>
            <a:r>
              <a:rPr lang="en-US" dirty="0"/>
              <a:t>CLICK TO EDIT MASTER TITLE</a:t>
            </a:r>
          </a:p>
        </p:txBody>
      </p:sp>
      <p:sp>
        <p:nvSpPr>
          <p:cNvPr id="36" name="Text Placeholder 13">
            <a:extLst>
              <a:ext uri="{FF2B5EF4-FFF2-40B4-BE49-F238E27FC236}">
                <a16:creationId xmlns:a16="http://schemas.microsoft.com/office/drawing/2014/main" id="{C6EA4C78-4F0E-4B7E-A3DD-85DB8FADA3BD}"/>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cxnSp>
        <p:nvCxnSpPr>
          <p:cNvPr id="37" name="Straight Connector 6">
            <a:extLst>
              <a:ext uri="{FF2B5EF4-FFF2-40B4-BE49-F238E27FC236}">
                <a16:creationId xmlns:a16="http://schemas.microsoft.com/office/drawing/2014/main" id="{990D7733-D6AD-4ECC-B1EE-89A6D430707C}"/>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7">
            <a:extLst>
              <a:ext uri="{FF2B5EF4-FFF2-40B4-BE49-F238E27FC236}">
                <a16:creationId xmlns:a16="http://schemas.microsoft.com/office/drawing/2014/main" id="{4B7653E4-7192-4C36-AD7C-9481447766CE}"/>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Box 11" descr="&lt;COMPANY_NAME&gt;&#10;">
            <a:extLst>
              <a:ext uri="{FF2B5EF4-FFF2-40B4-BE49-F238E27FC236}">
                <a16:creationId xmlns:a16="http://schemas.microsoft.com/office/drawing/2014/main" id="{752EA14B-F14F-415C-A475-D54DB98FE529}"/>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19" name="Group 4">
            <a:extLst>
              <a:ext uri="{FF2B5EF4-FFF2-40B4-BE49-F238E27FC236}">
                <a16:creationId xmlns:a16="http://schemas.microsoft.com/office/drawing/2014/main" id="{88896188-FE7A-4725-BEF1-D7F9AAEA291F}"/>
              </a:ext>
            </a:extLst>
          </p:cNvPr>
          <p:cNvGrpSpPr>
            <a:grpSpLocks noChangeAspect="1"/>
          </p:cNvGrpSpPr>
          <p:nvPr userDrawn="1"/>
        </p:nvGrpSpPr>
        <p:grpSpPr bwMode="auto">
          <a:xfrm>
            <a:off x="338139" y="6429375"/>
            <a:ext cx="261938" cy="241300"/>
            <a:chOff x="213" y="4050"/>
            <a:chExt cx="165" cy="152"/>
          </a:xfrm>
        </p:grpSpPr>
        <p:sp>
          <p:nvSpPr>
            <p:cNvPr id="20" name="AutoShape 3">
              <a:extLst>
                <a:ext uri="{FF2B5EF4-FFF2-40B4-BE49-F238E27FC236}">
                  <a16:creationId xmlns:a16="http://schemas.microsoft.com/office/drawing/2014/main" id="{9A197C92-372B-4370-8FD0-E0E32240614D}"/>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5">
              <a:extLst>
                <a:ext uri="{FF2B5EF4-FFF2-40B4-BE49-F238E27FC236}">
                  <a16:creationId xmlns:a16="http://schemas.microsoft.com/office/drawing/2014/main" id="{D952A976-1AF8-4151-9A86-EC175DAD076B}"/>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6">
              <a:extLst>
                <a:ext uri="{FF2B5EF4-FFF2-40B4-BE49-F238E27FC236}">
                  <a16:creationId xmlns:a16="http://schemas.microsoft.com/office/drawing/2014/main" id="{E867EB4C-797D-4EA3-82B8-DC207851CBD2}"/>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7">
              <a:extLst>
                <a:ext uri="{FF2B5EF4-FFF2-40B4-BE49-F238E27FC236}">
                  <a16:creationId xmlns:a16="http://schemas.microsoft.com/office/drawing/2014/main" id="{1FF1A42B-FBF7-4F38-BB69-F8C38B641859}"/>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5" name="Text Placeholder 2">
            <a:extLst>
              <a:ext uri="{FF2B5EF4-FFF2-40B4-BE49-F238E27FC236}">
                <a16:creationId xmlns:a16="http://schemas.microsoft.com/office/drawing/2014/main" id="{14A65414-683C-445C-B398-C7CD66EC744F}"/>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18" name="Text Placeholder 2">
            <a:extLst>
              <a:ext uri="{FF2B5EF4-FFF2-40B4-BE49-F238E27FC236}">
                <a16:creationId xmlns:a16="http://schemas.microsoft.com/office/drawing/2014/main" id="{4ED7DF42-DE07-C24A-BAB0-D12874382D21}"/>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2429192930"/>
      </p:ext>
    </p:extLst>
  </p:cSld>
  <p:clrMapOvr>
    <a:masterClrMapping/>
  </p:clrMapOvr>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Box - re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C808CF-236E-8747-BC80-A3252B74680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3048"/>
            <a:ext cx="12192000" cy="6854952"/>
          </a:xfrm>
          <a:prstGeom prst="rect">
            <a:avLst/>
          </a:prstGeom>
        </p:spPr>
      </p:pic>
      <p:sp>
        <p:nvSpPr>
          <p:cNvPr id="11" name="Content Placeholder 9"/>
          <p:cNvSpPr>
            <a:spLocks noGrp="1"/>
          </p:cNvSpPr>
          <p:nvPr>
            <p:ph sz="quarter" idx="11"/>
          </p:nvPr>
        </p:nvSpPr>
        <p:spPr>
          <a:xfrm>
            <a:off x="508532" y="1528763"/>
            <a:ext cx="11170705" cy="4693316"/>
          </a:xfrm>
        </p:spPr>
        <p:txBody>
          <a:bodyPr/>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30" name="Title 1">
            <a:extLst>
              <a:ext uri="{FF2B5EF4-FFF2-40B4-BE49-F238E27FC236}">
                <a16:creationId xmlns:a16="http://schemas.microsoft.com/office/drawing/2014/main" id="{C1B69EE3-8FB5-5743-8A5B-79E692E0C4F8}"/>
              </a:ext>
            </a:extLst>
          </p:cNvPr>
          <p:cNvSpPr>
            <a:spLocks noGrp="1"/>
          </p:cNvSpPr>
          <p:nvPr>
            <p:ph type="title" hasCustomPrompt="1"/>
          </p:nvPr>
        </p:nvSpPr>
        <p:spPr>
          <a:xfrm>
            <a:off x="506078" y="684000"/>
            <a:ext cx="7694196" cy="549488"/>
          </a:xfrm>
        </p:spPr>
        <p:txBody>
          <a:bodyPr/>
          <a:lstStyle>
            <a:lvl1pPr>
              <a:lnSpc>
                <a:spcPct val="100000"/>
              </a:lnSpc>
              <a:defRPr sz="2000" cap="all" baseline="0"/>
            </a:lvl1pPr>
          </a:lstStyle>
          <a:p>
            <a:r>
              <a:rPr lang="en-US" dirty="0"/>
              <a:t>CLICK TO EDIT MASTER TITLE</a:t>
            </a:r>
          </a:p>
        </p:txBody>
      </p:sp>
      <p:cxnSp>
        <p:nvCxnSpPr>
          <p:cNvPr id="32" name="Straight Connector 6">
            <a:extLst>
              <a:ext uri="{FF2B5EF4-FFF2-40B4-BE49-F238E27FC236}">
                <a16:creationId xmlns:a16="http://schemas.microsoft.com/office/drawing/2014/main" id="{4E171B6F-0764-9F45-A47C-B6BF33A00597}"/>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7">
            <a:extLst>
              <a:ext uri="{FF2B5EF4-FFF2-40B4-BE49-F238E27FC236}">
                <a16:creationId xmlns:a16="http://schemas.microsoft.com/office/drawing/2014/main" id="{35E79737-DDB7-4F48-AF2A-84CC2832BCFF}"/>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3">
            <a:extLst>
              <a:ext uri="{FF2B5EF4-FFF2-40B4-BE49-F238E27FC236}">
                <a16:creationId xmlns:a16="http://schemas.microsoft.com/office/drawing/2014/main" id="{D0CC32B0-E820-744C-B91B-E61C085F7640}"/>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20" name="Text Box 11" descr="&lt;COMPANY_NAME&gt;&#10;">
            <a:extLst>
              <a:ext uri="{FF2B5EF4-FFF2-40B4-BE49-F238E27FC236}">
                <a16:creationId xmlns:a16="http://schemas.microsoft.com/office/drawing/2014/main" id="{CB2CA0B7-0A95-4554-B434-6B85A829D682}"/>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21" name="Group 4">
            <a:extLst>
              <a:ext uri="{FF2B5EF4-FFF2-40B4-BE49-F238E27FC236}">
                <a16:creationId xmlns:a16="http://schemas.microsoft.com/office/drawing/2014/main" id="{671DCECF-2F6D-41CC-AF81-FA351412A4A9}"/>
              </a:ext>
            </a:extLst>
          </p:cNvPr>
          <p:cNvGrpSpPr>
            <a:grpSpLocks noChangeAspect="1"/>
          </p:cNvGrpSpPr>
          <p:nvPr userDrawn="1"/>
        </p:nvGrpSpPr>
        <p:grpSpPr bwMode="auto">
          <a:xfrm>
            <a:off x="338139" y="6429375"/>
            <a:ext cx="261938" cy="241300"/>
            <a:chOff x="213" y="4050"/>
            <a:chExt cx="165" cy="152"/>
          </a:xfrm>
        </p:grpSpPr>
        <p:sp>
          <p:nvSpPr>
            <p:cNvPr id="22" name="AutoShape 3">
              <a:extLst>
                <a:ext uri="{FF2B5EF4-FFF2-40B4-BE49-F238E27FC236}">
                  <a16:creationId xmlns:a16="http://schemas.microsoft.com/office/drawing/2014/main" id="{03D975AF-9C4A-4AF6-98E9-141BC4F3824C}"/>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5">
              <a:extLst>
                <a:ext uri="{FF2B5EF4-FFF2-40B4-BE49-F238E27FC236}">
                  <a16:creationId xmlns:a16="http://schemas.microsoft.com/office/drawing/2014/main" id="{56C43C34-6FA6-4EBF-8D7B-4D87A80EA40C}"/>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6">
              <a:extLst>
                <a:ext uri="{FF2B5EF4-FFF2-40B4-BE49-F238E27FC236}">
                  <a16:creationId xmlns:a16="http://schemas.microsoft.com/office/drawing/2014/main" id="{B4A88CB9-6D2C-4655-A46D-B1C0FEFE7030}"/>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1" name="Freeform 7">
              <a:extLst>
                <a:ext uri="{FF2B5EF4-FFF2-40B4-BE49-F238E27FC236}">
                  <a16:creationId xmlns:a16="http://schemas.microsoft.com/office/drawing/2014/main" id="{A1615B82-20B1-4B07-95FE-6E87E06F20C7}"/>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7" name="Text Placeholder 2">
            <a:extLst>
              <a:ext uri="{FF2B5EF4-FFF2-40B4-BE49-F238E27FC236}">
                <a16:creationId xmlns:a16="http://schemas.microsoft.com/office/drawing/2014/main" id="{CEA20B41-B5C0-43B7-B231-BF7BA1908414}"/>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19" name="Text Placeholder 2">
            <a:extLst>
              <a:ext uri="{FF2B5EF4-FFF2-40B4-BE49-F238E27FC236}">
                <a16:creationId xmlns:a16="http://schemas.microsoft.com/office/drawing/2014/main" id="{C87B209D-993B-A54B-A0A4-104E4D12A462}"/>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2084508679"/>
      </p:ext>
    </p:extLst>
  </p:cSld>
  <p:clrMapOvr>
    <a:masterClrMapping/>
  </p:clrMapOvr>
  <p:transition/>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ntent Box - yellow">
    <p:spTree>
      <p:nvGrpSpPr>
        <p:cNvPr id="1" name=""/>
        <p:cNvGrpSpPr/>
        <p:nvPr/>
      </p:nvGrpSpPr>
      <p:grpSpPr>
        <a:xfrm>
          <a:off x="0" y="0"/>
          <a:ext cx="0" cy="0"/>
          <a:chOff x="0" y="0"/>
          <a:chExt cx="0" cy="0"/>
        </a:xfrm>
      </p:grpSpPr>
      <p:pic>
        <p:nvPicPr>
          <p:cNvPr id="25" name="Picture 24" descr="A picture containing background pattern&#10;&#10;Description automatically generated">
            <a:extLst>
              <a:ext uri="{FF2B5EF4-FFF2-40B4-BE49-F238E27FC236}">
                <a16:creationId xmlns:a16="http://schemas.microsoft.com/office/drawing/2014/main" id="{0AB81F7B-FC5D-4840-9FCD-7608A9AA82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Content Placeholder 9"/>
          <p:cNvSpPr>
            <a:spLocks noGrp="1"/>
          </p:cNvSpPr>
          <p:nvPr>
            <p:ph sz="quarter" idx="11"/>
          </p:nvPr>
        </p:nvSpPr>
        <p:spPr>
          <a:xfrm>
            <a:off x="508532" y="1528763"/>
            <a:ext cx="11170705" cy="4693316"/>
          </a:xfrm>
        </p:spPr>
        <p:txBody>
          <a:bodyPr/>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30" name="Title 1">
            <a:extLst>
              <a:ext uri="{FF2B5EF4-FFF2-40B4-BE49-F238E27FC236}">
                <a16:creationId xmlns:a16="http://schemas.microsoft.com/office/drawing/2014/main" id="{C1B69EE3-8FB5-5743-8A5B-79E692E0C4F8}"/>
              </a:ext>
            </a:extLst>
          </p:cNvPr>
          <p:cNvSpPr>
            <a:spLocks noGrp="1"/>
          </p:cNvSpPr>
          <p:nvPr>
            <p:ph type="title" hasCustomPrompt="1"/>
          </p:nvPr>
        </p:nvSpPr>
        <p:spPr>
          <a:xfrm>
            <a:off x="506078" y="684000"/>
            <a:ext cx="7694196" cy="549488"/>
          </a:xfrm>
        </p:spPr>
        <p:txBody>
          <a:bodyPr/>
          <a:lstStyle>
            <a:lvl1pPr>
              <a:lnSpc>
                <a:spcPct val="100000"/>
              </a:lnSpc>
              <a:defRPr sz="2000" cap="all" baseline="0"/>
            </a:lvl1pPr>
          </a:lstStyle>
          <a:p>
            <a:r>
              <a:rPr lang="en-US" dirty="0"/>
              <a:t>CLICK TO EDIT MASTER TITLE</a:t>
            </a:r>
          </a:p>
        </p:txBody>
      </p:sp>
      <p:cxnSp>
        <p:nvCxnSpPr>
          <p:cNvPr id="32" name="Straight Connector 6">
            <a:extLst>
              <a:ext uri="{FF2B5EF4-FFF2-40B4-BE49-F238E27FC236}">
                <a16:creationId xmlns:a16="http://schemas.microsoft.com/office/drawing/2014/main" id="{4E171B6F-0764-9F45-A47C-B6BF33A00597}"/>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7">
            <a:extLst>
              <a:ext uri="{FF2B5EF4-FFF2-40B4-BE49-F238E27FC236}">
                <a16:creationId xmlns:a16="http://schemas.microsoft.com/office/drawing/2014/main" id="{35E79737-DDB7-4F48-AF2A-84CC2832BCFF}"/>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3">
            <a:extLst>
              <a:ext uri="{FF2B5EF4-FFF2-40B4-BE49-F238E27FC236}">
                <a16:creationId xmlns:a16="http://schemas.microsoft.com/office/drawing/2014/main" id="{D0CC32B0-E820-744C-B91B-E61C085F7640}"/>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20" name="Text Box 11" descr="&lt;COMPANY_NAME&gt;&#10;">
            <a:extLst>
              <a:ext uri="{FF2B5EF4-FFF2-40B4-BE49-F238E27FC236}">
                <a16:creationId xmlns:a16="http://schemas.microsoft.com/office/drawing/2014/main" id="{CB2CA0B7-0A95-4554-B434-6B85A829D682}"/>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21" name="Group 4">
            <a:extLst>
              <a:ext uri="{FF2B5EF4-FFF2-40B4-BE49-F238E27FC236}">
                <a16:creationId xmlns:a16="http://schemas.microsoft.com/office/drawing/2014/main" id="{671DCECF-2F6D-41CC-AF81-FA351412A4A9}"/>
              </a:ext>
            </a:extLst>
          </p:cNvPr>
          <p:cNvGrpSpPr>
            <a:grpSpLocks noChangeAspect="1"/>
          </p:cNvGrpSpPr>
          <p:nvPr userDrawn="1"/>
        </p:nvGrpSpPr>
        <p:grpSpPr bwMode="auto">
          <a:xfrm>
            <a:off x="338139" y="6429375"/>
            <a:ext cx="261938" cy="241300"/>
            <a:chOff x="213" y="4050"/>
            <a:chExt cx="165" cy="152"/>
          </a:xfrm>
        </p:grpSpPr>
        <p:sp>
          <p:nvSpPr>
            <p:cNvPr id="22" name="AutoShape 3">
              <a:extLst>
                <a:ext uri="{FF2B5EF4-FFF2-40B4-BE49-F238E27FC236}">
                  <a16:creationId xmlns:a16="http://schemas.microsoft.com/office/drawing/2014/main" id="{03D975AF-9C4A-4AF6-98E9-141BC4F3824C}"/>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5">
              <a:extLst>
                <a:ext uri="{FF2B5EF4-FFF2-40B4-BE49-F238E27FC236}">
                  <a16:creationId xmlns:a16="http://schemas.microsoft.com/office/drawing/2014/main" id="{56C43C34-6FA6-4EBF-8D7B-4D87A80EA40C}"/>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6">
              <a:extLst>
                <a:ext uri="{FF2B5EF4-FFF2-40B4-BE49-F238E27FC236}">
                  <a16:creationId xmlns:a16="http://schemas.microsoft.com/office/drawing/2014/main" id="{B4A88CB9-6D2C-4655-A46D-B1C0FEFE7030}"/>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1" name="Freeform 7">
              <a:extLst>
                <a:ext uri="{FF2B5EF4-FFF2-40B4-BE49-F238E27FC236}">
                  <a16:creationId xmlns:a16="http://schemas.microsoft.com/office/drawing/2014/main" id="{A1615B82-20B1-4B07-95FE-6E87E06F20C7}"/>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7" name="Text Placeholder 2">
            <a:extLst>
              <a:ext uri="{FF2B5EF4-FFF2-40B4-BE49-F238E27FC236}">
                <a16:creationId xmlns:a16="http://schemas.microsoft.com/office/drawing/2014/main" id="{CEA20B41-B5C0-43B7-B231-BF7BA1908414}"/>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19" name="Text Placeholder 2">
            <a:extLst>
              <a:ext uri="{FF2B5EF4-FFF2-40B4-BE49-F238E27FC236}">
                <a16:creationId xmlns:a16="http://schemas.microsoft.com/office/drawing/2014/main" id="{C87B209D-993B-A54B-A0A4-104E4D12A462}"/>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2750677284"/>
      </p:ext>
    </p:extLst>
  </p:cSld>
  <p:clrMapOvr>
    <a:masterClrMapping/>
  </p:clrMapOvr>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_Extra long Key message box">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C808CF-236E-8747-BC80-A3252B74680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1849"/>
            <a:ext cx="12192000" cy="6856152"/>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26" name="Title 1">
            <a:extLst>
              <a:ext uri="{FF2B5EF4-FFF2-40B4-BE49-F238E27FC236}">
                <a16:creationId xmlns:a16="http://schemas.microsoft.com/office/drawing/2014/main" id="{04ABECA7-9339-48AB-9E97-7408A4D57AC5}"/>
              </a:ext>
            </a:extLst>
          </p:cNvPr>
          <p:cNvSpPr>
            <a:spLocks noGrp="1"/>
          </p:cNvSpPr>
          <p:nvPr>
            <p:ph type="title" hasCustomPrompt="1"/>
          </p:nvPr>
        </p:nvSpPr>
        <p:spPr>
          <a:xfrm>
            <a:off x="508531" y="684000"/>
            <a:ext cx="5930155" cy="560682"/>
          </a:xfrm>
        </p:spPr>
        <p:txBody>
          <a:bodyPr/>
          <a:lstStyle>
            <a:lvl1pPr>
              <a:lnSpc>
                <a:spcPct val="100000"/>
              </a:lnSpc>
              <a:defRPr sz="2000" cap="all" baseline="0"/>
            </a:lvl1pPr>
          </a:lstStyle>
          <a:p>
            <a:r>
              <a:rPr lang="en-US" dirty="0"/>
              <a:t>CLICK TO EDIT MASTER TITLE</a:t>
            </a:r>
          </a:p>
        </p:txBody>
      </p:sp>
      <p:cxnSp>
        <p:nvCxnSpPr>
          <p:cNvPr id="32" name="Straight Connector 6">
            <a:extLst>
              <a:ext uri="{FF2B5EF4-FFF2-40B4-BE49-F238E27FC236}">
                <a16:creationId xmlns:a16="http://schemas.microsoft.com/office/drawing/2014/main" id="{AC382C90-F92C-41C8-AB64-0C5A9FFD63E1}"/>
              </a:ext>
            </a:extLst>
          </p:cNvPr>
          <p:cNvCxnSpPr>
            <a:cxnSpLocks/>
          </p:cNvCxnSpPr>
          <p:nvPr userDrawn="1"/>
        </p:nvCxnSpPr>
        <p:spPr>
          <a:xfrm>
            <a:off x="6642438" y="452856"/>
            <a:ext cx="504348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7">
            <a:extLst>
              <a:ext uri="{FF2B5EF4-FFF2-40B4-BE49-F238E27FC236}">
                <a16:creationId xmlns:a16="http://schemas.microsoft.com/office/drawing/2014/main" id="{8DA4B3DF-C659-4381-BEB0-23862AA880E3}"/>
              </a:ext>
            </a:extLst>
          </p:cNvPr>
          <p:cNvCxnSpPr>
            <a:cxnSpLocks/>
          </p:cNvCxnSpPr>
          <p:nvPr userDrawn="1"/>
        </p:nvCxnSpPr>
        <p:spPr>
          <a:xfrm>
            <a:off x="6642438" y="1244682"/>
            <a:ext cx="504348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3">
            <a:extLst>
              <a:ext uri="{FF2B5EF4-FFF2-40B4-BE49-F238E27FC236}">
                <a16:creationId xmlns:a16="http://schemas.microsoft.com/office/drawing/2014/main" id="{74B4D495-6125-DC49-87AA-880BE0EFA829}"/>
              </a:ext>
            </a:extLst>
          </p:cNvPr>
          <p:cNvSpPr>
            <a:spLocks noGrp="1"/>
          </p:cNvSpPr>
          <p:nvPr>
            <p:ph type="body" sz="quarter" idx="39" hasCustomPrompt="1"/>
          </p:nvPr>
        </p:nvSpPr>
        <p:spPr>
          <a:xfrm>
            <a:off x="6635751" y="452856"/>
            <a:ext cx="1568092" cy="791826"/>
          </a:xfrm>
        </p:spPr>
        <p:txBody>
          <a:bodyPr wrap="square" tIns="108000" bIns="108000" anchor="ctr" anchorCtr="0">
            <a:noAutofit/>
          </a:bodyPr>
          <a:lstStyle>
            <a:lvl1pPr>
              <a:lnSpc>
                <a:spcPct val="130000"/>
              </a:lnSpc>
              <a:spcAft>
                <a:spcPts val="0"/>
              </a:spcAft>
              <a:defRPr kumimoji="0" lang="nl-NL" sz="1200" b="0" i="0" u="none" strike="noStrike" kern="1200" cap="none" spc="0" normalizeH="0" baseline="0" dirty="0">
                <a:ln>
                  <a:noFill/>
                </a:ln>
                <a:solidFill>
                  <a:srgbClr val="404040"/>
                </a:solidFill>
                <a:effectLst/>
                <a:uLnTx/>
                <a:uFillTx/>
                <a:latin typeface="+mn-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Placeholder:</a:t>
            </a:r>
            <a:br>
              <a:rPr lang="en-US" dirty="0"/>
            </a:br>
            <a:r>
              <a:rPr lang="en-US" dirty="0"/>
              <a:t>Placeholder:</a:t>
            </a:r>
            <a:br>
              <a:rPr lang="en-US" dirty="0"/>
            </a:br>
            <a:r>
              <a:rPr lang="en-US" dirty="0"/>
              <a:t>Placeholder:</a:t>
            </a:r>
            <a:endParaRPr lang="nl-NL" dirty="0"/>
          </a:p>
        </p:txBody>
      </p:sp>
      <p:sp>
        <p:nvSpPr>
          <p:cNvPr id="27" name="Text Placeholder 13">
            <a:extLst>
              <a:ext uri="{FF2B5EF4-FFF2-40B4-BE49-F238E27FC236}">
                <a16:creationId xmlns:a16="http://schemas.microsoft.com/office/drawing/2014/main" id="{180C3CE7-5A50-4F3A-B56D-6546F4A3F637}"/>
              </a:ext>
            </a:extLst>
          </p:cNvPr>
          <p:cNvSpPr>
            <a:spLocks noGrp="1"/>
          </p:cNvSpPr>
          <p:nvPr>
            <p:ph type="body" sz="quarter" idx="40" hasCustomPrompt="1"/>
          </p:nvPr>
        </p:nvSpPr>
        <p:spPr>
          <a:xfrm>
            <a:off x="8361519" y="452856"/>
            <a:ext cx="3317717" cy="791826"/>
          </a:xfrm>
        </p:spPr>
        <p:txBody>
          <a:bodyPr wrap="square" tIns="108000" bIns="108000" anchor="ctr" anchorCtr="0">
            <a:noAutofit/>
          </a:bodyPr>
          <a:lstStyle>
            <a:lvl1pPr>
              <a:lnSpc>
                <a:spcPct val="130000"/>
              </a:lnSpc>
              <a:spcAft>
                <a:spcPts val="0"/>
              </a:spcAft>
              <a:defRPr kumimoji="0" lang="nl-NL" sz="12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&gt; 000 </a:t>
            </a:r>
            <a:r>
              <a:rPr lang="en-US" dirty="0" err="1"/>
              <a:t>kboe</a:t>
            </a:r>
            <a:r>
              <a:rPr lang="en-US" dirty="0"/>
              <a:t>/d, &gt;000 MW</a:t>
            </a:r>
            <a:br>
              <a:rPr lang="en-US" dirty="0"/>
            </a:br>
            <a:r>
              <a:rPr lang="en-US" dirty="0"/>
              <a:t>&gt;000 </a:t>
            </a:r>
            <a:r>
              <a:rPr lang="en-US" dirty="0" err="1"/>
              <a:t>kboe</a:t>
            </a:r>
            <a:r>
              <a:rPr lang="en-US" dirty="0"/>
              <a:t>/d, 0.0 </a:t>
            </a:r>
            <a:r>
              <a:rPr lang="en-US" dirty="0" err="1"/>
              <a:t>mtpa</a:t>
            </a:r>
            <a:r>
              <a:rPr lang="en-US" dirty="0"/>
              <a:t> LNG</a:t>
            </a:r>
            <a:br>
              <a:rPr lang="en-US" dirty="0"/>
            </a:br>
            <a:r>
              <a:rPr lang="en-US" dirty="0"/>
              <a:t>&gt;000 MW, 0.0 </a:t>
            </a:r>
            <a:r>
              <a:rPr lang="en-US" dirty="0" err="1"/>
              <a:t>mtpa</a:t>
            </a:r>
            <a:r>
              <a:rPr lang="en-US" dirty="0"/>
              <a:t> ethylene</a:t>
            </a:r>
            <a:endParaRPr lang="nl-NL" dirty="0"/>
          </a:p>
        </p:txBody>
      </p:sp>
      <p:sp>
        <p:nvSpPr>
          <p:cNvPr id="25" name="Text Box 11" descr="&lt;COMPANY_NAME&gt;&#10;">
            <a:extLst>
              <a:ext uri="{FF2B5EF4-FFF2-40B4-BE49-F238E27FC236}">
                <a16:creationId xmlns:a16="http://schemas.microsoft.com/office/drawing/2014/main" id="{DB904F84-02C4-4385-A5A3-7C8B6BAB675F}"/>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28" name="Group 4">
            <a:extLst>
              <a:ext uri="{FF2B5EF4-FFF2-40B4-BE49-F238E27FC236}">
                <a16:creationId xmlns:a16="http://schemas.microsoft.com/office/drawing/2014/main" id="{90E5A801-EDAF-4C9B-94B4-6F2F61BFC41B}"/>
              </a:ext>
            </a:extLst>
          </p:cNvPr>
          <p:cNvGrpSpPr>
            <a:grpSpLocks noChangeAspect="1"/>
          </p:cNvGrpSpPr>
          <p:nvPr userDrawn="1"/>
        </p:nvGrpSpPr>
        <p:grpSpPr bwMode="auto">
          <a:xfrm>
            <a:off x="338139" y="6429375"/>
            <a:ext cx="261938" cy="241300"/>
            <a:chOff x="213" y="4050"/>
            <a:chExt cx="165" cy="152"/>
          </a:xfrm>
        </p:grpSpPr>
        <p:sp>
          <p:nvSpPr>
            <p:cNvPr id="29" name="AutoShape 3">
              <a:extLst>
                <a:ext uri="{FF2B5EF4-FFF2-40B4-BE49-F238E27FC236}">
                  <a16:creationId xmlns:a16="http://schemas.microsoft.com/office/drawing/2014/main" id="{39B14519-FB13-4BF0-ADDE-DC94E3A9698F}"/>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 name="Freeform 5">
              <a:extLst>
                <a:ext uri="{FF2B5EF4-FFF2-40B4-BE49-F238E27FC236}">
                  <a16:creationId xmlns:a16="http://schemas.microsoft.com/office/drawing/2014/main" id="{50C1E32D-DDFA-404F-BD88-D006702309EC}"/>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1" name="Freeform 6">
              <a:extLst>
                <a:ext uri="{FF2B5EF4-FFF2-40B4-BE49-F238E27FC236}">
                  <a16:creationId xmlns:a16="http://schemas.microsoft.com/office/drawing/2014/main" id="{D0F3F97F-482E-445E-8A59-D5AA8659502D}"/>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7">
              <a:extLst>
                <a:ext uri="{FF2B5EF4-FFF2-40B4-BE49-F238E27FC236}">
                  <a16:creationId xmlns:a16="http://schemas.microsoft.com/office/drawing/2014/main" id="{65DC0E18-0593-45BC-AE38-DDAE78F11E12}"/>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8" name="Text Placeholder 2">
            <a:extLst>
              <a:ext uri="{FF2B5EF4-FFF2-40B4-BE49-F238E27FC236}">
                <a16:creationId xmlns:a16="http://schemas.microsoft.com/office/drawing/2014/main" id="{888283C2-A2C3-486A-BE1A-73A7991C1FBC}"/>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19" name="Text Placeholder 2">
            <a:extLst>
              <a:ext uri="{FF2B5EF4-FFF2-40B4-BE49-F238E27FC236}">
                <a16:creationId xmlns:a16="http://schemas.microsoft.com/office/drawing/2014/main" id="{CFC92C24-3B40-1D45-B298-D6D83CBB0F7D}"/>
              </a:ext>
            </a:extLst>
          </p:cNvPr>
          <p:cNvSpPr>
            <a:spLocks noGrp="1"/>
          </p:cNvSpPr>
          <p:nvPr>
            <p:ph type="body" sz="quarter" idx="41" hasCustomPrompt="1"/>
          </p:nvPr>
        </p:nvSpPr>
        <p:spPr>
          <a:xfrm>
            <a:off x="519939" y="411197"/>
            <a:ext cx="5918747" cy="276999"/>
          </a:xfrm>
        </p:spPr>
        <p:txBody>
          <a:bodyPr wrap="square"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2062863649"/>
      </p:ext>
    </p:extLst>
  </p:cSld>
  <p:clrMapOvr>
    <a:masterClrMapping/>
  </p:clrMapOvr>
  <p:transition/>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Box_Extra long Key message box">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C808CF-236E-8747-BC80-A3252B74680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1848"/>
            <a:ext cx="12192000" cy="6856152"/>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24" name="Content Placeholder 9">
            <a:extLst>
              <a:ext uri="{FF2B5EF4-FFF2-40B4-BE49-F238E27FC236}">
                <a16:creationId xmlns:a16="http://schemas.microsoft.com/office/drawing/2014/main" id="{3D4C9887-3887-421B-8EA0-87289D51E020}"/>
              </a:ext>
            </a:extLst>
          </p:cNvPr>
          <p:cNvSpPr>
            <a:spLocks noGrp="1"/>
          </p:cNvSpPr>
          <p:nvPr>
            <p:ph sz="quarter" idx="11"/>
          </p:nvPr>
        </p:nvSpPr>
        <p:spPr>
          <a:xfrm>
            <a:off x="508532" y="1528763"/>
            <a:ext cx="11170705" cy="4693316"/>
          </a:xfrm>
        </p:spPr>
        <p:txBody>
          <a:bodyPr numCol="2" spcCol="360000"/>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26" name="Title 1">
            <a:extLst>
              <a:ext uri="{FF2B5EF4-FFF2-40B4-BE49-F238E27FC236}">
                <a16:creationId xmlns:a16="http://schemas.microsoft.com/office/drawing/2014/main" id="{04ABECA7-9339-48AB-9E97-7408A4D57AC5}"/>
              </a:ext>
            </a:extLst>
          </p:cNvPr>
          <p:cNvSpPr>
            <a:spLocks noGrp="1"/>
          </p:cNvSpPr>
          <p:nvPr>
            <p:ph type="title" hasCustomPrompt="1"/>
          </p:nvPr>
        </p:nvSpPr>
        <p:spPr>
          <a:xfrm>
            <a:off x="506075" y="684000"/>
            <a:ext cx="5929200" cy="549488"/>
          </a:xfrm>
        </p:spPr>
        <p:txBody>
          <a:bodyPr/>
          <a:lstStyle>
            <a:lvl1pPr>
              <a:lnSpc>
                <a:spcPct val="100000"/>
              </a:lnSpc>
              <a:defRPr sz="2000"/>
            </a:lvl1pPr>
          </a:lstStyle>
          <a:p>
            <a:r>
              <a:rPr lang="en-US" dirty="0"/>
              <a:t>CLICK TO EDIT MASTER TITLE</a:t>
            </a:r>
          </a:p>
        </p:txBody>
      </p:sp>
      <p:cxnSp>
        <p:nvCxnSpPr>
          <p:cNvPr id="32" name="Straight Connector 6">
            <a:extLst>
              <a:ext uri="{FF2B5EF4-FFF2-40B4-BE49-F238E27FC236}">
                <a16:creationId xmlns:a16="http://schemas.microsoft.com/office/drawing/2014/main" id="{AC382C90-F92C-41C8-AB64-0C5A9FFD63E1}"/>
              </a:ext>
            </a:extLst>
          </p:cNvPr>
          <p:cNvCxnSpPr>
            <a:cxnSpLocks/>
          </p:cNvCxnSpPr>
          <p:nvPr userDrawn="1"/>
        </p:nvCxnSpPr>
        <p:spPr>
          <a:xfrm>
            <a:off x="6642438" y="452856"/>
            <a:ext cx="504348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7">
            <a:extLst>
              <a:ext uri="{FF2B5EF4-FFF2-40B4-BE49-F238E27FC236}">
                <a16:creationId xmlns:a16="http://schemas.microsoft.com/office/drawing/2014/main" id="{8DA4B3DF-C659-4381-BEB0-23862AA880E3}"/>
              </a:ext>
            </a:extLst>
          </p:cNvPr>
          <p:cNvCxnSpPr>
            <a:cxnSpLocks/>
          </p:cNvCxnSpPr>
          <p:nvPr userDrawn="1"/>
        </p:nvCxnSpPr>
        <p:spPr>
          <a:xfrm>
            <a:off x="6642438" y="1244682"/>
            <a:ext cx="504348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3">
            <a:extLst>
              <a:ext uri="{FF2B5EF4-FFF2-40B4-BE49-F238E27FC236}">
                <a16:creationId xmlns:a16="http://schemas.microsoft.com/office/drawing/2014/main" id="{74B4D495-6125-DC49-87AA-880BE0EFA829}"/>
              </a:ext>
            </a:extLst>
          </p:cNvPr>
          <p:cNvSpPr>
            <a:spLocks noGrp="1"/>
          </p:cNvSpPr>
          <p:nvPr>
            <p:ph type="body" sz="quarter" idx="39" hasCustomPrompt="1"/>
          </p:nvPr>
        </p:nvSpPr>
        <p:spPr>
          <a:xfrm>
            <a:off x="6635751" y="452856"/>
            <a:ext cx="1568092" cy="791826"/>
          </a:xfrm>
        </p:spPr>
        <p:txBody>
          <a:bodyPr wrap="square" tIns="108000" bIns="108000" anchor="ctr" anchorCtr="0">
            <a:noAutofit/>
          </a:bodyPr>
          <a:lstStyle>
            <a:lvl1pPr>
              <a:lnSpc>
                <a:spcPct val="130000"/>
              </a:lnSpc>
              <a:spcAft>
                <a:spcPts val="0"/>
              </a:spcAft>
              <a:defRPr kumimoji="0" lang="nl-NL" sz="1200" b="0" i="0" u="none" strike="noStrike" kern="1200" cap="none" spc="0" normalizeH="0" baseline="0" dirty="0">
                <a:ln>
                  <a:noFill/>
                </a:ln>
                <a:solidFill>
                  <a:srgbClr val="404040"/>
                </a:solidFill>
                <a:effectLst/>
                <a:uLnTx/>
                <a:uFillTx/>
                <a:latin typeface="+mn-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Placeholder:</a:t>
            </a:r>
            <a:br>
              <a:rPr lang="en-US" dirty="0"/>
            </a:br>
            <a:r>
              <a:rPr lang="en-US" dirty="0"/>
              <a:t>Placeholder:</a:t>
            </a:r>
            <a:br>
              <a:rPr lang="en-US" dirty="0"/>
            </a:br>
            <a:r>
              <a:rPr lang="en-US" dirty="0"/>
              <a:t>Placeholder:</a:t>
            </a:r>
            <a:endParaRPr lang="nl-NL" dirty="0"/>
          </a:p>
        </p:txBody>
      </p:sp>
      <p:sp>
        <p:nvSpPr>
          <p:cNvPr id="27" name="Text Placeholder 13">
            <a:extLst>
              <a:ext uri="{FF2B5EF4-FFF2-40B4-BE49-F238E27FC236}">
                <a16:creationId xmlns:a16="http://schemas.microsoft.com/office/drawing/2014/main" id="{180C3CE7-5A50-4F3A-B56D-6546F4A3F637}"/>
              </a:ext>
            </a:extLst>
          </p:cNvPr>
          <p:cNvSpPr>
            <a:spLocks noGrp="1"/>
          </p:cNvSpPr>
          <p:nvPr>
            <p:ph type="body" sz="quarter" idx="40" hasCustomPrompt="1"/>
          </p:nvPr>
        </p:nvSpPr>
        <p:spPr>
          <a:xfrm>
            <a:off x="8361519" y="452856"/>
            <a:ext cx="3317717" cy="791826"/>
          </a:xfrm>
        </p:spPr>
        <p:txBody>
          <a:bodyPr wrap="square" tIns="108000" bIns="108000" anchor="ctr" anchorCtr="0">
            <a:noAutofit/>
          </a:bodyPr>
          <a:lstStyle>
            <a:lvl1pPr>
              <a:lnSpc>
                <a:spcPct val="130000"/>
              </a:lnSpc>
              <a:spcAft>
                <a:spcPts val="0"/>
              </a:spcAft>
              <a:defRPr kumimoji="0" lang="nl-NL" sz="12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&gt; 000 </a:t>
            </a:r>
            <a:r>
              <a:rPr lang="en-US" dirty="0" err="1"/>
              <a:t>kboe</a:t>
            </a:r>
            <a:r>
              <a:rPr lang="en-US" dirty="0"/>
              <a:t>/d, &gt;000 MW</a:t>
            </a:r>
            <a:br>
              <a:rPr lang="en-US" dirty="0"/>
            </a:br>
            <a:r>
              <a:rPr lang="en-US" dirty="0"/>
              <a:t>&gt;000 </a:t>
            </a:r>
            <a:r>
              <a:rPr lang="en-US" dirty="0" err="1"/>
              <a:t>kboe</a:t>
            </a:r>
            <a:r>
              <a:rPr lang="en-US" dirty="0"/>
              <a:t>/d, 0.0 </a:t>
            </a:r>
            <a:r>
              <a:rPr lang="en-US" dirty="0" err="1"/>
              <a:t>mtpa</a:t>
            </a:r>
            <a:r>
              <a:rPr lang="en-US" dirty="0"/>
              <a:t> LNG</a:t>
            </a:r>
            <a:br>
              <a:rPr lang="en-US" dirty="0"/>
            </a:br>
            <a:r>
              <a:rPr lang="en-US" dirty="0"/>
              <a:t>&gt;000 MW, 0.0 </a:t>
            </a:r>
            <a:r>
              <a:rPr lang="en-US" dirty="0" err="1"/>
              <a:t>mtpa</a:t>
            </a:r>
            <a:r>
              <a:rPr lang="en-US" dirty="0"/>
              <a:t> ethylene</a:t>
            </a:r>
            <a:endParaRPr lang="nl-NL" dirty="0"/>
          </a:p>
        </p:txBody>
      </p:sp>
      <p:sp>
        <p:nvSpPr>
          <p:cNvPr id="29" name="Text Box 11" descr="&lt;COMPANY_NAME&gt;&#10;">
            <a:extLst>
              <a:ext uri="{FF2B5EF4-FFF2-40B4-BE49-F238E27FC236}">
                <a16:creationId xmlns:a16="http://schemas.microsoft.com/office/drawing/2014/main" id="{8BA2233A-2E0C-4060-810F-5EB6E94792B7}"/>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30" name="Group 4">
            <a:extLst>
              <a:ext uri="{FF2B5EF4-FFF2-40B4-BE49-F238E27FC236}">
                <a16:creationId xmlns:a16="http://schemas.microsoft.com/office/drawing/2014/main" id="{53911FDD-7508-4D20-912F-7BFE337278D5}"/>
              </a:ext>
            </a:extLst>
          </p:cNvPr>
          <p:cNvGrpSpPr>
            <a:grpSpLocks noChangeAspect="1"/>
          </p:cNvGrpSpPr>
          <p:nvPr userDrawn="1"/>
        </p:nvGrpSpPr>
        <p:grpSpPr bwMode="auto">
          <a:xfrm>
            <a:off x="338139" y="6429375"/>
            <a:ext cx="261938" cy="241300"/>
            <a:chOff x="213" y="4050"/>
            <a:chExt cx="165" cy="152"/>
          </a:xfrm>
        </p:grpSpPr>
        <p:sp>
          <p:nvSpPr>
            <p:cNvPr id="31" name="AutoShape 3">
              <a:extLst>
                <a:ext uri="{FF2B5EF4-FFF2-40B4-BE49-F238E27FC236}">
                  <a16:creationId xmlns:a16="http://schemas.microsoft.com/office/drawing/2014/main" id="{20AFC8CB-B77B-4890-BD12-704E7669B13C}"/>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5">
              <a:extLst>
                <a:ext uri="{FF2B5EF4-FFF2-40B4-BE49-F238E27FC236}">
                  <a16:creationId xmlns:a16="http://schemas.microsoft.com/office/drawing/2014/main" id="{F48A1130-9AE5-4097-9C2C-CE45F46F0D18}"/>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 name="Freeform 6">
              <a:extLst>
                <a:ext uri="{FF2B5EF4-FFF2-40B4-BE49-F238E27FC236}">
                  <a16:creationId xmlns:a16="http://schemas.microsoft.com/office/drawing/2014/main" id="{2BDEAE17-F377-4FD3-862B-8BBDBE6FBCB6}"/>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7">
              <a:extLst>
                <a:ext uri="{FF2B5EF4-FFF2-40B4-BE49-F238E27FC236}">
                  <a16:creationId xmlns:a16="http://schemas.microsoft.com/office/drawing/2014/main" id="{65752039-94CD-45B0-B24D-8D60A34EFF1E}"/>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8" name="Text Placeholder 2">
            <a:extLst>
              <a:ext uri="{FF2B5EF4-FFF2-40B4-BE49-F238E27FC236}">
                <a16:creationId xmlns:a16="http://schemas.microsoft.com/office/drawing/2014/main" id="{989DDCB6-EDA3-442D-915C-3EC43C7F285A}"/>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19" name="Text Placeholder 2">
            <a:extLst>
              <a:ext uri="{FF2B5EF4-FFF2-40B4-BE49-F238E27FC236}">
                <a16:creationId xmlns:a16="http://schemas.microsoft.com/office/drawing/2014/main" id="{A054133E-5C1F-134A-BEDF-11C64678052C}"/>
              </a:ext>
            </a:extLst>
          </p:cNvPr>
          <p:cNvSpPr>
            <a:spLocks noGrp="1"/>
          </p:cNvSpPr>
          <p:nvPr>
            <p:ph type="body" sz="quarter" idx="41" hasCustomPrompt="1"/>
          </p:nvPr>
        </p:nvSpPr>
        <p:spPr>
          <a:xfrm>
            <a:off x="519940" y="411197"/>
            <a:ext cx="5922978" cy="276999"/>
          </a:xfrm>
        </p:spPr>
        <p:txBody>
          <a:bodyPr wrap="square"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2133425168"/>
      </p:ext>
    </p:extLst>
  </p:cSld>
  <p:clrMapOvr>
    <a:masterClrMapping/>
  </p:clrMapOvr>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Box +Title">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8" name="Text Placeholder 3">
            <a:extLst>
              <a:ext uri="{FF2B5EF4-FFF2-40B4-BE49-F238E27FC236}">
                <a16:creationId xmlns:a16="http://schemas.microsoft.com/office/drawing/2014/main" id="{49CD29CF-BCBB-F842-873C-4CC2D7876EF4}"/>
              </a:ext>
            </a:extLst>
          </p:cNvPr>
          <p:cNvSpPr>
            <a:spLocks noGrp="1"/>
          </p:cNvSpPr>
          <p:nvPr>
            <p:ph type="body" sz="quarter" idx="12" hasCustomPrompt="1"/>
          </p:nvPr>
        </p:nvSpPr>
        <p:spPr>
          <a:xfrm>
            <a:off x="508532" y="1480459"/>
            <a:ext cx="1117070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20" name="Content Placeholder 9">
            <a:extLst>
              <a:ext uri="{FF2B5EF4-FFF2-40B4-BE49-F238E27FC236}">
                <a16:creationId xmlns:a16="http://schemas.microsoft.com/office/drawing/2014/main" id="{EF0F7D2C-702B-FD4E-8295-3945153ECD55}"/>
              </a:ext>
            </a:extLst>
          </p:cNvPr>
          <p:cNvSpPr>
            <a:spLocks noGrp="1"/>
          </p:cNvSpPr>
          <p:nvPr>
            <p:ph sz="quarter" idx="11"/>
          </p:nvPr>
        </p:nvSpPr>
        <p:spPr>
          <a:xfrm>
            <a:off x="508532" y="1929066"/>
            <a:ext cx="11170705" cy="4308219"/>
          </a:xfrm>
        </p:spPr>
        <p:txBody>
          <a:bodyPr/>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cxnSp>
        <p:nvCxnSpPr>
          <p:cNvPr id="19" name="Straight Connector 18">
            <a:extLst>
              <a:ext uri="{FF2B5EF4-FFF2-40B4-BE49-F238E27FC236}">
                <a16:creationId xmlns:a16="http://schemas.microsoft.com/office/drawing/2014/main" id="{0E04EB29-1891-407B-BECB-E2F9B36F72AC}"/>
              </a:ext>
            </a:extLst>
          </p:cNvPr>
          <p:cNvCxnSpPr>
            <a:cxnSpLocks/>
          </p:cNvCxnSpPr>
          <p:nvPr userDrawn="1"/>
        </p:nvCxnSpPr>
        <p:spPr>
          <a:xfrm>
            <a:off x="508000" y="1854000"/>
            <a:ext cx="11171237"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C9998355-65C2-41BD-BD13-C6BD7D7DED08}"/>
              </a:ext>
            </a:extLst>
          </p:cNvPr>
          <p:cNvSpPr>
            <a:spLocks noGrp="1"/>
          </p:cNvSpPr>
          <p:nvPr>
            <p:ph type="title" hasCustomPrompt="1"/>
          </p:nvPr>
        </p:nvSpPr>
        <p:spPr>
          <a:xfrm>
            <a:off x="506078" y="684000"/>
            <a:ext cx="7694196" cy="549488"/>
          </a:xfrm>
        </p:spPr>
        <p:txBody>
          <a:bodyPr/>
          <a:lstStyle>
            <a:lvl1pPr>
              <a:lnSpc>
                <a:spcPct val="100000"/>
              </a:lnSpc>
              <a:defRPr sz="2000" cap="all" baseline="0"/>
            </a:lvl1pPr>
          </a:lstStyle>
          <a:p>
            <a:r>
              <a:rPr lang="en-US" dirty="0"/>
              <a:t>CLICK TO EDIT MASTER TITLE</a:t>
            </a:r>
          </a:p>
        </p:txBody>
      </p:sp>
      <p:cxnSp>
        <p:nvCxnSpPr>
          <p:cNvPr id="34" name="Straight Connector 6">
            <a:extLst>
              <a:ext uri="{FF2B5EF4-FFF2-40B4-BE49-F238E27FC236}">
                <a16:creationId xmlns:a16="http://schemas.microsoft.com/office/drawing/2014/main" id="{0F7826EB-F098-4F34-8233-1BF5084C96BB}"/>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7">
            <a:extLst>
              <a:ext uri="{FF2B5EF4-FFF2-40B4-BE49-F238E27FC236}">
                <a16:creationId xmlns:a16="http://schemas.microsoft.com/office/drawing/2014/main" id="{24310CDA-4661-4971-9C80-894BFF0D66CA}"/>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 Placeholder 13">
            <a:extLst>
              <a:ext uri="{FF2B5EF4-FFF2-40B4-BE49-F238E27FC236}">
                <a16:creationId xmlns:a16="http://schemas.microsoft.com/office/drawing/2014/main" id="{827EAAF6-ADDC-3146-B757-C67E59896123}"/>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27" name="Text Box 11" descr="&lt;COMPANY_NAME&gt;&#10;">
            <a:extLst>
              <a:ext uri="{FF2B5EF4-FFF2-40B4-BE49-F238E27FC236}">
                <a16:creationId xmlns:a16="http://schemas.microsoft.com/office/drawing/2014/main" id="{B732C9F7-7F87-4801-9645-D57172E1E907}"/>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31" name="Group 4">
            <a:extLst>
              <a:ext uri="{FF2B5EF4-FFF2-40B4-BE49-F238E27FC236}">
                <a16:creationId xmlns:a16="http://schemas.microsoft.com/office/drawing/2014/main" id="{F07BD81F-EB76-4E99-86A6-16C7B92F18F3}"/>
              </a:ext>
            </a:extLst>
          </p:cNvPr>
          <p:cNvGrpSpPr>
            <a:grpSpLocks noChangeAspect="1"/>
          </p:cNvGrpSpPr>
          <p:nvPr userDrawn="1"/>
        </p:nvGrpSpPr>
        <p:grpSpPr bwMode="auto">
          <a:xfrm>
            <a:off x="338139" y="6429375"/>
            <a:ext cx="261938" cy="241300"/>
            <a:chOff x="213" y="4050"/>
            <a:chExt cx="165" cy="152"/>
          </a:xfrm>
        </p:grpSpPr>
        <p:sp>
          <p:nvSpPr>
            <p:cNvPr id="32" name="AutoShape 3">
              <a:extLst>
                <a:ext uri="{FF2B5EF4-FFF2-40B4-BE49-F238E27FC236}">
                  <a16:creationId xmlns:a16="http://schemas.microsoft.com/office/drawing/2014/main" id="{50F3DBCD-1D54-40B8-A47F-DEFB6D8D7F5F}"/>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3" name="Freeform 5">
              <a:extLst>
                <a:ext uri="{FF2B5EF4-FFF2-40B4-BE49-F238E27FC236}">
                  <a16:creationId xmlns:a16="http://schemas.microsoft.com/office/drawing/2014/main" id="{1965EE92-7A62-4C0B-99BE-E5C6153380E9}"/>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6">
              <a:extLst>
                <a:ext uri="{FF2B5EF4-FFF2-40B4-BE49-F238E27FC236}">
                  <a16:creationId xmlns:a16="http://schemas.microsoft.com/office/drawing/2014/main" id="{60648E10-1B85-4446-8DDC-CC8EB37DC1C7}"/>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7">
              <a:extLst>
                <a:ext uri="{FF2B5EF4-FFF2-40B4-BE49-F238E27FC236}">
                  <a16:creationId xmlns:a16="http://schemas.microsoft.com/office/drawing/2014/main" id="{45F65517-4A9F-4673-BFA9-0F1C7EF73DF2}"/>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21" name="Text Placeholder 2">
            <a:extLst>
              <a:ext uri="{FF2B5EF4-FFF2-40B4-BE49-F238E27FC236}">
                <a16:creationId xmlns:a16="http://schemas.microsoft.com/office/drawing/2014/main" id="{487969FC-F5F8-4A25-AD91-FBDC986AB33F}"/>
              </a:ext>
            </a:extLst>
          </p:cNvPr>
          <p:cNvSpPr>
            <a:spLocks noGrp="1"/>
          </p:cNvSpPr>
          <p:nvPr>
            <p:ph type="body" sz="quarter" idx="40"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22" name="Text Placeholder 2">
            <a:extLst>
              <a:ext uri="{FF2B5EF4-FFF2-40B4-BE49-F238E27FC236}">
                <a16:creationId xmlns:a16="http://schemas.microsoft.com/office/drawing/2014/main" id="{3C9E19AC-547B-3142-98B5-E934FCDD8DDA}"/>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134926947"/>
      </p:ext>
    </p:extLst>
  </p:cSld>
  <p:clrMapOvr>
    <a:masterClrMapping/>
  </p:clrMapOvr>
  <p:transition/>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Graph">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200"/>
            <a:ext cx="12192000" cy="68592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8" name="Text Placeholder 3">
            <a:extLst>
              <a:ext uri="{FF2B5EF4-FFF2-40B4-BE49-F238E27FC236}">
                <a16:creationId xmlns:a16="http://schemas.microsoft.com/office/drawing/2014/main" id="{49CD29CF-BCBB-F842-873C-4CC2D7876EF4}"/>
              </a:ext>
            </a:extLst>
          </p:cNvPr>
          <p:cNvSpPr>
            <a:spLocks noGrp="1"/>
          </p:cNvSpPr>
          <p:nvPr>
            <p:ph type="body" sz="quarter" idx="12" hasCustomPrompt="1"/>
          </p:nvPr>
        </p:nvSpPr>
        <p:spPr>
          <a:xfrm>
            <a:off x="508533" y="1460157"/>
            <a:ext cx="11170704" cy="393720"/>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19" name="Text Placeholder 3">
            <a:extLst>
              <a:ext uri="{FF2B5EF4-FFF2-40B4-BE49-F238E27FC236}">
                <a16:creationId xmlns:a16="http://schemas.microsoft.com/office/drawing/2014/main" id="{22DBE13B-DF19-594C-BC83-488A1B73910C}"/>
              </a:ext>
            </a:extLst>
          </p:cNvPr>
          <p:cNvSpPr>
            <a:spLocks noGrp="1"/>
          </p:cNvSpPr>
          <p:nvPr>
            <p:ph type="body" sz="quarter" idx="17"/>
          </p:nvPr>
        </p:nvSpPr>
        <p:spPr>
          <a:xfrm>
            <a:off x="508532" y="1873102"/>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20" name="Text Placeholder 3">
            <a:extLst>
              <a:ext uri="{FF2B5EF4-FFF2-40B4-BE49-F238E27FC236}">
                <a16:creationId xmlns:a16="http://schemas.microsoft.com/office/drawing/2014/main" id="{630B7ABE-FEBD-C942-9A39-EA270E0479FB}"/>
              </a:ext>
            </a:extLst>
          </p:cNvPr>
          <p:cNvSpPr>
            <a:spLocks noGrp="1"/>
          </p:cNvSpPr>
          <p:nvPr>
            <p:ph type="body" sz="quarter" idx="21"/>
          </p:nvPr>
        </p:nvSpPr>
        <p:spPr>
          <a:xfrm>
            <a:off x="9642739" y="1873102"/>
            <a:ext cx="2029814"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5" name="Tijdelijke aanduiding voor grafiek 4">
            <a:extLst>
              <a:ext uri="{FF2B5EF4-FFF2-40B4-BE49-F238E27FC236}">
                <a16:creationId xmlns:a16="http://schemas.microsoft.com/office/drawing/2014/main" id="{129D817A-BD06-EF47-A913-7BAD74B7B3D4}"/>
              </a:ext>
            </a:extLst>
          </p:cNvPr>
          <p:cNvSpPr>
            <a:spLocks noGrp="1"/>
          </p:cNvSpPr>
          <p:nvPr>
            <p:ph type="chart" sz="quarter" idx="22"/>
          </p:nvPr>
        </p:nvSpPr>
        <p:spPr>
          <a:xfrm>
            <a:off x="508000" y="2211848"/>
            <a:ext cx="11170704" cy="4025440"/>
          </a:xfrm>
        </p:spPr>
        <p:txBody>
          <a:bodyPr/>
          <a:lstStyle/>
          <a:p>
            <a:r>
              <a:rPr lang="en-GB"/>
              <a:t>Click icon to add chart</a:t>
            </a:r>
            <a:endParaRPr lang="nl-NL" dirty="0"/>
          </a:p>
        </p:txBody>
      </p:sp>
      <p:cxnSp>
        <p:nvCxnSpPr>
          <p:cNvPr id="21" name="Straight Connector 20">
            <a:extLst>
              <a:ext uri="{FF2B5EF4-FFF2-40B4-BE49-F238E27FC236}">
                <a16:creationId xmlns:a16="http://schemas.microsoft.com/office/drawing/2014/main" id="{D405CD21-309D-4A86-AC06-20AA48888A49}"/>
              </a:ext>
            </a:extLst>
          </p:cNvPr>
          <p:cNvCxnSpPr>
            <a:cxnSpLocks/>
          </p:cNvCxnSpPr>
          <p:nvPr userDrawn="1"/>
        </p:nvCxnSpPr>
        <p:spPr>
          <a:xfrm>
            <a:off x="508000" y="1854000"/>
            <a:ext cx="11171237"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itle 1">
            <a:extLst>
              <a:ext uri="{FF2B5EF4-FFF2-40B4-BE49-F238E27FC236}">
                <a16:creationId xmlns:a16="http://schemas.microsoft.com/office/drawing/2014/main" id="{1E55B4E2-9418-40FA-9A41-7B6ADC5248DE}"/>
              </a:ext>
            </a:extLst>
          </p:cNvPr>
          <p:cNvSpPr>
            <a:spLocks noGrp="1"/>
          </p:cNvSpPr>
          <p:nvPr>
            <p:ph type="title" hasCustomPrompt="1"/>
          </p:nvPr>
        </p:nvSpPr>
        <p:spPr>
          <a:xfrm>
            <a:off x="506078" y="684000"/>
            <a:ext cx="7694196" cy="560680"/>
          </a:xfrm>
        </p:spPr>
        <p:txBody>
          <a:bodyPr/>
          <a:lstStyle>
            <a:lvl1pPr>
              <a:lnSpc>
                <a:spcPct val="100000"/>
              </a:lnSpc>
              <a:defRPr sz="2000" cap="all" baseline="0"/>
            </a:lvl1pPr>
          </a:lstStyle>
          <a:p>
            <a:r>
              <a:rPr lang="en-US" dirty="0"/>
              <a:t>CLICK TO EDIT MASTER TITLE</a:t>
            </a:r>
          </a:p>
        </p:txBody>
      </p:sp>
      <p:cxnSp>
        <p:nvCxnSpPr>
          <p:cNvPr id="35" name="Straight Connector 6">
            <a:extLst>
              <a:ext uri="{FF2B5EF4-FFF2-40B4-BE49-F238E27FC236}">
                <a16:creationId xmlns:a16="http://schemas.microsoft.com/office/drawing/2014/main" id="{28E2848B-C695-4CA1-A351-8C9B6A8C11D4}"/>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ext Placeholder 13">
            <a:extLst>
              <a:ext uri="{FF2B5EF4-FFF2-40B4-BE49-F238E27FC236}">
                <a16:creationId xmlns:a16="http://schemas.microsoft.com/office/drawing/2014/main" id="{1438EF8E-7B48-0042-B346-03664076F62D}"/>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32" name="Text Box 11" descr="&lt;COMPANY_NAME&gt;&#10;">
            <a:extLst>
              <a:ext uri="{FF2B5EF4-FFF2-40B4-BE49-F238E27FC236}">
                <a16:creationId xmlns:a16="http://schemas.microsoft.com/office/drawing/2014/main" id="{EAD6721D-6051-482D-9D5F-1589478F864F}"/>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33" name="Group 4">
            <a:extLst>
              <a:ext uri="{FF2B5EF4-FFF2-40B4-BE49-F238E27FC236}">
                <a16:creationId xmlns:a16="http://schemas.microsoft.com/office/drawing/2014/main" id="{AF0C3784-7CCE-4E35-96E1-574FDC6148B0}"/>
              </a:ext>
            </a:extLst>
          </p:cNvPr>
          <p:cNvGrpSpPr>
            <a:grpSpLocks noChangeAspect="1"/>
          </p:cNvGrpSpPr>
          <p:nvPr userDrawn="1"/>
        </p:nvGrpSpPr>
        <p:grpSpPr bwMode="auto">
          <a:xfrm>
            <a:off x="338139" y="6429375"/>
            <a:ext cx="261938" cy="241300"/>
            <a:chOff x="213" y="4050"/>
            <a:chExt cx="165" cy="152"/>
          </a:xfrm>
        </p:grpSpPr>
        <p:sp>
          <p:nvSpPr>
            <p:cNvPr id="34" name="AutoShape 3">
              <a:extLst>
                <a:ext uri="{FF2B5EF4-FFF2-40B4-BE49-F238E27FC236}">
                  <a16:creationId xmlns:a16="http://schemas.microsoft.com/office/drawing/2014/main" id="{03D37635-EE45-4930-9C1A-F99B360786D8}"/>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5">
              <a:extLst>
                <a:ext uri="{FF2B5EF4-FFF2-40B4-BE49-F238E27FC236}">
                  <a16:creationId xmlns:a16="http://schemas.microsoft.com/office/drawing/2014/main" id="{6533EE5E-6973-48E2-901A-2C8D3D0773B0}"/>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6">
              <a:extLst>
                <a:ext uri="{FF2B5EF4-FFF2-40B4-BE49-F238E27FC236}">
                  <a16:creationId xmlns:a16="http://schemas.microsoft.com/office/drawing/2014/main" id="{59916FBC-4573-4473-88BC-44F20F59A256}"/>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7">
              <a:extLst>
                <a:ext uri="{FF2B5EF4-FFF2-40B4-BE49-F238E27FC236}">
                  <a16:creationId xmlns:a16="http://schemas.microsoft.com/office/drawing/2014/main" id="{DCB988E1-A1EA-4AD5-B141-C3D22F0602F0}"/>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22" name="Text Placeholder 2">
            <a:extLst>
              <a:ext uri="{FF2B5EF4-FFF2-40B4-BE49-F238E27FC236}">
                <a16:creationId xmlns:a16="http://schemas.microsoft.com/office/drawing/2014/main" id="{5A0048DB-AD16-4170-B15C-9ADC43B4DEFF}"/>
              </a:ext>
            </a:extLst>
          </p:cNvPr>
          <p:cNvSpPr>
            <a:spLocks noGrp="1"/>
          </p:cNvSpPr>
          <p:nvPr>
            <p:ph type="body" sz="quarter" idx="40"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23" name="Text Placeholder 2">
            <a:extLst>
              <a:ext uri="{FF2B5EF4-FFF2-40B4-BE49-F238E27FC236}">
                <a16:creationId xmlns:a16="http://schemas.microsoft.com/office/drawing/2014/main" id="{51BD30D2-8819-E64D-A5BF-02CD63765E06}"/>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cxnSp>
        <p:nvCxnSpPr>
          <p:cNvPr id="24" name="Straight Connector 7">
            <a:extLst>
              <a:ext uri="{FF2B5EF4-FFF2-40B4-BE49-F238E27FC236}">
                <a16:creationId xmlns:a16="http://schemas.microsoft.com/office/drawing/2014/main" id="{F3DE5210-DF5B-4A49-B988-D94E40596320}"/>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144149"/>
      </p:ext>
    </p:extLst>
  </p:cSld>
  <p:clrMapOvr>
    <a:masterClrMapping/>
  </p:clrMapOvr>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Graph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C808CF-236E-8747-BC80-A3252B74680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0"/>
            <a:ext cx="1218565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8" name="Text Placeholder 3">
            <a:extLst>
              <a:ext uri="{FF2B5EF4-FFF2-40B4-BE49-F238E27FC236}">
                <a16:creationId xmlns:a16="http://schemas.microsoft.com/office/drawing/2014/main" id="{49CD29CF-BCBB-F842-873C-4CC2D7876EF4}"/>
              </a:ext>
            </a:extLst>
          </p:cNvPr>
          <p:cNvSpPr>
            <a:spLocks noGrp="1"/>
          </p:cNvSpPr>
          <p:nvPr>
            <p:ph type="body" sz="quarter" idx="12" hasCustomPrompt="1"/>
          </p:nvPr>
        </p:nvSpPr>
        <p:spPr>
          <a:xfrm>
            <a:off x="508533" y="1488242"/>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37" name="Text Placeholder 3">
            <a:extLst>
              <a:ext uri="{FF2B5EF4-FFF2-40B4-BE49-F238E27FC236}">
                <a16:creationId xmlns:a16="http://schemas.microsoft.com/office/drawing/2014/main" id="{46E70A62-64C5-D941-91D7-5CE16BF773B4}"/>
              </a:ext>
            </a:extLst>
          </p:cNvPr>
          <p:cNvSpPr>
            <a:spLocks noGrp="1"/>
          </p:cNvSpPr>
          <p:nvPr>
            <p:ph type="body" sz="quarter" idx="27" hasCustomPrompt="1"/>
          </p:nvPr>
        </p:nvSpPr>
        <p:spPr>
          <a:xfrm>
            <a:off x="6235200" y="1488242"/>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cxnSp>
        <p:nvCxnSpPr>
          <p:cNvPr id="28" name="Straight Connector 27">
            <a:extLst>
              <a:ext uri="{FF2B5EF4-FFF2-40B4-BE49-F238E27FC236}">
                <a16:creationId xmlns:a16="http://schemas.microsoft.com/office/drawing/2014/main" id="{4B5033DB-491B-411A-AD88-80904B36710E}"/>
              </a:ext>
            </a:extLst>
          </p:cNvPr>
          <p:cNvCxnSpPr>
            <a:cxnSpLocks/>
          </p:cNvCxnSpPr>
          <p:nvPr userDrawn="1"/>
        </p:nvCxnSpPr>
        <p:spPr>
          <a:xfrm>
            <a:off x="6236769" y="1859042"/>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Content Placeholder 9">
            <a:extLst>
              <a:ext uri="{FF2B5EF4-FFF2-40B4-BE49-F238E27FC236}">
                <a16:creationId xmlns:a16="http://schemas.microsoft.com/office/drawing/2014/main" id="{0B91FA65-3490-46E4-9F4B-E7C0BEEEB30D}"/>
              </a:ext>
            </a:extLst>
          </p:cNvPr>
          <p:cNvSpPr>
            <a:spLocks noGrp="1"/>
          </p:cNvSpPr>
          <p:nvPr>
            <p:ph sz="quarter" idx="34"/>
          </p:nvPr>
        </p:nvSpPr>
        <p:spPr>
          <a:xfrm>
            <a:off x="6243238" y="2239931"/>
            <a:ext cx="5435465" cy="3953815"/>
          </a:xfrm>
        </p:spPr>
        <p:txBody>
          <a:bodyPr/>
          <a:lstStyle>
            <a:lvl1pPr marL="0" marR="0" indent="0" algn="l" defTabSz="357708" rtl="0" eaLnBrk="1" fontAlgn="auto" latinLnBrk="0" hangingPunct="1">
              <a:lnSpc>
                <a:spcPct val="140000"/>
              </a:lnSpc>
              <a:spcBef>
                <a:spcPts val="0"/>
              </a:spcBef>
              <a:spcAft>
                <a:spcPts val="0"/>
              </a:spcAft>
              <a:buClr>
                <a:schemeClr val="accent2"/>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0"/>
              </a:spcAft>
              <a:buClr>
                <a:srgbClr val="7F7F7F"/>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0"/>
              </a:spcAft>
              <a:buClr>
                <a:srgbClr val="7F7F7F"/>
              </a:buClr>
              <a:buSzPct val="65000"/>
              <a:buFont typeface="Wingdings" panose="05000000000000000000" pitchFamily="2" charset="2"/>
              <a:buChar char="n"/>
              <a:tabLst/>
              <a:defRPr sz="14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0"/>
              </a:spcAft>
              <a:buClr>
                <a:schemeClr val="accent2"/>
              </a:buClr>
              <a:buSzPct val="85000"/>
              <a:buFont typeface="Wingdings" pitchFamily="2" charset="2"/>
              <a:buNone/>
              <a:tabLst/>
              <a:defRPr/>
            </a:pPr>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
        <p:nvSpPr>
          <p:cNvPr id="34" name="Content Placeholder 9">
            <a:extLst>
              <a:ext uri="{FF2B5EF4-FFF2-40B4-BE49-F238E27FC236}">
                <a16:creationId xmlns:a16="http://schemas.microsoft.com/office/drawing/2014/main" id="{B5C5E6A1-99C8-4BDE-B816-9ED1B4D8698D}"/>
              </a:ext>
            </a:extLst>
          </p:cNvPr>
          <p:cNvSpPr>
            <a:spLocks noGrp="1"/>
          </p:cNvSpPr>
          <p:nvPr>
            <p:ph sz="quarter" idx="35"/>
          </p:nvPr>
        </p:nvSpPr>
        <p:spPr>
          <a:xfrm>
            <a:off x="510653" y="2239932"/>
            <a:ext cx="5435465" cy="3953814"/>
          </a:xfrm>
        </p:spPr>
        <p:txBody>
          <a:bodyPr/>
          <a:lstStyle>
            <a:lvl1pPr marL="0" marR="0" indent="0" algn="l" defTabSz="357708" rtl="0" eaLnBrk="1" fontAlgn="auto" latinLnBrk="0" hangingPunct="1">
              <a:lnSpc>
                <a:spcPct val="140000"/>
              </a:lnSpc>
              <a:spcBef>
                <a:spcPts val="0"/>
              </a:spcBef>
              <a:spcAft>
                <a:spcPts val="0"/>
              </a:spcAft>
              <a:buClr>
                <a:schemeClr val="accent2"/>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0"/>
              </a:spcAft>
              <a:buClr>
                <a:srgbClr val="7F7F7F"/>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0"/>
              </a:spcAft>
              <a:buClr>
                <a:srgbClr val="7F7F7F"/>
              </a:buClr>
              <a:buSzPct val="65000"/>
              <a:buFont typeface="Wingdings" panose="05000000000000000000" pitchFamily="2" charset="2"/>
              <a:buChar char="n"/>
              <a:tabLst/>
              <a:defRPr sz="14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0"/>
              </a:spcAft>
              <a:buClr>
                <a:schemeClr val="accent2"/>
              </a:buClr>
              <a:buSzPct val="85000"/>
              <a:buFont typeface="Wingdings" pitchFamily="2" charset="2"/>
              <a:buNone/>
              <a:tabLst/>
              <a:defRPr/>
            </a:pPr>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cxnSp>
        <p:nvCxnSpPr>
          <p:cNvPr id="36" name="Straight Connector 35">
            <a:extLst>
              <a:ext uri="{FF2B5EF4-FFF2-40B4-BE49-F238E27FC236}">
                <a16:creationId xmlns:a16="http://schemas.microsoft.com/office/drawing/2014/main" id="{0FFC4160-2AAE-4BFB-B974-6A6139091395}"/>
              </a:ext>
            </a:extLst>
          </p:cNvPr>
          <p:cNvCxnSpPr>
            <a:cxnSpLocks/>
          </p:cNvCxnSpPr>
          <p:nvPr userDrawn="1"/>
        </p:nvCxnSpPr>
        <p:spPr>
          <a:xfrm>
            <a:off x="508000" y="1860620"/>
            <a:ext cx="5436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Text Placeholder 3">
            <a:extLst>
              <a:ext uri="{FF2B5EF4-FFF2-40B4-BE49-F238E27FC236}">
                <a16:creationId xmlns:a16="http://schemas.microsoft.com/office/drawing/2014/main" id="{F6D37E76-81BC-4647-A934-8906349AD29C}"/>
              </a:ext>
            </a:extLst>
          </p:cNvPr>
          <p:cNvSpPr>
            <a:spLocks noGrp="1"/>
          </p:cNvSpPr>
          <p:nvPr>
            <p:ph type="body" sz="quarter" idx="17"/>
          </p:nvPr>
        </p:nvSpPr>
        <p:spPr>
          <a:xfrm>
            <a:off x="508532" y="1901187"/>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52" name="Text Placeholder 3">
            <a:extLst>
              <a:ext uri="{FF2B5EF4-FFF2-40B4-BE49-F238E27FC236}">
                <a16:creationId xmlns:a16="http://schemas.microsoft.com/office/drawing/2014/main" id="{EBD4A9AF-18AF-485F-9027-AA5AE001AB56}"/>
              </a:ext>
            </a:extLst>
          </p:cNvPr>
          <p:cNvSpPr>
            <a:spLocks noGrp="1"/>
          </p:cNvSpPr>
          <p:nvPr>
            <p:ph type="body" sz="quarter" idx="21"/>
          </p:nvPr>
        </p:nvSpPr>
        <p:spPr>
          <a:xfrm>
            <a:off x="3941232" y="1901187"/>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53" name="Text Placeholder 3">
            <a:extLst>
              <a:ext uri="{FF2B5EF4-FFF2-40B4-BE49-F238E27FC236}">
                <a16:creationId xmlns:a16="http://schemas.microsoft.com/office/drawing/2014/main" id="{649B6B02-0C86-4A5A-B66C-1CB404465B81}"/>
              </a:ext>
            </a:extLst>
          </p:cNvPr>
          <p:cNvSpPr>
            <a:spLocks noGrp="1"/>
          </p:cNvSpPr>
          <p:nvPr>
            <p:ph type="body" sz="quarter" idx="44"/>
          </p:nvPr>
        </p:nvSpPr>
        <p:spPr>
          <a:xfrm>
            <a:off x="6230063" y="1901187"/>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54" name="Text Placeholder 3">
            <a:extLst>
              <a:ext uri="{FF2B5EF4-FFF2-40B4-BE49-F238E27FC236}">
                <a16:creationId xmlns:a16="http://schemas.microsoft.com/office/drawing/2014/main" id="{6DE92024-F218-4245-9A3F-F4BAEC704329}"/>
              </a:ext>
            </a:extLst>
          </p:cNvPr>
          <p:cNvSpPr>
            <a:spLocks noGrp="1"/>
          </p:cNvSpPr>
          <p:nvPr>
            <p:ph type="body" sz="quarter" idx="45"/>
          </p:nvPr>
        </p:nvSpPr>
        <p:spPr>
          <a:xfrm>
            <a:off x="9662763" y="1901187"/>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41" name="Title 1">
            <a:extLst>
              <a:ext uri="{FF2B5EF4-FFF2-40B4-BE49-F238E27FC236}">
                <a16:creationId xmlns:a16="http://schemas.microsoft.com/office/drawing/2014/main" id="{DFB9A7FD-CBEE-415E-8AB6-28CBD84B1FC5}"/>
              </a:ext>
            </a:extLst>
          </p:cNvPr>
          <p:cNvSpPr>
            <a:spLocks noGrp="1"/>
          </p:cNvSpPr>
          <p:nvPr>
            <p:ph type="title" hasCustomPrompt="1"/>
          </p:nvPr>
        </p:nvSpPr>
        <p:spPr>
          <a:xfrm>
            <a:off x="506078" y="684000"/>
            <a:ext cx="7694196" cy="560680"/>
          </a:xfrm>
        </p:spPr>
        <p:txBody>
          <a:bodyPr/>
          <a:lstStyle>
            <a:lvl1pPr>
              <a:lnSpc>
                <a:spcPct val="100000"/>
              </a:lnSpc>
              <a:defRPr sz="2000" cap="all" baseline="0"/>
            </a:lvl1pPr>
          </a:lstStyle>
          <a:p>
            <a:r>
              <a:rPr lang="en-US" dirty="0"/>
              <a:t>CLICK TO EDIT MASTER TITLE</a:t>
            </a:r>
          </a:p>
        </p:txBody>
      </p:sp>
      <p:cxnSp>
        <p:nvCxnSpPr>
          <p:cNvPr id="43" name="Straight Connector 6">
            <a:extLst>
              <a:ext uri="{FF2B5EF4-FFF2-40B4-BE49-F238E27FC236}">
                <a16:creationId xmlns:a16="http://schemas.microsoft.com/office/drawing/2014/main" id="{2970BF77-0AA4-4E73-BB78-6DEB88CF42D2}"/>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7">
            <a:extLst>
              <a:ext uri="{FF2B5EF4-FFF2-40B4-BE49-F238E27FC236}">
                <a16:creationId xmlns:a16="http://schemas.microsoft.com/office/drawing/2014/main" id="{A22D7444-F659-4A94-9A6C-FD709629A516}"/>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3">
            <a:extLst>
              <a:ext uri="{FF2B5EF4-FFF2-40B4-BE49-F238E27FC236}">
                <a16:creationId xmlns:a16="http://schemas.microsoft.com/office/drawing/2014/main" id="{63D64085-FA8F-7348-9D2B-D3BF709E875F}"/>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38" name="Text Box 11" descr="&lt;COMPANY_NAME&gt;&#10;">
            <a:extLst>
              <a:ext uri="{FF2B5EF4-FFF2-40B4-BE49-F238E27FC236}">
                <a16:creationId xmlns:a16="http://schemas.microsoft.com/office/drawing/2014/main" id="{BBF6AADD-E47A-4D99-8862-0A5EBED88E38}"/>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39" name="Group 4">
            <a:extLst>
              <a:ext uri="{FF2B5EF4-FFF2-40B4-BE49-F238E27FC236}">
                <a16:creationId xmlns:a16="http://schemas.microsoft.com/office/drawing/2014/main" id="{B5878B10-1467-446F-95E8-345EF92BC3A9}"/>
              </a:ext>
            </a:extLst>
          </p:cNvPr>
          <p:cNvGrpSpPr>
            <a:grpSpLocks noChangeAspect="1"/>
          </p:cNvGrpSpPr>
          <p:nvPr userDrawn="1"/>
        </p:nvGrpSpPr>
        <p:grpSpPr bwMode="auto">
          <a:xfrm>
            <a:off x="338139" y="6429375"/>
            <a:ext cx="261938" cy="241300"/>
            <a:chOff x="213" y="4050"/>
            <a:chExt cx="165" cy="152"/>
          </a:xfrm>
        </p:grpSpPr>
        <p:sp>
          <p:nvSpPr>
            <p:cNvPr id="40" name="AutoShape 3">
              <a:extLst>
                <a:ext uri="{FF2B5EF4-FFF2-40B4-BE49-F238E27FC236}">
                  <a16:creationId xmlns:a16="http://schemas.microsoft.com/office/drawing/2014/main" id="{4FEF57EC-D175-4EF5-8C82-0757B31BDAEA}"/>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2" name="Freeform 5">
              <a:extLst>
                <a:ext uri="{FF2B5EF4-FFF2-40B4-BE49-F238E27FC236}">
                  <a16:creationId xmlns:a16="http://schemas.microsoft.com/office/drawing/2014/main" id="{4BA845A6-F6F3-45E3-A4E7-6A9552EC6AA5}"/>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5" name="Freeform 6">
              <a:extLst>
                <a:ext uri="{FF2B5EF4-FFF2-40B4-BE49-F238E27FC236}">
                  <a16:creationId xmlns:a16="http://schemas.microsoft.com/office/drawing/2014/main" id="{17A759B7-4BDA-48F5-A8CD-0901BAB2CF3A}"/>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6" name="Freeform 7">
              <a:extLst>
                <a:ext uri="{FF2B5EF4-FFF2-40B4-BE49-F238E27FC236}">
                  <a16:creationId xmlns:a16="http://schemas.microsoft.com/office/drawing/2014/main" id="{9371B073-5C18-4B2A-986A-D72DEC54F3E2}"/>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25" name="Text Placeholder 2">
            <a:extLst>
              <a:ext uri="{FF2B5EF4-FFF2-40B4-BE49-F238E27FC236}">
                <a16:creationId xmlns:a16="http://schemas.microsoft.com/office/drawing/2014/main" id="{0ABAEE02-BB81-4BDC-ADB4-B81BEDD6EB0D}"/>
              </a:ext>
            </a:extLst>
          </p:cNvPr>
          <p:cNvSpPr>
            <a:spLocks noGrp="1"/>
          </p:cNvSpPr>
          <p:nvPr>
            <p:ph type="body" sz="quarter" idx="46"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26" name="Text Placeholder 2">
            <a:extLst>
              <a:ext uri="{FF2B5EF4-FFF2-40B4-BE49-F238E27FC236}">
                <a16:creationId xmlns:a16="http://schemas.microsoft.com/office/drawing/2014/main" id="{821FC77D-A649-0A4D-8130-39E7D58BFE6C}"/>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1309699485"/>
      </p:ext>
    </p:extLst>
  </p:cSld>
  <p:clrMapOvr>
    <a:masterClrMapping/>
  </p:clrMapOvr>
  <p:transition/>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Graphs">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8" name="Text Placeholder 3">
            <a:extLst>
              <a:ext uri="{FF2B5EF4-FFF2-40B4-BE49-F238E27FC236}">
                <a16:creationId xmlns:a16="http://schemas.microsoft.com/office/drawing/2014/main" id="{49CD29CF-BCBB-F842-873C-4CC2D7876EF4}"/>
              </a:ext>
            </a:extLst>
          </p:cNvPr>
          <p:cNvSpPr>
            <a:spLocks noGrp="1"/>
          </p:cNvSpPr>
          <p:nvPr>
            <p:ph type="body" sz="quarter" idx="12" hasCustomPrompt="1"/>
          </p:nvPr>
        </p:nvSpPr>
        <p:spPr>
          <a:xfrm>
            <a:off x="508533" y="1492193"/>
            <a:ext cx="11187982"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19" name="Text Placeholder 3">
            <a:extLst>
              <a:ext uri="{FF2B5EF4-FFF2-40B4-BE49-F238E27FC236}">
                <a16:creationId xmlns:a16="http://schemas.microsoft.com/office/drawing/2014/main" id="{22DBE13B-DF19-594C-BC83-488A1B73910C}"/>
              </a:ext>
            </a:extLst>
          </p:cNvPr>
          <p:cNvSpPr>
            <a:spLocks noGrp="1"/>
          </p:cNvSpPr>
          <p:nvPr>
            <p:ph type="body" sz="quarter" idx="17"/>
          </p:nvPr>
        </p:nvSpPr>
        <p:spPr>
          <a:xfrm>
            <a:off x="508532" y="1905138"/>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20" name="Text Placeholder 3">
            <a:extLst>
              <a:ext uri="{FF2B5EF4-FFF2-40B4-BE49-F238E27FC236}">
                <a16:creationId xmlns:a16="http://schemas.microsoft.com/office/drawing/2014/main" id="{630B7ABE-FEBD-C942-9A39-EA270E0479FB}"/>
              </a:ext>
            </a:extLst>
          </p:cNvPr>
          <p:cNvSpPr>
            <a:spLocks noGrp="1"/>
          </p:cNvSpPr>
          <p:nvPr>
            <p:ph type="body" sz="quarter" idx="21"/>
          </p:nvPr>
        </p:nvSpPr>
        <p:spPr>
          <a:xfrm>
            <a:off x="9694284" y="1905138"/>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21" name="Chart Placeholder 10">
            <a:extLst>
              <a:ext uri="{FF2B5EF4-FFF2-40B4-BE49-F238E27FC236}">
                <a16:creationId xmlns:a16="http://schemas.microsoft.com/office/drawing/2014/main" id="{020BD77D-67C5-4E41-832E-09BF3819A139}"/>
              </a:ext>
            </a:extLst>
          </p:cNvPr>
          <p:cNvSpPr>
            <a:spLocks noGrp="1"/>
          </p:cNvSpPr>
          <p:nvPr>
            <p:ph type="chart" sz="quarter" idx="25"/>
          </p:nvPr>
        </p:nvSpPr>
        <p:spPr>
          <a:xfrm>
            <a:off x="507998" y="2243883"/>
            <a:ext cx="11171743" cy="1530000"/>
          </a:xfrm>
        </p:spPr>
        <p:txBody>
          <a:bodyPr/>
          <a:lstStyle>
            <a:lvl1pPr>
              <a:defRPr sz="900"/>
            </a:lvl1pPr>
          </a:lstStyle>
          <a:p>
            <a:r>
              <a:rPr lang="en-GB"/>
              <a:t>Click icon to add chart</a:t>
            </a:r>
            <a:endParaRPr lang="nl-NL" dirty="0"/>
          </a:p>
        </p:txBody>
      </p:sp>
      <p:sp>
        <p:nvSpPr>
          <p:cNvPr id="40" name="Text Placeholder 3">
            <a:extLst>
              <a:ext uri="{FF2B5EF4-FFF2-40B4-BE49-F238E27FC236}">
                <a16:creationId xmlns:a16="http://schemas.microsoft.com/office/drawing/2014/main" id="{DDB93D6C-3AFA-0848-B053-04C84813402D}"/>
              </a:ext>
            </a:extLst>
          </p:cNvPr>
          <p:cNvSpPr>
            <a:spLocks noGrp="1"/>
          </p:cNvSpPr>
          <p:nvPr>
            <p:ph type="body" sz="quarter" idx="30" hasCustomPrompt="1"/>
          </p:nvPr>
        </p:nvSpPr>
        <p:spPr>
          <a:xfrm>
            <a:off x="508533" y="3959621"/>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41" name="Text Placeholder 3">
            <a:extLst>
              <a:ext uri="{FF2B5EF4-FFF2-40B4-BE49-F238E27FC236}">
                <a16:creationId xmlns:a16="http://schemas.microsoft.com/office/drawing/2014/main" id="{857813BF-C464-1248-A70F-F2D2D8D7636D}"/>
              </a:ext>
            </a:extLst>
          </p:cNvPr>
          <p:cNvSpPr>
            <a:spLocks noGrp="1"/>
          </p:cNvSpPr>
          <p:nvPr>
            <p:ph type="body" sz="quarter" idx="31"/>
          </p:nvPr>
        </p:nvSpPr>
        <p:spPr>
          <a:xfrm>
            <a:off x="508532" y="4372566"/>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42" name="Text Placeholder 3">
            <a:extLst>
              <a:ext uri="{FF2B5EF4-FFF2-40B4-BE49-F238E27FC236}">
                <a16:creationId xmlns:a16="http://schemas.microsoft.com/office/drawing/2014/main" id="{1D83FA73-1C9A-0548-9923-B40A79D5F517}"/>
              </a:ext>
            </a:extLst>
          </p:cNvPr>
          <p:cNvSpPr>
            <a:spLocks noGrp="1"/>
          </p:cNvSpPr>
          <p:nvPr>
            <p:ph type="body" sz="quarter" idx="32"/>
          </p:nvPr>
        </p:nvSpPr>
        <p:spPr>
          <a:xfrm>
            <a:off x="3941232" y="4372566"/>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43" name="Chart Placeholder 10">
            <a:extLst>
              <a:ext uri="{FF2B5EF4-FFF2-40B4-BE49-F238E27FC236}">
                <a16:creationId xmlns:a16="http://schemas.microsoft.com/office/drawing/2014/main" id="{1AB5F695-79EF-AD42-A7F5-0E94A445E27D}"/>
              </a:ext>
            </a:extLst>
          </p:cNvPr>
          <p:cNvSpPr>
            <a:spLocks noGrp="1"/>
          </p:cNvSpPr>
          <p:nvPr>
            <p:ph type="chart" sz="quarter" idx="33"/>
          </p:nvPr>
        </p:nvSpPr>
        <p:spPr>
          <a:xfrm>
            <a:off x="507998" y="4711311"/>
            <a:ext cx="5436000" cy="1530000"/>
          </a:xfrm>
        </p:spPr>
        <p:txBody>
          <a:bodyPr/>
          <a:lstStyle>
            <a:lvl1pPr>
              <a:defRPr sz="900"/>
            </a:lvl1pPr>
          </a:lstStyle>
          <a:p>
            <a:r>
              <a:rPr lang="en-GB"/>
              <a:t>Click icon to add chart</a:t>
            </a:r>
            <a:endParaRPr lang="nl-NL" dirty="0"/>
          </a:p>
        </p:txBody>
      </p:sp>
      <p:sp>
        <p:nvSpPr>
          <p:cNvPr id="44" name="Chart Placeholder 10">
            <a:extLst>
              <a:ext uri="{FF2B5EF4-FFF2-40B4-BE49-F238E27FC236}">
                <a16:creationId xmlns:a16="http://schemas.microsoft.com/office/drawing/2014/main" id="{D4C5C8F2-D36C-074F-9691-526619F474E6}"/>
              </a:ext>
            </a:extLst>
          </p:cNvPr>
          <p:cNvSpPr>
            <a:spLocks noGrp="1"/>
          </p:cNvSpPr>
          <p:nvPr>
            <p:ph type="chart" sz="quarter" idx="34"/>
          </p:nvPr>
        </p:nvSpPr>
        <p:spPr>
          <a:xfrm>
            <a:off x="6235200" y="4711311"/>
            <a:ext cx="5436000" cy="1530000"/>
          </a:xfrm>
        </p:spPr>
        <p:txBody>
          <a:bodyPr/>
          <a:lstStyle>
            <a:lvl1pPr>
              <a:defRPr sz="900"/>
            </a:lvl1pPr>
          </a:lstStyle>
          <a:p>
            <a:r>
              <a:rPr lang="en-GB"/>
              <a:t>Click icon to add chart</a:t>
            </a:r>
            <a:endParaRPr lang="nl-NL" dirty="0"/>
          </a:p>
        </p:txBody>
      </p:sp>
      <p:sp>
        <p:nvSpPr>
          <p:cNvPr id="45" name="Text Placeholder 3">
            <a:extLst>
              <a:ext uri="{FF2B5EF4-FFF2-40B4-BE49-F238E27FC236}">
                <a16:creationId xmlns:a16="http://schemas.microsoft.com/office/drawing/2014/main" id="{A8506384-D832-0941-817D-EFD3C08B0052}"/>
              </a:ext>
            </a:extLst>
          </p:cNvPr>
          <p:cNvSpPr>
            <a:spLocks noGrp="1"/>
          </p:cNvSpPr>
          <p:nvPr>
            <p:ph type="body" sz="quarter" idx="35" hasCustomPrompt="1"/>
          </p:nvPr>
        </p:nvSpPr>
        <p:spPr>
          <a:xfrm>
            <a:off x="6235200" y="3959621"/>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46" name="Text Placeholder 3">
            <a:extLst>
              <a:ext uri="{FF2B5EF4-FFF2-40B4-BE49-F238E27FC236}">
                <a16:creationId xmlns:a16="http://schemas.microsoft.com/office/drawing/2014/main" id="{43A3CF2E-6AC1-D245-9636-524DA2C2E738}"/>
              </a:ext>
            </a:extLst>
          </p:cNvPr>
          <p:cNvSpPr>
            <a:spLocks noGrp="1"/>
          </p:cNvSpPr>
          <p:nvPr>
            <p:ph type="body" sz="quarter" idx="36"/>
          </p:nvPr>
        </p:nvSpPr>
        <p:spPr>
          <a:xfrm>
            <a:off x="6235200" y="4372566"/>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47" name="Text Placeholder 3">
            <a:extLst>
              <a:ext uri="{FF2B5EF4-FFF2-40B4-BE49-F238E27FC236}">
                <a16:creationId xmlns:a16="http://schemas.microsoft.com/office/drawing/2014/main" id="{266BA85B-6278-A94D-A873-9F1248D955E9}"/>
              </a:ext>
            </a:extLst>
          </p:cNvPr>
          <p:cNvSpPr>
            <a:spLocks noGrp="1"/>
          </p:cNvSpPr>
          <p:nvPr>
            <p:ph type="body" sz="quarter" idx="37"/>
          </p:nvPr>
        </p:nvSpPr>
        <p:spPr>
          <a:xfrm>
            <a:off x="9635451" y="4372566"/>
            <a:ext cx="2029814"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cxnSp>
        <p:nvCxnSpPr>
          <p:cNvPr id="28" name="Straight Connector 27">
            <a:extLst>
              <a:ext uri="{FF2B5EF4-FFF2-40B4-BE49-F238E27FC236}">
                <a16:creationId xmlns:a16="http://schemas.microsoft.com/office/drawing/2014/main" id="{DA07DF57-D31B-40FF-A589-E318ED2C60DA}"/>
              </a:ext>
            </a:extLst>
          </p:cNvPr>
          <p:cNvCxnSpPr>
            <a:cxnSpLocks/>
          </p:cNvCxnSpPr>
          <p:nvPr userDrawn="1"/>
        </p:nvCxnSpPr>
        <p:spPr>
          <a:xfrm>
            <a:off x="519447" y="1854000"/>
            <a:ext cx="1118798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2543BFC-3714-4177-942D-FE8C44581ADE}"/>
              </a:ext>
            </a:extLst>
          </p:cNvPr>
          <p:cNvCxnSpPr>
            <a:cxnSpLocks/>
          </p:cNvCxnSpPr>
          <p:nvPr userDrawn="1"/>
        </p:nvCxnSpPr>
        <p:spPr>
          <a:xfrm>
            <a:off x="519447" y="4326906"/>
            <a:ext cx="5436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58412E1-FA5E-49E9-92AD-5E63D02E1FE2}"/>
              </a:ext>
            </a:extLst>
          </p:cNvPr>
          <p:cNvCxnSpPr>
            <a:cxnSpLocks/>
          </p:cNvCxnSpPr>
          <p:nvPr userDrawn="1"/>
        </p:nvCxnSpPr>
        <p:spPr>
          <a:xfrm>
            <a:off x="6228854" y="4326906"/>
            <a:ext cx="5436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Title 1">
            <a:extLst>
              <a:ext uri="{FF2B5EF4-FFF2-40B4-BE49-F238E27FC236}">
                <a16:creationId xmlns:a16="http://schemas.microsoft.com/office/drawing/2014/main" id="{051A9636-18C8-405B-A3A5-DD5E5AFAA183}"/>
              </a:ext>
            </a:extLst>
          </p:cNvPr>
          <p:cNvSpPr>
            <a:spLocks noGrp="1"/>
          </p:cNvSpPr>
          <p:nvPr>
            <p:ph type="title" hasCustomPrompt="1"/>
          </p:nvPr>
        </p:nvSpPr>
        <p:spPr>
          <a:xfrm>
            <a:off x="506078" y="684001"/>
            <a:ext cx="7694196" cy="549488"/>
          </a:xfrm>
        </p:spPr>
        <p:txBody>
          <a:bodyPr/>
          <a:lstStyle>
            <a:lvl1pPr>
              <a:lnSpc>
                <a:spcPct val="100000"/>
              </a:lnSpc>
              <a:defRPr sz="2000" cap="all" baseline="0"/>
            </a:lvl1pPr>
          </a:lstStyle>
          <a:p>
            <a:r>
              <a:rPr lang="en-US" dirty="0"/>
              <a:t>CLICK TO EDIT MASTER TITLE</a:t>
            </a:r>
          </a:p>
        </p:txBody>
      </p:sp>
      <p:cxnSp>
        <p:nvCxnSpPr>
          <p:cNvPr id="52" name="Straight Connector 6">
            <a:extLst>
              <a:ext uri="{FF2B5EF4-FFF2-40B4-BE49-F238E27FC236}">
                <a16:creationId xmlns:a16="http://schemas.microsoft.com/office/drawing/2014/main" id="{E41BB5BC-B5AD-49C3-80C8-D5EA607891FE}"/>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Text Placeholder 13">
            <a:extLst>
              <a:ext uri="{FF2B5EF4-FFF2-40B4-BE49-F238E27FC236}">
                <a16:creationId xmlns:a16="http://schemas.microsoft.com/office/drawing/2014/main" id="{F630C286-801A-6D46-A224-C3AF8314E53A}"/>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48" name="Text Box 11" descr="&lt;COMPANY_NAME&gt;&#10;">
            <a:extLst>
              <a:ext uri="{FF2B5EF4-FFF2-40B4-BE49-F238E27FC236}">
                <a16:creationId xmlns:a16="http://schemas.microsoft.com/office/drawing/2014/main" id="{DDC4C7FC-F0FC-461F-BC47-02FA7EF62BFA}"/>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49" name="Group 4">
            <a:extLst>
              <a:ext uri="{FF2B5EF4-FFF2-40B4-BE49-F238E27FC236}">
                <a16:creationId xmlns:a16="http://schemas.microsoft.com/office/drawing/2014/main" id="{0BB16787-3B3B-4B15-A872-1744AFBA10CB}"/>
              </a:ext>
            </a:extLst>
          </p:cNvPr>
          <p:cNvGrpSpPr>
            <a:grpSpLocks noChangeAspect="1"/>
          </p:cNvGrpSpPr>
          <p:nvPr userDrawn="1"/>
        </p:nvGrpSpPr>
        <p:grpSpPr bwMode="auto">
          <a:xfrm>
            <a:off x="338139" y="6429375"/>
            <a:ext cx="261938" cy="241300"/>
            <a:chOff x="213" y="4050"/>
            <a:chExt cx="165" cy="152"/>
          </a:xfrm>
        </p:grpSpPr>
        <p:sp>
          <p:nvSpPr>
            <p:cNvPr id="51" name="AutoShape 3">
              <a:extLst>
                <a:ext uri="{FF2B5EF4-FFF2-40B4-BE49-F238E27FC236}">
                  <a16:creationId xmlns:a16="http://schemas.microsoft.com/office/drawing/2014/main" id="{C8CA2BB6-92C6-4BD6-9226-56D8939F94BA}"/>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4" name="Freeform 5">
              <a:extLst>
                <a:ext uri="{FF2B5EF4-FFF2-40B4-BE49-F238E27FC236}">
                  <a16:creationId xmlns:a16="http://schemas.microsoft.com/office/drawing/2014/main" id="{B26FBCC9-30B8-4EAE-AAE5-B1DB7C7841D4}"/>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5" name="Freeform 6">
              <a:extLst>
                <a:ext uri="{FF2B5EF4-FFF2-40B4-BE49-F238E27FC236}">
                  <a16:creationId xmlns:a16="http://schemas.microsoft.com/office/drawing/2014/main" id="{66A5ABE7-FCFB-4F4B-B72C-FAF45157B009}"/>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6" name="Freeform 7">
              <a:extLst>
                <a:ext uri="{FF2B5EF4-FFF2-40B4-BE49-F238E27FC236}">
                  <a16:creationId xmlns:a16="http://schemas.microsoft.com/office/drawing/2014/main" id="{AA4B6E7D-30F3-4366-BD64-6210EC75CDF3}"/>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31" name="Text Placeholder 2">
            <a:extLst>
              <a:ext uri="{FF2B5EF4-FFF2-40B4-BE49-F238E27FC236}">
                <a16:creationId xmlns:a16="http://schemas.microsoft.com/office/drawing/2014/main" id="{943CDAA2-EA7C-45CC-9952-81E267EFA62E}"/>
              </a:ext>
            </a:extLst>
          </p:cNvPr>
          <p:cNvSpPr>
            <a:spLocks noGrp="1"/>
          </p:cNvSpPr>
          <p:nvPr>
            <p:ph type="body" sz="quarter" idx="40"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32" name="Text Placeholder 2">
            <a:extLst>
              <a:ext uri="{FF2B5EF4-FFF2-40B4-BE49-F238E27FC236}">
                <a16:creationId xmlns:a16="http://schemas.microsoft.com/office/drawing/2014/main" id="{2AD524C8-9F16-C84F-ACA9-E076B7882A11}"/>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cxnSp>
        <p:nvCxnSpPr>
          <p:cNvPr id="33" name="Straight Connector 7">
            <a:extLst>
              <a:ext uri="{FF2B5EF4-FFF2-40B4-BE49-F238E27FC236}">
                <a16:creationId xmlns:a16="http://schemas.microsoft.com/office/drawing/2014/main" id="{F4C35769-6A99-2040-9454-4F4F420A2EF5}"/>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541808"/>
      </p:ext>
    </p:extLst>
  </p:cSld>
  <p:clrMapOvr>
    <a:masterClrMapping/>
  </p:clrMapOvr>
  <p:transition/>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Graphs">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9" name="Text Placeholder 3">
            <a:extLst>
              <a:ext uri="{FF2B5EF4-FFF2-40B4-BE49-F238E27FC236}">
                <a16:creationId xmlns:a16="http://schemas.microsoft.com/office/drawing/2014/main" id="{22DBE13B-DF19-594C-BC83-488A1B73910C}"/>
              </a:ext>
            </a:extLst>
          </p:cNvPr>
          <p:cNvSpPr>
            <a:spLocks noGrp="1"/>
          </p:cNvSpPr>
          <p:nvPr>
            <p:ph type="body" sz="quarter" idx="17"/>
          </p:nvPr>
        </p:nvSpPr>
        <p:spPr>
          <a:xfrm>
            <a:off x="508532" y="1852887"/>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20" name="Text Placeholder 3">
            <a:extLst>
              <a:ext uri="{FF2B5EF4-FFF2-40B4-BE49-F238E27FC236}">
                <a16:creationId xmlns:a16="http://schemas.microsoft.com/office/drawing/2014/main" id="{630B7ABE-FEBD-C942-9A39-EA270E0479FB}"/>
              </a:ext>
            </a:extLst>
          </p:cNvPr>
          <p:cNvSpPr>
            <a:spLocks noGrp="1"/>
          </p:cNvSpPr>
          <p:nvPr>
            <p:ph type="body" sz="quarter" idx="21"/>
          </p:nvPr>
        </p:nvSpPr>
        <p:spPr>
          <a:xfrm>
            <a:off x="3941232" y="1852887"/>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21" name="Chart Placeholder 10">
            <a:extLst>
              <a:ext uri="{FF2B5EF4-FFF2-40B4-BE49-F238E27FC236}">
                <a16:creationId xmlns:a16="http://schemas.microsoft.com/office/drawing/2014/main" id="{020BD77D-67C5-4E41-832E-09BF3819A139}"/>
              </a:ext>
            </a:extLst>
          </p:cNvPr>
          <p:cNvSpPr>
            <a:spLocks noGrp="1"/>
          </p:cNvSpPr>
          <p:nvPr>
            <p:ph type="chart" sz="quarter" idx="25"/>
          </p:nvPr>
        </p:nvSpPr>
        <p:spPr>
          <a:xfrm>
            <a:off x="507998" y="2191632"/>
            <a:ext cx="5435465" cy="1530000"/>
          </a:xfrm>
        </p:spPr>
        <p:txBody>
          <a:bodyPr/>
          <a:lstStyle>
            <a:lvl1pPr>
              <a:defRPr sz="900"/>
            </a:lvl1pPr>
          </a:lstStyle>
          <a:p>
            <a:r>
              <a:rPr lang="en-GB"/>
              <a:t>Click icon to add chart</a:t>
            </a:r>
            <a:endParaRPr lang="nl-NL" dirty="0"/>
          </a:p>
        </p:txBody>
      </p:sp>
      <p:sp>
        <p:nvSpPr>
          <p:cNvPr id="22" name="Chart Placeholder 10">
            <a:extLst>
              <a:ext uri="{FF2B5EF4-FFF2-40B4-BE49-F238E27FC236}">
                <a16:creationId xmlns:a16="http://schemas.microsoft.com/office/drawing/2014/main" id="{26C03445-863B-A44A-B064-BAA3B734CC82}"/>
              </a:ext>
            </a:extLst>
          </p:cNvPr>
          <p:cNvSpPr>
            <a:spLocks noGrp="1"/>
          </p:cNvSpPr>
          <p:nvPr>
            <p:ph type="chart" sz="quarter" idx="26"/>
          </p:nvPr>
        </p:nvSpPr>
        <p:spPr>
          <a:xfrm>
            <a:off x="6235200" y="2191632"/>
            <a:ext cx="5436000" cy="1530000"/>
          </a:xfrm>
        </p:spPr>
        <p:txBody>
          <a:bodyPr/>
          <a:lstStyle>
            <a:lvl1pPr>
              <a:defRPr sz="900"/>
            </a:lvl1pPr>
          </a:lstStyle>
          <a:p>
            <a:r>
              <a:rPr lang="en-GB"/>
              <a:t>Click icon to add chart</a:t>
            </a:r>
            <a:endParaRPr lang="nl-NL" dirty="0"/>
          </a:p>
        </p:txBody>
      </p:sp>
      <p:sp>
        <p:nvSpPr>
          <p:cNvPr id="37" name="Text Placeholder 3">
            <a:extLst>
              <a:ext uri="{FF2B5EF4-FFF2-40B4-BE49-F238E27FC236}">
                <a16:creationId xmlns:a16="http://schemas.microsoft.com/office/drawing/2014/main" id="{46E70A62-64C5-D941-91D7-5CE16BF773B4}"/>
              </a:ext>
            </a:extLst>
          </p:cNvPr>
          <p:cNvSpPr>
            <a:spLocks noGrp="1"/>
          </p:cNvSpPr>
          <p:nvPr>
            <p:ph type="body" sz="quarter" idx="27" hasCustomPrompt="1"/>
          </p:nvPr>
        </p:nvSpPr>
        <p:spPr>
          <a:xfrm>
            <a:off x="6235200" y="1489041"/>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38" name="Text Placeholder 3">
            <a:extLst>
              <a:ext uri="{FF2B5EF4-FFF2-40B4-BE49-F238E27FC236}">
                <a16:creationId xmlns:a16="http://schemas.microsoft.com/office/drawing/2014/main" id="{204BB02D-3CE3-894E-8144-5535C066E5C9}"/>
              </a:ext>
            </a:extLst>
          </p:cNvPr>
          <p:cNvSpPr>
            <a:spLocks noGrp="1"/>
          </p:cNvSpPr>
          <p:nvPr>
            <p:ph type="body" sz="quarter" idx="28"/>
          </p:nvPr>
        </p:nvSpPr>
        <p:spPr>
          <a:xfrm>
            <a:off x="6235200" y="1852887"/>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39" name="Text Placeholder 3">
            <a:extLst>
              <a:ext uri="{FF2B5EF4-FFF2-40B4-BE49-F238E27FC236}">
                <a16:creationId xmlns:a16="http://schemas.microsoft.com/office/drawing/2014/main" id="{293E2645-78CB-234D-BA32-230556F0C938}"/>
              </a:ext>
            </a:extLst>
          </p:cNvPr>
          <p:cNvSpPr>
            <a:spLocks noGrp="1"/>
          </p:cNvSpPr>
          <p:nvPr>
            <p:ph type="body" sz="quarter" idx="29"/>
          </p:nvPr>
        </p:nvSpPr>
        <p:spPr>
          <a:xfrm>
            <a:off x="9635451" y="1852887"/>
            <a:ext cx="2029814"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40" name="Text Placeholder 3">
            <a:extLst>
              <a:ext uri="{FF2B5EF4-FFF2-40B4-BE49-F238E27FC236}">
                <a16:creationId xmlns:a16="http://schemas.microsoft.com/office/drawing/2014/main" id="{DDB93D6C-3AFA-0848-B053-04C84813402D}"/>
              </a:ext>
            </a:extLst>
          </p:cNvPr>
          <p:cNvSpPr>
            <a:spLocks noGrp="1"/>
          </p:cNvSpPr>
          <p:nvPr>
            <p:ph type="body" sz="quarter" idx="30" hasCustomPrompt="1"/>
          </p:nvPr>
        </p:nvSpPr>
        <p:spPr>
          <a:xfrm>
            <a:off x="508533" y="3929142"/>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41" name="Text Placeholder 3">
            <a:extLst>
              <a:ext uri="{FF2B5EF4-FFF2-40B4-BE49-F238E27FC236}">
                <a16:creationId xmlns:a16="http://schemas.microsoft.com/office/drawing/2014/main" id="{857813BF-C464-1248-A70F-F2D2D8D7636D}"/>
              </a:ext>
            </a:extLst>
          </p:cNvPr>
          <p:cNvSpPr>
            <a:spLocks noGrp="1"/>
          </p:cNvSpPr>
          <p:nvPr>
            <p:ph type="body" sz="quarter" idx="31"/>
          </p:nvPr>
        </p:nvSpPr>
        <p:spPr>
          <a:xfrm>
            <a:off x="508532" y="4342087"/>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42" name="Text Placeholder 3">
            <a:extLst>
              <a:ext uri="{FF2B5EF4-FFF2-40B4-BE49-F238E27FC236}">
                <a16:creationId xmlns:a16="http://schemas.microsoft.com/office/drawing/2014/main" id="{1D83FA73-1C9A-0548-9923-B40A79D5F517}"/>
              </a:ext>
            </a:extLst>
          </p:cNvPr>
          <p:cNvSpPr>
            <a:spLocks noGrp="1"/>
          </p:cNvSpPr>
          <p:nvPr>
            <p:ph type="body" sz="quarter" idx="32"/>
          </p:nvPr>
        </p:nvSpPr>
        <p:spPr>
          <a:xfrm>
            <a:off x="3941232" y="4342087"/>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43" name="Chart Placeholder 10">
            <a:extLst>
              <a:ext uri="{FF2B5EF4-FFF2-40B4-BE49-F238E27FC236}">
                <a16:creationId xmlns:a16="http://schemas.microsoft.com/office/drawing/2014/main" id="{1AB5F695-79EF-AD42-A7F5-0E94A445E27D}"/>
              </a:ext>
            </a:extLst>
          </p:cNvPr>
          <p:cNvSpPr>
            <a:spLocks noGrp="1"/>
          </p:cNvSpPr>
          <p:nvPr>
            <p:ph type="chart" sz="quarter" idx="33"/>
          </p:nvPr>
        </p:nvSpPr>
        <p:spPr>
          <a:xfrm>
            <a:off x="507998" y="4680832"/>
            <a:ext cx="5436000" cy="1530000"/>
          </a:xfrm>
        </p:spPr>
        <p:txBody>
          <a:bodyPr/>
          <a:lstStyle>
            <a:lvl1pPr>
              <a:defRPr sz="900"/>
            </a:lvl1pPr>
          </a:lstStyle>
          <a:p>
            <a:r>
              <a:rPr lang="en-GB"/>
              <a:t>Click icon to add chart</a:t>
            </a:r>
            <a:endParaRPr lang="nl-NL" dirty="0"/>
          </a:p>
        </p:txBody>
      </p:sp>
      <p:sp>
        <p:nvSpPr>
          <p:cNvPr id="44" name="Chart Placeholder 10">
            <a:extLst>
              <a:ext uri="{FF2B5EF4-FFF2-40B4-BE49-F238E27FC236}">
                <a16:creationId xmlns:a16="http://schemas.microsoft.com/office/drawing/2014/main" id="{D4C5C8F2-D36C-074F-9691-526619F474E6}"/>
              </a:ext>
            </a:extLst>
          </p:cNvPr>
          <p:cNvSpPr>
            <a:spLocks noGrp="1"/>
          </p:cNvSpPr>
          <p:nvPr>
            <p:ph type="chart" sz="quarter" idx="34"/>
          </p:nvPr>
        </p:nvSpPr>
        <p:spPr>
          <a:xfrm>
            <a:off x="6235200" y="4680832"/>
            <a:ext cx="5436000" cy="1530000"/>
          </a:xfrm>
        </p:spPr>
        <p:txBody>
          <a:bodyPr/>
          <a:lstStyle>
            <a:lvl1pPr>
              <a:defRPr sz="900"/>
            </a:lvl1pPr>
          </a:lstStyle>
          <a:p>
            <a:r>
              <a:rPr lang="en-GB"/>
              <a:t>Click icon to add chart</a:t>
            </a:r>
            <a:endParaRPr lang="nl-NL" dirty="0"/>
          </a:p>
        </p:txBody>
      </p:sp>
      <p:sp>
        <p:nvSpPr>
          <p:cNvPr id="45" name="Text Placeholder 3">
            <a:extLst>
              <a:ext uri="{FF2B5EF4-FFF2-40B4-BE49-F238E27FC236}">
                <a16:creationId xmlns:a16="http://schemas.microsoft.com/office/drawing/2014/main" id="{A8506384-D832-0941-817D-EFD3C08B0052}"/>
              </a:ext>
            </a:extLst>
          </p:cNvPr>
          <p:cNvSpPr>
            <a:spLocks noGrp="1"/>
          </p:cNvSpPr>
          <p:nvPr>
            <p:ph type="body" sz="quarter" idx="35" hasCustomPrompt="1"/>
          </p:nvPr>
        </p:nvSpPr>
        <p:spPr>
          <a:xfrm>
            <a:off x="6235200" y="3929142"/>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46" name="Text Placeholder 3">
            <a:extLst>
              <a:ext uri="{FF2B5EF4-FFF2-40B4-BE49-F238E27FC236}">
                <a16:creationId xmlns:a16="http://schemas.microsoft.com/office/drawing/2014/main" id="{43A3CF2E-6AC1-D245-9636-524DA2C2E738}"/>
              </a:ext>
            </a:extLst>
          </p:cNvPr>
          <p:cNvSpPr>
            <a:spLocks noGrp="1"/>
          </p:cNvSpPr>
          <p:nvPr>
            <p:ph type="body" sz="quarter" idx="36"/>
          </p:nvPr>
        </p:nvSpPr>
        <p:spPr>
          <a:xfrm>
            <a:off x="6235200" y="4342087"/>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47" name="Text Placeholder 3">
            <a:extLst>
              <a:ext uri="{FF2B5EF4-FFF2-40B4-BE49-F238E27FC236}">
                <a16:creationId xmlns:a16="http://schemas.microsoft.com/office/drawing/2014/main" id="{266BA85B-6278-A94D-A873-9F1248D955E9}"/>
              </a:ext>
            </a:extLst>
          </p:cNvPr>
          <p:cNvSpPr>
            <a:spLocks noGrp="1"/>
          </p:cNvSpPr>
          <p:nvPr>
            <p:ph type="body" sz="quarter" idx="37"/>
          </p:nvPr>
        </p:nvSpPr>
        <p:spPr>
          <a:xfrm>
            <a:off x="9635451" y="4342087"/>
            <a:ext cx="2029814"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cxnSp>
        <p:nvCxnSpPr>
          <p:cNvPr id="28" name="Straight Connector 27">
            <a:extLst>
              <a:ext uri="{FF2B5EF4-FFF2-40B4-BE49-F238E27FC236}">
                <a16:creationId xmlns:a16="http://schemas.microsoft.com/office/drawing/2014/main" id="{4B5033DB-491B-411A-AD88-80904B36710E}"/>
              </a:ext>
            </a:extLst>
          </p:cNvPr>
          <p:cNvCxnSpPr>
            <a:cxnSpLocks/>
          </p:cNvCxnSpPr>
          <p:nvPr userDrawn="1"/>
        </p:nvCxnSpPr>
        <p:spPr>
          <a:xfrm>
            <a:off x="6236769" y="1856241"/>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2E4E396-BBFF-4C12-B297-63C70A434BF4}"/>
              </a:ext>
            </a:extLst>
          </p:cNvPr>
          <p:cNvCxnSpPr>
            <a:cxnSpLocks/>
          </p:cNvCxnSpPr>
          <p:nvPr userDrawn="1"/>
        </p:nvCxnSpPr>
        <p:spPr>
          <a:xfrm>
            <a:off x="6236769" y="4298489"/>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6E9AF0-6F45-4920-9A4B-ECBCBCC54E6E}"/>
              </a:ext>
            </a:extLst>
          </p:cNvPr>
          <p:cNvCxnSpPr>
            <a:cxnSpLocks/>
          </p:cNvCxnSpPr>
          <p:nvPr userDrawn="1"/>
        </p:nvCxnSpPr>
        <p:spPr>
          <a:xfrm>
            <a:off x="533801" y="4298489"/>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6D763082-8F29-9346-9AFF-4D957F4A892A}"/>
              </a:ext>
            </a:extLst>
          </p:cNvPr>
          <p:cNvSpPr>
            <a:spLocks noGrp="1"/>
          </p:cNvSpPr>
          <p:nvPr>
            <p:ph type="body" sz="quarter" idx="40" hasCustomPrompt="1"/>
          </p:nvPr>
        </p:nvSpPr>
        <p:spPr>
          <a:xfrm>
            <a:off x="508533" y="1487959"/>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cxnSp>
        <p:nvCxnSpPr>
          <p:cNvPr id="56" name="Straight Connector 34">
            <a:extLst>
              <a:ext uri="{FF2B5EF4-FFF2-40B4-BE49-F238E27FC236}">
                <a16:creationId xmlns:a16="http://schemas.microsoft.com/office/drawing/2014/main" id="{3350E6B5-99F3-054C-B087-419484DFA979}"/>
              </a:ext>
            </a:extLst>
          </p:cNvPr>
          <p:cNvCxnSpPr>
            <a:cxnSpLocks/>
          </p:cNvCxnSpPr>
          <p:nvPr userDrawn="1"/>
        </p:nvCxnSpPr>
        <p:spPr>
          <a:xfrm>
            <a:off x="533801" y="1857306"/>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59" name="Title 1">
            <a:extLst>
              <a:ext uri="{FF2B5EF4-FFF2-40B4-BE49-F238E27FC236}">
                <a16:creationId xmlns:a16="http://schemas.microsoft.com/office/drawing/2014/main" id="{F5CAEE42-4100-423C-9B84-F7DFAC37373A}"/>
              </a:ext>
            </a:extLst>
          </p:cNvPr>
          <p:cNvSpPr>
            <a:spLocks noGrp="1"/>
          </p:cNvSpPr>
          <p:nvPr>
            <p:ph type="title" hasCustomPrompt="1"/>
          </p:nvPr>
        </p:nvSpPr>
        <p:spPr>
          <a:xfrm>
            <a:off x="506078" y="684000"/>
            <a:ext cx="7694196" cy="549488"/>
          </a:xfrm>
        </p:spPr>
        <p:txBody>
          <a:bodyPr/>
          <a:lstStyle>
            <a:lvl1pPr>
              <a:lnSpc>
                <a:spcPct val="100000"/>
              </a:lnSpc>
              <a:defRPr sz="2000" cap="all" baseline="0"/>
            </a:lvl1pPr>
          </a:lstStyle>
          <a:p>
            <a:r>
              <a:rPr lang="en-US" dirty="0"/>
              <a:t>CLICK TO EDIT MASTER TITLE</a:t>
            </a:r>
          </a:p>
        </p:txBody>
      </p:sp>
      <p:cxnSp>
        <p:nvCxnSpPr>
          <p:cNvPr id="61" name="Straight Connector 6">
            <a:extLst>
              <a:ext uri="{FF2B5EF4-FFF2-40B4-BE49-F238E27FC236}">
                <a16:creationId xmlns:a16="http://schemas.microsoft.com/office/drawing/2014/main" id="{BAA50039-5A12-4624-B365-2147C278A0D6}"/>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Text Placeholder 13">
            <a:extLst>
              <a:ext uri="{FF2B5EF4-FFF2-40B4-BE49-F238E27FC236}">
                <a16:creationId xmlns:a16="http://schemas.microsoft.com/office/drawing/2014/main" id="{AAE22BB0-7F4C-BB45-85DF-1AA92EEC12D5}"/>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54" name="Text Box 11" descr="&lt;COMPANY_NAME&gt;&#10;">
            <a:extLst>
              <a:ext uri="{FF2B5EF4-FFF2-40B4-BE49-F238E27FC236}">
                <a16:creationId xmlns:a16="http://schemas.microsoft.com/office/drawing/2014/main" id="{22C65D19-21E3-4B9E-80C9-D378910ADEE4}"/>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58" name="Group 4">
            <a:extLst>
              <a:ext uri="{FF2B5EF4-FFF2-40B4-BE49-F238E27FC236}">
                <a16:creationId xmlns:a16="http://schemas.microsoft.com/office/drawing/2014/main" id="{660502D5-15D1-4C3E-A5C3-251F71EB26E7}"/>
              </a:ext>
            </a:extLst>
          </p:cNvPr>
          <p:cNvGrpSpPr>
            <a:grpSpLocks noChangeAspect="1"/>
          </p:cNvGrpSpPr>
          <p:nvPr userDrawn="1"/>
        </p:nvGrpSpPr>
        <p:grpSpPr bwMode="auto">
          <a:xfrm>
            <a:off x="338139" y="6429375"/>
            <a:ext cx="261938" cy="241300"/>
            <a:chOff x="213" y="4050"/>
            <a:chExt cx="165" cy="152"/>
          </a:xfrm>
        </p:grpSpPr>
        <p:sp>
          <p:nvSpPr>
            <p:cNvPr id="60" name="AutoShape 3">
              <a:extLst>
                <a:ext uri="{FF2B5EF4-FFF2-40B4-BE49-F238E27FC236}">
                  <a16:creationId xmlns:a16="http://schemas.microsoft.com/office/drawing/2014/main" id="{C9168068-E491-4C94-A8B6-5946FA34B856}"/>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3" name="Freeform 5">
              <a:extLst>
                <a:ext uri="{FF2B5EF4-FFF2-40B4-BE49-F238E27FC236}">
                  <a16:creationId xmlns:a16="http://schemas.microsoft.com/office/drawing/2014/main" id="{C3BDDEB9-06F5-4C60-B580-9D8CAEACC38F}"/>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4" name="Freeform 6">
              <a:extLst>
                <a:ext uri="{FF2B5EF4-FFF2-40B4-BE49-F238E27FC236}">
                  <a16:creationId xmlns:a16="http://schemas.microsoft.com/office/drawing/2014/main" id="{FCCF6F3C-D3F8-4F7D-8534-4E0622DD763B}"/>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5" name="Freeform 7">
              <a:extLst>
                <a:ext uri="{FF2B5EF4-FFF2-40B4-BE49-F238E27FC236}">
                  <a16:creationId xmlns:a16="http://schemas.microsoft.com/office/drawing/2014/main" id="{EA3E6064-C39A-4E44-BCE9-561A3731771D}"/>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35" name="Text Placeholder 2">
            <a:extLst>
              <a:ext uri="{FF2B5EF4-FFF2-40B4-BE49-F238E27FC236}">
                <a16:creationId xmlns:a16="http://schemas.microsoft.com/office/drawing/2014/main" id="{0EBE510A-E8A7-4A76-844A-FE5CCD5C5E32}"/>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3" name="Text Placeholder 2">
            <a:extLst>
              <a:ext uri="{FF2B5EF4-FFF2-40B4-BE49-F238E27FC236}">
                <a16:creationId xmlns:a16="http://schemas.microsoft.com/office/drawing/2014/main" id="{10FAA838-DB38-334B-B530-F5468093B355}"/>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cxnSp>
        <p:nvCxnSpPr>
          <p:cNvPr id="50" name="Straight Connector 7">
            <a:extLst>
              <a:ext uri="{FF2B5EF4-FFF2-40B4-BE49-F238E27FC236}">
                <a16:creationId xmlns:a16="http://schemas.microsoft.com/office/drawing/2014/main" id="{4D6AB3F9-A4A9-804F-96C0-4A4970AFBC19}"/>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133380"/>
      </p:ext>
    </p:extLst>
  </p:cSld>
  <p:clrMapOvr>
    <a:masterClrMapping/>
  </p:clrMapOvr>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Centre">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54BA203E-3EC8-0842-B0D1-CB940547979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1458496" y="2993235"/>
            <a:ext cx="9275008" cy="549313"/>
          </a:xfrm>
        </p:spPr>
        <p:txBody>
          <a:bodyPr wrap="square" tIns="36000" anchor="b">
            <a:spAutoFit/>
          </a:bodyPr>
          <a:lstStyle>
            <a:lvl1pPr algn="ctr">
              <a:lnSpc>
                <a:spcPts val="4000"/>
              </a:lnSpc>
              <a:spcAft>
                <a:spcPts val="0"/>
              </a:spcAft>
              <a:defRPr kumimoji="0" lang="nl-NL" sz="4000" b="0" i="0" u="none" strike="noStrike" cap="all" spc="5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PRESENTATION TITLE</a:t>
            </a:r>
            <a:endParaRPr lang="nl-NL" dirty="0"/>
          </a:p>
        </p:txBody>
      </p:sp>
      <p:sp>
        <p:nvSpPr>
          <p:cNvPr id="15" name="Text Placeholder 5">
            <a:extLst>
              <a:ext uri="{FF2B5EF4-FFF2-40B4-BE49-F238E27FC236}">
                <a16:creationId xmlns:a16="http://schemas.microsoft.com/office/drawing/2014/main" id="{F92C3E4E-645B-DE4A-8382-AB1A039B26D5}"/>
              </a:ext>
            </a:extLst>
          </p:cNvPr>
          <p:cNvSpPr>
            <a:spLocks noGrp="1"/>
          </p:cNvSpPr>
          <p:nvPr>
            <p:ph type="body" sz="quarter" idx="12" hasCustomPrompt="1"/>
          </p:nvPr>
        </p:nvSpPr>
        <p:spPr>
          <a:xfrm>
            <a:off x="4160770" y="4895709"/>
            <a:ext cx="3870461" cy="221018"/>
          </a:xfrm>
        </p:spPr>
        <p:txBody>
          <a:bodyPr lIns="0"/>
          <a:lstStyle>
            <a:lvl1pPr algn="ctr">
              <a:lnSpc>
                <a:spcPct val="100000"/>
              </a:lnSpc>
              <a:defRPr kumimoji="0" lang="nl-NL" sz="1200" b="0" i="0" u="none" strike="noStrike" cap="none" spc="0" normalizeH="0" dirty="0">
                <a:ln>
                  <a:noFill/>
                </a:ln>
                <a:solidFill>
                  <a:schemeClr val="accent2"/>
                </a:solidFill>
                <a:effectLst/>
                <a:uLnTx/>
                <a:uFillTx/>
                <a:latin typeface="ShellBold"/>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Month day, year</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3085727" y="4452848"/>
            <a:ext cx="6020547" cy="313350"/>
          </a:xfrm>
        </p:spPr>
        <p:txBody>
          <a:bodyPr wrap="square" tIns="36000" anchor="t">
            <a:spAutoFit/>
          </a:bodyPr>
          <a:lstStyle>
            <a:lvl1pPr algn="ctr">
              <a:lnSpc>
                <a:spcPct val="100000"/>
              </a:lnSpc>
              <a:defRPr kumimoji="0" lang="nl-NL" sz="1800" b="0" i="0" u="none" strike="noStrike" cap="none" spc="0" normalizeH="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pic>
        <p:nvPicPr>
          <p:cNvPr id="23" name="Picture 22">
            <a:extLst>
              <a:ext uri="{FF2B5EF4-FFF2-40B4-BE49-F238E27FC236}">
                <a16:creationId xmlns:a16="http://schemas.microsoft.com/office/drawing/2014/main" id="{7E9BA1F0-9D2E-1A46-8813-DA353873B33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6934" y="1230496"/>
            <a:ext cx="1738132" cy="1738130"/>
          </a:xfrm>
          <a:prstGeom prst="rect">
            <a:avLst/>
          </a:prstGeom>
        </p:spPr>
      </p:pic>
      <p:sp>
        <p:nvSpPr>
          <p:cNvPr id="7" name="Text Placeholder 5">
            <a:extLst>
              <a:ext uri="{FF2B5EF4-FFF2-40B4-BE49-F238E27FC236}">
                <a16:creationId xmlns:a16="http://schemas.microsoft.com/office/drawing/2014/main" id="{E14E5C9B-676C-B745-B77A-83F6AE373178}"/>
              </a:ext>
            </a:extLst>
          </p:cNvPr>
          <p:cNvSpPr>
            <a:spLocks noGrp="1"/>
          </p:cNvSpPr>
          <p:nvPr>
            <p:ph type="body" sz="quarter" idx="15" hasCustomPrompt="1"/>
          </p:nvPr>
        </p:nvSpPr>
        <p:spPr>
          <a:xfrm>
            <a:off x="1458496" y="3558515"/>
            <a:ext cx="9275008" cy="405683"/>
          </a:xfrm>
        </p:spPr>
        <p:txBody>
          <a:bodyPr wrap="square" tIns="36000" anchor="t">
            <a:spAutoFit/>
          </a:bodyPr>
          <a:lstStyle>
            <a:lvl1pPr algn="ctr">
              <a:lnSpc>
                <a:spcPct val="100000"/>
              </a:lnSpc>
              <a:defRPr kumimoji="0" lang="nl-NL" sz="2400" b="0" i="0" u="none" strike="noStrike" cap="none" spc="25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PRESENTATION SUB TITLE</a:t>
            </a:r>
            <a:endParaRPr lang="nl-NL" dirty="0"/>
          </a:p>
        </p:txBody>
      </p:sp>
      <p:sp>
        <p:nvSpPr>
          <p:cNvPr id="2" name="TextBox 1">
            <a:extLst>
              <a:ext uri="{FF2B5EF4-FFF2-40B4-BE49-F238E27FC236}">
                <a16:creationId xmlns:a16="http://schemas.microsoft.com/office/drawing/2014/main" id="{EAF10B6D-084D-934E-8A0B-613054CCCF4A}"/>
              </a:ext>
            </a:extLst>
          </p:cNvPr>
          <p:cNvSpPr txBox="1"/>
          <p:nvPr userDrawn="1"/>
        </p:nvSpPr>
        <p:spPr bwMode="auto">
          <a:xfrm>
            <a:off x="4160770" y="6065937"/>
            <a:ext cx="3870461" cy="345223"/>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0" indent="0" algn="ctr" defTabSz="357708">
              <a:lnSpc>
                <a:spcPct val="140000"/>
              </a:lnSpc>
              <a:spcAft>
                <a:spcPts val="1200"/>
              </a:spcAft>
              <a:buClr>
                <a:schemeClr val="accent2"/>
              </a:buClr>
              <a:buSzPct val="85000"/>
              <a:buFont typeface="Wingdings" panose="05000000000000000000" pitchFamily="2" charset="2"/>
              <a:buNone/>
            </a:pPr>
            <a:r>
              <a:rPr lang="en-NL" sz="1800" dirty="0">
                <a:solidFill>
                  <a:schemeClr val="accent2"/>
                </a:solidFill>
                <a:latin typeface="+mj-lt"/>
              </a:rPr>
              <a:t>#PoweringProgress</a:t>
            </a:r>
          </a:p>
        </p:txBody>
      </p:sp>
    </p:spTree>
    <p:extLst>
      <p:ext uri="{BB962C8B-B14F-4D97-AF65-F5344CB8AC3E}">
        <p14:creationId xmlns:p14="http://schemas.microsoft.com/office/powerpoint/2010/main" val="1341979972"/>
      </p:ext>
    </p:extLst>
  </p:cSld>
  <p:clrMapOvr>
    <a:masterClrMapping/>
  </p:clrMapOvr>
  <p:transition/>
  <p:hf hdr="0" dt="0"/>
  <p:extLst>
    <p:ext uri="{DCECCB84-F9BA-43D5-87BE-67443E8EF086}">
      <p15:sldGuideLst xmlns:p15="http://schemas.microsoft.com/office/powerpoint/2012/main">
        <p15:guide id="1" pos="211">
          <p15:clr>
            <a:srgbClr val="FBAE40"/>
          </p15:clr>
        </p15:guide>
        <p15:guide id="4" pos="7357">
          <p15:clr>
            <a:srgbClr val="FBAE40"/>
          </p15:clr>
        </p15:guide>
        <p15:guide id="6" orient="horz" pos="4074">
          <p15:clr>
            <a:srgbClr val="FBAE40"/>
          </p15:clr>
        </p15:guide>
        <p15:guide id="7"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1 Graph + Bullets">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24" name="Content Placeholder 9">
            <a:extLst>
              <a:ext uri="{FF2B5EF4-FFF2-40B4-BE49-F238E27FC236}">
                <a16:creationId xmlns:a16="http://schemas.microsoft.com/office/drawing/2014/main" id="{0AB45097-CFC4-4B0F-9948-C93C0EB28309}"/>
              </a:ext>
            </a:extLst>
          </p:cNvPr>
          <p:cNvSpPr>
            <a:spLocks noGrp="1"/>
          </p:cNvSpPr>
          <p:nvPr>
            <p:ph sz="quarter" idx="34"/>
          </p:nvPr>
        </p:nvSpPr>
        <p:spPr>
          <a:xfrm>
            <a:off x="519919" y="1528763"/>
            <a:ext cx="5436000" cy="4693316"/>
          </a:xfrm>
        </p:spPr>
        <p:txBody>
          <a:bodyPr/>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31" name="Title 1">
            <a:extLst>
              <a:ext uri="{FF2B5EF4-FFF2-40B4-BE49-F238E27FC236}">
                <a16:creationId xmlns:a16="http://schemas.microsoft.com/office/drawing/2014/main" id="{3F4FFC9B-6C31-430A-9321-365613B4FA35}"/>
              </a:ext>
            </a:extLst>
          </p:cNvPr>
          <p:cNvSpPr>
            <a:spLocks noGrp="1"/>
          </p:cNvSpPr>
          <p:nvPr>
            <p:ph type="title" hasCustomPrompt="1"/>
          </p:nvPr>
        </p:nvSpPr>
        <p:spPr>
          <a:xfrm>
            <a:off x="506078" y="684000"/>
            <a:ext cx="7694196" cy="549487"/>
          </a:xfrm>
        </p:spPr>
        <p:txBody>
          <a:bodyPr/>
          <a:lstStyle>
            <a:lvl1pPr>
              <a:lnSpc>
                <a:spcPct val="100000"/>
              </a:lnSpc>
              <a:defRPr sz="2000" cap="all" baseline="0"/>
            </a:lvl1pPr>
          </a:lstStyle>
          <a:p>
            <a:r>
              <a:rPr lang="en-US" dirty="0"/>
              <a:t>CLICK TO EDIT MASTER TITLE</a:t>
            </a:r>
          </a:p>
        </p:txBody>
      </p:sp>
      <p:cxnSp>
        <p:nvCxnSpPr>
          <p:cNvPr id="37" name="Straight Connector 6">
            <a:extLst>
              <a:ext uri="{FF2B5EF4-FFF2-40B4-BE49-F238E27FC236}">
                <a16:creationId xmlns:a16="http://schemas.microsoft.com/office/drawing/2014/main" id="{DB0BEBF8-2667-472B-9211-9239ACEF62B3}"/>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7">
            <a:extLst>
              <a:ext uri="{FF2B5EF4-FFF2-40B4-BE49-F238E27FC236}">
                <a16:creationId xmlns:a16="http://schemas.microsoft.com/office/drawing/2014/main" id="{6D45B27D-DCB5-4E35-837F-031934D534BB}"/>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3">
            <a:extLst>
              <a:ext uri="{FF2B5EF4-FFF2-40B4-BE49-F238E27FC236}">
                <a16:creationId xmlns:a16="http://schemas.microsoft.com/office/drawing/2014/main" id="{3B500ABA-0F51-CB45-A9C0-472A0B3F7E73}"/>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34" name="Text Box 11" descr="&lt;COMPANY_NAME&gt;&#10;">
            <a:extLst>
              <a:ext uri="{FF2B5EF4-FFF2-40B4-BE49-F238E27FC236}">
                <a16:creationId xmlns:a16="http://schemas.microsoft.com/office/drawing/2014/main" id="{0A86C31E-FC2A-4ED2-94D0-43C1EB4C1708}"/>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35" name="Group 4">
            <a:extLst>
              <a:ext uri="{FF2B5EF4-FFF2-40B4-BE49-F238E27FC236}">
                <a16:creationId xmlns:a16="http://schemas.microsoft.com/office/drawing/2014/main" id="{5129F7C4-1C8E-453A-86CA-A16C47BC16FF}"/>
              </a:ext>
            </a:extLst>
          </p:cNvPr>
          <p:cNvGrpSpPr>
            <a:grpSpLocks noChangeAspect="1"/>
          </p:cNvGrpSpPr>
          <p:nvPr userDrawn="1"/>
        </p:nvGrpSpPr>
        <p:grpSpPr bwMode="auto">
          <a:xfrm>
            <a:off x="338139" y="6429375"/>
            <a:ext cx="261938" cy="241300"/>
            <a:chOff x="213" y="4050"/>
            <a:chExt cx="165" cy="152"/>
          </a:xfrm>
        </p:grpSpPr>
        <p:sp>
          <p:nvSpPr>
            <p:cNvPr id="36" name="AutoShape 3">
              <a:extLst>
                <a:ext uri="{FF2B5EF4-FFF2-40B4-BE49-F238E27FC236}">
                  <a16:creationId xmlns:a16="http://schemas.microsoft.com/office/drawing/2014/main" id="{77E9D19A-549D-445A-928B-2F35B5855D31}"/>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5">
              <a:extLst>
                <a:ext uri="{FF2B5EF4-FFF2-40B4-BE49-F238E27FC236}">
                  <a16:creationId xmlns:a16="http://schemas.microsoft.com/office/drawing/2014/main" id="{2818C92D-8513-411C-9CCB-BB596796A5D6}"/>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6">
              <a:extLst>
                <a:ext uri="{FF2B5EF4-FFF2-40B4-BE49-F238E27FC236}">
                  <a16:creationId xmlns:a16="http://schemas.microsoft.com/office/drawing/2014/main" id="{3DF80C7C-5D80-4D8F-9227-446DCE3FD736}"/>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Freeform 7">
              <a:extLst>
                <a:ext uri="{FF2B5EF4-FFF2-40B4-BE49-F238E27FC236}">
                  <a16:creationId xmlns:a16="http://schemas.microsoft.com/office/drawing/2014/main" id="{E5EEB0FE-8137-4573-82B9-BA13F7763389}"/>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22" name="Text Placeholder 2">
            <a:extLst>
              <a:ext uri="{FF2B5EF4-FFF2-40B4-BE49-F238E27FC236}">
                <a16:creationId xmlns:a16="http://schemas.microsoft.com/office/drawing/2014/main" id="{1B069BF4-D0D8-443D-B9DC-A1C7A543C189}"/>
              </a:ext>
            </a:extLst>
          </p:cNvPr>
          <p:cNvSpPr>
            <a:spLocks noGrp="1"/>
          </p:cNvSpPr>
          <p:nvPr>
            <p:ph type="body" sz="quarter" idx="40"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25" name="Text Placeholder 2">
            <a:extLst>
              <a:ext uri="{FF2B5EF4-FFF2-40B4-BE49-F238E27FC236}">
                <a16:creationId xmlns:a16="http://schemas.microsoft.com/office/drawing/2014/main" id="{0C45E2F8-7809-D545-913A-D6DBC7E95595}"/>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
        <p:nvSpPr>
          <p:cNvPr id="26" name="Content Placeholder 9">
            <a:extLst>
              <a:ext uri="{FF2B5EF4-FFF2-40B4-BE49-F238E27FC236}">
                <a16:creationId xmlns:a16="http://schemas.microsoft.com/office/drawing/2014/main" id="{2642FF9B-2ADA-4078-900B-27A03A1D110C}"/>
              </a:ext>
            </a:extLst>
          </p:cNvPr>
          <p:cNvSpPr>
            <a:spLocks noGrp="1"/>
          </p:cNvSpPr>
          <p:nvPr>
            <p:ph sz="quarter" idx="42"/>
          </p:nvPr>
        </p:nvSpPr>
        <p:spPr>
          <a:xfrm>
            <a:off x="6243234" y="1528763"/>
            <a:ext cx="5436000" cy="4693316"/>
          </a:xfrm>
        </p:spPr>
        <p:txBody>
          <a:bodyPr/>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Tree>
    <p:extLst>
      <p:ext uri="{BB962C8B-B14F-4D97-AF65-F5344CB8AC3E}">
        <p14:creationId xmlns:p14="http://schemas.microsoft.com/office/powerpoint/2010/main" val="2668590798"/>
      </p:ext>
    </p:extLst>
  </p:cSld>
  <p:clrMapOvr>
    <a:masterClrMapping/>
  </p:clrMapOvr>
  <p:transition/>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Graph + Bullets">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Text Placeholder 3">
            <a:extLst>
              <a:ext uri="{FF2B5EF4-FFF2-40B4-BE49-F238E27FC236}">
                <a16:creationId xmlns:a16="http://schemas.microsoft.com/office/drawing/2014/main" id="{49CD29CF-BCBB-F842-873C-4CC2D7876EF4}"/>
              </a:ext>
            </a:extLst>
          </p:cNvPr>
          <p:cNvSpPr>
            <a:spLocks noGrp="1"/>
          </p:cNvSpPr>
          <p:nvPr>
            <p:ph type="body" sz="quarter" idx="12" hasCustomPrompt="1"/>
          </p:nvPr>
        </p:nvSpPr>
        <p:spPr>
          <a:xfrm>
            <a:off x="6243773" y="1495109"/>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19" name="Text Placeholder 3">
            <a:extLst>
              <a:ext uri="{FF2B5EF4-FFF2-40B4-BE49-F238E27FC236}">
                <a16:creationId xmlns:a16="http://schemas.microsoft.com/office/drawing/2014/main" id="{22DBE13B-DF19-594C-BC83-488A1B73910C}"/>
              </a:ext>
            </a:extLst>
          </p:cNvPr>
          <p:cNvSpPr>
            <a:spLocks noGrp="1"/>
          </p:cNvSpPr>
          <p:nvPr>
            <p:ph type="body" sz="quarter" idx="17"/>
          </p:nvPr>
        </p:nvSpPr>
        <p:spPr>
          <a:xfrm>
            <a:off x="6243772" y="1908054"/>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20" name="Text Placeholder 3">
            <a:extLst>
              <a:ext uri="{FF2B5EF4-FFF2-40B4-BE49-F238E27FC236}">
                <a16:creationId xmlns:a16="http://schemas.microsoft.com/office/drawing/2014/main" id="{630B7ABE-FEBD-C942-9A39-EA270E0479FB}"/>
              </a:ext>
            </a:extLst>
          </p:cNvPr>
          <p:cNvSpPr>
            <a:spLocks noGrp="1"/>
          </p:cNvSpPr>
          <p:nvPr>
            <p:ph type="body" sz="quarter" idx="21"/>
          </p:nvPr>
        </p:nvSpPr>
        <p:spPr>
          <a:xfrm>
            <a:off x="9676472" y="1908054"/>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21" name="Chart Placeholder 10">
            <a:extLst>
              <a:ext uri="{FF2B5EF4-FFF2-40B4-BE49-F238E27FC236}">
                <a16:creationId xmlns:a16="http://schemas.microsoft.com/office/drawing/2014/main" id="{020BD77D-67C5-4E41-832E-09BF3819A139}"/>
              </a:ext>
            </a:extLst>
          </p:cNvPr>
          <p:cNvSpPr>
            <a:spLocks noGrp="1"/>
          </p:cNvSpPr>
          <p:nvPr>
            <p:ph type="chart" sz="quarter" idx="25"/>
          </p:nvPr>
        </p:nvSpPr>
        <p:spPr>
          <a:xfrm>
            <a:off x="6243238" y="2246798"/>
            <a:ext cx="5435465" cy="3946948"/>
          </a:xfrm>
        </p:spPr>
        <p:txBody>
          <a:bodyPr/>
          <a:lstStyle>
            <a:lvl1pPr>
              <a:defRPr sz="900"/>
            </a:lvl1pPr>
          </a:lstStyle>
          <a:p>
            <a:r>
              <a:rPr lang="en-GB"/>
              <a:t>Click icon to add chart</a:t>
            </a:r>
            <a:endParaRPr lang="nl-NL" dirty="0"/>
          </a:p>
        </p:txBody>
      </p:sp>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cxnSp>
        <p:nvCxnSpPr>
          <p:cNvPr id="23" name="Straight Connector 22">
            <a:extLst>
              <a:ext uri="{FF2B5EF4-FFF2-40B4-BE49-F238E27FC236}">
                <a16:creationId xmlns:a16="http://schemas.microsoft.com/office/drawing/2014/main" id="{88E8A409-8F47-4620-96D3-BABD26E60A6F}"/>
              </a:ext>
            </a:extLst>
          </p:cNvPr>
          <p:cNvCxnSpPr>
            <a:cxnSpLocks/>
          </p:cNvCxnSpPr>
          <p:nvPr userDrawn="1"/>
        </p:nvCxnSpPr>
        <p:spPr>
          <a:xfrm>
            <a:off x="6243237" y="1854000"/>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Content Placeholder 9">
            <a:extLst>
              <a:ext uri="{FF2B5EF4-FFF2-40B4-BE49-F238E27FC236}">
                <a16:creationId xmlns:a16="http://schemas.microsoft.com/office/drawing/2014/main" id="{0AB45097-CFC4-4B0F-9948-C93C0EB28309}"/>
              </a:ext>
            </a:extLst>
          </p:cNvPr>
          <p:cNvSpPr>
            <a:spLocks noGrp="1"/>
          </p:cNvSpPr>
          <p:nvPr>
            <p:ph sz="quarter" idx="34"/>
          </p:nvPr>
        </p:nvSpPr>
        <p:spPr>
          <a:xfrm>
            <a:off x="519919" y="1528763"/>
            <a:ext cx="5436000" cy="4693316"/>
          </a:xfrm>
        </p:spPr>
        <p:txBody>
          <a:bodyPr/>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31" name="Title 1">
            <a:extLst>
              <a:ext uri="{FF2B5EF4-FFF2-40B4-BE49-F238E27FC236}">
                <a16:creationId xmlns:a16="http://schemas.microsoft.com/office/drawing/2014/main" id="{3F4FFC9B-6C31-430A-9321-365613B4FA35}"/>
              </a:ext>
            </a:extLst>
          </p:cNvPr>
          <p:cNvSpPr>
            <a:spLocks noGrp="1"/>
          </p:cNvSpPr>
          <p:nvPr>
            <p:ph type="title" hasCustomPrompt="1"/>
          </p:nvPr>
        </p:nvSpPr>
        <p:spPr>
          <a:xfrm>
            <a:off x="506078" y="684000"/>
            <a:ext cx="7694196" cy="549487"/>
          </a:xfrm>
        </p:spPr>
        <p:txBody>
          <a:bodyPr/>
          <a:lstStyle>
            <a:lvl1pPr>
              <a:lnSpc>
                <a:spcPct val="100000"/>
              </a:lnSpc>
              <a:defRPr sz="2000" cap="all" baseline="0"/>
            </a:lvl1pPr>
          </a:lstStyle>
          <a:p>
            <a:r>
              <a:rPr lang="en-US" dirty="0"/>
              <a:t>CLICK TO EDIT MASTER TITLE</a:t>
            </a:r>
          </a:p>
        </p:txBody>
      </p:sp>
      <p:cxnSp>
        <p:nvCxnSpPr>
          <p:cNvPr id="37" name="Straight Connector 6">
            <a:extLst>
              <a:ext uri="{FF2B5EF4-FFF2-40B4-BE49-F238E27FC236}">
                <a16:creationId xmlns:a16="http://schemas.microsoft.com/office/drawing/2014/main" id="{DB0BEBF8-2667-472B-9211-9239ACEF62B3}"/>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7">
            <a:extLst>
              <a:ext uri="{FF2B5EF4-FFF2-40B4-BE49-F238E27FC236}">
                <a16:creationId xmlns:a16="http://schemas.microsoft.com/office/drawing/2014/main" id="{6D45B27D-DCB5-4E35-837F-031934D534BB}"/>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3">
            <a:extLst>
              <a:ext uri="{FF2B5EF4-FFF2-40B4-BE49-F238E27FC236}">
                <a16:creationId xmlns:a16="http://schemas.microsoft.com/office/drawing/2014/main" id="{3B500ABA-0F51-CB45-A9C0-472A0B3F7E73}"/>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34" name="Text Box 11" descr="&lt;COMPANY_NAME&gt;&#10;">
            <a:extLst>
              <a:ext uri="{FF2B5EF4-FFF2-40B4-BE49-F238E27FC236}">
                <a16:creationId xmlns:a16="http://schemas.microsoft.com/office/drawing/2014/main" id="{0A86C31E-FC2A-4ED2-94D0-43C1EB4C1708}"/>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35" name="Group 4">
            <a:extLst>
              <a:ext uri="{FF2B5EF4-FFF2-40B4-BE49-F238E27FC236}">
                <a16:creationId xmlns:a16="http://schemas.microsoft.com/office/drawing/2014/main" id="{5129F7C4-1C8E-453A-86CA-A16C47BC16FF}"/>
              </a:ext>
            </a:extLst>
          </p:cNvPr>
          <p:cNvGrpSpPr>
            <a:grpSpLocks noChangeAspect="1"/>
          </p:cNvGrpSpPr>
          <p:nvPr userDrawn="1"/>
        </p:nvGrpSpPr>
        <p:grpSpPr bwMode="auto">
          <a:xfrm>
            <a:off x="338139" y="6429375"/>
            <a:ext cx="261938" cy="241300"/>
            <a:chOff x="213" y="4050"/>
            <a:chExt cx="165" cy="152"/>
          </a:xfrm>
        </p:grpSpPr>
        <p:sp>
          <p:nvSpPr>
            <p:cNvPr id="36" name="AutoShape 3">
              <a:extLst>
                <a:ext uri="{FF2B5EF4-FFF2-40B4-BE49-F238E27FC236}">
                  <a16:creationId xmlns:a16="http://schemas.microsoft.com/office/drawing/2014/main" id="{77E9D19A-549D-445A-928B-2F35B5855D31}"/>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5">
              <a:extLst>
                <a:ext uri="{FF2B5EF4-FFF2-40B4-BE49-F238E27FC236}">
                  <a16:creationId xmlns:a16="http://schemas.microsoft.com/office/drawing/2014/main" id="{2818C92D-8513-411C-9CCB-BB596796A5D6}"/>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6">
              <a:extLst>
                <a:ext uri="{FF2B5EF4-FFF2-40B4-BE49-F238E27FC236}">
                  <a16:creationId xmlns:a16="http://schemas.microsoft.com/office/drawing/2014/main" id="{3DF80C7C-5D80-4D8F-9227-446DCE3FD736}"/>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Freeform 7">
              <a:extLst>
                <a:ext uri="{FF2B5EF4-FFF2-40B4-BE49-F238E27FC236}">
                  <a16:creationId xmlns:a16="http://schemas.microsoft.com/office/drawing/2014/main" id="{E5EEB0FE-8137-4573-82B9-BA13F7763389}"/>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22" name="Text Placeholder 2">
            <a:extLst>
              <a:ext uri="{FF2B5EF4-FFF2-40B4-BE49-F238E27FC236}">
                <a16:creationId xmlns:a16="http://schemas.microsoft.com/office/drawing/2014/main" id="{1B069BF4-D0D8-443D-B9DC-A1C7A543C189}"/>
              </a:ext>
            </a:extLst>
          </p:cNvPr>
          <p:cNvSpPr>
            <a:spLocks noGrp="1"/>
          </p:cNvSpPr>
          <p:nvPr>
            <p:ph type="body" sz="quarter" idx="40"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25" name="Text Placeholder 2">
            <a:extLst>
              <a:ext uri="{FF2B5EF4-FFF2-40B4-BE49-F238E27FC236}">
                <a16:creationId xmlns:a16="http://schemas.microsoft.com/office/drawing/2014/main" id="{0C45E2F8-7809-D545-913A-D6DBC7E95595}"/>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1118905686"/>
      </p:ext>
    </p:extLst>
  </p:cSld>
  <p:clrMapOvr>
    <a:masterClrMapping/>
  </p:clrMapOvr>
  <p:transition/>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1 Graph + Bullets">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Text Placeholder 3">
            <a:extLst>
              <a:ext uri="{FF2B5EF4-FFF2-40B4-BE49-F238E27FC236}">
                <a16:creationId xmlns:a16="http://schemas.microsoft.com/office/drawing/2014/main" id="{49CD29CF-BCBB-F842-873C-4CC2D7876EF4}"/>
              </a:ext>
            </a:extLst>
          </p:cNvPr>
          <p:cNvSpPr>
            <a:spLocks noGrp="1"/>
          </p:cNvSpPr>
          <p:nvPr>
            <p:ph type="body" sz="quarter" idx="12" hasCustomPrompt="1"/>
          </p:nvPr>
        </p:nvSpPr>
        <p:spPr>
          <a:xfrm>
            <a:off x="542008" y="1495109"/>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19" name="Text Placeholder 3">
            <a:extLst>
              <a:ext uri="{FF2B5EF4-FFF2-40B4-BE49-F238E27FC236}">
                <a16:creationId xmlns:a16="http://schemas.microsoft.com/office/drawing/2014/main" id="{22DBE13B-DF19-594C-BC83-488A1B73910C}"/>
              </a:ext>
            </a:extLst>
          </p:cNvPr>
          <p:cNvSpPr>
            <a:spLocks noGrp="1"/>
          </p:cNvSpPr>
          <p:nvPr>
            <p:ph type="body" sz="quarter" idx="17"/>
          </p:nvPr>
        </p:nvSpPr>
        <p:spPr>
          <a:xfrm>
            <a:off x="542007" y="1908054"/>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20" name="Text Placeholder 3">
            <a:extLst>
              <a:ext uri="{FF2B5EF4-FFF2-40B4-BE49-F238E27FC236}">
                <a16:creationId xmlns:a16="http://schemas.microsoft.com/office/drawing/2014/main" id="{630B7ABE-FEBD-C942-9A39-EA270E0479FB}"/>
              </a:ext>
            </a:extLst>
          </p:cNvPr>
          <p:cNvSpPr>
            <a:spLocks noGrp="1"/>
          </p:cNvSpPr>
          <p:nvPr>
            <p:ph type="body" sz="quarter" idx="21"/>
          </p:nvPr>
        </p:nvSpPr>
        <p:spPr>
          <a:xfrm>
            <a:off x="3974707" y="1908054"/>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21" name="Chart Placeholder 10">
            <a:extLst>
              <a:ext uri="{FF2B5EF4-FFF2-40B4-BE49-F238E27FC236}">
                <a16:creationId xmlns:a16="http://schemas.microsoft.com/office/drawing/2014/main" id="{020BD77D-67C5-4E41-832E-09BF3819A139}"/>
              </a:ext>
            </a:extLst>
          </p:cNvPr>
          <p:cNvSpPr>
            <a:spLocks noGrp="1"/>
          </p:cNvSpPr>
          <p:nvPr>
            <p:ph type="chart" sz="quarter" idx="25"/>
          </p:nvPr>
        </p:nvSpPr>
        <p:spPr>
          <a:xfrm>
            <a:off x="541473" y="2246798"/>
            <a:ext cx="5435465" cy="3946948"/>
          </a:xfrm>
        </p:spPr>
        <p:txBody>
          <a:bodyPr/>
          <a:lstStyle>
            <a:lvl1pPr>
              <a:defRPr sz="900"/>
            </a:lvl1pPr>
          </a:lstStyle>
          <a:p>
            <a:r>
              <a:rPr lang="en-GB"/>
              <a:t>Click icon to add chart</a:t>
            </a:r>
            <a:endParaRPr lang="nl-NL" dirty="0"/>
          </a:p>
        </p:txBody>
      </p:sp>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cxnSp>
        <p:nvCxnSpPr>
          <p:cNvPr id="23" name="Straight Connector 22">
            <a:extLst>
              <a:ext uri="{FF2B5EF4-FFF2-40B4-BE49-F238E27FC236}">
                <a16:creationId xmlns:a16="http://schemas.microsoft.com/office/drawing/2014/main" id="{88E8A409-8F47-4620-96D3-BABD26E60A6F}"/>
              </a:ext>
            </a:extLst>
          </p:cNvPr>
          <p:cNvCxnSpPr>
            <a:cxnSpLocks/>
          </p:cNvCxnSpPr>
          <p:nvPr userDrawn="1"/>
        </p:nvCxnSpPr>
        <p:spPr>
          <a:xfrm>
            <a:off x="541472" y="1854000"/>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Content Placeholder 9">
            <a:extLst>
              <a:ext uri="{FF2B5EF4-FFF2-40B4-BE49-F238E27FC236}">
                <a16:creationId xmlns:a16="http://schemas.microsoft.com/office/drawing/2014/main" id="{0AB45097-CFC4-4B0F-9948-C93C0EB28309}"/>
              </a:ext>
            </a:extLst>
          </p:cNvPr>
          <p:cNvSpPr>
            <a:spLocks noGrp="1"/>
          </p:cNvSpPr>
          <p:nvPr>
            <p:ph sz="quarter" idx="34"/>
          </p:nvPr>
        </p:nvSpPr>
        <p:spPr>
          <a:xfrm>
            <a:off x="6243234" y="1528763"/>
            <a:ext cx="5436000" cy="4693316"/>
          </a:xfrm>
        </p:spPr>
        <p:txBody>
          <a:bodyPr/>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31" name="Title 1">
            <a:extLst>
              <a:ext uri="{FF2B5EF4-FFF2-40B4-BE49-F238E27FC236}">
                <a16:creationId xmlns:a16="http://schemas.microsoft.com/office/drawing/2014/main" id="{3F4FFC9B-6C31-430A-9321-365613B4FA35}"/>
              </a:ext>
            </a:extLst>
          </p:cNvPr>
          <p:cNvSpPr>
            <a:spLocks noGrp="1"/>
          </p:cNvSpPr>
          <p:nvPr>
            <p:ph type="title" hasCustomPrompt="1"/>
          </p:nvPr>
        </p:nvSpPr>
        <p:spPr>
          <a:xfrm>
            <a:off x="506078" y="684000"/>
            <a:ext cx="7694196" cy="549487"/>
          </a:xfrm>
        </p:spPr>
        <p:txBody>
          <a:bodyPr/>
          <a:lstStyle>
            <a:lvl1pPr>
              <a:lnSpc>
                <a:spcPct val="100000"/>
              </a:lnSpc>
              <a:defRPr sz="2000" cap="all" baseline="0"/>
            </a:lvl1pPr>
          </a:lstStyle>
          <a:p>
            <a:r>
              <a:rPr lang="en-US" dirty="0"/>
              <a:t>CLICK TO EDIT MASTER TITLE</a:t>
            </a:r>
          </a:p>
        </p:txBody>
      </p:sp>
      <p:cxnSp>
        <p:nvCxnSpPr>
          <p:cNvPr id="37" name="Straight Connector 6">
            <a:extLst>
              <a:ext uri="{FF2B5EF4-FFF2-40B4-BE49-F238E27FC236}">
                <a16:creationId xmlns:a16="http://schemas.microsoft.com/office/drawing/2014/main" id="{DB0BEBF8-2667-472B-9211-9239ACEF62B3}"/>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7">
            <a:extLst>
              <a:ext uri="{FF2B5EF4-FFF2-40B4-BE49-F238E27FC236}">
                <a16:creationId xmlns:a16="http://schemas.microsoft.com/office/drawing/2014/main" id="{6D45B27D-DCB5-4E35-837F-031934D534BB}"/>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3">
            <a:extLst>
              <a:ext uri="{FF2B5EF4-FFF2-40B4-BE49-F238E27FC236}">
                <a16:creationId xmlns:a16="http://schemas.microsoft.com/office/drawing/2014/main" id="{3B500ABA-0F51-CB45-A9C0-472A0B3F7E73}"/>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34" name="Text Box 11" descr="&lt;COMPANY_NAME&gt;&#10;">
            <a:extLst>
              <a:ext uri="{FF2B5EF4-FFF2-40B4-BE49-F238E27FC236}">
                <a16:creationId xmlns:a16="http://schemas.microsoft.com/office/drawing/2014/main" id="{0A86C31E-FC2A-4ED2-94D0-43C1EB4C1708}"/>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35" name="Group 4">
            <a:extLst>
              <a:ext uri="{FF2B5EF4-FFF2-40B4-BE49-F238E27FC236}">
                <a16:creationId xmlns:a16="http://schemas.microsoft.com/office/drawing/2014/main" id="{5129F7C4-1C8E-453A-86CA-A16C47BC16FF}"/>
              </a:ext>
            </a:extLst>
          </p:cNvPr>
          <p:cNvGrpSpPr>
            <a:grpSpLocks noChangeAspect="1"/>
          </p:cNvGrpSpPr>
          <p:nvPr userDrawn="1"/>
        </p:nvGrpSpPr>
        <p:grpSpPr bwMode="auto">
          <a:xfrm>
            <a:off x="338139" y="6429375"/>
            <a:ext cx="261938" cy="241300"/>
            <a:chOff x="213" y="4050"/>
            <a:chExt cx="165" cy="152"/>
          </a:xfrm>
        </p:grpSpPr>
        <p:sp>
          <p:nvSpPr>
            <p:cNvPr id="36" name="AutoShape 3">
              <a:extLst>
                <a:ext uri="{FF2B5EF4-FFF2-40B4-BE49-F238E27FC236}">
                  <a16:creationId xmlns:a16="http://schemas.microsoft.com/office/drawing/2014/main" id="{77E9D19A-549D-445A-928B-2F35B5855D31}"/>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5">
              <a:extLst>
                <a:ext uri="{FF2B5EF4-FFF2-40B4-BE49-F238E27FC236}">
                  <a16:creationId xmlns:a16="http://schemas.microsoft.com/office/drawing/2014/main" id="{2818C92D-8513-411C-9CCB-BB596796A5D6}"/>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6">
              <a:extLst>
                <a:ext uri="{FF2B5EF4-FFF2-40B4-BE49-F238E27FC236}">
                  <a16:creationId xmlns:a16="http://schemas.microsoft.com/office/drawing/2014/main" id="{3DF80C7C-5D80-4D8F-9227-446DCE3FD736}"/>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Freeform 7">
              <a:extLst>
                <a:ext uri="{FF2B5EF4-FFF2-40B4-BE49-F238E27FC236}">
                  <a16:creationId xmlns:a16="http://schemas.microsoft.com/office/drawing/2014/main" id="{E5EEB0FE-8137-4573-82B9-BA13F7763389}"/>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22" name="Text Placeholder 2">
            <a:extLst>
              <a:ext uri="{FF2B5EF4-FFF2-40B4-BE49-F238E27FC236}">
                <a16:creationId xmlns:a16="http://schemas.microsoft.com/office/drawing/2014/main" id="{1B069BF4-D0D8-443D-B9DC-A1C7A543C189}"/>
              </a:ext>
            </a:extLst>
          </p:cNvPr>
          <p:cNvSpPr>
            <a:spLocks noGrp="1"/>
          </p:cNvSpPr>
          <p:nvPr>
            <p:ph type="body" sz="quarter" idx="40"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25" name="Text Placeholder 2">
            <a:extLst>
              <a:ext uri="{FF2B5EF4-FFF2-40B4-BE49-F238E27FC236}">
                <a16:creationId xmlns:a16="http://schemas.microsoft.com/office/drawing/2014/main" id="{0C45E2F8-7809-D545-913A-D6DBC7E95595}"/>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3894887423"/>
      </p:ext>
    </p:extLst>
  </p:cSld>
  <p:clrMapOvr>
    <a:masterClrMapping/>
  </p:clrMapOvr>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2 Graphs + Bullets">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9" name="Text Placeholder 3">
            <a:extLst>
              <a:ext uri="{FF2B5EF4-FFF2-40B4-BE49-F238E27FC236}">
                <a16:creationId xmlns:a16="http://schemas.microsoft.com/office/drawing/2014/main" id="{22DBE13B-DF19-594C-BC83-488A1B73910C}"/>
              </a:ext>
            </a:extLst>
          </p:cNvPr>
          <p:cNvSpPr>
            <a:spLocks noGrp="1"/>
          </p:cNvSpPr>
          <p:nvPr>
            <p:ph type="body" sz="quarter" idx="17"/>
          </p:nvPr>
        </p:nvSpPr>
        <p:spPr>
          <a:xfrm>
            <a:off x="508532" y="1857241"/>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20" name="Text Placeholder 3">
            <a:extLst>
              <a:ext uri="{FF2B5EF4-FFF2-40B4-BE49-F238E27FC236}">
                <a16:creationId xmlns:a16="http://schemas.microsoft.com/office/drawing/2014/main" id="{630B7ABE-FEBD-C942-9A39-EA270E0479FB}"/>
              </a:ext>
            </a:extLst>
          </p:cNvPr>
          <p:cNvSpPr>
            <a:spLocks noGrp="1"/>
          </p:cNvSpPr>
          <p:nvPr>
            <p:ph type="body" sz="quarter" idx="21"/>
          </p:nvPr>
        </p:nvSpPr>
        <p:spPr>
          <a:xfrm>
            <a:off x="3941232" y="1857241"/>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21" name="Chart Placeholder 10">
            <a:extLst>
              <a:ext uri="{FF2B5EF4-FFF2-40B4-BE49-F238E27FC236}">
                <a16:creationId xmlns:a16="http://schemas.microsoft.com/office/drawing/2014/main" id="{020BD77D-67C5-4E41-832E-09BF3819A139}"/>
              </a:ext>
            </a:extLst>
          </p:cNvPr>
          <p:cNvSpPr>
            <a:spLocks noGrp="1"/>
          </p:cNvSpPr>
          <p:nvPr>
            <p:ph type="chart" sz="quarter" idx="25"/>
          </p:nvPr>
        </p:nvSpPr>
        <p:spPr>
          <a:xfrm>
            <a:off x="507998" y="2195985"/>
            <a:ext cx="5435465" cy="1542841"/>
          </a:xfrm>
        </p:spPr>
        <p:txBody>
          <a:bodyPr/>
          <a:lstStyle>
            <a:lvl1pPr>
              <a:defRPr sz="900"/>
            </a:lvl1pPr>
          </a:lstStyle>
          <a:p>
            <a:r>
              <a:rPr lang="en-GB"/>
              <a:t>Click icon to add chart</a:t>
            </a:r>
            <a:endParaRPr lang="nl-NL" dirty="0"/>
          </a:p>
        </p:txBody>
      </p:sp>
      <p:sp>
        <p:nvSpPr>
          <p:cNvPr id="40" name="Text Placeholder 3">
            <a:extLst>
              <a:ext uri="{FF2B5EF4-FFF2-40B4-BE49-F238E27FC236}">
                <a16:creationId xmlns:a16="http://schemas.microsoft.com/office/drawing/2014/main" id="{DDB93D6C-3AFA-0848-B053-04C84813402D}"/>
              </a:ext>
            </a:extLst>
          </p:cNvPr>
          <p:cNvSpPr>
            <a:spLocks noGrp="1"/>
          </p:cNvSpPr>
          <p:nvPr>
            <p:ph type="body" sz="quarter" idx="30" hasCustomPrompt="1"/>
          </p:nvPr>
        </p:nvSpPr>
        <p:spPr>
          <a:xfrm>
            <a:off x="508533" y="3940755"/>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41" name="Text Placeholder 3">
            <a:extLst>
              <a:ext uri="{FF2B5EF4-FFF2-40B4-BE49-F238E27FC236}">
                <a16:creationId xmlns:a16="http://schemas.microsoft.com/office/drawing/2014/main" id="{857813BF-C464-1248-A70F-F2D2D8D7636D}"/>
              </a:ext>
            </a:extLst>
          </p:cNvPr>
          <p:cNvSpPr>
            <a:spLocks noGrp="1"/>
          </p:cNvSpPr>
          <p:nvPr>
            <p:ph type="body" sz="quarter" idx="31"/>
          </p:nvPr>
        </p:nvSpPr>
        <p:spPr>
          <a:xfrm>
            <a:off x="508532" y="4353700"/>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42" name="Text Placeholder 3">
            <a:extLst>
              <a:ext uri="{FF2B5EF4-FFF2-40B4-BE49-F238E27FC236}">
                <a16:creationId xmlns:a16="http://schemas.microsoft.com/office/drawing/2014/main" id="{1D83FA73-1C9A-0548-9923-B40A79D5F517}"/>
              </a:ext>
            </a:extLst>
          </p:cNvPr>
          <p:cNvSpPr>
            <a:spLocks noGrp="1"/>
          </p:cNvSpPr>
          <p:nvPr>
            <p:ph type="body" sz="quarter" idx="32"/>
          </p:nvPr>
        </p:nvSpPr>
        <p:spPr>
          <a:xfrm>
            <a:off x="3941232" y="4353700"/>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43" name="Chart Placeholder 10">
            <a:extLst>
              <a:ext uri="{FF2B5EF4-FFF2-40B4-BE49-F238E27FC236}">
                <a16:creationId xmlns:a16="http://schemas.microsoft.com/office/drawing/2014/main" id="{1AB5F695-79EF-AD42-A7F5-0E94A445E27D}"/>
              </a:ext>
            </a:extLst>
          </p:cNvPr>
          <p:cNvSpPr>
            <a:spLocks noGrp="1"/>
          </p:cNvSpPr>
          <p:nvPr>
            <p:ph type="chart" sz="quarter" idx="33"/>
          </p:nvPr>
        </p:nvSpPr>
        <p:spPr>
          <a:xfrm>
            <a:off x="507998" y="4692444"/>
            <a:ext cx="5436000" cy="1544843"/>
          </a:xfrm>
        </p:spPr>
        <p:txBody>
          <a:bodyPr/>
          <a:lstStyle>
            <a:lvl1pPr>
              <a:defRPr sz="900"/>
            </a:lvl1pPr>
          </a:lstStyle>
          <a:p>
            <a:r>
              <a:rPr lang="en-GB"/>
              <a:t>Click icon to add chart</a:t>
            </a:r>
            <a:endParaRPr lang="nl-NL" dirty="0"/>
          </a:p>
        </p:txBody>
      </p:sp>
      <p:sp>
        <p:nvSpPr>
          <p:cNvPr id="30" name="Content Placeholder 9">
            <a:extLst>
              <a:ext uri="{FF2B5EF4-FFF2-40B4-BE49-F238E27FC236}">
                <a16:creationId xmlns:a16="http://schemas.microsoft.com/office/drawing/2014/main" id="{8A97A6C5-D184-459A-ADF1-92EC18F02466}"/>
              </a:ext>
            </a:extLst>
          </p:cNvPr>
          <p:cNvSpPr>
            <a:spLocks noGrp="1"/>
          </p:cNvSpPr>
          <p:nvPr>
            <p:ph sz="quarter" idx="34"/>
          </p:nvPr>
        </p:nvSpPr>
        <p:spPr>
          <a:xfrm>
            <a:off x="6243238" y="1522800"/>
            <a:ext cx="5436000" cy="4698000"/>
          </a:xfrm>
        </p:spPr>
        <p:txBody>
          <a:bodyPr/>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cxnSp>
        <p:nvCxnSpPr>
          <p:cNvPr id="35" name="Straight Connector 34">
            <a:extLst>
              <a:ext uri="{FF2B5EF4-FFF2-40B4-BE49-F238E27FC236}">
                <a16:creationId xmlns:a16="http://schemas.microsoft.com/office/drawing/2014/main" id="{B921496C-3F80-4EEC-B33F-DF6C7C57E9AA}"/>
              </a:ext>
            </a:extLst>
          </p:cNvPr>
          <p:cNvCxnSpPr>
            <a:cxnSpLocks/>
          </p:cNvCxnSpPr>
          <p:nvPr userDrawn="1"/>
        </p:nvCxnSpPr>
        <p:spPr>
          <a:xfrm>
            <a:off x="533801" y="4310102"/>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Text Placeholder 3">
            <a:extLst>
              <a:ext uri="{FF2B5EF4-FFF2-40B4-BE49-F238E27FC236}">
                <a16:creationId xmlns:a16="http://schemas.microsoft.com/office/drawing/2014/main" id="{86878C8F-94FE-6848-B8DF-41182E7E5C1D}"/>
              </a:ext>
            </a:extLst>
          </p:cNvPr>
          <p:cNvSpPr>
            <a:spLocks noGrp="1"/>
          </p:cNvSpPr>
          <p:nvPr>
            <p:ph type="body" sz="quarter" idx="40" hasCustomPrompt="1"/>
          </p:nvPr>
        </p:nvSpPr>
        <p:spPr>
          <a:xfrm>
            <a:off x="508533" y="1492313"/>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cxnSp>
        <p:nvCxnSpPr>
          <p:cNvPr id="39" name="Straight Connector 34">
            <a:extLst>
              <a:ext uri="{FF2B5EF4-FFF2-40B4-BE49-F238E27FC236}">
                <a16:creationId xmlns:a16="http://schemas.microsoft.com/office/drawing/2014/main" id="{82BCBF3E-F549-D743-9761-B4F0A95DEE98}"/>
              </a:ext>
            </a:extLst>
          </p:cNvPr>
          <p:cNvCxnSpPr>
            <a:cxnSpLocks/>
          </p:cNvCxnSpPr>
          <p:nvPr userDrawn="1"/>
        </p:nvCxnSpPr>
        <p:spPr>
          <a:xfrm>
            <a:off x="533801" y="1854000"/>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5" name="Title 1">
            <a:extLst>
              <a:ext uri="{FF2B5EF4-FFF2-40B4-BE49-F238E27FC236}">
                <a16:creationId xmlns:a16="http://schemas.microsoft.com/office/drawing/2014/main" id="{5A693F05-B787-42E1-B043-7DE71040EF32}"/>
              </a:ext>
            </a:extLst>
          </p:cNvPr>
          <p:cNvSpPr>
            <a:spLocks noGrp="1"/>
          </p:cNvSpPr>
          <p:nvPr>
            <p:ph type="title" hasCustomPrompt="1"/>
          </p:nvPr>
        </p:nvSpPr>
        <p:spPr>
          <a:xfrm>
            <a:off x="506078" y="684000"/>
            <a:ext cx="7693200" cy="556947"/>
          </a:xfrm>
        </p:spPr>
        <p:txBody>
          <a:bodyPr/>
          <a:lstStyle>
            <a:lvl1pPr>
              <a:lnSpc>
                <a:spcPct val="100000"/>
              </a:lnSpc>
              <a:defRPr sz="2000" cap="all" baseline="0"/>
            </a:lvl1pPr>
          </a:lstStyle>
          <a:p>
            <a:r>
              <a:rPr lang="en-US" dirty="0"/>
              <a:t>CLICK TO EDIT MASTER TITLE</a:t>
            </a:r>
          </a:p>
        </p:txBody>
      </p:sp>
      <p:cxnSp>
        <p:nvCxnSpPr>
          <p:cNvPr id="47" name="Straight Connector 6">
            <a:extLst>
              <a:ext uri="{FF2B5EF4-FFF2-40B4-BE49-F238E27FC236}">
                <a16:creationId xmlns:a16="http://schemas.microsoft.com/office/drawing/2014/main" id="{6847D044-9476-4ED8-93EF-1DC6C6747D15}"/>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7">
            <a:extLst>
              <a:ext uri="{FF2B5EF4-FFF2-40B4-BE49-F238E27FC236}">
                <a16:creationId xmlns:a16="http://schemas.microsoft.com/office/drawing/2014/main" id="{174A2F14-CEC0-44E7-A341-CBC23C179D88}"/>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3">
            <a:extLst>
              <a:ext uri="{FF2B5EF4-FFF2-40B4-BE49-F238E27FC236}">
                <a16:creationId xmlns:a16="http://schemas.microsoft.com/office/drawing/2014/main" id="{6BAF3DE5-2E5D-C74B-B8FC-76539E875091}"/>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36" name="Text Box 11" descr="&lt;COMPANY_NAME&gt;&#10;">
            <a:extLst>
              <a:ext uri="{FF2B5EF4-FFF2-40B4-BE49-F238E27FC236}">
                <a16:creationId xmlns:a16="http://schemas.microsoft.com/office/drawing/2014/main" id="{34BC6CF5-9B88-4D75-89AB-6F9AD3907512}"/>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37" name="Group 4">
            <a:extLst>
              <a:ext uri="{FF2B5EF4-FFF2-40B4-BE49-F238E27FC236}">
                <a16:creationId xmlns:a16="http://schemas.microsoft.com/office/drawing/2014/main" id="{3677F660-D18F-4963-AF79-ADAE97C0D393}"/>
              </a:ext>
            </a:extLst>
          </p:cNvPr>
          <p:cNvGrpSpPr>
            <a:grpSpLocks noChangeAspect="1"/>
          </p:cNvGrpSpPr>
          <p:nvPr userDrawn="1"/>
        </p:nvGrpSpPr>
        <p:grpSpPr bwMode="auto">
          <a:xfrm>
            <a:off x="338139" y="6429375"/>
            <a:ext cx="261938" cy="241300"/>
            <a:chOff x="213" y="4050"/>
            <a:chExt cx="165" cy="152"/>
          </a:xfrm>
        </p:grpSpPr>
        <p:sp>
          <p:nvSpPr>
            <p:cNvPr id="44" name="AutoShape 3">
              <a:extLst>
                <a:ext uri="{FF2B5EF4-FFF2-40B4-BE49-F238E27FC236}">
                  <a16:creationId xmlns:a16="http://schemas.microsoft.com/office/drawing/2014/main" id="{E551AB65-67B0-4324-9383-56CE01B1333F}"/>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6" name="Freeform 5">
              <a:extLst>
                <a:ext uri="{FF2B5EF4-FFF2-40B4-BE49-F238E27FC236}">
                  <a16:creationId xmlns:a16="http://schemas.microsoft.com/office/drawing/2014/main" id="{A232C95F-AF53-4619-8578-BB7F688B2377}"/>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9" name="Freeform 6">
              <a:extLst>
                <a:ext uri="{FF2B5EF4-FFF2-40B4-BE49-F238E27FC236}">
                  <a16:creationId xmlns:a16="http://schemas.microsoft.com/office/drawing/2014/main" id="{6B09729A-8F7B-4F19-9220-AEA42C6335E6}"/>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0" name="Freeform 7">
              <a:extLst>
                <a:ext uri="{FF2B5EF4-FFF2-40B4-BE49-F238E27FC236}">
                  <a16:creationId xmlns:a16="http://schemas.microsoft.com/office/drawing/2014/main" id="{4834F7CB-EB20-4C34-8039-4348DA53ADDE}"/>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26" name="Text Placeholder 2">
            <a:extLst>
              <a:ext uri="{FF2B5EF4-FFF2-40B4-BE49-F238E27FC236}">
                <a16:creationId xmlns:a16="http://schemas.microsoft.com/office/drawing/2014/main" id="{CF69CD32-C796-4EFF-B3A9-68F0E5B87B58}"/>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27" name="Text Placeholder 2">
            <a:extLst>
              <a:ext uri="{FF2B5EF4-FFF2-40B4-BE49-F238E27FC236}">
                <a16:creationId xmlns:a16="http://schemas.microsoft.com/office/drawing/2014/main" id="{CE5EA69B-52CC-4E42-94A1-AF08F00C0E0E}"/>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656571724"/>
      </p:ext>
    </p:extLst>
  </p:cSld>
  <p:clrMapOvr>
    <a:masterClrMapping/>
  </p:clrMapOvr>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2 Graphs + Bullets">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9" name="Text Placeholder 3">
            <a:extLst>
              <a:ext uri="{FF2B5EF4-FFF2-40B4-BE49-F238E27FC236}">
                <a16:creationId xmlns:a16="http://schemas.microsoft.com/office/drawing/2014/main" id="{22DBE13B-DF19-594C-BC83-488A1B73910C}"/>
              </a:ext>
            </a:extLst>
          </p:cNvPr>
          <p:cNvSpPr>
            <a:spLocks noGrp="1"/>
          </p:cNvSpPr>
          <p:nvPr>
            <p:ph type="body" sz="quarter" idx="17"/>
          </p:nvPr>
        </p:nvSpPr>
        <p:spPr>
          <a:xfrm>
            <a:off x="6243772" y="1890624"/>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20" name="Text Placeholder 3">
            <a:extLst>
              <a:ext uri="{FF2B5EF4-FFF2-40B4-BE49-F238E27FC236}">
                <a16:creationId xmlns:a16="http://schemas.microsoft.com/office/drawing/2014/main" id="{630B7ABE-FEBD-C942-9A39-EA270E0479FB}"/>
              </a:ext>
            </a:extLst>
          </p:cNvPr>
          <p:cNvSpPr>
            <a:spLocks noGrp="1"/>
          </p:cNvSpPr>
          <p:nvPr>
            <p:ph type="body" sz="quarter" idx="21"/>
          </p:nvPr>
        </p:nvSpPr>
        <p:spPr>
          <a:xfrm>
            <a:off x="9676472" y="1890624"/>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21" name="Chart Placeholder 10">
            <a:extLst>
              <a:ext uri="{FF2B5EF4-FFF2-40B4-BE49-F238E27FC236}">
                <a16:creationId xmlns:a16="http://schemas.microsoft.com/office/drawing/2014/main" id="{020BD77D-67C5-4E41-832E-09BF3819A139}"/>
              </a:ext>
            </a:extLst>
          </p:cNvPr>
          <p:cNvSpPr>
            <a:spLocks noGrp="1"/>
          </p:cNvSpPr>
          <p:nvPr>
            <p:ph type="chart" sz="quarter" idx="25"/>
          </p:nvPr>
        </p:nvSpPr>
        <p:spPr>
          <a:xfrm>
            <a:off x="6243238" y="2229369"/>
            <a:ext cx="5435465" cy="1296000"/>
          </a:xfrm>
        </p:spPr>
        <p:txBody>
          <a:bodyPr/>
          <a:lstStyle>
            <a:lvl1pPr>
              <a:defRPr sz="900"/>
            </a:lvl1pPr>
          </a:lstStyle>
          <a:p>
            <a:r>
              <a:rPr lang="en-GB"/>
              <a:t>Click icon to add chart</a:t>
            </a:r>
            <a:endParaRPr lang="nl-NL" dirty="0"/>
          </a:p>
        </p:txBody>
      </p:sp>
      <p:sp>
        <p:nvSpPr>
          <p:cNvPr id="40" name="Text Placeholder 3">
            <a:extLst>
              <a:ext uri="{FF2B5EF4-FFF2-40B4-BE49-F238E27FC236}">
                <a16:creationId xmlns:a16="http://schemas.microsoft.com/office/drawing/2014/main" id="{DDB93D6C-3AFA-0848-B053-04C84813402D}"/>
              </a:ext>
            </a:extLst>
          </p:cNvPr>
          <p:cNvSpPr>
            <a:spLocks noGrp="1"/>
          </p:cNvSpPr>
          <p:nvPr>
            <p:ph type="body" sz="quarter" idx="30" hasCustomPrompt="1"/>
          </p:nvPr>
        </p:nvSpPr>
        <p:spPr>
          <a:xfrm>
            <a:off x="6243773" y="3945109"/>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41" name="Text Placeholder 3">
            <a:extLst>
              <a:ext uri="{FF2B5EF4-FFF2-40B4-BE49-F238E27FC236}">
                <a16:creationId xmlns:a16="http://schemas.microsoft.com/office/drawing/2014/main" id="{857813BF-C464-1248-A70F-F2D2D8D7636D}"/>
              </a:ext>
            </a:extLst>
          </p:cNvPr>
          <p:cNvSpPr>
            <a:spLocks noGrp="1"/>
          </p:cNvSpPr>
          <p:nvPr>
            <p:ph type="body" sz="quarter" idx="31"/>
          </p:nvPr>
        </p:nvSpPr>
        <p:spPr>
          <a:xfrm>
            <a:off x="6243772" y="4358054"/>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42" name="Text Placeholder 3">
            <a:extLst>
              <a:ext uri="{FF2B5EF4-FFF2-40B4-BE49-F238E27FC236}">
                <a16:creationId xmlns:a16="http://schemas.microsoft.com/office/drawing/2014/main" id="{1D83FA73-1C9A-0548-9923-B40A79D5F517}"/>
              </a:ext>
            </a:extLst>
          </p:cNvPr>
          <p:cNvSpPr>
            <a:spLocks noGrp="1"/>
          </p:cNvSpPr>
          <p:nvPr>
            <p:ph type="body" sz="quarter" idx="32"/>
          </p:nvPr>
        </p:nvSpPr>
        <p:spPr>
          <a:xfrm>
            <a:off x="9676472" y="4358054"/>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43" name="Chart Placeholder 10">
            <a:extLst>
              <a:ext uri="{FF2B5EF4-FFF2-40B4-BE49-F238E27FC236}">
                <a16:creationId xmlns:a16="http://schemas.microsoft.com/office/drawing/2014/main" id="{1AB5F695-79EF-AD42-A7F5-0E94A445E27D}"/>
              </a:ext>
            </a:extLst>
          </p:cNvPr>
          <p:cNvSpPr>
            <a:spLocks noGrp="1"/>
          </p:cNvSpPr>
          <p:nvPr>
            <p:ph type="chart" sz="quarter" idx="33"/>
          </p:nvPr>
        </p:nvSpPr>
        <p:spPr>
          <a:xfrm>
            <a:off x="6243238" y="4696799"/>
            <a:ext cx="5436000" cy="1296000"/>
          </a:xfrm>
        </p:spPr>
        <p:txBody>
          <a:bodyPr/>
          <a:lstStyle>
            <a:lvl1pPr>
              <a:defRPr sz="900"/>
            </a:lvl1pPr>
          </a:lstStyle>
          <a:p>
            <a:r>
              <a:rPr lang="en-GB"/>
              <a:t>Click icon to add chart</a:t>
            </a:r>
            <a:endParaRPr lang="nl-NL" dirty="0"/>
          </a:p>
        </p:txBody>
      </p:sp>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30" name="Content Placeholder 9">
            <a:extLst>
              <a:ext uri="{FF2B5EF4-FFF2-40B4-BE49-F238E27FC236}">
                <a16:creationId xmlns:a16="http://schemas.microsoft.com/office/drawing/2014/main" id="{8A97A6C5-D184-459A-ADF1-92EC18F02466}"/>
              </a:ext>
            </a:extLst>
          </p:cNvPr>
          <p:cNvSpPr>
            <a:spLocks noGrp="1"/>
          </p:cNvSpPr>
          <p:nvPr>
            <p:ph sz="quarter" idx="34"/>
          </p:nvPr>
        </p:nvSpPr>
        <p:spPr>
          <a:xfrm>
            <a:off x="519919" y="1522800"/>
            <a:ext cx="5436000" cy="4698000"/>
          </a:xfrm>
        </p:spPr>
        <p:txBody>
          <a:bodyPr/>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cxnSp>
        <p:nvCxnSpPr>
          <p:cNvPr id="24" name="Straight Connector 23">
            <a:extLst>
              <a:ext uri="{FF2B5EF4-FFF2-40B4-BE49-F238E27FC236}">
                <a16:creationId xmlns:a16="http://schemas.microsoft.com/office/drawing/2014/main" id="{CD5B92F7-EB05-4ACA-AA54-8C8812B5696F}"/>
              </a:ext>
            </a:extLst>
          </p:cNvPr>
          <p:cNvCxnSpPr>
            <a:cxnSpLocks/>
          </p:cNvCxnSpPr>
          <p:nvPr userDrawn="1"/>
        </p:nvCxnSpPr>
        <p:spPr>
          <a:xfrm>
            <a:off x="6243237" y="4314456"/>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Text Placeholder 3">
            <a:extLst>
              <a:ext uri="{FF2B5EF4-FFF2-40B4-BE49-F238E27FC236}">
                <a16:creationId xmlns:a16="http://schemas.microsoft.com/office/drawing/2014/main" id="{01131961-14C0-AD49-8E84-487A2C712B39}"/>
              </a:ext>
            </a:extLst>
          </p:cNvPr>
          <p:cNvSpPr>
            <a:spLocks noGrp="1"/>
          </p:cNvSpPr>
          <p:nvPr>
            <p:ph type="body" sz="quarter" idx="40" hasCustomPrompt="1"/>
          </p:nvPr>
        </p:nvSpPr>
        <p:spPr>
          <a:xfrm>
            <a:off x="6243773" y="1488118"/>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cxnSp>
        <p:nvCxnSpPr>
          <p:cNvPr id="39" name="Straight Connector 23">
            <a:extLst>
              <a:ext uri="{FF2B5EF4-FFF2-40B4-BE49-F238E27FC236}">
                <a16:creationId xmlns:a16="http://schemas.microsoft.com/office/drawing/2014/main" id="{C19C8AF1-D5DC-1F4F-94CF-4983CA22B2B5}"/>
              </a:ext>
            </a:extLst>
          </p:cNvPr>
          <p:cNvCxnSpPr>
            <a:cxnSpLocks/>
          </p:cNvCxnSpPr>
          <p:nvPr userDrawn="1"/>
        </p:nvCxnSpPr>
        <p:spPr>
          <a:xfrm>
            <a:off x="6243237" y="1854000"/>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Title 1">
            <a:extLst>
              <a:ext uri="{FF2B5EF4-FFF2-40B4-BE49-F238E27FC236}">
                <a16:creationId xmlns:a16="http://schemas.microsoft.com/office/drawing/2014/main" id="{0EE468BB-E047-4C85-B4B6-FA3F8564EE58}"/>
              </a:ext>
            </a:extLst>
          </p:cNvPr>
          <p:cNvSpPr>
            <a:spLocks noGrp="1"/>
          </p:cNvSpPr>
          <p:nvPr>
            <p:ph type="title" hasCustomPrompt="1"/>
          </p:nvPr>
        </p:nvSpPr>
        <p:spPr>
          <a:xfrm>
            <a:off x="506078" y="684000"/>
            <a:ext cx="7694196" cy="546120"/>
          </a:xfrm>
        </p:spPr>
        <p:txBody>
          <a:bodyPr/>
          <a:lstStyle>
            <a:lvl1pPr>
              <a:lnSpc>
                <a:spcPct val="100000"/>
              </a:lnSpc>
              <a:defRPr sz="2000" cap="all" baseline="0"/>
            </a:lvl1pPr>
          </a:lstStyle>
          <a:p>
            <a:r>
              <a:rPr lang="en-US" dirty="0"/>
              <a:t>CLICK TO EDIT MASTER TITLE</a:t>
            </a:r>
          </a:p>
        </p:txBody>
      </p:sp>
      <p:cxnSp>
        <p:nvCxnSpPr>
          <p:cNvPr id="46" name="Straight Connector 6">
            <a:extLst>
              <a:ext uri="{FF2B5EF4-FFF2-40B4-BE49-F238E27FC236}">
                <a16:creationId xmlns:a16="http://schemas.microsoft.com/office/drawing/2014/main" id="{73474596-CEC4-4A53-B058-92DA5C15A759}"/>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Text Placeholder 13">
            <a:extLst>
              <a:ext uri="{FF2B5EF4-FFF2-40B4-BE49-F238E27FC236}">
                <a16:creationId xmlns:a16="http://schemas.microsoft.com/office/drawing/2014/main" id="{BF8B099C-A253-6646-8A69-83997645AAD3}"/>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26" name="Text Box 11" descr="&lt;COMPANY_NAME&gt;&#10;">
            <a:extLst>
              <a:ext uri="{FF2B5EF4-FFF2-40B4-BE49-F238E27FC236}">
                <a16:creationId xmlns:a16="http://schemas.microsoft.com/office/drawing/2014/main" id="{1C8622F5-78CD-4A58-BC32-CAC9970C54B5}"/>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33" name="Group 4">
            <a:extLst>
              <a:ext uri="{FF2B5EF4-FFF2-40B4-BE49-F238E27FC236}">
                <a16:creationId xmlns:a16="http://schemas.microsoft.com/office/drawing/2014/main" id="{46363C4E-0861-40DE-80B3-B8820C27F4B3}"/>
              </a:ext>
            </a:extLst>
          </p:cNvPr>
          <p:cNvGrpSpPr>
            <a:grpSpLocks noChangeAspect="1"/>
          </p:cNvGrpSpPr>
          <p:nvPr userDrawn="1"/>
        </p:nvGrpSpPr>
        <p:grpSpPr bwMode="auto">
          <a:xfrm>
            <a:off x="338139" y="6429375"/>
            <a:ext cx="261938" cy="241300"/>
            <a:chOff x="213" y="4050"/>
            <a:chExt cx="165" cy="152"/>
          </a:xfrm>
        </p:grpSpPr>
        <p:sp>
          <p:nvSpPr>
            <p:cNvPr id="36" name="AutoShape 3">
              <a:extLst>
                <a:ext uri="{FF2B5EF4-FFF2-40B4-BE49-F238E27FC236}">
                  <a16:creationId xmlns:a16="http://schemas.microsoft.com/office/drawing/2014/main" id="{DBE959E1-A940-4904-96A1-8982397921D8}"/>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5">
              <a:extLst>
                <a:ext uri="{FF2B5EF4-FFF2-40B4-BE49-F238E27FC236}">
                  <a16:creationId xmlns:a16="http://schemas.microsoft.com/office/drawing/2014/main" id="{47BABC5A-FF32-4A7E-8F32-4FE5A712DC14}"/>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5" name="Freeform 6">
              <a:extLst>
                <a:ext uri="{FF2B5EF4-FFF2-40B4-BE49-F238E27FC236}">
                  <a16:creationId xmlns:a16="http://schemas.microsoft.com/office/drawing/2014/main" id="{B79D4509-4831-4E30-8D37-E70BA114B2F2}"/>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8" name="Freeform 7">
              <a:extLst>
                <a:ext uri="{FF2B5EF4-FFF2-40B4-BE49-F238E27FC236}">
                  <a16:creationId xmlns:a16="http://schemas.microsoft.com/office/drawing/2014/main" id="{BB984D90-00F2-4E7E-AF71-8F8AD56E88C5}"/>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27" name="Text Placeholder 2">
            <a:extLst>
              <a:ext uri="{FF2B5EF4-FFF2-40B4-BE49-F238E27FC236}">
                <a16:creationId xmlns:a16="http://schemas.microsoft.com/office/drawing/2014/main" id="{ADA352F1-0FA8-4FC5-8DEA-93DEAC2B063D}"/>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28" name="Text Placeholder 2">
            <a:extLst>
              <a:ext uri="{FF2B5EF4-FFF2-40B4-BE49-F238E27FC236}">
                <a16:creationId xmlns:a16="http://schemas.microsoft.com/office/drawing/2014/main" id="{FD3E5C42-ADCC-6B4D-8BEC-D419CFD8BEF8}"/>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cxnSp>
        <p:nvCxnSpPr>
          <p:cNvPr id="29" name="Straight Connector 7">
            <a:extLst>
              <a:ext uri="{FF2B5EF4-FFF2-40B4-BE49-F238E27FC236}">
                <a16:creationId xmlns:a16="http://schemas.microsoft.com/office/drawing/2014/main" id="{E3D2B470-F78D-5D49-B6B2-424369B8743C}"/>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620118"/>
      </p:ext>
    </p:extLst>
  </p:cSld>
  <p:clrMapOvr>
    <a:masterClrMapping/>
  </p:clrMapOvr>
  <p:transition/>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2 Graphs + Bullets">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 name="Text Placeholder 13">
            <a:extLst>
              <a:ext uri="{FF2B5EF4-FFF2-40B4-BE49-F238E27FC236}">
                <a16:creationId xmlns:a16="http://schemas.microsoft.com/office/drawing/2014/main" id="{ABAB7232-5977-FA4E-8238-75FF829B54D0}"/>
              </a:ext>
            </a:extLst>
          </p:cNvPr>
          <p:cNvSpPr>
            <a:spLocks noGrp="1"/>
          </p:cNvSpPr>
          <p:nvPr>
            <p:ph type="body" sz="quarter" idx="40"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18" name="Text Placeholder 3">
            <a:extLst>
              <a:ext uri="{FF2B5EF4-FFF2-40B4-BE49-F238E27FC236}">
                <a16:creationId xmlns:a16="http://schemas.microsoft.com/office/drawing/2014/main" id="{49CD29CF-BCBB-F842-873C-4CC2D7876EF4}"/>
              </a:ext>
            </a:extLst>
          </p:cNvPr>
          <p:cNvSpPr>
            <a:spLocks noGrp="1"/>
          </p:cNvSpPr>
          <p:nvPr>
            <p:ph type="body" sz="quarter" idx="12" hasCustomPrompt="1"/>
          </p:nvPr>
        </p:nvSpPr>
        <p:spPr>
          <a:xfrm>
            <a:off x="6243773" y="1487839"/>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19" name="Text Placeholder 3">
            <a:extLst>
              <a:ext uri="{FF2B5EF4-FFF2-40B4-BE49-F238E27FC236}">
                <a16:creationId xmlns:a16="http://schemas.microsoft.com/office/drawing/2014/main" id="{22DBE13B-DF19-594C-BC83-488A1B73910C}"/>
              </a:ext>
            </a:extLst>
          </p:cNvPr>
          <p:cNvSpPr>
            <a:spLocks noGrp="1"/>
          </p:cNvSpPr>
          <p:nvPr>
            <p:ph type="body" sz="quarter" idx="17"/>
          </p:nvPr>
        </p:nvSpPr>
        <p:spPr>
          <a:xfrm>
            <a:off x="6243772" y="1890624"/>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20" name="Text Placeholder 3">
            <a:extLst>
              <a:ext uri="{FF2B5EF4-FFF2-40B4-BE49-F238E27FC236}">
                <a16:creationId xmlns:a16="http://schemas.microsoft.com/office/drawing/2014/main" id="{630B7ABE-FEBD-C942-9A39-EA270E0479FB}"/>
              </a:ext>
            </a:extLst>
          </p:cNvPr>
          <p:cNvSpPr>
            <a:spLocks noGrp="1"/>
          </p:cNvSpPr>
          <p:nvPr>
            <p:ph type="body" sz="quarter" idx="21"/>
          </p:nvPr>
        </p:nvSpPr>
        <p:spPr>
          <a:xfrm>
            <a:off x="9676472" y="1890624"/>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21" name="Chart Placeholder 10">
            <a:extLst>
              <a:ext uri="{FF2B5EF4-FFF2-40B4-BE49-F238E27FC236}">
                <a16:creationId xmlns:a16="http://schemas.microsoft.com/office/drawing/2014/main" id="{020BD77D-67C5-4E41-832E-09BF3819A139}"/>
              </a:ext>
            </a:extLst>
          </p:cNvPr>
          <p:cNvSpPr>
            <a:spLocks noGrp="1"/>
          </p:cNvSpPr>
          <p:nvPr>
            <p:ph type="chart" sz="quarter" idx="25"/>
          </p:nvPr>
        </p:nvSpPr>
        <p:spPr>
          <a:xfrm>
            <a:off x="6243238" y="2229368"/>
            <a:ext cx="5435465" cy="2261452"/>
          </a:xfrm>
        </p:spPr>
        <p:txBody>
          <a:bodyPr/>
          <a:lstStyle>
            <a:lvl1pPr>
              <a:defRPr sz="900"/>
            </a:lvl1pPr>
          </a:lstStyle>
          <a:p>
            <a:r>
              <a:rPr lang="en-GB"/>
              <a:t>Click icon to add chart</a:t>
            </a:r>
            <a:endParaRPr lang="nl-NL" dirty="0"/>
          </a:p>
        </p:txBody>
      </p:sp>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30" name="Content Placeholder 9">
            <a:extLst>
              <a:ext uri="{FF2B5EF4-FFF2-40B4-BE49-F238E27FC236}">
                <a16:creationId xmlns:a16="http://schemas.microsoft.com/office/drawing/2014/main" id="{8A97A6C5-D184-459A-ADF1-92EC18F02466}"/>
              </a:ext>
            </a:extLst>
          </p:cNvPr>
          <p:cNvSpPr>
            <a:spLocks noGrp="1"/>
          </p:cNvSpPr>
          <p:nvPr>
            <p:ph sz="quarter" idx="34"/>
          </p:nvPr>
        </p:nvSpPr>
        <p:spPr>
          <a:xfrm>
            <a:off x="519919" y="4685564"/>
            <a:ext cx="5436000" cy="1536515"/>
          </a:xfrm>
        </p:spPr>
        <p:txBody>
          <a:bodyPr/>
          <a:lstStyle>
            <a:lvl1pPr marL="0" indent="0" defTabSz="357708">
              <a:lnSpc>
                <a:spcPct val="120000"/>
              </a:lnSpc>
              <a:spcBef>
                <a:spcPts val="0"/>
              </a:spcBef>
              <a:spcAft>
                <a:spcPts val="600"/>
              </a:spcAft>
              <a:defRPr sz="1400"/>
            </a:lvl1pPr>
            <a:lvl2pPr marL="144000" marR="0" indent="-144000" algn="l" defTabSz="357708" rtl="0" eaLnBrk="1" fontAlgn="auto" latinLnBrk="0" hangingPunct="1">
              <a:lnSpc>
                <a:spcPct val="120000"/>
              </a:lnSpc>
              <a:spcBef>
                <a:spcPts val="0"/>
              </a:spcBef>
              <a:spcAft>
                <a:spcPts val="6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p:txBody>
      </p:sp>
      <p:cxnSp>
        <p:nvCxnSpPr>
          <p:cNvPr id="23" name="Straight Connector 22">
            <a:extLst>
              <a:ext uri="{FF2B5EF4-FFF2-40B4-BE49-F238E27FC236}">
                <a16:creationId xmlns:a16="http://schemas.microsoft.com/office/drawing/2014/main" id="{88E8A409-8F47-4620-96D3-BABD26E60A6F}"/>
              </a:ext>
            </a:extLst>
          </p:cNvPr>
          <p:cNvCxnSpPr>
            <a:cxnSpLocks/>
          </p:cNvCxnSpPr>
          <p:nvPr userDrawn="1"/>
        </p:nvCxnSpPr>
        <p:spPr>
          <a:xfrm>
            <a:off x="6243237" y="1854000"/>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Text Placeholder 3">
            <a:extLst>
              <a:ext uri="{FF2B5EF4-FFF2-40B4-BE49-F238E27FC236}">
                <a16:creationId xmlns:a16="http://schemas.microsoft.com/office/drawing/2014/main" id="{1A50354C-944D-43CC-A986-A5E93889B5A8}"/>
              </a:ext>
            </a:extLst>
          </p:cNvPr>
          <p:cNvSpPr>
            <a:spLocks noGrp="1"/>
          </p:cNvSpPr>
          <p:nvPr>
            <p:ph type="body" sz="quarter" idx="35" hasCustomPrompt="1"/>
          </p:nvPr>
        </p:nvSpPr>
        <p:spPr>
          <a:xfrm>
            <a:off x="511188" y="1477679"/>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26" name="Text Placeholder 3">
            <a:extLst>
              <a:ext uri="{FF2B5EF4-FFF2-40B4-BE49-F238E27FC236}">
                <a16:creationId xmlns:a16="http://schemas.microsoft.com/office/drawing/2014/main" id="{925AE1E8-F948-478F-8552-A5DCD84C8F6A}"/>
              </a:ext>
            </a:extLst>
          </p:cNvPr>
          <p:cNvSpPr>
            <a:spLocks noGrp="1"/>
          </p:cNvSpPr>
          <p:nvPr>
            <p:ph type="body" sz="quarter" idx="36"/>
          </p:nvPr>
        </p:nvSpPr>
        <p:spPr>
          <a:xfrm>
            <a:off x="511187" y="1890624"/>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27" name="Text Placeholder 3">
            <a:extLst>
              <a:ext uri="{FF2B5EF4-FFF2-40B4-BE49-F238E27FC236}">
                <a16:creationId xmlns:a16="http://schemas.microsoft.com/office/drawing/2014/main" id="{7D948C34-EFAE-40B2-BF4D-BBE0AABA4C2B}"/>
              </a:ext>
            </a:extLst>
          </p:cNvPr>
          <p:cNvSpPr>
            <a:spLocks noGrp="1"/>
          </p:cNvSpPr>
          <p:nvPr>
            <p:ph type="body" sz="quarter" idx="37"/>
          </p:nvPr>
        </p:nvSpPr>
        <p:spPr>
          <a:xfrm>
            <a:off x="3943887" y="1890624"/>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28" name="Chart Placeholder 10">
            <a:extLst>
              <a:ext uri="{FF2B5EF4-FFF2-40B4-BE49-F238E27FC236}">
                <a16:creationId xmlns:a16="http://schemas.microsoft.com/office/drawing/2014/main" id="{478DB005-B78A-465B-8AE1-C8FB7585910C}"/>
              </a:ext>
            </a:extLst>
          </p:cNvPr>
          <p:cNvSpPr>
            <a:spLocks noGrp="1"/>
          </p:cNvSpPr>
          <p:nvPr>
            <p:ph type="chart" sz="quarter" idx="38"/>
          </p:nvPr>
        </p:nvSpPr>
        <p:spPr>
          <a:xfrm>
            <a:off x="510653" y="2229368"/>
            <a:ext cx="5435465" cy="2261452"/>
          </a:xfrm>
        </p:spPr>
        <p:txBody>
          <a:bodyPr/>
          <a:lstStyle>
            <a:lvl1pPr>
              <a:defRPr sz="900"/>
            </a:lvl1pPr>
          </a:lstStyle>
          <a:p>
            <a:r>
              <a:rPr lang="en-GB"/>
              <a:t>Click icon to add chart</a:t>
            </a:r>
            <a:endParaRPr lang="nl-NL" dirty="0"/>
          </a:p>
        </p:txBody>
      </p:sp>
      <p:cxnSp>
        <p:nvCxnSpPr>
          <p:cNvPr id="29" name="Straight Connector 28">
            <a:extLst>
              <a:ext uri="{FF2B5EF4-FFF2-40B4-BE49-F238E27FC236}">
                <a16:creationId xmlns:a16="http://schemas.microsoft.com/office/drawing/2014/main" id="{F19FFB15-614B-4AF2-892E-796234FAA755}"/>
              </a:ext>
            </a:extLst>
          </p:cNvPr>
          <p:cNvCxnSpPr>
            <a:cxnSpLocks/>
          </p:cNvCxnSpPr>
          <p:nvPr userDrawn="1"/>
        </p:nvCxnSpPr>
        <p:spPr>
          <a:xfrm>
            <a:off x="510652" y="1854000"/>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Content Placeholder 9">
            <a:extLst>
              <a:ext uri="{FF2B5EF4-FFF2-40B4-BE49-F238E27FC236}">
                <a16:creationId xmlns:a16="http://schemas.microsoft.com/office/drawing/2014/main" id="{13295C5E-35C1-4F1A-AF9D-4D4610FD42D0}"/>
              </a:ext>
            </a:extLst>
          </p:cNvPr>
          <p:cNvSpPr>
            <a:spLocks noGrp="1"/>
          </p:cNvSpPr>
          <p:nvPr>
            <p:ph sz="quarter" idx="39"/>
          </p:nvPr>
        </p:nvSpPr>
        <p:spPr>
          <a:xfrm>
            <a:off x="6240780" y="4685564"/>
            <a:ext cx="5436000" cy="1536515"/>
          </a:xfrm>
        </p:spPr>
        <p:txBody>
          <a:bodyPr/>
          <a:lstStyle>
            <a:lvl1pPr marL="0" indent="0" defTabSz="357708">
              <a:lnSpc>
                <a:spcPct val="120000"/>
              </a:lnSpc>
              <a:spcBef>
                <a:spcPts val="0"/>
              </a:spcBef>
              <a:spcAft>
                <a:spcPts val="600"/>
              </a:spcAft>
              <a:defRPr sz="1400"/>
            </a:lvl1pPr>
            <a:lvl2pPr marL="144000" marR="0" indent="-144000" algn="l" defTabSz="357708" rtl="0" eaLnBrk="1" fontAlgn="auto" latinLnBrk="0" hangingPunct="1">
              <a:lnSpc>
                <a:spcPct val="120000"/>
              </a:lnSpc>
              <a:spcBef>
                <a:spcPts val="0"/>
              </a:spcBef>
              <a:spcAft>
                <a:spcPts val="6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43" name="Title 1">
            <a:extLst>
              <a:ext uri="{FF2B5EF4-FFF2-40B4-BE49-F238E27FC236}">
                <a16:creationId xmlns:a16="http://schemas.microsoft.com/office/drawing/2014/main" id="{27B90946-BC7E-468B-AE44-7BE33DB31F7B}"/>
              </a:ext>
            </a:extLst>
          </p:cNvPr>
          <p:cNvSpPr>
            <a:spLocks noGrp="1"/>
          </p:cNvSpPr>
          <p:nvPr>
            <p:ph type="title" hasCustomPrompt="1"/>
          </p:nvPr>
        </p:nvSpPr>
        <p:spPr>
          <a:xfrm>
            <a:off x="506078" y="684000"/>
            <a:ext cx="7694196" cy="554253"/>
          </a:xfrm>
        </p:spPr>
        <p:txBody>
          <a:bodyPr/>
          <a:lstStyle>
            <a:lvl1pPr>
              <a:lnSpc>
                <a:spcPct val="100000"/>
              </a:lnSpc>
              <a:defRPr sz="2000" cap="all" baseline="0"/>
            </a:lvl1pPr>
          </a:lstStyle>
          <a:p>
            <a:r>
              <a:rPr lang="en-US" dirty="0"/>
              <a:t>CLICK TO EDIT MASTER TITLE</a:t>
            </a:r>
          </a:p>
        </p:txBody>
      </p:sp>
      <p:cxnSp>
        <p:nvCxnSpPr>
          <p:cNvPr id="45" name="Straight Connector 6">
            <a:extLst>
              <a:ext uri="{FF2B5EF4-FFF2-40B4-BE49-F238E27FC236}">
                <a16:creationId xmlns:a16="http://schemas.microsoft.com/office/drawing/2014/main" id="{8B4EA53B-00BD-4C14-908C-FA93BAE686C3}"/>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7">
            <a:extLst>
              <a:ext uri="{FF2B5EF4-FFF2-40B4-BE49-F238E27FC236}">
                <a16:creationId xmlns:a16="http://schemas.microsoft.com/office/drawing/2014/main" id="{6D4FF318-6580-4016-948B-39F8D628BC97}"/>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Text Box 11" descr="&lt;COMPANY_NAME&gt;&#10;">
            <a:extLst>
              <a:ext uri="{FF2B5EF4-FFF2-40B4-BE49-F238E27FC236}">
                <a16:creationId xmlns:a16="http://schemas.microsoft.com/office/drawing/2014/main" id="{FFEB901F-2319-4E5C-858E-3C1FF6AFB605}"/>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41" name="Group 4">
            <a:extLst>
              <a:ext uri="{FF2B5EF4-FFF2-40B4-BE49-F238E27FC236}">
                <a16:creationId xmlns:a16="http://schemas.microsoft.com/office/drawing/2014/main" id="{91ED507E-ACB0-4CAF-90C5-074747712425}"/>
              </a:ext>
            </a:extLst>
          </p:cNvPr>
          <p:cNvGrpSpPr>
            <a:grpSpLocks noChangeAspect="1"/>
          </p:cNvGrpSpPr>
          <p:nvPr userDrawn="1"/>
        </p:nvGrpSpPr>
        <p:grpSpPr bwMode="auto">
          <a:xfrm>
            <a:off x="338139" y="6429375"/>
            <a:ext cx="261938" cy="241300"/>
            <a:chOff x="213" y="4050"/>
            <a:chExt cx="165" cy="152"/>
          </a:xfrm>
        </p:grpSpPr>
        <p:sp>
          <p:nvSpPr>
            <p:cNvPr id="42" name="AutoShape 3">
              <a:extLst>
                <a:ext uri="{FF2B5EF4-FFF2-40B4-BE49-F238E27FC236}">
                  <a16:creationId xmlns:a16="http://schemas.microsoft.com/office/drawing/2014/main" id="{11E817AF-692A-431D-8353-C6B070941C07}"/>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4" name="Freeform 5">
              <a:extLst>
                <a:ext uri="{FF2B5EF4-FFF2-40B4-BE49-F238E27FC236}">
                  <a16:creationId xmlns:a16="http://schemas.microsoft.com/office/drawing/2014/main" id="{6AB7434A-F9C6-4090-831E-E827E2E6F079}"/>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7" name="Freeform 6">
              <a:extLst>
                <a:ext uri="{FF2B5EF4-FFF2-40B4-BE49-F238E27FC236}">
                  <a16:creationId xmlns:a16="http://schemas.microsoft.com/office/drawing/2014/main" id="{79F133FC-73F6-449C-A46C-665940DF7383}"/>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8" name="Freeform 7">
              <a:extLst>
                <a:ext uri="{FF2B5EF4-FFF2-40B4-BE49-F238E27FC236}">
                  <a16:creationId xmlns:a16="http://schemas.microsoft.com/office/drawing/2014/main" id="{695034F4-56C4-45EC-993A-D4B3FAE96595}"/>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32" name="Text Placeholder 2">
            <a:extLst>
              <a:ext uri="{FF2B5EF4-FFF2-40B4-BE49-F238E27FC236}">
                <a16:creationId xmlns:a16="http://schemas.microsoft.com/office/drawing/2014/main" id="{FAAE07B3-CAB8-40F3-B862-BD2C9838A41F}"/>
              </a:ext>
            </a:extLst>
          </p:cNvPr>
          <p:cNvSpPr>
            <a:spLocks noGrp="1"/>
          </p:cNvSpPr>
          <p:nvPr>
            <p:ph type="body" sz="quarter" idx="41"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33" name="Text Placeholder 2">
            <a:extLst>
              <a:ext uri="{FF2B5EF4-FFF2-40B4-BE49-F238E27FC236}">
                <a16:creationId xmlns:a16="http://schemas.microsoft.com/office/drawing/2014/main" id="{19A28239-5306-4749-8D54-C425457901C9}"/>
              </a:ext>
            </a:extLst>
          </p:cNvPr>
          <p:cNvSpPr>
            <a:spLocks noGrp="1"/>
          </p:cNvSpPr>
          <p:nvPr>
            <p:ph type="body" sz="quarter" idx="42"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946686812"/>
      </p:ext>
    </p:extLst>
  </p:cSld>
  <p:clrMapOvr>
    <a:masterClrMapping/>
  </p:clrMapOvr>
  <p:transition/>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Graphs + Bullets">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cxnSp>
        <p:nvCxnSpPr>
          <p:cNvPr id="330" name="Straight Connector 329">
            <a:extLst>
              <a:ext uri="{FF2B5EF4-FFF2-40B4-BE49-F238E27FC236}">
                <a16:creationId xmlns:a16="http://schemas.microsoft.com/office/drawing/2014/main" id="{D25280CA-1899-4464-8A02-A133E92F2520}"/>
              </a:ext>
            </a:extLst>
          </p:cNvPr>
          <p:cNvCxnSpPr>
            <a:cxnSpLocks/>
          </p:cNvCxnSpPr>
          <p:nvPr userDrawn="1"/>
        </p:nvCxnSpPr>
        <p:spPr>
          <a:xfrm>
            <a:off x="513965" y="1826484"/>
            <a:ext cx="3600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31" name="Text Placeholder 3">
            <a:extLst>
              <a:ext uri="{FF2B5EF4-FFF2-40B4-BE49-F238E27FC236}">
                <a16:creationId xmlns:a16="http://schemas.microsoft.com/office/drawing/2014/main" id="{56F8AB76-68B7-44CF-B8FD-3C572C883758}"/>
              </a:ext>
            </a:extLst>
          </p:cNvPr>
          <p:cNvSpPr>
            <a:spLocks noGrp="1"/>
          </p:cNvSpPr>
          <p:nvPr>
            <p:ph type="body" sz="quarter" idx="17" hasCustomPrompt="1"/>
          </p:nvPr>
        </p:nvSpPr>
        <p:spPr>
          <a:xfrm>
            <a:off x="513965" y="1833826"/>
            <a:ext cx="1314144"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US" dirty="0"/>
              <a:t>Click to edit text</a:t>
            </a:r>
            <a:endParaRPr lang="nl-NL" dirty="0"/>
          </a:p>
        </p:txBody>
      </p:sp>
      <p:sp>
        <p:nvSpPr>
          <p:cNvPr id="332" name="Text Placeholder 3">
            <a:extLst>
              <a:ext uri="{FF2B5EF4-FFF2-40B4-BE49-F238E27FC236}">
                <a16:creationId xmlns:a16="http://schemas.microsoft.com/office/drawing/2014/main" id="{63AB5439-CF6E-4078-81D3-3BCFBE16626C}"/>
              </a:ext>
            </a:extLst>
          </p:cNvPr>
          <p:cNvSpPr>
            <a:spLocks noGrp="1"/>
          </p:cNvSpPr>
          <p:nvPr>
            <p:ph type="body" sz="quarter" idx="21" hasCustomPrompt="1"/>
          </p:nvPr>
        </p:nvSpPr>
        <p:spPr>
          <a:xfrm>
            <a:off x="2784076" y="1833826"/>
            <a:ext cx="1330503"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US" dirty="0"/>
              <a:t>Click to edit text</a:t>
            </a:r>
            <a:endParaRPr lang="nl-NL" dirty="0"/>
          </a:p>
        </p:txBody>
      </p:sp>
      <p:cxnSp>
        <p:nvCxnSpPr>
          <p:cNvPr id="333" name="Straight Connector 332">
            <a:extLst>
              <a:ext uri="{FF2B5EF4-FFF2-40B4-BE49-F238E27FC236}">
                <a16:creationId xmlns:a16="http://schemas.microsoft.com/office/drawing/2014/main" id="{7D3C66A5-1B5C-4649-A632-E85CFE2BDF90}"/>
              </a:ext>
            </a:extLst>
          </p:cNvPr>
          <p:cNvCxnSpPr>
            <a:cxnSpLocks/>
          </p:cNvCxnSpPr>
          <p:nvPr userDrawn="1"/>
        </p:nvCxnSpPr>
        <p:spPr>
          <a:xfrm>
            <a:off x="4321127" y="1826484"/>
            <a:ext cx="3600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34" name="Text Placeholder 3">
            <a:extLst>
              <a:ext uri="{FF2B5EF4-FFF2-40B4-BE49-F238E27FC236}">
                <a16:creationId xmlns:a16="http://schemas.microsoft.com/office/drawing/2014/main" id="{952B7AB0-937F-42A7-BA95-3CD62995EAF8}"/>
              </a:ext>
            </a:extLst>
          </p:cNvPr>
          <p:cNvSpPr>
            <a:spLocks noGrp="1"/>
          </p:cNvSpPr>
          <p:nvPr>
            <p:ph type="body" sz="quarter" idx="27" hasCustomPrompt="1"/>
          </p:nvPr>
        </p:nvSpPr>
        <p:spPr>
          <a:xfrm>
            <a:off x="4321127" y="1833826"/>
            <a:ext cx="1314144"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US" dirty="0"/>
              <a:t>Click to edit text</a:t>
            </a:r>
            <a:endParaRPr lang="nl-NL" dirty="0"/>
          </a:p>
        </p:txBody>
      </p:sp>
      <p:sp>
        <p:nvSpPr>
          <p:cNvPr id="335" name="Text Placeholder 3">
            <a:extLst>
              <a:ext uri="{FF2B5EF4-FFF2-40B4-BE49-F238E27FC236}">
                <a16:creationId xmlns:a16="http://schemas.microsoft.com/office/drawing/2014/main" id="{2722009C-BD25-4574-B757-86198EB69435}"/>
              </a:ext>
            </a:extLst>
          </p:cNvPr>
          <p:cNvSpPr>
            <a:spLocks noGrp="1"/>
          </p:cNvSpPr>
          <p:nvPr>
            <p:ph type="body" sz="quarter" idx="28" hasCustomPrompt="1"/>
          </p:nvPr>
        </p:nvSpPr>
        <p:spPr>
          <a:xfrm>
            <a:off x="6583248" y="1833826"/>
            <a:ext cx="1330503"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US" dirty="0"/>
              <a:t>Click to edit text</a:t>
            </a:r>
            <a:endParaRPr lang="nl-NL" dirty="0"/>
          </a:p>
        </p:txBody>
      </p:sp>
      <p:cxnSp>
        <p:nvCxnSpPr>
          <p:cNvPr id="336" name="Straight Connector 335">
            <a:extLst>
              <a:ext uri="{FF2B5EF4-FFF2-40B4-BE49-F238E27FC236}">
                <a16:creationId xmlns:a16="http://schemas.microsoft.com/office/drawing/2014/main" id="{FC99FE20-28EF-4B34-A84C-491C98AD797C}"/>
              </a:ext>
            </a:extLst>
          </p:cNvPr>
          <p:cNvCxnSpPr>
            <a:cxnSpLocks/>
          </p:cNvCxnSpPr>
          <p:nvPr userDrawn="1"/>
        </p:nvCxnSpPr>
        <p:spPr>
          <a:xfrm>
            <a:off x="8083379" y="1826484"/>
            <a:ext cx="3600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37" name="Text Placeholder 3">
            <a:extLst>
              <a:ext uri="{FF2B5EF4-FFF2-40B4-BE49-F238E27FC236}">
                <a16:creationId xmlns:a16="http://schemas.microsoft.com/office/drawing/2014/main" id="{793ECD4E-0947-47CA-9389-10B1BB4E666E}"/>
              </a:ext>
            </a:extLst>
          </p:cNvPr>
          <p:cNvSpPr>
            <a:spLocks noGrp="1"/>
          </p:cNvSpPr>
          <p:nvPr>
            <p:ph type="body" sz="quarter" idx="31" hasCustomPrompt="1"/>
          </p:nvPr>
        </p:nvSpPr>
        <p:spPr>
          <a:xfrm>
            <a:off x="8077423" y="1833826"/>
            <a:ext cx="1320100"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US" dirty="0"/>
              <a:t>Click to edit text</a:t>
            </a:r>
            <a:endParaRPr lang="nl-NL" dirty="0"/>
          </a:p>
        </p:txBody>
      </p:sp>
      <p:sp>
        <p:nvSpPr>
          <p:cNvPr id="338" name="Text Placeholder 3">
            <a:extLst>
              <a:ext uri="{FF2B5EF4-FFF2-40B4-BE49-F238E27FC236}">
                <a16:creationId xmlns:a16="http://schemas.microsoft.com/office/drawing/2014/main" id="{9C4B7EBF-CC89-4C1B-9D6A-896EAAE58AD7}"/>
              </a:ext>
            </a:extLst>
          </p:cNvPr>
          <p:cNvSpPr>
            <a:spLocks noGrp="1"/>
          </p:cNvSpPr>
          <p:nvPr>
            <p:ph type="body" sz="quarter" idx="32" hasCustomPrompt="1"/>
          </p:nvPr>
        </p:nvSpPr>
        <p:spPr>
          <a:xfrm>
            <a:off x="10352527" y="1833826"/>
            <a:ext cx="1324548"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US" dirty="0"/>
              <a:t>Click to edit text</a:t>
            </a:r>
            <a:endParaRPr lang="nl-NL" dirty="0"/>
          </a:p>
        </p:txBody>
      </p:sp>
      <p:sp>
        <p:nvSpPr>
          <p:cNvPr id="339" name="Content Placeholder 5">
            <a:extLst>
              <a:ext uri="{FF2B5EF4-FFF2-40B4-BE49-F238E27FC236}">
                <a16:creationId xmlns:a16="http://schemas.microsoft.com/office/drawing/2014/main" id="{C56C5FA8-18C6-461C-A231-2EB79D15B50C}"/>
              </a:ext>
            </a:extLst>
          </p:cNvPr>
          <p:cNvSpPr>
            <a:spLocks noGrp="1"/>
          </p:cNvSpPr>
          <p:nvPr>
            <p:ph sz="quarter" idx="37"/>
          </p:nvPr>
        </p:nvSpPr>
        <p:spPr>
          <a:xfrm>
            <a:off x="513964" y="2120746"/>
            <a:ext cx="3600615" cy="2063904"/>
          </a:xfrm>
        </p:spPr>
        <p:txBody>
          <a:bodyPr/>
          <a:lstStyle>
            <a:lvl1pPr>
              <a:defRPr sz="900"/>
            </a:lvl1pPr>
          </a:lstStyle>
          <a:p>
            <a:pPr lvl="0"/>
            <a:r>
              <a:rPr lang="en-GB"/>
              <a:t>Click to edit Master text styles</a:t>
            </a:r>
          </a:p>
        </p:txBody>
      </p:sp>
      <p:sp>
        <p:nvSpPr>
          <p:cNvPr id="340" name="Content Placeholder 5">
            <a:extLst>
              <a:ext uri="{FF2B5EF4-FFF2-40B4-BE49-F238E27FC236}">
                <a16:creationId xmlns:a16="http://schemas.microsoft.com/office/drawing/2014/main" id="{B61E03B5-FAF9-46F3-BBDD-9C342722F5B2}"/>
              </a:ext>
            </a:extLst>
          </p:cNvPr>
          <p:cNvSpPr>
            <a:spLocks noGrp="1"/>
          </p:cNvSpPr>
          <p:nvPr>
            <p:ph sz="quarter" idx="38"/>
          </p:nvPr>
        </p:nvSpPr>
        <p:spPr>
          <a:xfrm>
            <a:off x="4321127" y="2120746"/>
            <a:ext cx="3589647" cy="2063904"/>
          </a:xfrm>
        </p:spPr>
        <p:txBody>
          <a:bodyPr/>
          <a:lstStyle>
            <a:lvl1pPr>
              <a:defRPr sz="900"/>
            </a:lvl1pPr>
          </a:lstStyle>
          <a:p>
            <a:pPr lvl="0"/>
            <a:r>
              <a:rPr lang="en-GB"/>
              <a:t>Click to edit Master text styles</a:t>
            </a:r>
          </a:p>
        </p:txBody>
      </p:sp>
      <p:sp>
        <p:nvSpPr>
          <p:cNvPr id="341" name="Content Placeholder 5">
            <a:extLst>
              <a:ext uri="{FF2B5EF4-FFF2-40B4-BE49-F238E27FC236}">
                <a16:creationId xmlns:a16="http://schemas.microsoft.com/office/drawing/2014/main" id="{771D6356-FD70-44EF-A799-28AC7012D136}"/>
              </a:ext>
            </a:extLst>
          </p:cNvPr>
          <p:cNvSpPr>
            <a:spLocks noGrp="1"/>
          </p:cNvSpPr>
          <p:nvPr>
            <p:ph sz="quarter" idx="39"/>
          </p:nvPr>
        </p:nvSpPr>
        <p:spPr>
          <a:xfrm>
            <a:off x="8077423" y="2120746"/>
            <a:ext cx="3599652" cy="2063904"/>
          </a:xfrm>
        </p:spPr>
        <p:txBody>
          <a:bodyPr/>
          <a:lstStyle>
            <a:lvl1pPr>
              <a:defRPr sz="900"/>
            </a:lvl1pPr>
          </a:lstStyle>
          <a:p>
            <a:pPr lvl="0"/>
            <a:r>
              <a:rPr lang="en-GB"/>
              <a:t>Click to edit Master text styles</a:t>
            </a:r>
          </a:p>
        </p:txBody>
      </p:sp>
      <p:sp>
        <p:nvSpPr>
          <p:cNvPr id="342" name="Text Placeholder 3">
            <a:extLst>
              <a:ext uri="{FF2B5EF4-FFF2-40B4-BE49-F238E27FC236}">
                <a16:creationId xmlns:a16="http://schemas.microsoft.com/office/drawing/2014/main" id="{AFC7CAD2-DE40-456D-9143-AE08A9F8B157}"/>
              </a:ext>
            </a:extLst>
          </p:cNvPr>
          <p:cNvSpPr>
            <a:spLocks noGrp="1"/>
          </p:cNvSpPr>
          <p:nvPr>
            <p:ph type="body" sz="quarter" idx="12" hasCustomPrompt="1"/>
          </p:nvPr>
        </p:nvSpPr>
        <p:spPr>
          <a:xfrm>
            <a:off x="513965" y="1485728"/>
            <a:ext cx="3600616" cy="365304"/>
          </a:xfrm>
        </p:spPr>
        <p:txBody>
          <a:bodyPr bIns="72000" anchor="b"/>
          <a:lstStyle>
            <a:lvl1pPr>
              <a:lnSpc>
                <a:spcPct val="100000"/>
              </a:lnSpc>
              <a:defRPr sz="1400">
                <a:latin typeface="+mj-lt"/>
              </a:defRPr>
            </a:lvl1pPr>
          </a:lstStyle>
          <a:p>
            <a:pPr lvl="0"/>
            <a:r>
              <a:rPr lang="en-US" dirty="0"/>
              <a:t>Click to edit Title</a:t>
            </a:r>
            <a:endParaRPr lang="nl-NL" dirty="0"/>
          </a:p>
        </p:txBody>
      </p:sp>
      <p:sp>
        <p:nvSpPr>
          <p:cNvPr id="343" name="Text Placeholder 3">
            <a:extLst>
              <a:ext uri="{FF2B5EF4-FFF2-40B4-BE49-F238E27FC236}">
                <a16:creationId xmlns:a16="http://schemas.microsoft.com/office/drawing/2014/main" id="{FDF60890-ADF4-42D3-BAE5-381986CC90C2}"/>
              </a:ext>
            </a:extLst>
          </p:cNvPr>
          <p:cNvSpPr>
            <a:spLocks noGrp="1"/>
          </p:cNvSpPr>
          <p:nvPr>
            <p:ph type="body" sz="quarter" idx="40" hasCustomPrompt="1"/>
          </p:nvPr>
        </p:nvSpPr>
        <p:spPr>
          <a:xfrm>
            <a:off x="4321128" y="1485728"/>
            <a:ext cx="3600000" cy="365304"/>
          </a:xfrm>
        </p:spPr>
        <p:txBody>
          <a:bodyPr bIns="72000" anchor="b"/>
          <a:lstStyle>
            <a:lvl1pPr>
              <a:lnSpc>
                <a:spcPct val="100000"/>
              </a:lnSpc>
              <a:defRPr sz="1400">
                <a:latin typeface="+mj-lt"/>
              </a:defRPr>
            </a:lvl1pPr>
          </a:lstStyle>
          <a:p>
            <a:pPr lvl="0"/>
            <a:r>
              <a:rPr lang="en-US" dirty="0"/>
              <a:t>Click to edit Title</a:t>
            </a:r>
            <a:endParaRPr lang="nl-NL" dirty="0"/>
          </a:p>
        </p:txBody>
      </p:sp>
      <p:sp>
        <p:nvSpPr>
          <p:cNvPr id="344" name="Text Placeholder 3">
            <a:extLst>
              <a:ext uri="{FF2B5EF4-FFF2-40B4-BE49-F238E27FC236}">
                <a16:creationId xmlns:a16="http://schemas.microsoft.com/office/drawing/2014/main" id="{9CCE1E24-1B92-4B70-AA64-CF689A644F57}"/>
              </a:ext>
            </a:extLst>
          </p:cNvPr>
          <p:cNvSpPr>
            <a:spLocks noGrp="1"/>
          </p:cNvSpPr>
          <p:nvPr>
            <p:ph type="body" sz="quarter" idx="41" hasCustomPrompt="1"/>
          </p:nvPr>
        </p:nvSpPr>
        <p:spPr>
          <a:xfrm>
            <a:off x="8077425" y="1485728"/>
            <a:ext cx="3600000" cy="365304"/>
          </a:xfrm>
        </p:spPr>
        <p:txBody>
          <a:bodyPr bIns="72000" anchor="b"/>
          <a:lstStyle>
            <a:lvl1pPr>
              <a:lnSpc>
                <a:spcPct val="100000"/>
              </a:lnSpc>
              <a:defRPr sz="1400">
                <a:latin typeface="+mj-lt"/>
              </a:defRPr>
            </a:lvl1pPr>
          </a:lstStyle>
          <a:p>
            <a:pPr lvl="0"/>
            <a:r>
              <a:rPr lang="en-US" dirty="0"/>
              <a:t>Click to edit Title</a:t>
            </a:r>
            <a:endParaRPr lang="nl-NL" dirty="0"/>
          </a:p>
        </p:txBody>
      </p:sp>
      <p:sp>
        <p:nvSpPr>
          <p:cNvPr id="348" name="Content Placeholder 9">
            <a:extLst>
              <a:ext uri="{FF2B5EF4-FFF2-40B4-BE49-F238E27FC236}">
                <a16:creationId xmlns:a16="http://schemas.microsoft.com/office/drawing/2014/main" id="{8E1A9721-7ED7-43A3-8017-7BC567CFC76A}"/>
              </a:ext>
            </a:extLst>
          </p:cNvPr>
          <p:cNvSpPr>
            <a:spLocks noGrp="1"/>
          </p:cNvSpPr>
          <p:nvPr>
            <p:ph sz="quarter" idx="34" hasCustomPrompt="1"/>
          </p:nvPr>
        </p:nvSpPr>
        <p:spPr>
          <a:xfrm>
            <a:off x="519919" y="4611039"/>
            <a:ext cx="3594660" cy="1211166"/>
          </a:xfrm>
        </p:spPr>
        <p:txBody>
          <a:bodyPr/>
          <a:lstStyle>
            <a:lvl1pPr marL="0" indent="0" defTabSz="357708">
              <a:lnSpc>
                <a:spcPct val="120000"/>
              </a:lnSpc>
              <a:spcBef>
                <a:spcPts val="0"/>
              </a:spcBef>
              <a:spcAft>
                <a:spcPts val="600"/>
              </a:spcAft>
              <a:defRPr sz="1400"/>
            </a:lvl1pPr>
            <a:lvl2pPr marL="144000" marR="0" indent="-144000" algn="l" defTabSz="357708" rtl="0" eaLnBrk="1" fontAlgn="auto" latinLnBrk="0" hangingPunct="1">
              <a:lnSpc>
                <a:spcPct val="120000"/>
              </a:lnSpc>
              <a:spcBef>
                <a:spcPts val="0"/>
              </a:spcBef>
              <a:spcAft>
                <a:spcPts val="6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lvl="1"/>
            <a:r>
              <a:rPr lang="nl-NL" dirty="0"/>
              <a:t>Second level</a:t>
            </a:r>
          </a:p>
          <a:p>
            <a:pPr lvl="2"/>
            <a:r>
              <a:rPr lang="nl-NL" dirty="0" err="1"/>
              <a:t>Third</a:t>
            </a:r>
            <a:r>
              <a:rPr lang="nl-NL" dirty="0"/>
              <a:t> level</a:t>
            </a:r>
          </a:p>
          <a:p>
            <a:pPr lvl="3"/>
            <a:r>
              <a:rPr lang="nl-NL" dirty="0" err="1"/>
              <a:t>Fourth</a:t>
            </a:r>
            <a:r>
              <a:rPr lang="nl-NL" dirty="0"/>
              <a:t> level</a:t>
            </a:r>
          </a:p>
        </p:txBody>
      </p:sp>
      <p:sp>
        <p:nvSpPr>
          <p:cNvPr id="349" name="Content Placeholder 9">
            <a:extLst>
              <a:ext uri="{FF2B5EF4-FFF2-40B4-BE49-F238E27FC236}">
                <a16:creationId xmlns:a16="http://schemas.microsoft.com/office/drawing/2014/main" id="{1FD8C23C-761B-4055-9D71-167F2741DFED}"/>
              </a:ext>
            </a:extLst>
          </p:cNvPr>
          <p:cNvSpPr>
            <a:spLocks noGrp="1"/>
          </p:cNvSpPr>
          <p:nvPr>
            <p:ph sz="quarter" idx="42" hasCustomPrompt="1"/>
          </p:nvPr>
        </p:nvSpPr>
        <p:spPr>
          <a:xfrm>
            <a:off x="4320000" y="4611039"/>
            <a:ext cx="3589646" cy="1211166"/>
          </a:xfrm>
        </p:spPr>
        <p:txBody>
          <a:bodyPr/>
          <a:lstStyle>
            <a:lvl1pPr marL="0" indent="0" defTabSz="357708">
              <a:lnSpc>
                <a:spcPct val="120000"/>
              </a:lnSpc>
              <a:spcBef>
                <a:spcPts val="0"/>
              </a:spcBef>
              <a:spcAft>
                <a:spcPts val="600"/>
              </a:spcAft>
              <a:defRPr sz="1400"/>
            </a:lvl1pPr>
            <a:lvl2pPr marL="144000" marR="0" indent="-144000" algn="l" defTabSz="357708" rtl="0" eaLnBrk="1" fontAlgn="auto" latinLnBrk="0" hangingPunct="1">
              <a:lnSpc>
                <a:spcPct val="120000"/>
              </a:lnSpc>
              <a:spcBef>
                <a:spcPts val="0"/>
              </a:spcBef>
              <a:spcAft>
                <a:spcPts val="6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lvl="1"/>
            <a:r>
              <a:rPr lang="nl-NL" dirty="0"/>
              <a:t>Second level</a:t>
            </a:r>
          </a:p>
          <a:p>
            <a:pPr lvl="2"/>
            <a:r>
              <a:rPr lang="nl-NL" dirty="0" err="1"/>
              <a:t>Third</a:t>
            </a:r>
            <a:r>
              <a:rPr lang="nl-NL" dirty="0"/>
              <a:t> level</a:t>
            </a:r>
          </a:p>
          <a:p>
            <a:pPr lvl="3"/>
            <a:r>
              <a:rPr lang="nl-NL" dirty="0" err="1"/>
              <a:t>Fourth</a:t>
            </a:r>
            <a:r>
              <a:rPr lang="nl-NL" dirty="0"/>
              <a:t> level</a:t>
            </a:r>
          </a:p>
        </p:txBody>
      </p:sp>
      <p:sp>
        <p:nvSpPr>
          <p:cNvPr id="350" name="Content Placeholder 9">
            <a:extLst>
              <a:ext uri="{FF2B5EF4-FFF2-40B4-BE49-F238E27FC236}">
                <a16:creationId xmlns:a16="http://schemas.microsoft.com/office/drawing/2014/main" id="{C8BF3014-BF92-48AC-9A7B-CCCE53949D9B}"/>
              </a:ext>
            </a:extLst>
          </p:cNvPr>
          <p:cNvSpPr>
            <a:spLocks noGrp="1"/>
          </p:cNvSpPr>
          <p:nvPr>
            <p:ph sz="quarter" idx="43" hasCustomPrompt="1"/>
          </p:nvPr>
        </p:nvSpPr>
        <p:spPr>
          <a:xfrm>
            <a:off x="8078400" y="4611039"/>
            <a:ext cx="3594660" cy="1211166"/>
          </a:xfrm>
        </p:spPr>
        <p:txBody>
          <a:bodyPr/>
          <a:lstStyle>
            <a:lvl1pPr marL="0" indent="0" defTabSz="357708">
              <a:lnSpc>
                <a:spcPct val="120000"/>
              </a:lnSpc>
              <a:spcBef>
                <a:spcPts val="0"/>
              </a:spcBef>
              <a:spcAft>
                <a:spcPts val="600"/>
              </a:spcAft>
              <a:defRPr sz="1400"/>
            </a:lvl1pPr>
            <a:lvl2pPr marL="144000" marR="0" indent="-144000" algn="l" defTabSz="357708" rtl="0" eaLnBrk="1" fontAlgn="auto" latinLnBrk="0" hangingPunct="1">
              <a:lnSpc>
                <a:spcPct val="120000"/>
              </a:lnSpc>
              <a:spcBef>
                <a:spcPts val="0"/>
              </a:spcBef>
              <a:spcAft>
                <a:spcPts val="6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lvl="1"/>
            <a:r>
              <a:rPr lang="nl-NL" dirty="0"/>
              <a:t>Second level</a:t>
            </a:r>
          </a:p>
          <a:p>
            <a:pPr lvl="2"/>
            <a:r>
              <a:rPr lang="nl-NL" dirty="0" err="1"/>
              <a:t>Third</a:t>
            </a:r>
            <a:r>
              <a:rPr lang="nl-NL" dirty="0"/>
              <a:t> level</a:t>
            </a:r>
          </a:p>
          <a:p>
            <a:pPr lvl="3"/>
            <a:r>
              <a:rPr lang="nl-NL" dirty="0" err="1"/>
              <a:t>Fourth</a:t>
            </a:r>
            <a:r>
              <a:rPr lang="nl-NL" dirty="0"/>
              <a:t> level</a:t>
            </a:r>
          </a:p>
        </p:txBody>
      </p:sp>
      <p:sp>
        <p:nvSpPr>
          <p:cNvPr id="44" name="Title 1">
            <a:extLst>
              <a:ext uri="{FF2B5EF4-FFF2-40B4-BE49-F238E27FC236}">
                <a16:creationId xmlns:a16="http://schemas.microsoft.com/office/drawing/2014/main" id="{79AAB006-9D5E-49A4-B07C-B4A7420FB737}"/>
              </a:ext>
            </a:extLst>
          </p:cNvPr>
          <p:cNvSpPr>
            <a:spLocks noGrp="1"/>
          </p:cNvSpPr>
          <p:nvPr>
            <p:ph type="title" hasCustomPrompt="1"/>
          </p:nvPr>
        </p:nvSpPr>
        <p:spPr>
          <a:xfrm>
            <a:off x="506078" y="684000"/>
            <a:ext cx="7694196" cy="560680"/>
          </a:xfrm>
        </p:spPr>
        <p:txBody>
          <a:bodyPr/>
          <a:lstStyle>
            <a:lvl1pPr>
              <a:lnSpc>
                <a:spcPct val="100000"/>
              </a:lnSpc>
              <a:defRPr sz="2000" cap="all" baseline="0"/>
            </a:lvl1pPr>
          </a:lstStyle>
          <a:p>
            <a:r>
              <a:rPr lang="en-US" dirty="0"/>
              <a:t>CLICK TO EDIT MASTER TITLE</a:t>
            </a:r>
          </a:p>
        </p:txBody>
      </p:sp>
      <p:cxnSp>
        <p:nvCxnSpPr>
          <p:cNvPr id="46" name="Straight Connector 6">
            <a:extLst>
              <a:ext uri="{FF2B5EF4-FFF2-40B4-BE49-F238E27FC236}">
                <a16:creationId xmlns:a16="http://schemas.microsoft.com/office/drawing/2014/main" id="{E84FB2B2-E89E-4A64-95B0-CEC83AB9B128}"/>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7">
            <a:extLst>
              <a:ext uri="{FF2B5EF4-FFF2-40B4-BE49-F238E27FC236}">
                <a16:creationId xmlns:a16="http://schemas.microsoft.com/office/drawing/2014/main" id="{00B801E2-CE1C-476F-B1DC-9D1AAAA589D5}"/>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Text Placeholder 13">
            <a:extLst>
              <a:ext uri="{FF2B5EF4-FFF2-40B4-BE49-F238E27FC236}">
                <a16:creationId xmlns:a16="http://schemas.microsoft.com/office/drawing/2014/main" id="{09C0564F-3176-104B-AB1C-55D0BB8A17F8}"/>
              </a:ext>
            </a:extLst>
          </p:cNvPr>
          <p:cNvSpPr>
            <a:spLocks noGrp="1"/>
          </p:cNvSpPr>
          <p:nvPr>
            <p:ph type="body" sz="quarter" idx="44"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33" name="Text Box 11" descr="&lt;COMPANY_NAME&gt;&#10;">
            <a:extLst>
              <a:ext uri="{FF2B5EF4-FFF2-40B4-BE49-F238E27FC236}">
                <a16:creationId xmlns:a16="http://schemas.microsoft.com/office/drawing/2014/main" id="{E7BA36D8-233A-40D5-9976-4E4C63D981BF}"/>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40" name="Group 4">
            <a:extLst>
              <a:ext uri="{FF2B5EF4-FFF2-40B4-BE49-F238E27FC236}">
                <a16:creationId xmlns:a16="http://schemas.microsoft.com/office/drawing/2014/main" id="{548F8CE6-C992-4A35-B2F8-F7FE289C78B3}"/>
              </a:ext>
            </a:extLst>
          </p:cNvPr>
          <p:cNvGrpSpPr>
            <a:grpSpLocks noChangeAspect="1"/>
          </p:cNvGrpSpPr>
          <p:nvPr userDrawn="1"/>
        </p:nvGrpSpPr>
        <p:grpSpPr bwMode="auto">
          <a:xfrm>
            <a:off x="338139" y="6429375"/>
            <a:ext cx="261938" cy="241300"/>
            <a:chOff x="213" y="4050"/>
            <a:chExt cx="165" cy="152"/>
          </a:xfrm>
        </p:grpSpPr>
        <p:sp>
          <p:nvSpPr>
            <p:cNvPr id="41" name="AutoShape 3">
              <a:extLst>
                <a:ext uri="{FF2B5EF4-FFF2-40B4-BE49-F238E27FC236}">
                  <a16:creationId xmlns:a16="http://schemas.microsoft.com/office/drawing/2014/main" id="{842256D2-E681-408B-A653-3A862F821796}"/>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3" name="Freeform 5">
              <a:extLst>
                <a:ext uri="{FF2B5EF4-FFF2-40B4-BE49-F238E27FC236}">
                  <a16:creationId xmlns:a16="http://schemas.microsoft.com/office/drawing/2014/main" id="{51EE9133-8FD1-47C7-83C1-667399F81960}"/>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5" name="Freeform 6">
              <a:extLst>
                <a:ext uri="{FF2B5EF4-FFF2-40B4-BE49-F238E27FC236}">
                  <a16:creationId xmlns:a16="http://schemas.microsoft.com/office/drawing/2014/main" id="{F5D3D8B0-2FED-4E5D-BAC9-C215591C42B0}"/>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8" name="Freeform 7">
              <a:extLst>
                <a:ext uri="{FF2B5EF4-FFF2-40B4-BE49-F238E27FC236}">
                  <a16:creationId xmlns:a16="http://schemas.microsoft.com/office/drawing/2014/main" id="{E55FCF47-4814-4AB1-AB1E-599B879A5D06}"/>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34" name="Text Placeholder 2">
            <a:extLst>
              <a:ext uri="{FF2B5EF4-FFF2-40B4-BE49-F238E27FC236}">
                <a16:creationId xmlns:a16="http://schemas.microsoft.com/office/drawing/2014/main" id="{9B002A45-FEC8-40ED-94A8-C322A7EED108}"/>
              </a:ext>
            </a:extLst>
          </p:cNvPr>
          <p:cNvSpPr>
            <a:spLocks noGrp="1"/>
          </p:cNvSpPr>
          <p:nvPr>
            <p:ph type="body" sz="quarter" idx="45"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35" name="Text Placeholder 2">
            <a:extLst>
              <a:ext uri="{FF2B5EF4-FFF2-40B4-BE49-F238E27FC236}">
                <a16:creationId xmlns:a16="http://schemas.microsoft.com/office/drawing/2014/main" id="{F3846DF1-D090-6A43-BC83-8E732C10D3E0}"/>
              </a:ext>
            </a:extLst>
          </p:cNvPr>
          <p:cNvSpPr>
            <a:spLocks noGrp="1"/>
          </p:cNvSpPr>
          <p:nvPr>
            <p:ph type="body" sz="quarter" idx="46"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2763826163"/>
      </p:ext>
    </p:extLst>
  </p:cSld>
  <p:clrMapOvr>
    <a:masterClrMapping/>
  </p:clrMapOvr>
  <p:transition/>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Graphs + Bullets­">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cxnSp>
        <p:nvCxnSpPr>
          <p:cNvPr id="330" name="Straight Connector 329">
            <a:extLst>
              <a:ext uri="{FF2B5EF4-FFF2-40B4-BE49-F238E27FC236}">
                <a16:creationId xmlns:a16="http://schemas.microsoft.com/office/drawing/2014/main" id="{D25280CA-1899-4464-8A02-A133E92F2520}"/>
              </a:ext>
            </a:extLst>
          </p:cNvPr>
          <p:cNvCxnSpPr>
            <a:cxnSpLocks/>
          </p:cNvCxnSpPr>
          <p:nvPr userDrawn="1"/>
        </p:nvCxnSpPr>
        <p:spPr>
          <a:xfrm>
            <a:off x="513965" y="1826484"/>
            <a:ext cx="2646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31" name="Text Placeholder 3">
            <a:extLst>
              <a:ext uri="{FF2B5EF4-FFF2-40B4-BE49-F238E27FC236}">
                <a16:creationId xmlns:a16="http://schemas.microsoft.com/office/drawing/2014/main" id="{56F8AB76-68B7-44CF-B8FD-3C572C883758}"/>
              </a:ext>
            </a:extLst>
          </p:cNvPr>
          <p:cNvSpPr>
            <a:spLocks noGrp="1"/>
          </p:cNvSpPr>
          <p:nvPr>
            <p:ph type="body" sz="quarter" idx="17" hasCustomPrompt="1"/>
          </p:nvPr>
        </p:nvSpPr>
        <p:spPr>
          <a:xfrm>
            <a:off x="513965" y="1833826"/>
            <a:ext cx="1314144"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US" dirty="0"/>
              <a:t>Click to edit text</a:t>
            </a:r>
            <a:endParaRPr lang="nl-NL" dirty="0"/>
          </a:p>
        </p:txBody>
      </p:sp>
      <p:sp>
        <p:nvSpPr>
          <p:cNvPr id="332" name="Text Placeholder 3">
            <a:extLst>
              <a:ext uri="{FF2B5EF4-FFF2-40B4-BE49-F238E27FC236}">
                <a16:creationId xmlns:a16="http://schemas.microsoft.com/office/drawing/2014/main" id="{63AB5439-CF6E-4078-81D3-3BCFBE16626C}"/>
              </a:ext>
            </a:extLst>
          </p:cNvPr>
          <p:cNvSpPr>
            <a:spLocks noGrp="1"/>
          </p:cNvSpPr>
          <p:nvPr>
            <p:ph type="body" sz="quarter" idx="21" hasCustomPrompt="1"/>
          </p:nvPr>
        </p:nvSpPr>
        <p:spPr>
          <a:xfrm>
            <a:off x="1808148" y="1833826"/>
            <a:ext cx="1351817"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US" dirty="0"/>
              <a:t>Click to edit text</a:t>
            </a:r>
            <a:endParaRPr lang="nl-NL" dirty="0"/>
          </a:p>
        </p:txBody>
      </p:sp>
      <p:sp>
        <p:nvSpPr>
          <p:cNvPr id="339" name="Content Placeholder 5">
            <a:extLst>
              <a:ext uri="{FF2B5EF4-FFF2-40B4-BE49-F238E27FC236}">
                <a16:creationId xmlns:a16="http://schemas.microsoft.com/office/drawing/2014/main" id="{C56C5FA8-18C6-461C-A231-2EB79D15B50C}"/>
              </a:ext>
            </a:extLst>
          </p:cNvPr>
          <p:cNvSpPr>
            <a:spLocks noGrp="1"/>
          </p:cNvSpPr>
          <p:nvPr>
            <p:ph sz="quarter" idx="37"/>
          </p:nvPr>
        </p:nvSpPr>
        <p:spPr>
          <a:xfrm>
            <a:off x="513965" y="2120746"/>
            <a:ext cx="2646000" cy="2063904"/>
          </a:xfrm>
        </p:spPr>
        <p:txBody>
          <a:bodyPr/>
          <a:lstStyle>
            <a:lvl1pPr>
              <a:defRPr sz="900"/>
            </a:lvl1pPr>
          </a:lstStyle>
          <a:p>
            <a:pPr lvl="0"/>
            <a:r>
              <a:rPr lang="en-GB"/>
              <a:t>Click to edit Master text styles</a:t>
            </a:r>
          </a:p>
        </p:txBody>
      </p:sp>
      <p:sp>
        <p:nvSpPr>
          <p:cNvPr id="342" name="Text Placeholder 3">
            <a:extLst>
              <a:ext uri="{FF2B5EF4-FFF2-40B4-BE49-F238E27FC236}">
                <a16:creationId xmlns:a16="http://schemas.microsoft.com/office/drawing/2014/main" id="{AFC7CAD2-DE40-456D-9143-AE08A9F8B157}"/>
              </a:ext>
            </a:extLst>
          </p:cNvPr>
          <p:cNvSpPr>
            <a:spLocks noGrp="1"/>
          </p:cNvSpPr>
          <p:nvPr>
            <p:ph type="body" sz="quarter" idx="12" hasCustomPrompt="1"/>
          </p:nvPr>
        </p:nvSpPr>
        <p:spPr>
          <a:xfrm>
            <a:off x="513965" y="1485728"/>
            <a:ext cx="2645999" cy="365304"/>
          </a:xfrm>
        </p:spPr>
        <p:txBody>
          <a:bodyPr bIns="72000" anchor="b"/>
          <a:lstStyle>
            <a:lvl1pPr>
              <a:lnSpc>
                <a:spcPct val="100000"/>
              </a:lnSpc>
              <a:defRPr sz="1400">
                <a:latin typeface="+mj-lt"/>
              </a:defRPr>
            </a:lvl1pPr>
          </a:lstStyle>
          <a:p>
            <a:pPr lvl="0"/>
            <a:r>
              <a:rPr lang="en-US" dirty="0"/>
              <a:t>Click to edit Title</a:t>
            </a:r>
            <a:endParaRPr lang="nl-NL" dirty="0"/>
          </a:p>
        </p:txBody>
      </p:sp>
      <p:sp>
        <p:nvSpPr>
          <p:cNvPr id="348" name="Content Placeholder 9">
            <a:extLst>
              <a:ext uri="{FF2B5EF4-FFF2-40B4-BE49-F238E27FC236}">
                <a16:creationId xmlns:a16="http://schemas.microsoft.com/office/drawing/2014/main" id="{8E1A9721-7ED7-43A3-8017-7BC567CFC76A}"/>
              </a:ext>
            </a:extLst>
          </p:cNvPr>
          <p:cNvSpPr>
            <a:spLocks noGrp="1"/>
          </p:cNvSpPr>
          <p:nvPr>
            <p:ph sz="quarter" idx="34" hasCustomPrompt="1"/>
          </p:nvPr>
        </p:nvSpPr>
        <p:spPr>
          <a:xfrm>
            <a:off x="519919" y="4478911"/>
            <a:ext cx="2640046" cy="1755642"/>
          </a:xfrm>
        </p:spPr>
        <p:txBody>
          <a:bodyPr/>
          <a:lstStyle>
            <a:lvl1pPr marL="0" indent="0" defTabSz="357708">
              <a:lnSpc>
                <a:spcPct val="120000"/>
              </a:lnSpc>
              <a:spcBef>
                <a:spcPts val="0"/>
              </a:spcBef>
              <a:spcAft>
                <a:spcPts val="600"/>
              </a:spcAft>
              <a:defRPr sz="1400"/>
            </a:lvl1pPr>
            <a:lvl2pPr marL="144000" marR="0" indent="-144000" algn="l" defTabSz="357708" rtl="0" eaLnBrk="1" fontAlgn="auto" latinLnBrk="0" hangingPunct="1">
              <a:lnSpc>
                <a:spcPct val="120000"/>
              </a:lnSpc>
              <a:spcBef>
                <a:spcPts val="0"/>
              </a:spcBef>
              <a:spcAft>
                <a:spcPts val="6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4pPr>
            <a:lvl5pPr marL="576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cxnSp>
        <p:nvCxnSpPr>
          <p:cNvPr id="57" name="Straight Connector 56">
            <a:extLst>
              <a:ext uri="{FF2B5EF4-FFF2-40B4-BE49-F238E27FC236}">
                <a16:creationId xmlns:a16="http://schemas.microsoft.com/office/drawing/2014/main" id="{1A30EEC6-AC76-470F-8CD1-6E059B1CE586}"/>
              </a:ext>
            </a:extLst>
          </p:cNvPr>
          <p:cNvCxnSpPr>
            <a:cxnSpLocks/>
          </p:cNvCxnSpPr>
          <p:nvPr userDrawn="1"/>
        </p:nvCxnSpPr>
        <p:spPr>
          <a:xfrm>
            <a:off x="3354053" y="1826484"/>
            <a:ext cx="2646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58" name="Text Placeholder 3">
            <a:extLst>
              <a:ext uri="{FF2B5EF4-FFF2-40B4-BE49-F238E27FC236}">
                <a16:creationId xmlns:a16="http://schemas.microsoft.com/office/drawing/2014/main" id="{29768D46-CF32-44E3-AA02-664D5E53483C}"/>
              </a:ext>
            </a:extLst>
          </p:cNvPr>
          <p:cNvSpPr>
            <a:spLocks noGrp="1"/>
          </p:cNvSpPr>
          <p:nvPr>
            <p:ph type="body" sz="quarter" idx="38" hasCustomPrompt="1"/>
          </p:nvPr>
        </p:nvSpPr>
        <p:spPr>
          <a:xfrm>
            <a:off x="3354053" y="1833826"/>
            <a:ext cx="1314144"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US" dirty="0"/>
              <a:t>Click to edit text</a:t>
            </a:r>
            <a:endParaRPr lang="nl-NL" dirty="0"/>
          </a:p>
        </p:txBody>
      </p:sp>
      <p:sp>
        <p:nvSpPr>
          <p:cNvPr id="59" name="Text Placeholder 3">
            <a:extLst>
              <a:ext uri="{FF2B5EF4-FFF2-40B4-BE49-F238E27FC236}">
                <a16:creationId xmlns:a16="http://schemas.microsoft.com/office/drawing/2014/main" id="{4D7986D7-4F72-4E5D-9EA2-5B892EA9218F}"/>
              </a:ext>
            </a:extLst>
          </p:cNvPr>
          <p:cNvSpPr>
            <a:spLocks noGrp="1"/>
          </p:cNvSpPr>
          <p:nvPr>
            <p:ph type="body" sz="quarter" idx="39" hasCustomPrompt="1"/>
          </p:nvPr>
        </p:nvSpPr>
        <p:spPr>
          <a:xfrm>
            <a:off x="4648236" y="1833826"/>
            <a:ext cx="1351817"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US" dirty="0"/>
              <a:t>Click to edit text</a:t>
            </a:r>
            <a:endParaRPr lang="nl-NL" dirty="0"/>
          </a:p>
        </p:txBody>
      </p:sp>
      <p:sp>
        <p:nvSpPr>
          <p:cNvPr id="60" name="Content Placeholder 5">
            <a:extLst>
              <a:ext uri="{FF2B5EF4-FFF2-40B4-BE49-F238E27FC236}">
                <a16:creationId xmlns:a16="http://schemas.microsoft.com/office/drawing/2014/main" id="{038AF3A1-3920-4F82-8F1D-A99827778C48}"/>
              </a:ext>
            </a:extLst>
          </p:cNvPr>
          <p:cNvSpPr>
            <a:spLocks noGrp="1"/>
          </p:cNvSpPr>
          <p:nvPr>
            <p:ph sz="quarter" idx="40"/>
          </p:nvPr>
        </p:nvSpPr>
        <p:spPr>
          <a:xfrm>
            <a:off x="3354053" y="2120746"/>
            <a:ext cx="2646000" cy="2063904"/>
          </a:xfrm>
        </p:spPr>
        <p:txBody>
          <a:bodyPr/>
          <a:lstStyle>
            <a:lvl1pPr>
              <a:defRPr sz="900"/>
            </a:lvl1pPr>
          </a:lstStyle>
          <a:p>
            <a:pPr lvl="0"/>
            <a:r>
              <a:rPr lang="en-GB"/>
              <a:t>Click to edit Master text styles</a:t>
            </a:r>
          </a:p>
        </p:txBody>
      </p:sp>
      <p:sp>
        <p:nvSpPr>
          <p:cNvPr id="61" name="Text Placeholder 3">
            <a:extLst>
              <a:ext uri="{FF2B5EF4-FFF2-40B4-BE49-F238E27FC236}">
                <a16:creationId xmlns:a16="http://schemas.microsoft.com/office/drawing/2014/main" id="{50C82DE9-EAA2-4EFF-AEE2-6C57FA0C55B3}"/>
              </a:ext>
            </a:extLst>
          </p:cNvPr>
          <p:cNvSpPr>
            <a:spLocks noGrp="1"/>
          </p:cNvSpPr>
          <p:nvPr>
            <p:ph type="body" sz="quarter" idx="41" hasCustomPrompt="1"/>
          </p:nvPr>
        </p:nvSpPr>
        <p:spPr>
          <a:xfrm>
            <a:off x="3354053" y="1485728"/>
            <a:ext cx="2645999" cy="365304"/>
          </a:xfrm>
        </p:spPr>
        <p:txBody>
          <a:bodyPr bIns="72000" anchor="b"/>
          <a:lstStyle>
            <a:lvl1pPr>
              <a:lnSpc>
                <a:spcPct val="100000"/>
              </a:lnSpc>
              <a:defRPr sz="1400">
                <a:latin typeface="+mj-lt"/>
              </a:defRPr>
            </a:lvl1pPr>
          </a:lstStyle>
          <a:p>
            <a:pPr lvl="0"/>
            <a:r>
              <a:rPr lang="en-US" dirty="0"/>
              <a:t>Click to edit Title</a:t>
            </a:r>
            <a:endParaRPr lang="nl-NL" dirty="0"/>
          </a:p>
        </p:txBody>
      </p:sp>
      <p:sp>
        <p:nvSpPr>
          <p:cNvPr id="62" name="Content Placeholder 9">
            <a:extLst>
              <a:ext uri="{FF2B5EF4-FFF2-40B4-BE49-F238E27FC236}">
                <a16:creationId xmlns:a16="http://schemas.microsoft.com/office/drawing/2014/main" id="{AB4F56EB-EE90-4C1A-864C-57FC9B700035}"/>
              </a:ext>
            </a:extLst>
          </p:cNvPr>
          <p:cNvSpPr>
            <a:spLocks noGrp="1"/>
          </p:cNvSpPr>
          <p:nvPr>
            <p:ph sz="quarter" idx="42" hasCustomPrompt="1"/>
          </p:nvPr>
        </p:nvSpPr>
        <p:spPr>
          <a:xfrm>
            <a:off x="3360007" y="4478911"/>
            <a:ext cx="2640046" cy="1755642"/>
          </a:xfrm>
        </p:spPr>
        <p:txBody>
          <a:bodyPr/>
          <a:lstStyle>
            <a:lvl1pPr marL="0" indent="0" defTabSz="357708">
              <a:lnSpc>
                <a:spcPct val="120000"/>
              </a:lnSpc>
              <a:spcBef>
                <a:spcPts val="0"/>
              </a:spcBef>
              <a:spcAft>
                <a:spcPts val="600"/>
              </a:spcAft>
              <a:defRPr sz="1400"/>
            </a:lvl1pPr>
            <a:lvl2pPr marL="144000" marR="0" indent="-144000" algn="l" defTabSz="357708" rtl="0" eaLnBrk="1" fontAlgn="auto" latinLnBrk="0" hangingPunct="1">
              <a:lnSpc>
                <a:spcPct val="120000"/>
              </a:lnSpc>
              <a:spcBef>
                <a:spcPts val="0"/>
              </a:spcBef>
              <a:spcAft>
                <a:spcPts val="6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4pPr>
            <a:lvl5pPr marL="576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cxnSp>
        <p:nvCxnSpPr>
          <p:cNvPr id="63" name="Straight Connector 62">
            <a:extLst>
              <a:ext uri="{FF2B5EF4-FFF2-40B4-BE49-F238E27FC236}">
                <a16:creationId xmlns:a16="http://schemas.microsoft.com/office/drawing/2014/main" id="{48530EBC-3552-4821-86E4-C02E87CF1BF0}"/>
              </a:ext>
            </a:extLst>
          </p:cNvPr>
          <p:cNvCxnSpPr>
            <a:cxnSpLocks/>
          </p:cNvCxnSpPr>
          <p:nvPr userDrawn="1"/>
        </p:nvCxnSpPr>
        <p:spPr>
          <a:xfrm>
            <a:off x="6191382" y="1826484"/>
            <a:ext cx="2646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DF50E971-7C2D-4F78-97C3-92222B564530}"/>
              </a:ext>
            </a:extLst>
          </p:cNvPr>
          <p:cNvSpPr>
            <a:spLocks noGrp="1"/>
          </p:cNvSpPr>
          <p:nvPr>
            <p:ph type="body" sz="quarter" idx="43" hasCustomPrompt="1"/>
          </p:nvPr>
        </p:nvSpPr>
        <p:spPr>
          <a:xfrm>
            <a:off x="6191382" y="1833826"/>
            <a:ext cx="1314144"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US" dirty="0"/>
              <a:t>Click to edit text</a:t>
            </a:r>
            <a:endParaRPr lang="nl-NL" dirty="0"/>
          </a:p>
        </p:txBody>
      </p:sp>
      <p:sp>
        <p:nvSpPr>
          <p:cNvPr id="65" name="Text Placeholder 3">
            <a:extLst>
              <a:ext uri="{FF2B5EF4-FFF2-40B4-BE49-F238E27FC236}">
                <a16:creationId xmlns:a16="http://schemas.microsoft.com/office/drawing/2014/main" id="{D2834D79-3E71-4750-92BF-00872AC99261}"/>
              </a:ext>
            </a:extLst>
          </p:cNvPr>
          <p:cNvSpPr>
            <a:spLocks noGrp="1"/>
          </p:cNvSpPr>
          <p:nvPr>
            <p:ph type="body" sz="quarter" idx="44" hasCustomPrompt="1"/>
          </p:nvPr>
        </p:nvSpPr>
        <p:spPr>
          <a:xfrm>
            <a:off x="7485565" y="1833826"/>
            <a:ext cx="1351817"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US" dirty="0"/>
              <a:t>Click to edit text</a:t>
            </a:r>
            <a:endParaRPr lang="nl-NL" dirty="0"/>
          </a:p>
        </p:txBody>
      </p:sp>
      <p:sp>
        <p:nvSpPr>
          <p:cNvPr id="67" name="Text Placeholder 3">
            <a:extLst>
              <a:ext uri="{FF2B5EF4-FFF2-40B4-BE49-F238E27FC236}">
                <a16:creationId xmlns:a16="http://schemas.microsoft.com/office/drawing/2014/main" id="{AA00868F-C8C9-486D-853F-B3979EE05480}"/>
              </a:ext>
            </a:extLst>
          </p:cNvPr>
          <p:cNvSpPr>
            <a:spLocks noGrp="1"/>
          </p:cNvSpPr>
          <p:nvPr>
            <p:ph type="body" sz="quarter" idx="46" hasCustomPrompt="1"/>
          </p:nvPr>
        </p:nvSpPr>
        <p:spPr>
          <a:xfrm>
            <a:off x="6191382" y="1485728"/>
            <a:ext cx="2645999" cy="365304"/>
          </a:xfrm>
        </p:spPr>
        <p:txBody>
          <a:bodyPr bIns="72000" anchor="b"/>
          <a:lstStyle>
            <a:lvl1pPr>
              <a:lnSpc>
                <a:spcPct val="100000"/>
              </a:lnSpc>
              <a:defRPr sz="1400">
                <a:latin typeface="+mj-lt"/>
              </a:defRPr>
            </a:lvl1pPr>
          </a:lstStyle>
          <a:p>
            <a:pPr lvl="0"/>
            <a:r>
              <a:rPr lang="en-US" dirty="0"/>
              <a:t>Click to edit Title</a:t>
            </a:r>
            <a:endParaRPr lang="nl-NL" dirty="0"/>
          </a:p>
        </p:txBody>
      </p:sp>
      <p:sp>
        <p:nvSpPr>
          <p:cNvPr id="68" name="Content Placeholder 9">
            <a:extLst>
              <a:ext uri="{FF2B5EF4-FFF2-40B4-BE49-F238E27FC236}">
                <a16:creationId xmlns:a16="http://schemas.microsoft.com/office/drawing/2014/main" id="{1CF9107E-0732-4415-A126-14568B110BC0}"/>
              </a:ext>
            </a:extLst>
          </p:cNvPr>
          <p:cNvSpPr>
            <a:spLocks noGrp="1"/>
          </p:cNvSpPr>
          <p:nvPr>
            <p:ph sz="quarter" idx="47"/>
          </p:nvPr>
        </p:nvSpPr>
        <p:spPr>
          <a:xfrm>
            <a:off x="6197336" y="4478911"/>
            <a:ext cx="2640046" cy="1755642"/>
          </a:xfrm>
        </p:spPr>
        <p:txBody>
          <a:bodyPr/>
          <a:lstStyle>
            <a:lvl1pPr marL="0" indent="0" defTabSz="357708">
              <a:lnSpc>
                <a:spcPct val="120000"/>
              </a:lnSpc>
              <a:spcBef>
                <a:spcPts val="0"/>
              </a:spcBef>
              <a:spcAft>
                <a:spcPts val="600"/>
              </a:spcAft>
              <a:defRPr sz="1400"/>
            </a:lvl1pPr>
            <a:lvl2pPr marL="144000" marR="0" indent="-144000" algn="l" defTabSz="357708" rtl="0" eaLnBrk="1" fontAlgn="auto" latinLnBrk="0" hangingPunct="1">
              <a:lnSpc>
                <a:spcPct val="120000"/>
              </a:lnSpc>
              <a:spcBef>
                <a:spcPts val="0"/>
              </a:spcBef>
              <a:spcAft>
                <a:spcPts val="6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4pPr>
            <a:lvl5pPr marL="576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nl-NL" dirty="0"/>
          </a:p>
        </p:txBody>
      </p:sp>
      <p:cxnSp>
        <p:nvCxnSpPr>
          <p:cNvPr id="69" name="Straight Connector 68">
            <a:extLst>
              <a:ext uri="{FF2B5EF4-FFF2-40B4-BE49-F238E27FC236}">
                <a16:creationId xmlns:a16="http://schemas.microsoft.com/office/drawing/2014/main" id="{9F1A5005-19BA-49B2-A55C-63C9B33B1AD6}"/>
              </a:ext>
            </a:extLst>
          </p:cNvPr>
          <p:cNvCxnSpPr>
            <a:cxnSpLocks/>
          </p:cNvCxnSpPr>
          <p:nvPr userDrawn="1"/>
        </p:nvCxnSpPr>
        <p:spPr>
          <a:xfrm>
            <a:off x="9042159" y="1826484"/>
            <a:ext cx="2646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70" name="Text Placeholder 3">
            <a:extLst>
              <a:ext uri="{FF2B5EF4-FFF2-40B4-BE49-F238E27FC236}">
                <a16:creationId xmlns:a16="http://schemas.microsoft.com/office/drawing/2014/main" id="{1AC69674-41AB-4868-B004-300A1A2C4933}"/>
              </a:ext>
            </a:extLst>
          </p:cNvPr>
          <p:cNvSpPr>
            <a:spLocks noGrp="1"/>
          </p:cNvSpPr>
          <p:nvPr>
            <p:ph type="body" sz="quarter" idx="48" hasCustomPrompt="1"/>
          </p:nvPr>
        </p:nvSpPr>
        <p:spPr>
          <a:xfrm>
            <a:off x="9042159" y="1833826"/>
            <a:ext cx="1314144"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US" dirty="0"/>
              <a:t>Click to edit text</a:t>
            </a:r>
            <a:endParaRPr lang="nl-NL" dirty="0"/>
          </a:p>
        </p:txBody>
      </p:sp>
      <p:sp>
        <p:nvSpPr>
          <p:cNvPr id="71" name="Text Placeholder 3">
            <a:extLst>
              <a:ext uri="{FF2B5EF4-FFF2-40B4-BE49-F238E27FC236}">
                <a16:creationId xmlns:a16="http://schemas.microsoft.com/office/drawing/2014/main" id="{A789D8F4-7D96-4181-B9A2-9D190DD69D7D}"/>
              </a:ext>
            </a:extLst>
          </p:cNvPr>
          <p:cNvSpPr>
            <a:spLocks noGrp="1"/>
          </p:cNvSpPr>
          <p:nvPr>
            <p:ph type="body" sz="quarter" idx="49" hasCustomPrompt="1"/>
          </p:nvPr>
        </p:nvSpPr>
        <p:spPr>
          <a:xfrm>
            <a:off x="10336342" y="1833826"/>
            <a:ext cx="1351817"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US" dirty="0"/>
              <a:t>Click to edit text</a:t>
            </a:r>
            <a:endParaRPr lang="nl-NL" dirty="0"/>
          </a:p>
        </p:txBody>
      </p:sp>
      <p:sp>
        <p:nvSpPr>
          <p:cNvPr id="73" name="Text Placeholder 3">
            <a:extLst>
              <a:ext uri="{FF2B5EF4-FFF2-40B4-BE49-F238E27FC236}">
                <a16:creationId xmlns:a16="http://schemas.microsoft.com/office/drawing/2014/main" id="{362F52A0-C969-4E30-A3D9-0A8A5031FEFF}"/>
              </a:ext>
            </a:extLst>
          </p:cNvPr>
          <p:cNvSpPr>
            <a:spLocks noGrp="1"/>
          </p:cNvSpPr>
          <p:nvPr>
            <p:ph type="body" sz="quarter" idx="51" hasCustomPrompt="1"/>
          </p:nvPr>
        </p:nvSpPr>
        <p:spPr>
          <a:xfrm>
            <a:off x="9042159" y="1485728"/>
            <a:ext cx="2645999" cy="365304"/>
          </a:xfrm>
        </p:spPr>
        <p:txBody>
          <a:bodyPr bIns="72000" anchor="b"/>
          <a:lstStyle>
            <a:lvl1pPr>
              <a:lnSpc>
                <a:spcPct val="100000"/>
              </a:lnSpc>
              <a:defRPr sz="1400">
                <a:latin typeface="+mj-lt"/>
              </a:defRPr>
            </a:lvl1pPr>
          </a:lstStyle>
          <a:p>
            <a:pPr lvl="0"/>
            <a:r>
              <a:rPr lang="en-US" dirty="0"/>
              <a:t>Click to edit Title</a:t>
            </a:r>
            <a:endParaRPr lang="nl-NL" dirty="0"/>
          </a:p>
        </p:txBody>
      </p:sp>
      <p:sp>
        <p:nvSpPr>
          <p:cNvPr id="74" name="Content Placeholder 9">
            <a:extLst>
              <a:ext uri="{FF2B5EF4-FFF2-40B4-BE49-F238E27FC236}">
                <a16:creationId xmlns:a16="http://schemas.microsoft.com/office/drawing/2014/main" id="{65DD821E-5EDD-4946-A893-D8877A83F322}"/>
              </a:ext>
            </a:extLst>
          </p:cNvPr>
          <p:cNvSpPr>
            <a:spLocks noGrp="1"/>
          </p:cNvSpPr>
          <p:nvPr>
            <p:ph sz="quarter" idx="52" hasCustomPrompt="1"/>
          </p:nvPr>
        </p:nvSpPr>
        <p:spPr>
          <a:xfrm>
            <a:off x="9048113" y="4478911"/>
            <a:ext cx="2640046" cy="1755642"/>
          </a:xfrm>
        </p:spPr>
        <p:txBody>
          <a:bodyPr/>
          <a:lstStyle>
            <a:lvl1pPr marL="0" indent="0" defTabSz="357708">
              <a:lnSpc>
                <a:spcPct val="120000"/>
              </a:lnSpc>
              <a:spcBef>
                <a:spcPts val="0"/>
              </a:spcBef>
              <a:spcAft>
                <a:spcPts val="600"/>
              </a:spcAft>
              <a:defRPr sz="1400"/>
            </a:lvl1pPr>
            <a:lvl2pPr marL="144000" marR="0" indent="-144000" algn="l" defTabSz="357708" rtl="0" eaLnBrk="1" fontAlgn="auto" latinLnBrk="0" hangingPunct="1">
              <a:lnSpc>
                <a:spcPct val="120000"/>
              </a:lnSpc>
              <a:spcBef>
                <a:spcPts val="0"/>
              </a:spcBef>
              <a:spcAft>
                <a:spcPts val="6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4pPr>
            <a:lvl5pPr marL="576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75" name="Content Placeholder 5">
            <a:extLst>
              <a:ext uri="{FF2B5EF4-FFF2-40B4-BE49-F238E27FC236}">
                <a16:creationId xmlns:a16="http://schemas.microsoft.com/office/drawing/2014/main" id="{952D3F4A-04C7-4BEA-9297-8B47E9242592}"/>
              </a:ext>
            </a:extLst>
          </p:cNvPr>
          <p:cNvSpPr>
            <a:spLocks noGrp="1"/>
          </p:cNvSpPr>
          <p:nvPr>
            <p:ph sz="quarter" idx="53"/>
          </p:nvPr>
        </p:nvSpPr>
        <p:spPr>
          <a:xfrm>
            <a:off x="6195237" y="2120746"/>
            <a:ext cx="2646000" cy="2063904"/>
          </a:xfrm>
        </p:spPr>
        <p:txBody>
          <a:bodyPr/>
          <a:lstStyle>
            <a:lvl1pPr>
              <a:defRPr sz="900"/>
            </a:lvl1pPr>
          </a:lstStyle>
          <a:p>
            <a:pPr lvl="0"/>
            <a:r>
              <a:rPr lang="en-GB"/>
              <a:t>Click to edit Master text styles</a:t>
            </a:r>
          </a:p>
        </p:txBody>
      </p:sp>
      <p:sp>
        <p:nvSpPr>
          <p:cNvPr id="76" name="Content Placeholder 5">
            <a:extLst>
              <a:ext uri="{FF2B5EF4-FFF2-40B4-BE49-F238E27FC236}">
                <a16:creationId xmlns:a16="http://schemas.microsoft.com/office/drawing/2014/main" id="{716A8F0B-4312-4588-90D0-E6CE1250BFAD}"/>
              </a:ext>
            </a:extLst>
          </p:cNvPr>
          <p:cNvSpPr>
            <a:spLocks noGrp="1"/>
          </p:cNvSpPr>
          <p:nvPr>
            <p:ph sz="quarter" idx="54"/>
          </p:nvPr>
        </p:nvSpPr>
        <p:spPr>
          <a:xfrm>
            <a:off x="9035325" y="2120746"/>
            <a:ext cx="2646000" cy="2063904"/>
          </a:xfrm>
        </p:spPr>
        <p:txBody>
          <a:bodyPr/>
          <a:lstStyle>
            <a:lvl1pPr>
              <a:defRPr sz="900"/>
            </a:lvl1pPr>
          </a:lstStyle>
          <a:p>
            <a:pPr lvl="0"/>
            <a:r>
              <a:rPr lang="en-GB"/>
              <a:t>Click to edit Master text styles</a:t>
            </a:r>
          </a:p>
        </p:txBody>
      </p:sp>
      <p:sp>
        <p:nvSpPr>
          <p:cNvPr id="50" name="Title 1">
            <a:extLst>
              <a:ext uri="{FF2B5EF4-FFF2-40B4-BE49-F238E27FC236}">
                <a16:creationId xmlns:a16="http://schemas.microsoft.com/office/drawing/2014/main" id="{27DEDE5A-20BA-4F46-80E9-7D4CDE24D8E7}"/>
              </a:ext>
            </a:extLst>
          </p:cNvPr>
          <p:cNvSpPr>
            <a:spLocks noGrp="1"/>
          </p:cNvSpPr>
          <p:nvPr>
            <p:ph type="title" hasCustomPrompt="1"/>
          </p:nvPr>
        </p:nvSpPr>
        <p:spPr>
          <a:xfrm>
            <a:off x="506078" y="684000"/>
            <a:ext cx="7694196" cy="549488"/>
          </a:xfrm>
        </p:spPr>
        <p:txBody>
          <a:bodyPr/>
          <a:lstStyle>
            <a:lvl1pPr>
              <a:lnSpc>
                <a:spcPct val="100000"/>
              </a:lnSpc>
              <a:defRPr sz="2000" cap="all" baseline="0"/>
            </a:lvl1pPr>
          </a:lstStyle>
          <a:p>
            <a:r>
              <a:rPr lang="en-US" dirty="0"/>
              <a:t>CLICK TO EDIT MASTER TITLE</a:t>
            </a:r>
          </a:p>
        </p:txBody>
      </p:sp>
      <p:cxnSp>
        <p:nvCxnSpPr>
          <p:cNvPr id="52" name="Straight Connector 6">
            <a:extLst>
              <a:ext uri="{FF2B5EF4-FFF2-40B4-BE49-F238E27FC236}">
                <a16:creationId xmlns:a16="http://schemas.microsoft.com/office/drawing/2014/main" id="{315B4CC4-950B-463D-B794-B865991E20D2}"/>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7">
            <a:extLst>
              <a:ext uri="{FF2B5EF4-FFF2-40B4-BE49-F238E27FC236}">
                <a16:creationId xmlns:a16="http://schemas.microsoft.com/office/drawing/2014/main" id="{FB9ADE3E-5282-4E77-8603-2721784E71B7}"/>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Text Placeholder 13">
            <a:extLst>
              <a:ext uri="{FF2B5EF4-FFF2-40B4-BE49-F238E27FC236}">
                <a16:creationId xmlns:a16="http://schemas.microsoft.com/office/drawing/2014/main" id="{431FE1AC-4785-704A-BAC4-7BCB40CA0161}"/>
              </a:ext>
            </a:extLst>
          </p:cNvPr>
          <p:cNvSpPr>
            <a:spLocks noGrp="1"/>
          </p:cNvSpPr>
          <p:nvPr>
            <p:ph type="body" sz="quarter" idx="55"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39" name="Text Box 11" descr="&lt;COMPANY_NAME&gt;&#10;">
            <a:extLst>
              <a:ext uri="{FF2B5EF4-FFF2-40B4-BE49-F238E27FC236}">
                <a16:creationId xmlns:a16="http://schemas.microsoft.com/office/drawing/2014/main" id="{36323C3C-66F9-478B-B446-4791E10BCD01}"/>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46" name="Group 4">
            <a:extLst>
              <a:ext uri="{FF2B5EF4-FFF2-40B4-BE49-F238E27FC236}">
                <a16:creationId xmlns:a16="http://schemas.microsoft.com/office/drawing/2014/main" id="{11618478-4038-43B6-B419-097CDFD3AEC6}"/>
              </a:ext>
            </a:extLst>
          </p:cNvPr>
          <p:cNvGrpSpPr>
            <a:grpSpLocks noChangeAspect="1"/>
          </p:cNvGrpSpPr>
          <p:nvPr userDrawn="1"/>
        </p:nvGrpSpPr>
        <p:grpSpPr bwMode="auto">
          <a:xfrm>
            <a:off x="338139" y="6429375"/>
            <a:ext cx="261938" cy="241300"/>
            <a:chOff x="213" y="4050"/>
            <a:chExt cx="165" cy="152"/>
          </a:xfrm>
        </p:grpSpPr>
        <p:sp>
          <p:nvSpPr>
            <p:cNvPr id="47" name="AutoShape 3">
              <a:extLst>
                <a:ext uri="{FF2B5EF4-FFF2-40B4-BE49-F238E27FC236}">
                  <a16:creationId xmlns:a16="http://schemas.microsoft.com/office/drawing/2014/main" id="{74F3FD9F-170B-46BA-ACB2-11E4741A204B}"/>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9" name="Freeform 5">
              <a:extLst>
                <a:ext uri="{FF2B5EF4-FFF2-40B4-BE49-F238E27FC236}">
                  <a16:creationId xmlns:a16="http://schemas.microsoft.com/office/drawing/2014/main" id="{3490805D-5464-494C-91E9-617ED7AB57B3}"/>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1" name="Freeform 6">
              <a:extLst>
                <a:ext uri="{FF2B5EF4-FFF2-40B4-BE49-F238E27FC236}">
                  <a16:creationId xmlns:a16="http://schemas.microsoft.com/office/drawing/2014/main" id="{7651CFEC-9099-4AFF-9639-6563CD8B1E30}"/>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4" name="Freeform 7">
              <a:extLst>
                <a:ext uri="{FF2B5EF4-FFF2-40B4-BE49-F238E27FC236}">
                  <a16:creationId xmlns:a16="http://schemas.microsoft.com/office/drawing/2014/main" id="{4287374A-D7E2-4A7A-8349-6DCD0ADEC75C}"/>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40" name="Text Placeholder 2">
            <a:extLst>
              <a:ext uri="{FF2B5EF4-FFF2-40B4-BE49-F238E27FC236}">
                <a16:creationId xmlns:a16="http://schemas.microsoft.com/office/drawing/2014/main" id="{4B111EA6-8F15-425C-9008-2270C1664BEC}"/>
              </a:ext>
            </a:extLst>
          </p:cNvPr>
          <p:cNvSpPr>
            <a:spLocks noGrp="1"/>
          </p:cNvSpPr>
          <p:nvPr>
            <p:ph type="body" sz="quarter" idx="56" hasCustomPrompt="1"/>
          </p:nvPr>
        </p:nvSpPr>
        <p:spPr>
          <a:xfrm>
            <a:off x="2898000" y="647617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41" name="Text Placeholder 2">
            <a:extLst>
              <a:ext uri="{FF2B5EF4-FFF2-40B4-BE49-F238E27FC236}">
                <a16:creationId xmlns:a16="http://schemas.microsoft.com/office/drawing/2014/main" id="{EB51F842-A045-3A43-87DD-490F32516AC7}"/>
              </a:ext>
            </a:extLst>
          </p:cNvPr>
          <p:cNvSpPr>
            <a:spLocks noGrp="1"/>
          </p:cNvSpPr>
          <p:nvPr>
            <p:ph type="body" sz="quarter" idx="57"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3029295892"/>
      </p:ext>
    </p:extLst>
  </p:cSld>
  <p:clrMapOvr>
    <a:masterClrMapping/>
  </p:clrMapOvr>
  <p:transition/>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ap + Bullets">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grpSp>
        <p:nvGrpSpPr>
          <p:cNvPr id="22" name="Graphic 114">
            <a:extLst>
              <a:ext uri="{FF2B5EF4-FFF2-40B4-BE49-F238E27FC236}">
                <a16:creationId xmlns:a16="http://schemas.microsoft.com/office/drawing/2014/main" id="{4CA96E3E-B627-4C59-BEE7-CE2A97D59CAF}"/>
              </a:ext>
            </a:extLst>
          </p:cNvPr>
          <p:cNvGrpSpPr/>
          <p:nvPr userDrawn="1"/>
        </p:nvGrpSpPr>
        <p:grpSpPr>
          <a:xfrm>
            <a:off x="159863" y="1282535"/>
            <a:ext cx="8715623" cy="5035463"/>
            <a:chOff x="6199407" y="402600"/>
            <a:chExt cx="5622632" cy="3248484"/>
          </a:xfrm>
          <a:solidFill>
            <a:srgbClr val="D9D9D9"/>
          </a:solidFill>
        </p:grpSpPr>
        <p:sp>
          <p:nvSpPr>
            <p:cNvPr id="25" name="Freeform: Shape 24">
              <a:extLst>
                <a:ext uri="{FF2B5EF4-FFF2-40B4-BE49-F238E27FC236}">
                  <a16:creationId xmlns:a16="http://schemas.microsoft.com/office/drawing/2014/main" id="{CB1E709F-7513-4783-A332-3C0E2AA07C57}"/>
                </a:ext>
              </a:extLst>
            </p:cNvPr>
            <p:cNvSpPr/>
            <p:nvPr/>
          </p:nvSpPr>
          <p:spPr>
            <a:xfrm>
              <a:off x="9034599" y="2820875"/>
              <a:ext cx="184955" cy="230208"/>
            </a:xfrm>
            <a:custGeom>
              <a:avLst/>
              <a:gdLst>
                <a:gd name="connsiteX0" fmla="*/ 185291 w 184955"/>
                <a:gd name="connsiteY0" fmla="*/ 10962 h 230207"/>
                <a:gd name="connsiteX1" fmla="*/ 152672 w 184955"/>
                <a:gd name="connsiteY1" fmla="*/ 13520 h 230207"/>
                <a:gd name="connsiteX2" fmla="*/ 128460 w 184955"/>
                <a:gd name="connsiteY2" fmla="*/ 15347 h 230207"/>
                <a:gd name="connsiteX3" fmla="*/ 94159 w 184955"/>
                <a:gd name="connsiteY3" fmla="*/ 15347 h 230207"/>
                <a:gd name="connsiteX4" fmla="*/ 88778 w 184955"/>
                <a:gd name="connsiteY4" fmla="*/ 8770 h 230207"/>
                <a:gd name="connsiteX5" fmla="*/ 34973 w 184955"/>
                <a:gd name="connsiteY5" fmla="*/ 8770 h 230207"/>
                <a:gd name="connsiteX6" fmla="*/ 20850 w 184955"/>
                <a:gd name="connsiteY6" fmla="*/ 4385 h 230207"/>
                <a:gd name="connsiteX7" fmla="*/ 6053 w 184955"/>
                <a:gd name="connsiteY7" fmla="*/ 3289 h 230207"/>
                <a:gd name="connsiteX8" fmla="*/ 0 w 184955"/>
                <a:gd name="connsiteY8" fmla="*/ 0 h 230207"/>
                <a:gd name="connsiteX9" fmla="*/ 5044 w 184955"/>
                <a:gd name="connsiteY9" fmla="*/ 23021 h 230207"/>
                <a:gd name="connsiteX10" fmla="*/ 10425 w 184955"/>
                <a:gd name="connsiteY10" fmla="*/ 42388 h 230207"/>
                <a:gd name="connsiteX11" fmla="*/ 19505 w 184955"/>
                <a:gd name="connsiteY11" fmla="*/ 60292 h 230207"/>
                <a:gd name="connsiteX12" fmla="*/ 22531 w 184955"/>
                <a:gd name="connsiteY12" fmla="*/ 90256 h 230207"/>
                <a:gd name="connsiteX13" fmla="*/ 28584 w 184955"/>
                <a:gd name="connsiteY13" fmla="*/ 105238 h 230207"/>
                <a:gd name="connsiteX14" fmla="*/ 29257 w 184955"/>
                <a:gd name="connsiteY14" fmla="*/ 135932 h 230207"/>
                <a:gd name="connsiteX15" fmla="*/ 33292 w 184955"/>
                <a:gd name="connsiteY15" fmla="*/ 153106 h 230207"/>
                <a:gd name="connsiteX16" fmla="*/ 34973 w 184955"/>
                <a:gd name="connsiteY16" fmla="*/ 158588 h 230207"/>
                <a:gd name="connsiteX17" fmla="*/ 42035 w 184955"/>
                <a:gd name="connsiteY17" fmla="*/ 188916 h 230207"/>
                <a:gd name="connsiteX18" fmla="*/ 46407 w 184955"/>
                <a:gd name="connsiteY18" fmla="*/ 210476 h 230207"/>
                <a:gd name="connsiteX19" fmla="*/ 48761 w 184955"/>
                <a:gd name="connsiteY19" fmla="*/ 213399 h 230207"/>
                <a:gd name="connsiteX20" fmla="*/ 61540 w 184955"/>
                <a:gd name="connsiteY20" fmla="*/ 222899 h 230207"/>
                <a:gd name="connsiteX21" fmla="*/ 61876 w 184955"/>
                <a:gd name="connsiteY21" fmla="*/ 221803 h 230207"/>
                <a:gd name="connsiteX22" fmla="*/ 70619 w 184955"/>
                <a:gd name="connsiteY22" fmla="*/ 216322 h 230207"/>
                <a:gd name="connsiteX23" fmla="*/ 79026 w 184955"/>
                <a:gd name="connsiteY23" fmla="*/ 229477 h 230207"/>
                <a:gd name="connsiteX24" fmla="*/ 98867 w 184955"/>
                <a:gd name="connsiteY24" fmla="*/ 228746 h 230207"/>
                <a:gd name="connsiteX25" fmla="*/ 108955 w 184955"/>
                <a:gd name="connsiteY25" fmla="*/ 216687 h 230207"/>
                <a:gd name="connsiteX26" fmla="*/ 108955 w 184955"/>
                <a:gd name="connsiteY26" fmla="*/ 96102 h 230207"/>
                <a:gd name="connsiteX27" fmla="*/ 124761 w 184955"/>
                <a:gd name="connsiteY27" fmla="*/ 89160 h 230207"/>
                <a:gd name="connsiteX28" fmla="*/ 124761 w 184955"/>
                <a:gd name="connsiteY28" fmla="*/ 26309 h 230207"/>
                <a:gd name="connsiteX29" fmla="*/ 139557 w 184955"/>
                <a:gd name="connsiteY29" fmla="*/ 24117 h 230207"/>
                <a:gd name="connsiteX30" fmla="*/ 157044 w 184955"/>
                <a:gd name="connsiteY30" fmla="*/ 18270 h 230207"/>
                <a:gd name="connsiteX31" fmla="*/ 165451 w 184955"/>
                <a:gd name="connsiteY31" fmla="*/ 25213 h 230207"/>
                <a:gd name="connsiteX32" fmla="*/ 176548 w 184955"/>
                <a:gd name="connsiteY32" fmla="*/ 17174 h 230207"/>
                <a:gd name="connsiteX33" fmla="*/ 186973 w 184955"/>
                <a:gd name="connsiteY33" fmla="*/ 14982 h 230207"/>
                <a:gd name="connsiteX34" fmla="*/ 185291 w 184955"/>
                <a:gd name="connsiteY34" fmla="*/ 10962 h 23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4955" h="230207">
                  <a:moveTo>
                    <a:pt x="185291" y="10962"/>
                  </a:moveTo>
                  <a:cubicBezTo>
                    <a:pt x="185291" y="6212"/>
                    <a:pt x="157044" y="11693"/>
                    <a:pt x="152672" y="13520"/>
                  </a:cubicBezTo>
                  <a:cubicBezTo>
                    <a:pt x="147964" y="15347"/>
                    <a:pt x="133168" y="18270"/>
                    <a:pt x="128460" y="15347"/>
                  </a:cubicBezTo>
                  <a:cubicBezTo>
                    <a:pt x="123752" y="12789"/>
                    <a:pt x="94159" y="15347"/>
                    <a:pt x="94159" y="15347"/>
                  </a:cubicBezTo>
                  <a:lnTo>
                    <a:pt x="88778" y="8770"/>
                  </a:lnTo>
                  <a:cubicBezTo>
                    <a:pt x="88778" y="8770"/>
                    <a:pt x="40354" y="8770"/>
                    <a:pt x="34973" y="8770"/>
                  </a:cubicBezTo>
                  <a:cubicBezTo>
                    <a:pt x="29593" y="8770"/>
                    <a:pt x="25558" y="7674"/>
                    <a:pt x="20850" y="4385"/>
                  </a:cubicBezTo>
                  <a:cubicBezTo>
                    <a:pt x="16142" y="731"/>
                    <a:pt x="11434" y="731"/>
                    <a:pt x="6053" y="3289"/>
                  </a:cubicBezTo>
                  <a:cubicBezTo>
                    <a:pt x="1345" y="5847"/>
                    <a:pt x="2354" y="1096"/>
                    <a:pt x="0" y="0"/>
                  </a:cubicBezTo>
                  <a:cubicBezTo>
                    <a:pt x="2018" y="7674"/>
                    <a:pt x="3699" y="14982"/>
                    <a:pt x="5044" y="23021"/>
                  </a:cubicBezTo>
                  <a:cubicBezTo>
                    <a:pt x="7062" y="29598"/>
                    <a:pt x="8071" y="36176"/>
                    <a:pt x="10425" y="42388"/>
                  </a:cubicBezTo>
                  <a:cubicBezTo>
                    <a:pt x="12779" y="48599"/>
                    <a:pt x="16814" y="54080"/>
                    <a:pt x="19505" y="60292"/>
                  </a:cubicBezTo>
                  <a:cubicBezTo>
                    <a:pt x="23540" y="69793"/>
                    <a:pt x="22867" y="80025"/>
                    <a:pt x="22531" y="90256"/>
                  </a:cubicBezTo>
                  <a:cubicBezTo>
                    <a:pt x="25221" y="95737"/>
                    <a:pt x="27575" y="100853"/>
                    <a:pt x="28584" y="105238"/>
                  </a:cubicBezTo>
                  <a:cubicBezTo>
                    <a:pt x="31274" y="115104"/>
                    <a:pt x="26903" y="129720"/>
                    <a:pt x="29257" y="135932"/>
                  </a:cubicBezTo>
                  <a:cubicBezTo>
                    <a:pt x="30938" y="140317"/>
                    <a:pt x="32283" y="146164"/>
                    <a:pt x="33292" y="153106"/>
                  </a:cubicBezTo>
                  <a:cubicBezTo>
                    <a:pt x="33965" y="154933"/>
                    <a:pt x="34637" y="156760"/>
                    <a:pt x="34973" y="158588"/>
                  </a:cubicBezTo>
                  <a:cubicBezTo>
                    <a:pt x="38672" y="168819"/>
                    <a:pt x="40354" y="178319"/>
                    <a:pt x="42035" y="188916"/>
                  </a:cubicBezTo>
                  <a:cubicBezTo>
                    <a:pt x="43044" y="194763"/>
                    <a:pt x="43380" y="204994"/>
                    <a:pt x="46407" y="210476"/>
                  </a:cubicBezTo>
                  <a:cubicBezTo>
                    <a:pt x="47079" y="211572"/>
                    <a:pt x="47752" y="212303"/>
                    <a:pt x="48761" y="213399"/>
                  </a:cubicBezTo>
                  <a:cubicBezTo>
                    <a:pt x="52460" y="217053"/>
                    <a:pt x="57841" y="218880"/>
                    <a:pt x="61540" y="222899"/>
                  </a:cubicBezTo>
                  <a:cubicBezTo>
                    <a:pt x="61540" y="222534"/>
                    <a:pt x="61876" y="222168"/>
                    <a:pt x="61876" y="221803"/>
                  </a:cubicBezTo>
                  <a:cubicBezTo>
                    <a:pt x="61876" y="218149"/>
                    <a:pt x="67256" y="210841"/>
                    <a:pt x="70619" y="216322"/>
                  </a:cubicBezTo>
                  <a:cubicBezTo>
                    <a:pt x="73982" y="221803"/>
                    <a:pt x="72637" y="229477"/>
                    <a:pt x="79026" y="229477"/>
                  </a:cubicBezTo>
                  <a:cubicBezTo>
                    <a:pt x="85416" y="229477"/>
                    <a:pt x="97186" y="232035"/>
                    <a:pt x="98867" y="228746"/>
                  </a:cubicBezTo>
                  <a:cubicBezTo>
                    <a:pt x="100548" y="225457"/>
                    <a:pt x="108955" y="222899"/>
                    <a:pt x="108955" y="216687"/>
                  </a:cubicBezTo>
                  <a:lnTo>
                    <a:pt x="108955" y="96102"/>
                  </a:lnTo>
                  <a:cubicBezTo>
                    <a:pt x="108955" y="91718"/>
                    <a:pt x="124761" y="96102"/>
                    <a:pt x="124761" y="89160"/>
                  </a:cubicBezTo>
                  <a:cubicBezTo>
                    <a:pt x="124761" y="82217"/>
                    <a:pt x="124761" y="26309"/>
                    <a:pt x="124761" y="26309"/>
                  </a:cubicBezTo>
                  <a:cubicBezTo>
                    <a:pt x="124761" y="26309"/>
                    <a:pt x="136194" y="25213"/>
                    <a:pt x="139557" y="24117"/>
                  </a:cubicBezTo>
                  <a:cubicBezTo>
                    <a:pt x="142920" y="23021"/>
                    <a:pt x="154353" y="16078"/>
                    <a:pt x="157044" y="18270"/>
                  </a:cubicBezTo>
                  <a:cubicBezTo>
                    <a:pt x="159734" y="20463"/>
                    <a:pt x="163433" y="28137"/>
                    <a:pt x="165451" y="25213"/>
                  </a:cubicBezTo>
                  <a:cubicBezTo>
                    <a:pt x="167132" y="22655"/>
                    <a:pt x="171840" y="17174"/>
                    <a:pt x="176548" y="17174"/>
                  </a:cubicBezTo>
                  <a:cubicBezTo>
                    <a:pt x="178902" y="17174"/>
                    <a:pt x="183274" y="16078"/>
                    <a:pt x="186973" y="14982"/>
                  </a:cubicBezTo>
                  <a:cubicBezTo>
                    <a:pt x="185628" y="13520"/>
                    <a:pt x="185291" y="12058"/>
                    <a:pt x="185291" y="1096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6" name="Freeform: Shape 25">
              <a:extLst>
                <a:ext uri="{FF2B5EF4-FFF2-40B4-BE49-F238E27FC236}">
                  <a16:creationId xmlns:a16="http://schemas.microsoft.com/office/drawing/2014/main" id="{B05585A9-18DC-47F4-9946-CCFB279B4482}"/>
                </a:ext>
              </a:extLst>
            </p:cNvPr>
            <p:cNvSpPr/>
            <p:nvPr/>
          </p:nvSpPr>
          <p:spPr>
            <a:xfrm>
              <a:off x="9220563" y="2795297"/>
              <a:ext cx="121061" cy="124239"/>
            </a:xfrm>
            <a:custGeom>
              <a:avLst/>
              <a:gdLst>
                <a:gd name="connsiteX0" fmla="*/ 83061 w 121061"/>
                <a:gd name="connsiteY0" fmla="*/ 5847 h 124238"/>
                <a:gd name="connsiteX1" fmla="*/ 80708 w 121061"/>
                <a:gd name="connsiteY1" fmla="*/ 0 h 124238"/>
                <a:gd name="connsiteX2" fmla="*/ 67256 w 121061"/>
                <a:gd name="connsiteY2" fmla="*/ 366 h 124238"/>
                <a:gd name="connsiteX3" fmla="*/ 58513 w 121061"/>
                <a:gd name="connsiteY3" fmla="*/ 9501 h 124238"/>
                <a:gd name="connsiteX4" fmla="*/ 44053 w 121061"/>
                <a:gd name="connsiteY4" fmla="*/ 22655 h 124238"/>
                <a:gd name="connsiteX5" fmla="*/ 27911 w 121061"/>
                <a:gd name="connsiteY5" fmla="*/ 43118 h 124238"/>
                <a:gd name="connsiteX6" fmla="*/ 8071 w 121061"/>
                <a:gd name="connsiteY6" fmla="*/ 39464 h 124238"/>
                <a:gd name="connsiteX7" fmla="*/ 0 w 121061"/>
                <a:gd name="connsiteY7" fmla="*/ 40926 h 124238"/>
                <a:gd name="connsiteX8" fmla="*/ 8743 w 121061"/>
                <a:gd name="connsiteY8" fmla="*/ 51157 h 124238"/>
                <a:gd name="connsiteX9" fmla="*/ 17150 w 121061"/>
                <a:gd name="connsiteY9" fmla="*/ 73082 h 124238"/>
                <a:gd name="connsiteX10" fmla="*/ 32619 w 121061"/>
                <a:gd name="connsiteY10" fmla="*/ 85871 h 124238"/>
                <a:gd name="connsiteX11" fmla="*/ 39009 w 121061"/>
                <a:gd name="connsiteY11" fmla="*/ 99757 h 124238"/>
                <a:gd name="connsiteX12" fmla="*/ 49770 w 121061"/>
                <a:gd name="connsiteY12" fmla="*/ 112546 h 124238"/>
                <a:gd name="connsiteX13" fmla="*/ 60867 w 121061"/>
                <a:gd name="connsiteY13" fmla="*/ 120220 h 124238"/>
                <a:gd name="connsiteX14" fmla="*/ 75663 w 121061"/>
                <a:gd name="connsiteY14" fmla="*/ 123508 h 124238"/>
                <a:gd name="connsiteX15" fmla="*/ 93486 w 121061"/>
                <a:gd name="connsiteY15" fmla="*/ 127528 h 124238"/>
                <a:gd name="connsiteX16" fmla="*/ 109292 w 121061"/>
                <a:gd name="connsiteY16" fmla="*/ 108892 h 124238"/>
                <a:gd name="connsiteX17" fmla="*/ 113327 w 121061"/>
                <a:gd name="connsiteY17" fmla="*/ 90987 h 124238"/>
                <a:gd name="connsiteX18" fmla="*/ 121734 w 121061"/>
                <a:gd name="connsiteY18" fmla="*/ 77101 h 124238"/>
                <a:gd name="connsiteX19" fmla="*/ 117026 w 121061"/>
                <a:gd name="connsiteY19" fmla="*/ 63216 h 124238"/>
                <a:gd name="connsiteX20" fmla="*/ 121061 w 121061"/>
                <a:gd name="connsiteY20" fmla="*/ 47138 h 124238"/>
                <a:gd name="connsiteX21" fmla="*/ 120389 w 121061"/>
                <a:gd name="connsiteY21" fmla="*/ 18636 h 124238"/>
                <a:gd name="connsiteX22" fmla="*/ 102230 w 121061"/>
                <a:gd name="connsiteY22" fmla="*/ 11328 h 124238"/>
                <a:gd name="connsiteX23" fmla="*/ 83061 w 121061"/>
                <a:gd name="connsiteY23" fmla="*/ 5847 h 12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061" h="124238">
                  <a:moveTo>
                    <a:pt x="83061" y="5847"/>
                  </a:moveTo>
                  <a:lnTo>
                    <a:pt x="80708" y="0"/>
                  </a:lnTo>
                  <a:lnTo>
                    <a:pt x="67256" y="366"/>
                  </a:lnTo>
                  <a:cubicBezTo>
                    <a:pt x="58513" y="2923"/>
                    <a:pt x="58513" y="6212"/>
                    <a:pt x="58513" y="9501"/>
                  </a:cubicBezTo>
                  <a:cubicBezTo>
                    <a:pt x="58513" y="12789"/>
                    <a:pt x="50106" y="20463"/>
                    <a:pt x="44053" y="22655"/>
                  </a:cubicBezTo>
                  <a:cubicBezTo>
                    <a:pt x="38000" y="24848"/>
                    <a:pt x="31610" y="40926"/>
                    <a:pt x="27911" y="43118"/>
                  </a:cubicBezTo>
                  <a:cubicBezTo>
                    <a:pt x="24212" y="45311"/>
                    <a:pt x="11770" y="39830"/>
                    <a:pt x="8071" y="39464"/>
                  </a:cubicBezTo>
                  <a:cubicBezTo>
                    <a:pt x="6389" y="39099"/>
                    <a:pt x="3363" y="39830"/>
                    <a:pt x="0" y="40926"/>
                  </a:cubicBezTo>
                  <a:cubicBezTo>
                    <a:pt x="2354" y="45676"/>
                    <a:pt x="7062" y="51157"/>
                    <a:pt x="8743" y="51157"/>
                  </a:cubicBezTo>
                  <a:cubicBezTo>
                    <a:pt x="11097" y="51157"/>
                    <a:pt x="11770" y="70524"/>
                    <a:pt x="17150" y="73082"/>
                  </a:cubicBezTo>
                  <a:cubicBezTo>
                    <a:pt x="22531" y="75640"/>
                    <a:pt x="32619" y="82217"/>
                    <a:pt x="32619" y="85871"/>
                  </a:cubicBezTo>
                  <a:cubicBezTo>
                    <a:pt x="32619" y="89525"/>
                    <a:pt x="39009" y="94275"/>
                    <a:pt x="39009" y="99757"/>
                  </a:cubicBezTo>
                  <a:cubicBezTo>
                    <a:pt x="39009" y="105238"/>
                    <a:pt x="45062" y="112911"/>
                    <a:pt x="49770" y="112546"/>
                  </a:cubicBezTo>
                  <a:cubicBezTo>
                    <a:pt x="59858" y="112181"/>
                    <a:pt x="60867" y="116931"/>
                    <a:pt x="60867" y="120220"/>
                  </a:cubicBezTo>
                  <a:cubicBezTo>
                    <a:pt x="60867" y="123508"/>
                    <a:pt x="73982" y="120220"/>
                    <a:pt x="75663" y="123508"/>
                  </a:cubicBezTo>
                  <a:cubicBezTo>
                    <a:pt x="77345" y="126432"/>
                    <a:pt x="90123" y="125335"/>
                    <a:pt x="93486" y="127528"/>
                  </a:cubicBezTo>
                  <a:cubicBezTo>
                    <a:pt x="98867" y="121316"/>
                    <a:pt x="106601" y="113277"/>
                    <a:pt x="109292" y="108892"/>
                  </a:cubicBezTo>
                  <a:cubicBezTo>
                    <a:pt x="113327" y="102314"/>
                    <a:pt x="109964" y="93545"/>
                    <a:pt x="113327" y="90987"/>
                  </a:cubicBezTo>
                  <a:cubicBezTo>
                    <a:pt x="116690" y="88429"/>
                    <a:pt x="124424" y="77832"/>
                    <a:pt x="121734" y="77101"/>
                  </a:cubicBezTo>
                  <a:cubicBezTo>
                    <a:pt x="119044" y="76371"/>
                    <a:pt x="121061" y="68331"/>
                    <a:pt x="117026" y="63216"/>
                  </a:cubicBezTo>
                  <a:cubicBezTo>
                    <a:pt x="112991" y="58465"/>
                    <a:pt x="121734" y="55907"/>
                    <a:pt x="121061" y="47138"/>
                  </a:cubicBezTo>
                  <a:cubicBezTo>
                    <a:pt x="120389" y="38368"/>
                    <a:pt x="122406" y="20463"/>
                    <a:pt x="120389" y="18636"/>
                  </a:cubicBezTo>
                  <a:cubicBezTo>
                    <a:pt x="118371" y="17174"/>
                    <a:pt x="108619" y="16078"/>
                    <a:pt x="102230" y="11328"/>
                  </a:cubicBezTo>
                  <a:cubicBezTo>
                    <a:pt x="97185" y="6577"/>
                    <a:pt x="83061" y="5847"/>
                    <a:pt x="83061" y="584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7" name="Freeform: Shape 26">
              <a:extLst>
                <a:ext uri="{FF2B5EF4-FFF2-40B4-BE49-F238E27FC236}">
                  <a16:creationId xmlns:a16="http://schemas.microsoft.com/office/drawing/2014/main" id="{B686CFE4-9AD0-4A39-8BA1-F1F5051D931A}"/>
                </a:ext>
              </a:extLst>
            </p:cNvPr>
            <p:cNvSpPr/>
            <p:nvPr/>
          </p:nvSpPr>
          <p:spPr>
            <a:xfrm>
              <a:off x="9143554" y="2836222"/>
              <a:ext cx="137876" cy="171742"/>
            </a:xfrm>
            <a:custGeom>
              <a:avLst/>
              <a:gdLst>
                <a:gd name="connsiteX0" fmla="*/ 127787 w 137875"/>
                <a:gd name="connsiteY0" fmla="*/ 71620 h 171742"/>
                <a:gd name="connsiteX1" fmla="*/ 117026 w 137875"/>
                <a:gd name="connsiteY1" fmla="*/ 58831 h 171742"/>
                <a:gd name="connsiteX2" fmla="*/ 110637 w 137875"/>
                <a:gd name="connsiteY2" fmla="*/ 44945 h 171742"/>
                <a:gd name="connsiteX3" fmla="*/ 95168 w 137875"/>
                <a:gd name="connsiteY3" fmla="*/ 32156 h 171742"/>
                <a:gd name="connsiteX4" fmla="*/ 86761 w 137875"/>
                <a:gd name="connsiteY4" fmla="*/ 10231 h 171742"/>
                <a:gd name="connsiteX5" fmla="*/ 78017 w 137875"/>
                <a:gd name="connsiteY5" fmla="*/ 0 h 171742"/>
                <a:gd name="connsiteX6" fmla="*/ 67593 w 137875"/>
                <a:gd name="connsiteY6" fmla="*/ 2192 h 171742"/>
                <a:gd name="connsiteX7" fmla="*/ 56495 w 137875"/>
                <a:gd name="connsiteY7" fmla="*/ 10231 h 171742"/>
                <a:gd name="connsiteX8" fmla="*/ 48088 w 137875"/>
                <a:gd name="connsiteY8" fmla="*/ 3289 h 171742"/>
                <a:gd name="connsiteX9" fmla="*/ 30602 w 137875"/>
                <a:gd name="connsiteY9" fmla="*/ 9135 h 171742"/>
                <a:gd name="connsiteX10" fmla="*/ 15805 w 137875"/>
                <a:gd name="connsiteY10" fmla="*/ 11328 h 171742"/>
                <a:gd name="connsiteX11" fmla="*/ 15805 w 137875"/>
                <a:gd name="connsiteY11" fmla="*/ 74178 h 171742"/>
                <a:gd name="connsiteX12" fmla="*/ 0 w 137875"/>
                <a:gd name="connsiteY12" fmla="*/ 81121 h 171742"/>
                <a:gd name="connsiteX13" fmla="*/ 0 w 137875"/>
                <a:gd name="connsiteY13" fmla="*/ 134836 h 171742"/>
                <a:gd name="connsiteX14" fmla="*/ 7398 w 137875"/>
                <a:gd name="connsiteY14" fmla="*/ 140682 h 171742"/>
                <a:gd name="connsiteX15" fmla="*/ 12442 w 137875"/>
                <a:gd name="connsiteY15" fmla="*/ 161145 h 171742"/>
                <a:gd name="connsiteX16" fmla="*/ 9080 w 137875"/>
                <a:gd name="connsiteY16" fmla="*/ 165530 h 171742"/>
                <a:gd name="connsiteX17" fmla="*/ 11770 w 137875"/>
                <a:gd name="connsiteY17" fmla="*/ 173569 h 171742"/>
                <a:gd name="connsiteX18" fmla="*/ 27575 w 137875"/>
                <a:gd name="connsiteY18" fmla="*/ 172473 h 171742"/>
                <a:gd name="connsiteX19" fmla="*/ 42035 w 137875"/>
                <a:gd name="connsiteY19" fmla="*/ 153472 h 171742"/>
                <a:gd name="connsiteX20" fmla="*/ 52796 w 137875"/>
                <a:gd name="connsiteY20" fmla="*/ 143606 h 171742"/>
                <a:gd name="connsiteX21" fmla="*/ 71292 w 137875"/>
                <a:gd name="connsiteY21" fmla="*/ 150548 h 171742"/>
                <a:gd name="connsiteX22" fmla="*/ 86088 w 137875"/>
                <a:gd name="connsiteY22" fmla="*/ 142509 h 171742"/>
                <a:gd name="connsiteX23" fmla="*/ 92141 w 137875"/>
                <a:gd name="connsiteY23" fmla="*/ 128989 h 171742"/>
                <a:gd name="connsiteX24" fmla="*/ 105593 w 137875"/>
                <a:gd name="connsiteY24" fmla="*/ 117662 h 171742"/>
                <a:gd name="connsiteX25" fmla="*/ 111982 w 137875"/>
                <a:gd name="connsiteY25" fmla="*/ 105238 h 171742"/>
                <a:gd name="connsiteX26" fmla="*/ 124424 w 137875"/>
                <a:gd name="connsiteY26" fmla="*/ 94275 h 171742"/>
                <a:gd name="connsiteX27" fmla="*/ 134177 w 137875"/>
                <a:gd name="connsiteY27" fmla="*/ 87698 h 171742"/>
                <a:gd name="connsiteX28" fmla="*/ 139557 w 137875"/>
                <a:gd name="connsiteY28" fmla="*/ 78928 h 171742"/>
                <a:gd name="connsiteX29" fmla="*/ 139557 w 137875"/>
                <a:gd name="connsiteY29" fmla="*/ 78928 h 171742"/>
                <a:gd name="connsiteX30" fmla="*/ 127787 w 137875"/>
                <a:gd name="connsiteY30" fmla="*/ 71620 h 17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875" h="171742">
                  <a:moveTo>
                    <a:pt x="127787" y="71620"/>
                  </a:moveTo>
                  <a:cubicBezTo>
                    <a:pt x="123079" y="71986"/>
                    <a:pt x="117026" y="64312"/>
                    <a:pt x="117026" y="58831"/>
                  </a:cubicBezTo>
                  <a:cubicBezTo>
                    <a:pt x="117026" y="53350"/>
                    <a:pt x="110637" y="48599"/>
                    <a:pt x="110637" y="44945"/>
                  </a:cubicBezTo>
                  <a:cubicBezTo>
                    <a:pt x="110637" y="41291"/>
                    <a:pt x="100548" y="34714"/>
                    <a:pt x="95168" y="32156"/>
                  </a:cubicBezTo>
                  <a:cubicBezTo>
                    <a:pt x="89787" y="29233"/>
                    <a:pt x="88778" y="10231"/>
                    <a:pt x="86761" y="10231"/>
                  </a:cubicBezTo>
                  <a:cubicBezTo>
                    <a:pt x="85079" y="10231"/>
                    <a:pt x="80035" y="4750"/>
                    <a:pt x="78017" y="0"/>
                  </a:cubicBezTo>
                  <a:cubicBezTo>
                    <a:pt x="74318" y="1096"/>
                    <a:pt x="69947" y="2192"/>
                    <a:pt x="67593" y="2192"/>
                  </a:cubicBezTo>
                  <a:cubicBezTo>
                    <a:pt x="62885" y="2192"/>
                    <a:pt x="58513" y="7673"/>
                    <a:pt x="56495" y="10231"/>
                  </a:cubicBezTo>
                  <a:cubicBezTo>
                    <a:pt x="54814" y="12789"/>
                    <a:pt x="51115" y="5481"/>
                    <a:pt x="48088" y="3289"/>
                  </a:cubicBezTo>
                  <a:cubicBezTo>
                    <a:pt x="45398" y="1096"/>
                    <a:pt x="33628" y="8039"/>
                    <a:pt x="30602" y="9135"/>
                  </a:cubicBezTo>
                  <a:cubicBezTo>
                    <a:pt x="27239" y="10231"/>
                    <a:pt x="15805" y="11328"/>
                    <a:pt x="15805" y="11328"/>
                  </a:cubicBezTo>
                  <a:cubicBezTo>
                    <a:pt x="15805" y="11328"/>
                    <a:pt x="15805" y="67235"/>
                    <a:pt x="15805" y="74178"/>
                  </a:cubicBezTo>
                  <a:cubicBezTo>
                    <a:pt x="15805" y="81121"/>
                    <a:pt x="0" y="76736"/>
                    <a:pt x="0" y="81121"/>
                  </a:cubicBezTo>
                  <a:cubicBezTo>
                    <a:pt x="0" y="83313"/>
                    <a:pt x="0" y="108161"/>
                    <a:pt x="0" y="134836"/>
                  </a:cubicBezTo>
                  <a:cubicBezTo>
                    <a:pt x="3363" y="136297"/>
                    <a:pt x="6726" y="138124"/>
                    <a:pt x="7398" y="140682"/>
                  </a:cubicBezTo>
                  <a:cubicBezTo>
                    <a:pt x="9080" y="146164"/>
                    <a:pt x="13451" y="157857"/>
                    <a:pt x="12442" y="161145"/>
                  </a:cubicBezTo>
                  <a:cubicBezTo>
                    <a:pt x="11434" y="164434"/>
                    <a:pt x="9080" y="162242"/>
                    <a:pt x="9080" y="165530"/>
                  </a:cubicBezTo>
                  <a:cubicBezTo>
                    <a:pt x="9080" y="168819"/>
                    <a:pt x="7398" y="173569"/>
                    <a:pt x="11770" y="173569"/>
                  </a:cubicBezTo>
                  <a:cubicBezTo>
                    <a:pt x="16478" y="173569"/>
                    <a:pt x="24212" y="176858"/>
                    <a:pt x="27575" y="172473"/>
                  </a:cubicBezTo>
                  <a:cubicBezTo>
                    <a:pt x="30938" y="168088"/>
                    <a:pt x="41363" y="158222"/>
                    <a:pt x="42035" y="153472"/>
                  </a:cubicBezTo>
                  <a:cubicBezTo>
                    <a:pt x="42371" y="148721"/>
                    <a:pt x="44725" y="137759"/>
                    <a:pt x="52796" y="143606"/>
                  </a:cubicBezTo>
                  <a:cubicBezTo>
                    <a:pt x="60531" y="149452"/>
                    <a:pt x="61203" y="150548"/>
                    <a:pt x="71292" y="150548"/>
                  </a:cubicBezTo>
                  <a:cubicBezTo>
                    <a:pt x="81380" y="150548"/>
                    <a:pt x="84070" y="149818"/>
                    <a:pt x="86088" y="142509"/>
                  </a:cubicBezTo>
                  <a:cubicBezTo>
                    <a:pt x="87769" y="134836"/>
                    <a:pt x="86088" y="128989"/>
                    <a:pt x="92141" y="128989"/>
                  </a:cubicBezTo>
                  <a:cubicBezTo>
                    <a:pt x="98194" y="128989"/>
                    <a:pt x="105593" y="122412"/>
                    <a:pt x="105593" y="117662"/>
                  </a:cubicBezTo>
                  <a:cubicBezTo>
                    <a:pt x="105593" y="112911"/>
                    <a:pt x="108283" y="105238"/>
                    <a:pt x="111982" y="105238"/>
                  </a:cubicBezTo>
                  <a:cubicBezTo>
                    <a:pt x="115681" y="105238"/>
                    <a:pt x="123415" y="99757"/>
                    <a:pt x="124424" y="94275"/>
                  </a:cubicBezTo>
                  <a:cubicBezTo>
                    <a:pt x="125433" y="88794"/>
                    <a:pt x="131823" y="90987"/>
                    <a:pt x="134177" y="87698"/>
                  </a:cubicBezTo>
                  <a:cubicBezTo>
                    <a:pt x="135185" y="86236"/>
                    <a:pt x="137539" y="82217"/>
                    <a:pt x="139557" y="78928"/>
                  </a:cubicBezTo>
                  <a:cubicBezTo>
                    <a:pt x="139557" y="78928"/>
                    <a:pt x="139557" y="78928"/>
                    <a:pt x="139557" y="78928"/>
                  </a:cubicBezTo>
                  <a:cubicBezTo>
                    <a:pt x="138884" y="76005"/>
                    <a:pt x="137539" y="71255"/>
                    <a:pt x="127787" y="7162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8" name="Freeform: Shape 27">
              <a:extLst>
                <a:ext uri="{FF2B5EF4-FFF2-40B4-BE49-F238E27FC236}">
                  <a16:creationId xmlns:a16="http://schemas.microsoft.com/office/drawing/2014/main" id="{20F3CF2B-F3F4-4233-A452-0E34318950F2}"/>
                </a:ext>
              </a:extLst>
            </p:cNvPr>
            <p:cNvSpPr/>
            <p:nvPr/>
          </p:nvSpPr>
          <p:spPr>
            <a:xfrm>
              <a:off x="9306987" y="2988598"/>
              <a:ext cx="20177" cy="29233"/>
            </a:xfrm>
            <a:custGeom>
              <a:avLst/>
              <a:gdLst>
                <a:gd name="connsiteX0" fmla="*/ 10761 w 20176"/>
                <a:gd name="connsiteY0" fmla="*/ 0 h 29232"/>
                <a:gd name="connsiteX1" fmla="*/ 0 w 20176"/>
                <a:gd name="connsiteY1" fmla="*/ 13155 h 29232"/>
                <a:gd name="connsiteX2" fmla="*/ 9752 w 20176"/>
                <a:gd name="connsiteY2" fmla="*/ 29964 h 29232"/>
                <a:gd name="connsiteX3" fmla="*/ 18496 w 20176"/>
                <a:gd name="connsiteY3" fmla="*/ 25944 h 29232"/>
                <a:gd name="connsiteX4" fmla="*/ 21186 w 20176"/>
                <a:gd name="connsiteY4" fmla="*/ 21194 h 29232"/>
                <a:gd name="connsiteX5" fmla="*/ 19841 w 20176"/>
                <a:gd name="connsiteY5" fmla="*/ 5481 h 29232"/>
                <a:gd name="connsiteX6" fmla="*/ 10761 w 20176"/>
                <a:gd name="connsiteY6" fmla="*/ 0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76" h="29232">
                  <a:moveTo>
                    <a:pt x="10761" y="0"/>
                  </a:moveTo>
                  <a:cubicBezTo>
                    <a:pt x="7062" y="0"/>
                    <a:pt x="0" y="10962"/>
                    <a:pt x="0" y="13155"/>
                  </a:cubicBezTo>
                  <a:cubicBezTo>
                    <a:pt x="0" y="15347"/>
                    <a:pt x="4708" y="29598"/>
                    <a:pt x="9752" y="29964"/>
                  </a:cubicBezTo>
                  <a:cubicBezTo>
                    <a:pt x="14460" y="30329"/>
                    <a:pt x="18159" y="29964"/>
                    <a:pt x="18496" y="25944"/>
                  </a:cubicBezTo>
                  <a:cubicBezTo>
                    <a:pt x="18496" y="23752"/>
                    <a:pt x="19841" y="22290"/>
                    <a:pt x="21186" y="21194"/>
                  </a:cubicBezTo>
                  <a:cubicBezTo>
                    <a:pt x="20850" y="17540"/>
                    <a:pt x="20177" y="9866"/>
                    <a:pt x="19841" y="5481"/>
                  </a:cubicBezTo>
                  <a:cubicBezTo>
                    <a:pt x="16814" y="3289"/>
                    <a:pt x="13115" y="0"/>
                    <a:pt x="10761"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9" name="Freeform: Shape 28">
              <a:extLst>
                <a:ext uri="{FF2B5EF4-FFF2-40B4-BE49-F238E27FC236}">
                  <a16:creationId xmlns:a16="http://schemas.microsoft.com/office/drawing/2014/main" id="{85F1B191-7CCE-46AD-B003-B7F7D90EB9FE}"/>
                </a:ext>
              </a:extLst>
            </p:cNvPr>
            <p:cNvSpPr/>
            <p:nvPr/>
          </p:nvSpPr>
          <p:spPr>
            <a:xfrm>
              <a:off x="9250828" y="3043927"/>
              <a:ext cx="33628" cy="40195"/>
            </a:xfrm>
            <a:custGeom>
              <a:avLst/>
              <a:gdLst>
                <a:gd name="connsiteX0" fmla="*/ 24885 w 33628"/>
                <a:gd name="connsiteY0" fmla="*/ 1309 h 40194"/>
                <a:gd name="connsiteX1" fmla="*/ 9079 w 33628"/>
                <a:gd name="connsiteY1" fmla="*/ 8983 h 40194"/>
                <a:gd name="connsiteX2" fmla="*/ 0 w 33628"/>
                <a:gd name="connsiteY2" fmla="*/ 25061 h 40194"/>
                <a:gd name="connsiteX3" fmla="*/ 9079 w 33628"/>
                <a:gd name="connsiteY3" fmla="*/ 40043 h 40194"/>
                <a:gd name="connsiteX4" fmla="*/ 15469 w 33628"/>
                <a:gd name="connsiteY4" fmla="*/ 41139 h 40194"/>
                <a:gd name="connsiteX5" fmla="*/ 19168 w 33628"/>
                <a:gd name="connsiteY5" fmla="*/ 31273 h 40194"/>
                <a:gd name="connsiteX6" fmla="*/ 29256 w 33628"/>
                <a:gd name="connsiteY6" fmla="*/ 27984 h 40194"/>
                <a:gd name="connsiteX7" fmla="*/ 34637 w 33628"/>
                <a:gd name="connsiteY7" fmla="*/ 14829 h 40194"/>
                <a:gd name="connsiteX8" fmla="*/ 24885 w 33628"/>
                <a:gd name="connsiteY8" fmla="*/ 1309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28" h="40194">
                  <a:moveTo>
                    <a:pt x="24885" y="1309"/>
                  </a:moveTo>
                  <a:cubicBezTo>
                    <a:pt x="23203" y="-3076"/>
                    <a:pt x="11097" y="4598"/>
                    <a:pt x="9079" y="8983"/>
                  </a:cubicBezTo>
                  <a:cubicBezTo>
                    <a:pt x="7398" y="13368"/>
                    <a:pt x="0" y="25061"/>
                    <a:pt x="0" y="25061"/>
                  </a:cubicBezTo>
                  <a:lnTo>
                    <a:pt x="9079" y="40043"/>
                  </a:lnTo>
                  <a:lnTo>
                    <a:pt x="15469" y="41139"/>
                  </a:lnTo>
                  <a:cubicBezTo>
                    <a:pt x="15469" y="41139"/>
                    <a:pt x="17486" y="35658"/>
                    <a:pt x="19168" y="31273"/>
                  </a:cubicBezTo>
                  <a:cubicBezTo>
                    <a:pt x="20849" y="26888"/>
                    <a:pt x="29256" y="32369"/>
                    <a:pt x="29256" y="27984"/>
                  </a:cubicBezTo>
                  <a:cubicBezTo>
                    <a:pt x="29256" y="23599"/>
                    <a:pt x="34637" y="19214"/>
                    <a:pt x="34637" y="14829"/>
                  </a:cubicBezTo>
                  <a:cubicBezTo>
                    <a:pt x="34973" y="10810"/>
                    <a:pt x="26566" y="5329"/>
                    <a:pt x="24885" y="130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0" name="Freeform: Shape 29">
              <a:extLst>
                <a:ext uri="{FF2B5EF4-FFF2-40B4-BE49-F238E27FC236}">
                  <a16:creationId xmlns:a16="http://schemas.microsoft.com/office/drawing/2014/main" id="{E1BD1471-A886-4A20-91A8-8155C852F5DF}"/>
                </a:ext>
              </a:extLst>
            </p:cNvPr>
            <p:cNvSpPr/>
            <p:nvPr/>
          </p:nvSpPr>
          <p:spPr>
            <a:xfrm>
              <a:off x="9094793" y="2916247"/>
              <a:ext cx="242123" cy="255786"/>
            </a:xfrm>
            <a:custGeom>
              <a:avLst/>
              <a:gdLst>
                <a:gd name="connsiteX0" fmla="*/ 216229 w 242122"/>
                <a:gd name="connsiteY0" fmla="*/ 136663 h 255786"/>
                <a:gd name="connsiteX1" fmla="*/ 231026 w 242122"/>
                <a:gd name="connsiteY1" fmla="*/ 119123 h 255786"/>
                <a:gd name="connsiteX2" fmla="*/ 231362 w 242122"/>
                <a:gd name="connsiteY2" fmla="*/ 118758 h 255786"/>
                <a:gd name="connsiteX3" fmla="*/ 235061 w 242122"/>
                <a:gd name="connsiteY3" fmla="*/ 107065 h 255786"/>
                <a:gd name="connsiteX4" fmla="*/ 245150 w 242122"/>
                <a:gd name="connsiteY4" fmla="*/ 95737 h 255786"/>
                <a:gd name="connsiteX5" fmla="*/ 245150 w 242122"/>
                <a:gd name="connsiteY5" fmla="*/ 94641 h 255786"/>
                <a:gd name="connsiteX6" fmla="*/ 233380 w 242122"/>
                <a:gd name="connsiteY6" fmla="*/ 95737 h 255786"/>
                <a:gd name="connsiteX7" fmla="*/ 233043 w 242122"/>
                <a:gd name="connsiteY7" fmla="*/ 93910 h 255786"/>
                <a:gd name="connsiteX8" fmla="*/ 230353 w 242122"/>
                <a:gd name="connsiteY8" fmla="*/ 98660 h 255786"/>
                <a:gd name="connsiteX9" fmla="*/ 221610 w 242122"/>
                <a:gd name="connsiteY9" fmla="*/ 102680 h 255786"/>
                <a:gd name="connsiteX10" fmla="*/ 211858 w 242122"/>
                <a:gd name="connsiteY10" fmla="*/ 85871 h 255786"/>
                <a:gd name="connsiteX11" fmla="*/ 222619 w 242122"/>
                <a:gd name="connsiteY11" fmla="*/ 72716 h 255786"/>
                <a:gd name="connsiteX12" fmla="*/ 231362 w 242122"/>
                <a:gd name="connsiteY12" fmla="*/ 78197 h 255786"/>
                <a:gd name="connsiteX13" fmla="*/ 231362 w 242122"/>
                <a:gd name="connsiteY13" fmla="*/ 74909 h 255786"/>
                <a:gd name="connsiteX14" fmla="*/ 230017 w 242122"/>
                <a:gd name="connsiteY14" fmla="*/ 41656 h 255786"/>
                <a:gd name="connsiteX15" fmla="*/ 220265 w 242122"/>
                <a:gd name="connsiteY15" fmla="*/ 7673 h 255786"/>
                <a:gd name="connsiteX16" fmla="*/ 201769 w 242122"/>
                <a:gd name="connsiteY16" fmla="*/ 3289 h 255786"/>
                <a:gd name="connsiteX17" fmla="*/ 186973 w 242122"/>
                <a:gd name="connsiteY17" fmla="*/ 0 h 255786"/>
                <a:gd name="connsiteX18" fmla="*/ 181592 w 242122"/>
                <a:gd name="connsiteY18" fmla="*/ 8770 h 255786"/>
                <a:gd name="connsiteX19" fmla="*/ 171840 w 242122"/>
                <a:gd name="connsiteY19" fmla="*/ 15347 h 255786"/>
                <a:gd name="connsiteX20" fmla="*/ 159398 w 242122"/>
                <a:gd name="connsiteY20" fmla="*/ 26309 h 255786"/>
                <a:gd name="connsiteX21" fmla="*/ 153008 w 242122"/>
                <a:gd name="connsiteY21" fmla="*/ 38733 h 255786"/>
                <a:gd name="connsiteX22" fmla="*/ 139557 w 242122"/>
                <a:gd name="connsiteY22" fmla="*/ 50061 h 255786"/>
                <a:gd name="connsiteX23" fmla="*/ 133504 w 242122"/>
                <a:gd name="connsiteY23" fmla="*/ 63581 h 255786"/>
                <a:gd name="connsiteX24" fmla="*/ 118707 w 242122"/>
                <a:gd name="connsiteY24" fmla="*/ 71620 h 255786"/>
                <a:gd name="connsiteX25" fmla="*/ 100212 w 242122"/>
                <a:gd name="connsiteY25" fmla="*/ 64677 h 255786"/>
                <a:gd name="connsiteX26" fmla="*/ 89451 w 242122"/>
                <a:gd name="connsiteY26" fmla="*/ 74543 h 255786"/>
                <a:gd name="connsiteX27" fmla="*/ 74991 w 242122"/>
                <a:gd name="connsiteY27" fmla="*/ 93545 h 255786"/>
                <a:gd name="connsiteX28" fmla="*/ 59186 w 242122"/>
                <a:gd name="connsiteY28" fmla="*/ 94641 h 255786"/>
                <a:gd name="connsiteX29" fmla="*/ 56495 w 242122"/>
                <a:gd name="connsiteY29" fmla="*/ 86602 h 255786"/>
                <a:gd name="connsiteX30" fmla="*/ 59858 w 242122"/>
                <a:gd name="connsiteY30" fmla="*/ 82217 h 255786"/>
                <a:gd name="connsiteX31" fmla="*/ 54814 w 242122"/>
                <a:gd name="connsiteY31" fmla="*/ 61754 h 255786"/>
                <a:gd name="connsiteX32" fmla="*/ 47416 w 242122"/>
                <a:gd name="connsiteY32" fmla="*/ 55907 h 255786"/>
                <a:gd name="connsiteX33" fmla="*/ 47416 w 242122"/>
                <a:gd name="connsiteY33" fmla="*/ 122777 h 255786"/>
                <a:gd name="connsiteX34" fmla="*/ 37327 w 242122"/>
                <a:gd name="connsiteY34" fmla="*/ 134836 h 255786"/>
                <a:gd name="connsiteX35" fmla="*/ 17487 w 242122"/>
                <a:gd name="connsiteY35" fmla="*/ 135567 h 255786"/>
                <a:gd name="connsiteX36" fmla="*/ 9080 w 242122"/>
                <a:gd name="connsiteY36" fmla="*/ 122412 h 255786"/>
                <a:gd name="connsiteX37" fmla="*/ 336 w 242122"/>
                <a:gd name="connsiteY37" fmla="*/ 127893 h 255786"/>
                <a:gd name="connsiteX38" fmla="*/ 0 w 242122"/>
                <a:gd name="connsiteY38" fmla="*/ 128989 h 255786"/>
                <a:gd name="connsiteX39" fmla="*/ 2354 w 242122"/>
                <a:gd name="connsiteY39" fmla="*/ 131912 h 255786"/>
                <a:gd name="connsiteX40" fmla="*/ 7734 w 242122"/>
                <a:gd name="connsiteY40" fmla="*/ 149452 h 255786"/>
                <a:gd name="connsiteX41" fmla="*/ 10761 w 242122"/>
                <a:gd name="connsiteY41" fmla="*/ 170646 h 255786"/>
                <a:gd name="connsiteX42" fmla="*/ 11434 w 242122"/>
                <a:gd name="connsiteY42" fmla="*/ 175031 h 255786"/>
                <a:gd name="connsiteX43" fmla="*/ 20177 w 242122"/>
                <a:gd name="connsiteY43" fmla="*/ 195128 h 255786"/>
                <a:gd name="connsiteX44" fmla="*/ 20177 w 242122"/>
                <a:gd name="connsiteY44" fmla="*/ 212302 h 255786"/>
                <a:gd name="connsiteX45" fmla="*/ 19841 w 242122"/>
                <a:gd name="connsiteY45" fmla="*/ 212302 h 255786"/>
                <a:gd name="connsiteX46" fmla="*/ 24549 w 242122"/>
                <a:gd name="connsiteY46" fmla="*/ 234958 h 255786"/>
                <a:gd name="connsiteX47" fmla="*/ 23540 w 242122"/>
                <a:gd name="connsiteY47" fmla="*/ 240804 h 255786"/>
                <a:gd name="connsiteX48" fmla="*/ 25557 w 242122"/>
                <a:gd name="connsiteY48" fmla="*/ 242631 h 255786"/>
                <a:gd name="connsiteX49" fmla="*/ 31947 w 242122"/>
                <a:gd name="connsiteY49" fmla="*/ 247382 h 255786"/>
                <a:gd name="connsiteX50" fmla="*/ 40354 w 242122"/>
                <a:gd name="connsiteY50" fmla="*/ 255055 h 255786"/>
                <a:gd name="connsiteX51" fmla="*/ 50442 w 242122"/>
                <a:gd name="connsiteY51" fmla="*/ 254324 h 255786"/>
                <a:gd name="connsiteX52" fmla="*/ 66584 w 242122"/>
                <a:gd name="connsiteY52" fmla="*/ 248843 h 255786"/>
                <a:gd name="connsiteX53" fmla="*/ 74318 w 242122"/>
                <a:gd name="connsiteY53" fmla="*/ 244093 h 255786"/>
                <a:gd name="connsiteX54" fmla="*/ 81716 w 242122"/>
                <a:gd name="connsiteY54" fmla="*/ 242266 h 255786"/>
                <a:gd name="connsiteX55" fmla="*/ 92814 w 242122"/>
                <a:gd name="connsiteY55" fmla="*/ 240073 h 255786"/>
                <a:gd name="connsiteX56" fmla="*/ 103239 w 242122"/>
                <a:gd name="connsiteY56" fmla="*/ 240439 h 255786"/>
                <a:gd name="connsiteX57" fmla="*/ 110637 w 242122"/>
                <a:gd name="connsiteY57" fmla="*/ 238612 h 255786"/>
                <a:gd name="connsiteX58" fmla="*/ 112654 w 242122"/>
                <a:gd name="connsiteY58" fmla="*/ 238612 h 255786"/>
                <a:gd name="connsiteX59" fmla="*/ 113663 w 242122"/>
                <a:gd name="connsiteY59" fmla="*/ 238246 h 255786"/>
                <a:gd name="connsiteX60" fmla="*/ 115008 w 242122"/>
                <a:gd name="connsiteY60" fmla="*/ 237516 h 255786"/>
                <a:gd name="connsiteX61" fmla="*/ 115345 w 242122"/>
                <a:gd name="connsiteY61" fmla="*/ 237150 h 255786"/>
                <a:gd name="connsiteX62" fmla="*/ 116690 w 242122"/>
                <a:gd name="connsiteY62" fmla="*/ 235689 h 255786"/>
                <a:gd name="connsiteX63" fmla="*/ 136194 w 242122"/>
                <a:gd name="connsiteY63" fmla="*/ 232400 h 255786"/>
                <a:gd name="connsiteX64" fmla="*/ 138212 w 242122"/>
                <a:gd name="connsiteY64" fmla="*/ 232035 h 255786"/>
                <a:gd name="connsiteX65" fmla="*/ 138212 w 242122"/>
                <a:gd name="connsiteY65" fmla="*/ 232035 h 255786"/>
                <a:gd name="connsiteX66" fmla="*/ 181928 w 242122"/>
                <a:gd name="connsiteY66" fmla="*/ 200609 h 255786"/>
                <a:gd name="connsiteX67" fmla="*/ 200088 w 242122"/>
                <a:gd name="connsiteY67" fmla="*/ 168088 h 255786"/>
                <a:gd name="connsiteX68" fmla="*/ 197734 w 242122"/>
                <a:gd name="connsiteY68" fmla="*/ 159318 h 255786"/>
                <a:gd name="connsiteX69" fmla="*/ 214884 w 242122"/>
                <a:gd name="connsiteY69" fmla="*/ 141413 h 255786"/>
                <a:gd name="connsiteX70" fmla="*/ 215220 w 242122"/>
                <a:gd name="connsiteY70" fmla="*/ 141413 h 255786"/>
                <a:gd name="connsiteX71" fmla="*/ 216229 w 242122"/>
                <a:gd name="connsiteY71" fmla="*/ 136663 h 255786"/>
                <a:gd name="connsiteX72" fmla="*/ 185291 w 242122"/>
                <a:gd name="connsiteY72" fmla="*/ 156029 h 255786"/>
                <a:gd name="connsiteX73" fmla="*/ 175203 w 242122"/>
                <a:gd name="connsiteY73" fmla="*/ 159318 h 255786"/>
                <a:gd name="connsiteX74" fmla="*/ 171504 w 242122"/>
                <a:gd name="connsiteY74" fmla="*/ 169184 h 255786"/>
                <a:gd name="connsiteX75" fmla="*/ 165114 w 242122"/>
                <a:gd name="connsiteY75" fmla="*/ 168088 h 255786"/>
                <a:gd name="connsiteX76" fmla="*/ 156035 w 242122"/>
                <a:gd name="connsiteY76" fmla="*/ 153106 h 255786"/>
                <a:gd name="connsiteX77" fmla="*/ 165114 w 242122"/>
                <a:gd name="connsiteY77" fmla="*/ 137028 h 255786"/>
                <a:gd name="connsiteX78" fmla="*/ 180920 w 242122"/>
                <a:gd name="connsiteY78" fmla="*/ 129355 h 255786"/>
                <a:gd name="connsiteX79" fmla="*/ 191008 w 242122"/>
                <a:gd name="connsiteY79" fmla="*/ 143240 h 255786"/>
                <a:gd name="connsiteX80" fmla="*/ 185291 w 242122"/>
                <a:gd name="connsiteY80" fmla="*/ 156029 h 25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2122" h="255786">
                  <a:moveTo>
                    <a:pt x="216229" y="136663"/>
                  </a:moveTo>
                  <a:cubicBezTo>
                    <a:pt x="215893" y="127893"/>
                    <a:pt x="222955" y="120219"/>
                    <a:pt x="231026" y="119123"/>
                  </a:cubicBezTo>
                  <a:cubicBezTo>
                    <a:pt x="231026" y="119123"/>
                    <a:pt x="231026" y="118758"/>
                    <a:pt x="231362" y="118758"/>
                  </a:cubicBezTo>
                  <a:cubicBezTo>
                    <a:pt x="232707" y="115104"/>
                    <a:pt x="234052" y="111084"/>
                    <a:pt x="235061" y="107065"/>
                  </a:cubicBezTo>
                  <a:cubicBezTo>
                    <a:pt x="236742" y="101584"/>
                    <a:pt x="240442" y="97564"/>
                    <a:pt x="245150" y="95737"/>
                  </a:cubicBezTo>
                  <a:cubicBezTo>
                    <a:pt x="245150" y="95372"/>
                    <a:pt x="245150" y="95006"/>
                    <a:pt x="245150" y="94641"/>
                  </a:cubicBezTo>
                  <a:cubicBezTo>
                    <a:pt x="239769" y="94641"/>
                    <a:pt x="233380" y="95737"/>
                    <a:pt x="233380" y="95737"/>
                  </a:cubicBezTo>
                  <a:cubicBezTo>
                    <a:pt x="233380" y="95737"/>
                    <a:pt x="233380" y="95006"/>
                    <a:pt x="233043" y="93910"/>
                  </a:cubicBezTo>
                  <a:cubicBezTo>
                    <a:pt x="231698" y="95006"/>
                    <a:pt x="230689" y="96833"/>
                    <a:pt x="230353" y="98660"/>
                  </a:cubicBezTo>
                  <a:cubicBezTo>
                    <a:pt x="230017" y="102680"/>
                    <a:pt x="226654" y="103045"/>
                    <a:pt x="221610" y="102680"/>
                  </a:cubicBezTo>
                  <a:cubicBezTo>
                    <a:pt x="216902" y="102314"/>
                    <a:pt x="211858" y="88063"/>
                    <a:pt x="211858" y="85871"/>
                  </a:cubicBezTo>
                  <a:cubicBezTo>
                    <a:pt x="211858" y="83678"/>
                    <a:pt x="218583" y="72716"/>
                    <a:pt x="222619" y="72716"/>
                  </a:cubicBezTo>
                  <a:cubicBezTo>
                    <a:pt x="224973" y="72716"/>
                    <a:pt x="228672" y="76005"/>
                    <a:pt x="231362" y="78197"/>
                  </a:cubicBezTo>
                  <a:cubicBezTo>
                    <a:pt x="231362" y="76370"/>
                    <a:pt x="231362" y="75274"/>
                    <a:pt x="231362" y="74909"/>
                  </a:cubicBezTo>
                  <a:cubicBezTo>
                    <a:pt x="231698" y="72351"/>
                    <a:pt x="234052" y="44580"/>
                    <a:pt x="230017" y="41656"/>
                  </a:cubicBezTo>
                  <a:cubicBezTo>
                    <a:pt x="225981" y="38733"/>
                    <a:pt x="221610" y="10231"/>
                    <a:pt x="220265" y="7673"/>
                  </a:cubicBezTo>
                  <a:cubicBezTo>
                    <a:pt x="218919" y="4750"/>
                    <a:pt x="203787" y="6577"/>
                    <a:pt x="201769" y="3289"/>
                  </a:cubicBezTo>
                  <a:cubicBezTo>
                    <a:pt x="200088" y="0"/>
                    <a:pt x="187309" y="3289"/>
                    <a:pt x="186973" y="0"/>
                  </a:cubicBezTo>
                  <a:cubicBezTo>
                    <a:pt x="184955" y="3289"/>
                    <a:pt x="182601" y="7308"/>
                    <a:pt x="181592" y="8770"/>
                  </a:cubicBezTo>
                  <a:cubicBezTo>
                    <a:pt x="179238" y="12058"/>
                    <a:pt x="172849" y="9866"/>
                    <a:pt x="171840" y="15347"/>
                  </a:cubicBezTo>
                  <a:cubicBezTo>
                    <a:pt x="170831" y="20828"/>
                    <a:pt x="163097" y="26309"/>
                    <a:pt x="159398" y="26309"/>
                  </a:cubicBezTo>
                  <a:cubicBezTo>
                    <a:pt x="155698" y="26309"/>
                    <a:pt x="153008" y="33983"/>
                    <a:pt x="153008" y="38733"/>
                  </a:cubicBezTo>
                  <a:cubicBezTo>
                    <a:pt x="153008" y="43484"/>
                    <a:pt x="145610" y="50061"/>
                    <a:pt x="139557" y="50061"/>
                  </a:cubicBezTo>
                  <a:cubicBezTo>
                    <a:pt x="133504" y="50061"/>
                    <a:pt x="135522" y="55907"/>
                    <a:pt x="133504" y="63581"/>
                  </a:cubicBezTo>
                  <a:cubicBezTo>
                    <a:pt x="131823" y="71255"/>
                    <a:pt x="128796" y="71620"/>
                    <a:pt x="118707" y="71620"/>
                  </a:cubicBezTo>
                  <a:cubicBezTo>
                    <a:pt x="108619" y="71620"/>
                    <a:pt x="107946" y="70524"/>
                    <a:pt x="100212" y="64677"/>
                  </a:cubicBezTo>
                  <a:cubicBezTo>
                    <a:pt x="92478" y="58831"/>
                    <a:pt x="90123" y="69428"/>
                    <a:pt x="89451" y="74543"/>
                  </a:cubicBezTo>
                  <a:cubicBezTo>
                    <a:pt x="89115" y="79294"/>
                    <a:pt x="78354" y="89160"/>
                    <a:pt x="74991" y="93545"/>
                  </a:cubicBezTo>
                  <a:cubicBezTo>
                    <a:pt x="71628" y="97930"/>
                    <a:pt x="63894" y="94641"/>
                    <a:pt x="59186" y="94641"/>
                  </a:cubicBezTo>
                  <a:cubicBezTo>
                    <a:pt x="54478" y="94641"/>
                    <a:pt x="56495" y="89890"/>
                    <a:pt x="56495" y="86602"/>
                  </a:cubicBezTo>
                  <a:cubicBezTo>
                    <a:pt x="56495" y="83313"/>
                    <a:pt x="58849" y="85506"/>
                    <a:pt x="59858" y="82217"/>
                  </a:cubicBezTo>
                  <a:cubicBezTo>
                    <a:pt x="60867" y="78928"/>
                    <a:pt x="56495" y="67235"/>
                    <a:pt x="54814" y="61754"/>
                  </a:cubicBezTo>
                  <a:cubicBezTo>
                    <a:pt x="54141" y="59562"/>
                    <a:pt x="50778" y="57369"/>
                    <a:pt x="47416" y="55907"/>
                  </a:cubicBezTo>
                  <a:lnTo>
                    <a:pt x="47416" y="122777"/>
                  </a:lnTo>
                  <a:cubicBezTo>
                    <a:pt x="47416" y="128624"/>
                    <a:pt x="39009" y="131547"/>
                    <a:pt x="37327" y="134836"/>
                  </a:cubicBezTo>
                  <a:cubicBezTo>
                    <a:pt x="35646" y="138124"/>
                    <a:pt x="23876" y="135567"/>
                    <a:pt x="17487" y="135567"/>
                  </a:cubicBezTo>
                  <a:cubicBezTo>
                    <a:pt x="11097" y="135567"/>
                    <a:pt x="12442" y="127893"/>
                    <a:pt x="9080" y="122412"/>
                  </a:cubicBezTo>
                  <a:cubicBezTo>
                    <a:pt x="5717" y="116931"/>
                    <a:pt x="336" y="123873"/>
                    <a:pt x="336" y="127893"/>
                  </a:cubicBezTo>
                  <a:cubicBezTo>
                    <a:pt x="336" y="128258"/>
                    <a:pt x="336" y="128624"/>
                    <a:pt x="0" y="128989"/>
                  </a:cubicBezTo>
                  <a:cubicBezTo>
                    <a:pt x="673" y="129720"/>
                    <a:pt x="1681" y="130816"/>
                    <a:pt x="2354" y="131912"/>
                  </a:cubicBezTo>
                  <a:cubicBezTo>
                    <a:pt x="4708" y="136297"/>
                    <a:pt x="4708" y="146164"/>
                    <a:pt x="7734" y="149452"/>
                  </a:cubicBezTo>
                  <a:cubicBezTo>
                    <a:pt x="12442" y="154933"/>
                    <a:pt x="14124" y="164068"/>
                    <a:pt x="10761" y="170646"/>
                  </a:cubicBezTo>
                  <a:cubicBezTo>
                    <a:pt x="11097" y="172107"/>
                    <a:pt x="11434" y="173569"/>
                    <a:pt x="11434" y="175031"/>
                  </a:cubicBezTo>
                  <a:cubicBezTo>
                    <a:pt x="15133" y="183070"/>
                    <a:pt x="18832" y="190013"/>
                    <a:pt x="20177" y="195128"/>
                  </a:cubicBezTo>
                  <a:cubicBezTo>
                    <a:pt x="22531" y="203533"/>
                    <a:pt x="24885" y="211206"/>
                    <a:pt x="20177" y="212302"/>
                  </a:cubicBezTo>
                  <a:cubicBezTo>
                    <a:pt x="20177" y="212302"/>
                    <a:pt x="19841" y="212302"/>
                    <a:pt x="19841" y="212302"/>
                  </a:cubicBezTo>
                  <a:cubicBezTo>
                    <a:pt x="22867" y="219611"/>
                    <a:pt x="24212" y="226919"/>
                    <a:pt x="24549" y="234958"/>
                  </a:cubicBezTo>
                  <a:cubicBezTo>
                    <a:pt x="24549" y="237150"/>
                    <a:pt x="24212" y="238977"/>
                    <a:pt x="23540" y="240804"/>
                  </a:cubicBezTo>
                  <a:cubicBezTo>
                    <a:pt x="23876" y="241900"/>
                    <a:pt x="24212" y="242631"/>
                    <a:pt x="25557" y="242631"/>
                  </a:cubicBezTo>
                  <a:cubicBezTo>
                    <a:pt x="29929" y="243727"/>
                    <a:pt x="28584" y="247016"/>
                    <a:pt x="31947" y="247382"/>
                  </a:cubicBezTo>
                  <a:cubicBezTo>
                    <a:pt x="35310" y="247747"/>
                    <a:pt x="38000" y="251767"/>
                    <a:pt x="40354" y="255055"/>
                  </a:cubicBezTo>
                  <a:cubicBezTo>
                    <a:pt x="42708" y="258709"/>
                    <a:pt x="48088" y="258709"/>
                    <a:pt x="50442" y="254324"/>
                  </a:cubicBezTo>
                  <a:cubicBezTo>
                    <a:pt x="52796" y="250305"/>
                    <a:pt x="59522" y="248843"/>
                    <a:pt x="66584" y="248843"/>
                  </a:cubicBezTo>
                  <a:cubicBezTo>
                    <a:pt x="68602" y="246651"/>
                    <a:pt x="71292" y="244824"/>
                    <a:pt x="74318" y="244093"/>
                  </a:cubicBezTo>
                  <a:cubicBezTo>
                    <a:pt x="76672" y="243362"/>
                    <a:pt x="79362" y="242997"/>
                    <a:pt x="81716" y="242266"/>
                  </a:cubicBezTo>
                  <a:cubicBezTo>
                    <a:pt x="85079" y="240073"/>
                    <a:pt x="89115" y="239343"/>
                    <a:pt x="92814" y="240073"/>
                  </a:cubicBezTo>
                  <a:cubicBezTo>
                    <a:pt x="96513" y="239708"/>
                    <a:pt x="99876" y="240073"/>
                    <a:pt x="103239" y="240439"/>
                  </a:cubicBezTo>
                  <a:cubicBezTo>
                    <a:pt x="105593" y="239343"/>
                    <a:pt x="108283" y="238612"/>
                    <a:pt x="110637" y="238612"/>
                  </a:cubicBezTo>
                  <a:cubicBezTo>
                    <a:pt x="111309" y="238612"/>
                    <a:pt x="111982" y="238612"/>
                    <a:pt x="112654" y="238612"/>
                  </a:cubicBezTo>
                  <a:cubicBezTo>
                    <a:pt x="112991" y="238612"/>
                    <a:pt x="113327" y="238612"/>
                    <a:pt x="113663" y="238246"/>
                  </a:cubicBezTo>
                  <a:cubicBezTo>
                    <a:pt x="114000" y="237881"/>
                    <a:pt x="114672" y="237516"/>
                    <a:pt x="115008" y="237516"/>
                  </a:cubicBezTo>
                  <a:cubicBezTo>
                    <a:pt x="115008" y="237516"/>
                    <a:pt x="115345" y="237150"/>
                    <a:pt x="115345" y="237150"/>
                  </a:cubicBezTo>
                  <a:cubicBezTo>
                    <a:pt x="115681" y="236785"/>
                    <a:pt x="116353" y="236054"/>
                    <a:pt x="116690" y="235689"/>
                  </a:cubicBezTo>
                  <a:cubicBezTo>
                    <a:pt x="121398" y="229842"/>
                    <a:pt x="129805" y="229477"/>
                    <a:pt x="136194" y="232400"/>
                  </a:cubicBezTo>
                  <a:cubicBezTo>
                    <a:pt x="136867" y="232400"/>
                    <a:pt x="137539" y="232035"/>
                    <a:pt x="138212" y="232035"/>
                  </a:cubicBezTo>
                  <a:cubicBezTo>
                    <a:pt x="138212" y="232035"/>
                    <a:pt x="138212" y="232035"/>
                    <a:pt x="138212" y="232035"/>
                  </a:cubicBezTo>
                  <a:cubicBezTo>
                    <a:pt x="152336" y="219611"/>
                    <a:pt x="170495" y="216322"/>
                    <a:pt x="181928" y="200609"/>
                  </a:cubicBezTo>
                  <a:cubicBezTo>
                    <a:pt x="189327" y="190743"/>
                    <a:pt x="194371" y="179050"/>
                    <a:pt x="200088" y="168088"/>
                  </a:cubicBezTo>
                  <a:cubicBezTo>
                    <a:pt x="198742" y="165530"/>
                    <a:pt x="197734" y="162607"/>
                    <a:pt x="197734" y="159318"/>
                  </a:cubicBezTo>
                  <a:cubicBezTo>
                    <a:pt x="197397" y="150548"/>
                    <a:pt x="205805" y="140317"/>
                    <a:pt x="214884" y="141413"/>
                  </a:cubicBezTo>
                  <a:cubicBezTo>
                    <a:pt x="214884" y="141413"/>
                    <a:pt x="215220" y="141413"/>
                    <a:pt x="215220" y="141413"/>
                  </a:cubicBezTo>
                  <a:cubicBezTo>
                    <a:pt x="216566" y="139221"/>
                    <a:pt x="216229" y="137759"/>
                    <a:pt x="216229" y="136663"/>
                  </a:cubicBezTo>
                  <a:close/>
                  <a:moveTo>
                    <a:pt x="185291" y="156029"/>
                  </a:moveTo>
                  <a:cubicBezTo>
                    <a:pt x="185291" y="160414"/>
                    <a:pt x="176884" y="154933"/>
                    <a:pt x="175203" y="159318"/>
                  </a:cubicBezTo>
                  <a:cubicBezTo>
                    <a:pt x="173185" y="163703"/>
                    <a:pt x="171504" y="169184"/>
                    <a:pt x="171504" y="169184"/>
                  </a:cubicBezTo>
                  <a:lnTo>
                    <a:pt x="165114" y="168088"/>
                  </a:lnTo>
                  <a:lnTo>
                    <a:pt x="156035" y="153106"/>
                  </a:lnTo>
                  <a:cubicBezTo>
                    <a:pt x="156035" y="153106"/>
                    <a:pt x="163433" y="141048"/>
                    <a:pt x="165114" y="137028"/>
                  </a:cubicBezTo>
                  <a:cubicBezTo>
                    <a:pt x="166796" y="132643"/>
                    <a:pt x="178902" y="124970"/>
                    <a:pt x="180920" y="129355"/>
                  </a:cubicBezTo>
                  <a:cubicBezTo>
                    <a:pt x="182601" y="133740"/>
                    <a:pt x="191008" y="139221"/>
                    <a:pt x="191008" y="143240"/>
                  </a:cubicBezTo>
                  <a:cubicBezTo>
                    <a:pt x="191008" y="147260"/>
                    <a:pt x="185291" y="151645"/>
                    <a:pt x="185291" y="15602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1" name="Freeform: Shape 30">
              <a:extLst>
                <a:ext uri="{FF2B5EF4-FFF2-40B4-BE49-F238E27FC236}">
                  <a16:creationId xmlns:a16="http://schemas.microsoft.com/office/drawing/2014/main" id="{1B1FBBAE-F546-4462-957A-374D94D88C36}"/>
                </a:ext>
              </a:extLst>
            </p:cNvPr>
            <p:cNvSpPr/>
            <p:nvPr/>
          </p:nvSpPr>
          <p:spPr>
            <a:xfrm>
              <a:off x="9031236" y="2611902"/>
              <a:ext cx="171504" cy="222899"/>
            </a:xfrm>
            <a:custGeom>
              <a:avLst/>
              <a:gdLst>
                <a:gd name="connsiteX0" fmla="*/ 170159 w 171503"/>
                <a:gd name="connsiteY0" fmla="*/ 91677 h 222899"/>
                <a:gd name="connsiteX1" fmla="*/ 156371 w 171503"/>
                <a:gd name="connsiteY1" fmla="*/ 93139 h 222899"/>
                <a:gd name="connsiteX2" fmla="*/ 147964 w 171503"/>
                <a:gd name="connsiteY2" fmla="*/ 97889 h 222899"/>
                <a:gd name="connsiteX3" fmla="*/ 147964 w 171503"/>
                <a:gd name="connsiteY3" fmla="*/ 83273 h 222899"/>
                <a:gd name="connsiteX4" fmla="*/ 140230 w 171503"/>
                <a:gd name="connsiteY4" fmla="*/ 68656 h 222899"/>
                <a:gd name="connsiteX5" fmla="*/ 142247 w 171503"/>
                <a:gd name="connsiteY5" fmla="*/ 42712 h 222899"/>
                <a:gd name="connsiteX6" fmla="*/ 139557 w 171503"/>
                <a:gd name="connsiteY6" fmla="*/ 28096 h 222899"/>
                <a:gd name="connsiteX7" fmla="*/ 129132 w 171503"/>
                <a:gd name="connsiteY7" fmla="*/ 25538 h 222899"/>
                <a:gd name="connsiteX8" fmla="*/ 121398 w 171503"/>
                <a:gd name="connsiteY8" fmla="*/ 21518 h 222899"/>
                <a:gd name="connsiteX9" fmla="*/ 108955 w 171503"/>
                <a:gd name="connsiteY9" fmla="*/ 21518 h 222899"/>
                <a:gd name="connsiteX10" fmla="*/ 102566 w 171503"/>
                <a:gd name="connsiteY10" fmla="*/ 37597 h 222899"/>
                <a:gd name="connsiteX11" fmla="*/ 84407 w 171503"/>
                <a:gd name="connsiteY11" fmla="*/ 40885 h 222899"/>
                <a:gd name="connsiteX12" fmla="*/ 71292 w 171503"/>
                <a:gd name="connsiteY12" fmla="*/ 29558 h 222899"/>
                <a:gd name="connsiteX13" fmla="*/ 64903 w 171503"/>
                <a:gd name="connsiteY13" fmla="*/ 15672 h 222899"/>
                <a:gd name="connsiteX14" fmla="*/ 62212 w 171503"/>
                <a:gd name="connsiteY14" fmla="*/ 325 h 222899"/>
                <a:gd name="connsiteX15" fmla="*/ 11770 w 171503"/>
                <a:gd name="connsiteY15" fmla="*/ 325 h 222899"/>
                <a:gd name="connsiteX16" fmla="*/ 3027 w 171503"/>
                <a:gd name="connsiteY16" fmla="*/ 5806 h 222899"/>
                <a:gd name="connsiteX17" fmla="*/ 16814 w 171503"/>
                <a:gd name="connsiteY17" fmla="*/ 44174 h 222899"/>
                <a:gd name="connsiteX18" fmla="*/ 14124 w 171503"/>
                <a:gd name="connsiteY18" fmla="*/ 63541 h 222899"/>
                <a:gd name="connsiteX19" fmla="*/ 23876 w 171503"/>
                <a:gd name="connsiteY19" fmla="*/ 101908 h 222899"/>
                <a:gd name="connsiteX20" fmla="*/ 12779 w 171503"/>
                <a:gd name="connsiteY20" fmla="*/ 128583 h 222899"/>
                <a:gd name="connsiteX21" fmla="*/ 8407 w 171503"/>
                <a:gd name="connsiteY21" fmla="*/ 136257 h 222899"/>
                <a:gd name="connsiteX22" fmla="*/ 1681 w 171503"/>
                <a:gd name="connsiteY22" fmla="*/ 192164 h 222899"/>
                <a:gd name="connsiteX23" fmla="*/ 0 w 171503"/>
                <a:gd name="connsiteY23" fmla="*/ 196549 h 222899"/>
                <a:gd name="connsiteX24" fmla="*/ 1009 w 171503"/>
                <a:gd name="connsiteY24" fmla="*/ 201665 h 222899"/>
                <a:gd name="connsiteX25" fmla="*/ 2690 w 171503"/>
                <a:gd name="connsiteY25" fmla="*/ 208973 h 222899"/>
                <a:gd name="connsiteX26" fmla="*/ 8743 w 171503"/>
                <a:gd name="connsiteY26" fmla="*/ 212262 h 222899"/>
                <a:gd name="connsiteX27" fmla="*/ 23540 w 171503"/>
                <a:gd name="connsiteY27" fmla="*/ 213358 h 222899"/>
                <a:gd name="connsiteX28" fmla="*/ 37664 w 171503"/>
                <a:gd name="connsiteY28" fmla="*/ 217743 h 222899"/>
                <a:gd name="connsiteX29" fmla="*/ 91469 w 171503"/>
                <a:gd name="connsiteY29" fmla="*/ 217743 h 222899"/>
                <a:gd name="connsiteX30" fmla="*/ 96849 w 171503"/>
                <a:gd name="connsiteY30" fmla="*/ 224320 h 222899"/>
                <a:gd name="connsiteX31" fmla="*/ 131150 w 171503"/>
                <a:gd name="connsiteY31" fmla="*/ 224320 h 222899"/>
                <a:gd name="connsiteX32" fmla="*/ 155362 w 171503"/>
                <a:gd name="connsiteY32" fmla="*/ 222493 h 222899"/>
                <a:gd name="connsiteX33" fmla="*/ 159734 w 171503"/>
                <a:gd name="connsiteY33" fmla="*/ 221397 h 222899"/>
                <a:gd name="connsiteX34" fmla="*/ 141911 w 171503"/>
                <a:gd name="connsiteY34" fmla="*/ 192895 h 222899"/>
                <a:gd name="connsiteX35" fmla="*/ 143592 w 171503"/>
                <a:gd name="connsiteY35" fmla="*/ 131872 h 222899"/>
                <a:gd name="connsiteX36" fmla="*/ 166796 w 171503"/>
                <a:gd name="connsiteY36" fmla="*/ 132968 h 222899"/>
                <a:gd name="connsiteX37" fmla="*/ 170831 w 171503"/>
                <a:gd name="connsiteY37" fmla="*/ 128218 h 222899"/>
                <a:gd name="connsiteX38" fmla="*/ 174194 w 171503"/>
                <a:gd name="connsiteY38" fmla="*/ 91677 h 222899"/>
                <a:gd name="connsiteX39" fmla="*/ 170159 w 171503"/>
                <a:gd name="connsiteY39" fmla="*/ 91677 h 2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503" h="222899">
                  <a:moveTo>
                    <a:pt x="170159" y="91677"/>
                  </a:moveTo>
                  <a:cubicBezTo>
                    <a:pt x="165451" y="94235"/>
                    <a:pt x="161079" y="93139"/>
                    <a:pt x="156371" y="93139"/>
                  </a:cubicBezTo>
                  <a:cubicBezTo>
                    <a:pt x="151663" y="93139"/>
                    <a:pt x="150991" y="98985"/>
                    <a:pt x="147964" y="97889"/>
                  </a:cubicBezTo>
                  <a:cubicBezTo>
                    <a:pt x="145274" y="97158"/>
                    <a:pt x="147292" y="87292"/>
                    <a:pt x="147964" y="83273"/>
                  </a:cubicBezTo>
                  <a:cubicBezTo>
                    <a:pt x="148637" y="79253"/>
                    <a:pt x="143929" y="71945"/>
                    <a:pt x="140230" y="68656"/>
                  </a:cubicBezTo>
                  <a:cubicBezTo>
                    <a:pt x="136867" y="65368"/>
                    <a:pt x="144265" y="45270"/>
                    <a:pt x="142247" y="42712"/>
                  </a:cubicBezTo>
                  <a:cubicBezTo>
                    <a:pt x="140230" y="40154"/>
                    <a:pt x="139557" y="33942"/>
                    <a:pt x="139557" y="28096"/>
                  </a:cubicBezTo>
                  <a:cubicBezTo>
                    <a:pt x="139557" y="22249"/>
                    <a:pt x="136194" y="25538"/>
                    <a:pt x="129132" y="25538"/>
                  </a:cubicBezTo>
                  <a:cubicBezTo>
                    <a:pt x="122070" y="25538"/>
                    <a:pt x="121398" y="21518"/>
                    <a:pt x="121398" y="21518"/>
                  </a:cubicBezTo>
                  <a:cubicBezTo>
                    <a:pt x="121398" y="21518"/>
                    <a:pt x="112991" y="18961"/>
                    <a:pt x="108955" y="21518"/>
                  </a:cubicBezTo>
                  <a:cubicBezTo>
                    <a:pt x="104920" y="24076"/>
                    <a:pt x="105593" y="38693"/>
                    <a:pt x="102566" y="37597"/>
                  </a:cubicBezTo>
                  <a:cubicBezTo>
                    <a:pt x="99876" y="36866"/>
                    <a:pt x="91469" y="38327"/>
                    <a:pt x="84407" y="40885"/>
                  </a:cubicBezTo>
                  <a:cubicBezTo>
                    <a:pt x="77345" y="43443"/>
                    <a:pt x="74655" y="39424"/>
                    <a:pt x="71292" y="29558"/>
                  </a:cubicBezTo>
                  <a:cubicBezTo>
                    <a:pt x="67929" y="19691"/>
                    <a:pt x="63557" y="22980"/>
                    <a:pt x="64903" y="15672"/>
                  </a:cubicBezTo>
                  <a:cubicBezTo>
                    <a:pt x="66248" y="8364"/>
                    <a:pt x="62212" y="325"/>
                    <a:pt x="62212" y="325"/>
                  </a:cubicBezTo>
                  <a:cubicBezTo>
                    <a:pt x="62212" y="325"/>
                    <a:pt x="16478" y="-406"/>
                    <a:pt x="11770" y="325"/>
                  </a:cubicBezTo>
                  <a:cubicBezTo>
                    <a:pt x="9752" y="690"/>
                    <a:pt x="6389" y="3248"/>
                    <a:pt x="3027" y="5806"/>
                  </a:cubicBezTo>
                  <a:cubicBezTo>
                    <a:pt x="5717" y="18230"/>
                    <a:pt x="14796" y="39058"/>
                    <a:pt x="16814" y="44174"/>
                  </a:cubicBezTo>
                  <a:cubicBezTo>
                    <a:pt x="18832" y="49289"/>
                    <a:pt x="14124" y="54040"/>
                    <a:pt x="14124" y="63541"/>
                  </a:cubicBezTo>
                  <a:cubicBezTo>
                    <a:pt x="14124" y="73041"/>
                    <a:pt x="22867" y="90215"/>
                    <a:pt x="23876" y="101908"/>
                  </a:cubicBezTo>
                  <a:cubicBezTo>
                    <a:pt x="24885" y="113602"/>
                    <a:pt x="18496" y="120910"/>
                    <a:pt x="12779" y="128583"/>
                  </a:cubicBezTo>
                  <a:cubicBezTo>
                    <a:pt x="11434" y="130410"/>
                    <a:pt x="9752" y="133333"/>
                    <a:pt x="8407" y="136257"/>
                  </a:cubicBezTo>
                  <a:cubicBezTo>
                    <a:pt x="11434" y="154162"/>
                    <a:pt x="8743" y="172798"/>
                    <a:pt x="1681" y="192164"/>
                  </a:cubicBezTo>
                  <a:cubicBezTo>
                    <a:pt x="1009" y="193626"/>
                    <a:pt x="673" y="195088"/>
                    <a:pt x="0" y="196549"/>
                  </a:cubicBezTo>
                  <a:cubicBezTo>
                    <a:pt x="336" y="198376"/>
                    <a:pt x="336" y="199838"/>
                    <a:pt x="1009" y="201665"/>
                  </a:cubicBezTo>
                  <a:cubicBezTo>
                    <a:pt x="1681" y="204223"/>
                    <a:pt x="2018" y="206415"/>
                    <a:pt x="2690" y="208973"/>
                  </a:cubicBezTo>
                  <a:cubicBezTo>
                    <a:pt x="5044" y="210069"/>
                    <a:pt x="3699" y="214820"/>
                    <a:pt x="8743" y="212262"/>
                  </a:cubicBezTo>
                  <a:cubicBezTo>
                    <a:pt x="14124" y="209704"/>
                    <a:pt x="18832" y="209704"/>
                    <a:pt x="23540" y="213358"/>
                  </a:cubicBezTo>
                  <a:cubicBezTo>
                    <a:pt x="28248" y="217012"/>
                    <a:pt x="32283" y="217743"/>
                    <a:pt x="37664" y="217743"/>
                  </a:cubicBezTo>
                  <a:cubicBezTo>
                    <a:pt x="43044" y="217743"/>
                    <a:pt x="91469" y="217743"/>
                    <a:pt x="91469" y="217743"/>
                  </a:cubicBezTo>
                  <a:lnTo>
                    <a:pt x="96849" y="224320"/>
                  </a:lnTo>
                  <a:cubicBezTo>
                    <a:pt x="96849" y="224320"/>
                    <a:pt x="126442" y="221762"/>
                    <a:pt x="131150" y="224320"/>
                  </a:cubicBezTo>
                  <a:cubicBezTo>
                    <a:pt x="135858" y="227244"/>
                    <a:pt x="150654" y="224320"/>
                    <a:pt x="155362" y="222493"/>
                  </a:cubicBezTo>
                  <a:cubicBezTo>
                    <a:pt x="156035" y="222128"/>
                    <a:pt x="157716" y="221762"/>
                    <a:pt x="159734" y="221397"/>
                  </a:cubicBezTo>
                  <a:lnTo>
                    <a:pt x="141911" y="192895"/>
                  </a:lnTo>
                  <a:lnTo>
                    <a:pt x="143592" y="131872"/>
                  </a:lnTo>
                  <a:lnTo>
                    <a:pt x="166796" y="132968"/>
                  </a:lnTo>
                  <a:lnTo>
                    <a:pt x="170831" y="128218"/>
                  </a:lnTo>
                  <a:lnTo>
                    <a:pt x="174194" y="91677"/>
                  </a:lnTo>
                  <a:cubicBezTo>
                    <a:pt x="173185" y="91311"/>
                    <a:pt x="171840" y="90946"/>
                    <a:pt x="170159" y="9167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2" name="Freeform: Shape 31">
              <a:extLst>
                <a:ext uri="{FF2B5EF4-FFF2-40B4-BE49-F238E27FC236}">
                  <a16:creationId xmlns:a16="http://schemas.microsoft.com/office/drawing/2014/main" id="{B920C14D-2813-4A2B-81DA-E7B1EA157E19}"/>
                </a:ext>
              </a:extLst>
            </p:cNvPr>
            <p:cNvSpPr/>
            <p:nvPr/>
          </p:nvSpPr>
          <p:spPr>
            <a:xfrm>
              <a:off x="9173483" y="2654614"/>
              <a:ext cx="178229" cy="182704"/>
            </a:xfrm>
            <a:custGeom>
              <a:avLst/>
              <a:gdLst>
                <a:gd name="connsiteX0" fmla="*/ 138212 w 178229"/>
                <a:gd name="connsiteY0" fmla="*/ 7674 h 182704"/>
                <a:gd name="connsiteX1" fmla="*/ 126778 w 178229"/>
                <a:gd name="connsiteY1" fmla="*/ 0 h 182704"/>
                <a:gd name="connsiteX2" fmla="*/ 107946 w 178229"/>
                <a:gd name="connsiteY2" fmla="*/ 3289 h 182704"/>
                <a:gd name="connsiteX3" fmla="*/ 103911 w 178229"/>
                <a:gd name="connsiteY3" fmla="*/ 15347 h 182704"/>
                <a:gd name="connsiteX4" fmla="*/ 101893 w 178229"/>
                <a:gd name="connsiteY4" fmla="*/ 25213 h 182704"/>
                <a:gd name="connsiteX5" fmla="*/ 101221 w 178229"/>
                <a:gd name="connsiteY5" fmla="*/ 45676 h 182704"/>
                <a:gd name="connsiteX6" fmla="*/ 97858 w 178229"/>
                <a:gd name="connsiteY6" fmla="*/ 62850 h 182704"/>
                <a:gd name="connsiteX7" fmla="*/ 108283 w 178229"/>
                <a:gd name="connsiteY7" fmla="*/ 77467 h 182704"/>
                <a:gd name="connsiteX8" fmla="*/ 118707 w 178229"/>
                <a:gd name="connsiteY8" fmla="*/ 73447 h 182704"/>
                <a:gd name="connsiteX9" fmla="*/ 120725 w 178229"/>
                <a:gd name="connsiteY9" fmla="*/ 86602 h 182704"/>
                <a:gd name="connsiteX10" fmla="*/ 118035 w 178229"/>
                <a:gd name="connsiteY10" fmla="*/ 94641 h 182704"/>
                <a:gd name="connsiteX11" fmla="*/ 106938 w 178229"/>
                <a:gd name="connsiteY11" fmla="*/ 94641 h 182704"/>
                <a:gd name="connsiteX12" fmla="*/ 100548 w 178229"/>
                <a:gd name="connsiteY12" fmla="*/ 79294 h 182704"/>
                <a:gd name="connsiteX13" fmla="*/ 88778 w 178229"/>
                <a:gd name="connsiteY13" fmla="*/ 76005 h 182704"/>
                <a:gd name="connsiteX14" fmla="*/ 80371 w 178229"/>
                <a:gd name="connsiteY14" fmla="*/ 65408 h 182704"/>
                <a:gd name="connsiteX15" fmla="*/ 74991 w 178229"/>
                <a:gd name="connsiteY15" fmla="*/ 68697 h 182704"/>
                <a:gd name="connsiteX16" fmla="*/ 67929 w 178229"/>
                <a:gd name="connsiteY16" fmla="*/ 71255 h 182704"/>
                <a:gd name="connsiteX17" fmla="*/ 54814 w 178229"/>
                <a:gd name="connsiteY17" fmla="*/ 66504 h 182704"/>
                <a:gd name="connsiteX18" fmla="*/ 50106 w 178229"/>
                <a:gd name="connsiteY18" fmla="*/ 57735 h 182704"/>
                <a:gd name="connsiteX19" fmla="*/ 40354 w 178229"/>
                <a:gd name="connsiteY19" fmla="*/ 58465 h 182704"/>
                <a:gd name="connsiteX20" fmla="*/ 36318 w 178229"/>
                <a:gd name="connsiteY20" fmla="*/ 54446 h 182704"/>
                <a:gd name="connsiteX21" fmla="*/ 32283 w 178229"/>
                <a:gd name="connsiteY21" fmla="*/ 49696 h 182704"/>
                <a:gd name="connsiteX22" fmla="*/ 28920 w 178229"/>
                <a:gd name="connsiteY22" fmla="*/ 86237 h 182704"/>
                <a:gd name="connsiteX23" fmla="*/ 24885 w 178229"/>
                <a:gd name="connsiteY23" fmla="*/ 90987 h 182704"/>
                <a:gd name="connsiteX24" fmla="*/ 1681 w 178229"/>
                <a:gd name="connsiteY24" fmla="*/ 89891 h 182704"/>
                <a:gd name="connsiteX25" fmla="*/ 0 w 178229"/>
                <a:gd name="connsiteY25" fmla="*/ 150914 h 182704"/>
                <a:gd name="connsiteX26" fmla="*/ 17823 w 178229"/>
                <a:gd name="connsiteY26" fmla="*/ 179416 h 182704"/>
                <a:gd name="connsiteX27" fmla="*/ 46407 w 178229"/>
                <a:gd name="connsiteY27" fmla="*/ 177954 h 182704"/>
                <a:gd name="connsiteX28" fmla="*/ 47752 w 178229"/>
                <a:gd name="connsiteY28" fmla="*/ 182339 h 182704"/>
                <a:gd name="connsiteX29" fmla="*/ 55823 w 178229"/>
                <a:gd name="connsiteY29" fmla="*/ 180877 h 182704"/>
                <a:gd name="connsiteX30" fmla="*/ 75663 w 178229"/>
                <a:gd name="connsiteY30" fmla="*/ 184531 h 182704"/>
                <a:gd name="connsiteX31" fmla="*/ 91805 w 178229"/>
                <a:gd name="connsiteY31" fmla="*/ 164069 h 182704"/>
                <a:gd name="connsiteX32" fmla="*/ 106265 w 178229"/>
                <a:gd name="connsiteY32" fmla="*/ 150914 h 182704"/>
                <a:gd name="connsiteX33" fmla="*/ 115008 w 178229"/>
                <a:gd name="connsiteY33" fmla="*/ 141779 h 182704"/>
                <a:gd name="connsiteX34" fmla="*/ 128459 w 178229"/>
                <a:gd name="connsiteY34" fmla="*/ 141413 h 182704"/>
                <a:gd name="connsiteX35" fmla="*/ 129469 w 178229"/>
                <a:gd name="connsiteY35" fmla="*/ 141413 h 182704"/>
                <a:gd name="connsiteX36" fmla="*/ 126106 w 178229"/>
                <a:gd name="connsiteY36" fmla="*/ 127893 h 182704"/>
                <a:gd name="connsiteX37" fmla="*/ 169486 w 178229"/>
                <a:gd name="connsiteY37" fmla="*/ 109623 h 182704"/>
                <a:gd name="connsiteX38" fmla="*/ 166796 w 178229"/>
                <a:gd name="connsiteY38" fmla="*/ 101584 h 182704"/>
                <a:gd name="connsiteX39" fmla="*/ 169150 w 178229"/>
                <a:gd name="connsiteY39" fmla="*/ 83679 h 182704"/>
                <a:gd name="connsiteX40" fmla="*/ 175539 w 178229"/>
                <a:gd name="connsiteY40" fmla="*/ 78928 h 182704"/>
                <a:gd name="connsiteX41" fmla="*/ 174867 w 178229"/>
                <a:gd name="connsiteY41" fmla="*/ 48965 h 182704"/>
                <a:gd name="connsiteX42" fmla="*/ 180583 w 178229"/>
                <a:gd name="connsiteY42" fmla="*/ 45311 h 182704"/>
                <a:gd name="connsiteX43" fmla="*/ 173521 w 178229"/>
                <a:gd name="connsiteY43" fmla="*/ 25579 h 182704"/>
                <a:gd name="connsiteX44" fmla="*/ 153681 w 178229"/>
                <a:gd name="connsiteY44" fmla="*/ 15347 h 182704"/>
                <a:gd name="connsiteX45" fmla="*/ 138212 w 178229"/>
                <a:gd name="connsiteY45" fmla="*/ 7674 h 18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78229" h="182704">
                  <a:moveTo>
                    <a:pt x="138212" y="7674"/>
                  </a:moveTo>
                  <a:cubicBezTo>
                    <a:pt x="136194" y="7674"/>
                    <a:pt x="131150" y="3654"/>
                    <a:pt x="126778" y="0"/>
                  </a:cubicBezTo>
                  <a:cubicBezTo>
                    <a:pt x="123752" y="4020"/>
                    <a:pt x="113327" y="3289"/>
                    <a:pt x="107946" y="3289"/>
                  </a:cubicBezTo>
                  <a:cubicBezTo>
                    <a:pt x="102566" y="3289"/>
                    <a:pt x="107274" y="12058"/>
                    <a:pt x="103911" y="15347"/>
                  </a:cubicBezTo>
                  <a:cubicBezTo>
                    <a:pt x="100548" y="18636"/>
                    <a:pt x="99203" y="23386"/>
                    <a:pt x="101893" y="25213"/>
                  </a:cubicBezTo>
                  <a:cubicBezTo>
                    <a:pt x="104584" y="26675"/>
                    <a:pt x="101221" y="40561"/>
                    <a:pt x="101221" y="45676"/>
                  </a:cubicBezTo>
                  <a:cubicBezTo>
                    <a:pt x="101221" y="50426"/>
                    <a:pt x="95840" y="61023"/>
                    <a:pt x="97858" y="62850"/>
                  </a:cubicBezTo>
                  <a:cubicBezTo>
                    <a:pt x="99876" y="64312"/>
                    <a:pt x="103238" y="76005"/>
                    <a:pt x="108283" y="77467"/>
                  </a:cubicBezTo>
                  <a:cubicBezTo>
                    <a:pt x="112991" y="78928"/>
                    <a:pt x="116690" y="73447"/>
                    <a:pt x="118707" y="73447"/>
                  </a:cubicBezTo>
                  <a:cubicBezTo>
                    <a:pt x="120725" y="73447"/>
                    <a:pt x="120725" y="80755"/>
                    <a:pt x="120725" y="86602"/>
                  </a:cubicBezTo>
                  <a:cubicBezTo>
                    <a:pt x="120725" y="92448"/>
                    <a:pt x="118035" y="94641"/>
                    <a:pt x="118035" y="94641"/>
                  </a:cubicBezTo>
                  <a:cubicBezTo>
                    <a:pt x="118035" y="94641"/>
                    <a:pt x="110300" y="97930"/>
                    <a:pt x="106938" y="94641"/>
                  </a:cubicBezTo>
                  <a:cubicBezTo>
                    <a:pt x="103575" y="91352"/>
                    <a:pt x="100548" y="82583"/>
                    <a:pt x="100548" y="79294"/>
                  </a:cubicBezTo>
                  <a:cubicBezTo>
                    <a:pt x="100548" y="76005"/>
                    <a:pt x="92141" y="76005"/>
                    <a:pt x="88778" y="76005"/>
                  </a:cubicBezTo>
                  <a:cubicBezTo>
                    <a:pt x="85415" y="76005"/>
                    <a:pt x="81716" y="68697"/>
                    <a:pt x="80371" y="65408"/>
                  </a:cubicBezTo>
                  <a:cubicBezTo>
                    <a:pt x="79026" y="62119"/>
                    <a:pt x="74991" y="66139"/>
                    <a:pt x="74991" y="68697"/>
                  </a:cubicBezTo>
                  <a:cubicBezTo>
                    <a:pt x="74991" y="71255"/>
                    <a:pt x="71628" y="71255"/>
                    <a:pt x="67929" y="71255"/>
                  </a:cubicBezTo>
                  <a:cubicBezTo>
                    <a:pt x="64566" y="71255"/>
                    <a:pt x="57504" y="64677"/>
                    <a:pt x="54814" y="66504"/>
                  </a:cubicBezTo>
                  <a:cubicBezTo>
                    <a:pt x="52124" y="67966"/>
                    <a:pt x="49433" y="60658"/>
                    <a:pt x="50106" y="57735"/>
                  </a:cubicBezTo>
                  <a:cubicBezTo>
                    <a:pt x="50778" y="54446"/>
                    <a:pt x="43044" y="57004"/>
                    <a:pt x="40354" y="58465"/>
                  </a:cubicBezTo>
                  <a:cubicBezTo>
                    <a:pt x="37663" y="59927"/>
                    <a:pt x="36318" y="54446"/>
                    <a:pt x="36318" y="54446"/>
                  </a:cubicBezTo>
                  <a:cubicBezTo>
                    <a:pt x="36318" y="54446"/>
                    <a:pt x="34637" y="51157"/>
                    <a:pt x="32283" y="49696"/>
                  </a:cubicBezTo>
                  <a:lnTo>
                    <a:pt x="28920" y="86237"/>
                  </a:lnTo>
                  <a:lnTo>
                    <a:pt x="24885" y="90987"/>
                  </a:lnTo>
                  <a:lnTo>
                    <a:pt x="1681" y="89891"/>
                  </a:lnTo>
                  <a:lnTo>
                    <a:pt x="0" y="150914"/>
                  </a:lnTo>
                  <a:lnTo>
                    <a:pt x="17823" y="179416"/>
                  </a:lnTo>
                  <a:cubicBezTo>
                    <a:pt x="27239" y="177223"/>
                    <a:pt x="46407" y="173935"/>
                    <a:pt x="46407" y="177954"/>
                  </a:cubicBezTo>
                  <a:cubicBezTo>
                    <a:pt x="46407" y="179050"/>
                    <a:pt x="46743" y="180512"/>
                    <a:pt x="47752" y="182339"/>
                  </a:cubicBezTo>
                  <a:cubicBezTo>
                    <a:pt x="51115" y="181608"/>
                    <a:pt x="54141" y="180512"/>
                    <a:pt x="55823" y="180877"/>
                  </a:cubicBezTo>
                  <a:cubicBezTo>
                    <a:pt x="59522" y="181243"/>
                    <a:pt x="71964" y="186724"/>
                    <a:pt x="75663" y="184531"/>
                  </a:cubicBezTo>
                  <a:cubicBezTo>
                    <a:pt x="79362" y="182339"/>
                    <a:pt x="85752" y="166261"/>
                    <a:pt x="91805" y="164069"/>
                  </a:cubicBezTo>
                  <a:cubicBezTo>
                    <a:pt x="97858" y="161876"/>
                    <a:pt x="106265" y="154203"/>
                    <a:pt x="106265" y="150914"/>
                  </a:cubicBezTo>
                  <a:cubicBezTo>
                    <a:pt x="106265" y="147625"/>
                    <a:pt x="106265" y="144336"/>
                    <a:pt x="115008" y="141779"/>
                  </a:cubicBezTo>
                  <a:lnTo>
                    <a:pt x="128459" y="141413"/>
                  </a:lnTo>
                  <a:lnTo>
                    <a:pt x="129469" y="141413"/>
                  </a:lnTo>
                  <a:lnTo>
                    <a:pt x="126106" y="127893"/>
                  </a:lnTo>
                  <a:cubicBezTo>
                    <a:pt x="126106" y="127893"/>
                    <a:pt x="167132" y="109988"/>
                    <a:pt x="169486" y="109623"/>
                  </a:cubicBezTo>
                  <a:cubicBezTo>
                    <a:pt x="167805" y="105238"/>
                    <a:pt x="165787" y="101949"/>
                    <a:pt x="166796" y="101584"/>
                  </a:cubicBezTo>
                  <a:cubicBezTo>
                    <a:pt x="168477" y="100487"/>
                    <a:pt x="169150" y="87698"/>
                    <a:pt x="169150" y="83679"/>
                  </a:cubicBezTo>
                  <a:cubicBezTo>
                    <a:pt x="169150" y="80025"/>
                    <a:pt x="178902" y="82583"/>
                    <a:pt x="175539" y="78928"/>
                  </a:cubicBezTo>
                  <a:cubicBezTo>
                    <a:pt x="172513" y="75274"/>
                    <a:pt x="173185" y="53715"/>
                    <a:pt x="174867" y="48965"/>
                  </a:cubicBezTo>
                  <a:cubicBezTo>
                    <a:pt x="176548" y="44215"/>
                    <a:pt x="180583" y="48965"/>
                    <a:pt x="180583" y="45311"/>
                  </a:cubicBezTo>
                  <a:cubicBezTo>
                    <a:pt x="180583" y="41657"/>
                    <a:pt x="175875" y="29233"/>
                    <a:pt x="173521" y="25579"/>
                  </a:cubicBezTo>
                  <a:cubicBezTo>
                    <a:pt x="171840" y="23021"/>
                    <a:pt x="157380" y="16078"/>
                    <a:pt x="153681" y="15347"/>
                  </a:cubicBezTo>
                  <a:cubicBezTo>
                    <a:pt x="148636" y="13520"/>
                    <a:pt x="142247" y="7674"/>
                    <a:pt x="138212" y="767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3" name="Freeform: Shape 32">
              <a:extLst>
                <a:ext uri="{FF2B5EF4-FFF2-40B4-BE49-F238E27FC236}">
                  <a16:creationId xmlns:a16="http://schemas.microsoft.com/office/drawing/2014/main" id="{54CC9750-6606-4014-B803-8CE045DB8898}"/>
                </a:ext>
              </a:extLst>
            </p:cNvPr>
            <p:cNvSpPr/>
            <p:nvPr/>
          </p:nvSpPr>
          <p:spPr>
            <a:xfrm>
              <a:off x="9280085" y="2523067"/>
              <a:ext cx="26903" cy="29233"/>
            </a:xfrm>
            <a:custGeom>
              <a:avLst/>
              <a:gdLst>
                <a:gd name="connsiteX0" fmla="*/ 24885 w 26902"/>
                <a:gd name="connsiteY0" fmla="*/ 0 h 29232"/>
                <a:gd name="connsiteX1" fmla="*/ 16142 w 26902"/>
                <a:gd name="connsiteY1" fmla="*/ 3289 h 29232"/>
                <a:gd name="connsiteX2" fmla="*/ 8407 w 26902"/>
                <a:gd name="connsiteY2" fmla="*/ 4750 h 29232"/>
                <a:gd name="connsiteX3" fmla="*/ 6389 w 26902"/>
                <a:gd name="connsiteY3" fmla="*/ 6577 h 29232"/>
                <a:gd name="connsiteX4" fmla="*/ 3363 w 26902"/>
                <a:gd name="connsiteY4" fmla="*/ 18270 h 29232"/>
                <a:gd name="connsiteX5" fmla="*/ 0 w 26902"/>
                <a:gd name="connsiteY5" fmla="*/ 23386 h 29232"/>
                <a:gd name="connsiteX6" fmla="*/ 3027 w 26902"/>
                <a:gd name="connsiteY6" fmla="*/ 28867 h 29232"/>
                <a:gd name="connsiteX7" fmla="*/ 8071 w 26902"/>
                <a:gd name="connsiteY7" fmla="*/ 29598 h 29232"/>
                <a:gd name="connsiteX8" fmla="*/ 16142 w 26902"/>
                <a:gd name="connsiteY8" fmla="*/ 24117 h 29232"/>
                <a:gd name="connsiteX9" fmla="*/ 29593 w 26902"/>
                <a:gd name="connsiteY9" fmla="*/ 20463 h 29232"/>
                <a:gd name="connsiteX10" fmla="*/ 27239 w 26902"/>
                <a:gd name="connsiteY10" fmla="*/ 8404 h 29232"/>
                <a:gd name="connsiteX11" fmla="*/ 24885 w 26902"/>
                <a:gd name="connsiteY11" fmla="*/ 0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02" h="29232">
                  <a:moveTo>
                    <a:pt x="24885" y="0"/>
                  </a:moveTo>
                  <a:cubicBezTo>
                    <a:pt x="21522" y="1096"/>
                    <a:pt x="17823" y="2558"/>
                    <a:pt x="16142" y="3289"/>
                  </a:cubicBezTo>
                  <a:cubicBezTo>
                    <a:pt x="13788" y="4750"/>
                    <a:pt x="12779" y="5481"/>
                    <a:pt x="8407" y="4750"/>
                  </a:cubicBezTo>
                  <a:cubicBezTo>
                    <a:pt x="7735" y="5481"/>
                    <a:pt x="7398" y="6212"/>
                    <a:pt x="6389" y="6577"/>
                  </a:cubicBezTo>
                  <a:cubicBezTo>
                    <a:pt x="2690" y="8039"/>
                    <a:pt x="3363" y="18270"/>
                    <a:pt x="3363" y="18270"/>
                  </a:cubicBezTo>
                  <a:cubicBezTo>
                    <a:pt x="3363" y="18270"/>
                    <a:pt x="0" y="18636"/>
                    <a:pt x="0" y="23386"/>
                  </a:cubicBezTo>
                  <a:cubicBezTo>
                    <a:pt x="0" y="26675"/>
                    <a:pt x="2018" y="28137"/>
                    <a:pt x="3027" y="28867"/>
                  </a:cubicBezTo>
                  <a:cubicBezTo>
                    <a:pt x="5044" y="28867"/>
                    <a:pt x="6726" y="29233"/>
                    <a:pt x="8071" y="29598"/>
                  </a:cubicBezTo>
                  <a:cubicBezTo>
                    <a:pt x="16814" y="31425"/>
                    <a:pt x="16142" y="24117"/>
                    <a:pt x="16142" y="24117"/>
                  </a:cubicBezTo>
                  <a:cubicBezTo>
                    <a:pt x="16142" y="24117"/>
                    <a:pt x="28920" y="25213"/>
                    <a:pt x="29593" y="20463"/>
                  </a:cubicBezTo>
                  <a:cubicBezTo>
                    <a:pt x="30265" y="15713"/>
                    <a:pt x="27239" y="8404"/>
                    <a:pt x="27239" y="8404"/>
                  </a:cubicBezTo>
                  <a:lnTo>
                    <a:pt x="24885" y="0"/>
                  </a:ln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4" name="Freeform: Shape 33">
              <a:extLst>
                <a:ext uri="{FF2B5EF4-FFF2-40B4-BE49-F238E27FC236}">
                  <a16:creationId xmlns:a16="http://schemas.microsoft.com/office/drawing/2014/main" id="{3B8340FE-A41E-4BEB-8D23-FADA432D929D}"/>
                </a:ext>
              </a:extLst>
            </p:cNvPr>
            <p:cNvSpPr/>
            <p:nvPr/>
          </p:nvSpPr>
          <p:spPr>
            <a:xfrm>
              <a:off x="9468066" y="2279880"/>
              <a:ext cx="158052" cy="252132"/>
            </a:xfrm>
            <a:custGeom>
              <a:avLst/>
              <a:gdLst>
                <a:gd name="connsiteX0" fmla="*/ 159061 w 158052"/>
                <a:gd name="connsiteY0" fmla="*/ 1652 h 252132"/>
                <a:gd name="connsiteX1" fmla="*/ 150991 w 158052"/>
                <a:gd name="connsiteY1" fmla="*/ 3844 h 252132"/>
                <a:gd name="connsiteX2" fmla="*/ 116017 w 158052"/>
                <a:gd name="connsiteY2" fmla="*/ 14806 h 252132"/>
                <a:gd name="connsiteX3" fmla="*/ 91132 w 158052"/>
                <a:gd name="connsiteY3" fmla="*/ 21749 h 252132"/>
                <a:gd name="connsiteX4" fmla="*/ 70955 w 158052"/>
                <a:gd name="connsiteY4" fmla="*/ 26134 h 252132"/>
                <a:gd name="connsiteX5" fmla="*/ 45062 w 158052"/>
                <a:gd name="connsiteY5" fmla="*/ 23576 h 252132"/>
                <a:gd name="connsiteX6" fmla="*/ 36991 w 158052"/>
                <a:gd name="connsiteY6" fmla="*/ 12979 h 252132"/>
                <a:gd name="connsiteX7" fmla="*/ 28248 w 158052"/>
                <a:gd name="connsiteY7" fmla="*/ 28692 h 252132"/>
                <a:gd name="connsiteX8" fmla="*/ 38000 w 158052"/>
                <a:gd name="connsiteY8" fmla="*/ 45501 h 252132"/>
                <a:gd name="connsiteX9" fmla="*/ 48425 w 158052"/>
                <a:gd name="connsiteY9" fmla="*/ 56463 h 252132"/>
                <a:gd name="connsiteX10" fmla="*/ 80035 w 158052"/>
                <a:gd name="connsiteY10" fmla="*/ 69618 h 252132"/>
                <a:gd name="connsiteX11" fmla="*/ 101557 w 158052"/>
                <a:gd name="connsiteY11" fmla="*/ 75464 h 252132"/>
                <a:gd name="connsiteX12" fmla="*/ 106938 w 158052"/>
                <a:gd name="connsiteY12" fmla="*/ 79484 h 252132"/>
                <a:gd name="connsiteX13" fmla="*/ 65239 w 158052"/>
                <a:gd name="connsiteY13" fmla="*/ 128083 h 252132"/>
                <a:gd name="connsiteX14" fmla="*/ 48088 w 158052"/>
                <a:gd name="connsiteY14" fmla="*/ 131737 h 252132"/>
                <a:gd name="connsiteX15" fmla="*/ 27575 w 158052"/>
                <a:gd name="connsiteY15" fmla="*/ 144161 h 252132"/>
                <a:gd name="connsiteX16" fmla="*/ 14796 w 158052"/>
                <a:gd name="connsiteY16" fmla="*/ 146353 h 252132"/>
                <a:gd name="connsiteX17" fmla="*/ 7398 w 158052"/>
                <a:gd name="connsiteY17" fmla="*/ 159143 h 252132"/>
                <a:gd name="connsiteX18" fmla="*/ 0 w 158052"/>
                <a:gd name="connsiteY18" fmla="*/ 172663 h 252132"/>
                <a:gd name="connsiteX19" fmla="*/ 673 w 158052"/>
                <a:gd name="connsiteY19" fmla="*/ 238071 h 252132"/>
                <a:gd name="connsiteX20" fmla="*/ 8407 w 158052"/>
                <a:gd name="connsiteY20" fmla="*/ 252322 h 252132"/>
                <a:gd name="connsiteX21" fmla="*/ 18159 w 158052"/>
                <a:gd name="connsiteY21" fmla="*/ 239167 h 252132"/>
                <a:gd name="connsiteX22" fmla="*/ 45062 w 158052"/>
                <a:gd name="connsiteY22" fmla="*/ 199338 h 252132"/>
                <a:gd name="connsiteX23" fmla="*/ 57168 w 158052"/>
                <a:gd name="connsiteY23" fmla="*/ 193857 h 252132"/>
                <a:gd name="connsiteX24" fmla="*/ 70283 w 158052"/>
                <a:gd name="connsiteY24" fmla="*/ 184721 h 252132"/>
                <a:gd name="connsiteX25" fmla="*/ 78017 w 158052"/>
                <a:gd name="connsiteY25" fmla="*/ 178144 h 252132"/>
                <a:gd name="connsiteX26" fmla="*/ 78354 w 158052"/>
                <a:gd name="connsiteY26" fmla="*/ 177413 h 252132"/>
                <a:gd name="connsiteX27" fmla="*/ 122407 w 158052"/>
                <a:gd name="connsiteY27" fmla="*/ 95927 h 252132"/>
                <a:gd name="connsiteX28" fmla="*/ 134513 w 158052"/>
                <a:gd name="connsiteY28" fmla="*/ 88253 h 252132"/>
                <a:gd name="connsiteX29" fmla="*/ 135522 w 158052"/>
                <a:gd name="connsiteY29" fmla="*/ 86792 h 252132"/>
                <a:gd name="connsiteX30" fmla="*/ 136194 w 158052"/>
                <a:gd name="connsiteY30" fmla="*/ 82407 h 252132"/>
                <a:gd name="connsiteX31" fmla="*/ 137876 w 158052"/>
                <a:gd name="connsiteY31" fmla="*/ 76926 h 252132"/>
                <a:gd name="connsiteX32" fmla="*/ 137876 w 158052"/>
                <a:gd name="connsiteY32" fmla="*/ 75464 h 252132"/>
                <a:gd name="connsiteX33" fmla="*/ 142920 w 158052"/>
                <a:gd name="connsiteY33" fmla="*/ 45135 h 252132"/>
                <a:gd name="connsiteX34" fmla="*/ 144937 w 158052"/>
                <a:gd name="connsiteY34" fmla="*/ 39654 h 252132"/>
                <a:gd name="connsiteX35" fmla="*/ 145610 w 158052"/>
                <a:gd name="connsiteY35" fmla="*/ 17729 h 252132"/>
                <a:gd name="connsiteX36" fmla="*/ 159061 w 158052"/>
                <a:gd name="connsiteY36" fmla="*/ 1652 h 25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8052" h="252132">
                  <a:moveTo>
                    <a:pt x="159061" y="1652"/>
                  </a:moveTo>
                  <a:cubicBezTo>
                    <a:pt x="156707" y="-1272"/>
                    <a:pt x="152672" y="-175"/>
                    <a:pt x="150991" y="3844"/>
                  </a:cubicBezTo>
                  <a:cubicBezTo>
                    <a:pt x="148300" y="10421"/>
                    <a:pt x="128460" y="14806"/>
                    <a:pt x="116017" y="14806"/>
                  </a:cubicBezTo>
                  <a:cubicBezTo>
                    <a:pt x="103239" y="15172"/>
                    <a:pt x="95840" y="16268"/>
                    <a:pt x="91132" y="21749"/>
                  </a:cubicBezTo>
                  <a:cubicBezTo>
                    <a:pt x="86424" y="26865"/>
                    <a:pt x="74991" y="20287"/>
                    <a:pt x="70955" y="26134"/>
                  </a:cubicBezTo>
                  <a:cubicBezTo>
                    <a:pt x="66920" y="31980"/>
                    <a:pt x="50442" y="36731"/>
                    <a:pt x="45062" y="23576"/>
                  </a:cubicBezTo>
                  <a:cubicBezTo>
                    <a:pt x="42708" y="18095"/>
                    <a:pt x="40018" y="15172"/>
                    <a:pt x="36991" y="12979"/>
                  </a:cubicBezTo>
                  <a:cubicBezTo>
                    <a:pt x="32619" y="18460"/>
                    <a:pt x="27239" y="26134"/>
                    <a:pt x="28248" y="28692"/>
                  </a:cubicBezTo>
                  <a:cubicBezTo>
                    <a:pt x="29593" y="32346"/>
                    <a:pt x="35310" y="43674"/>
                    <a:pt x="38000" y="45501"/>
                  </a:cubicBezTo>
                  <a:cubicBezTo>
                    <a:pt x="40690" y="46962"/>
                    <a:pt x="45398" y="55732"/>
                    <a:pt x="48425" y="56463"/>
                  </a:cubicBezTo>
                  <a:cubicBezTo>
                    <a:pt x="51451" y="57194"/>
                    <a:pt x="68938" y="64136"/>
                    <a:pt x="80035" y="69618"/>
                  </a:cubicBezTo>
                  <a:cubicBezTo>
                    <a:pt x="91132" y="74733"/>
                    <a:pt x="98194" y="75464"/>
                    <a:pt x="101557" y="75464"/>
                  </a:cubicBezTo>
                  <a:cubicBezTo>
                    <a:pt x="104920" y="75464"/>
                    <a:pt x="110300" y="76560"/>
                    <a:pt x="106938" y="79484"/>
                  </a:cubicBezTo>
                  <a:cubicBezTo>
                    <a:pt x="103911" y="82407"/>
                    <a:pt x="69947" y="122602"/>
                    <a:pt x="65239" y="128083"/>
                  </a:cubicBezTo>
                  <a:cubicBezTo>
                    <a:pt x="60867" y="133930"/>
                    <a:pt x="57841" y="131737"/>
                    <a:pt x="48088" y="131737"/>
                  </a:cubicBezTo>
                  <a:cubicBezTo>
                    <a:pt x="38000" y="131737"/>
                    <a:pt x="30602" y="144892"/>
                    <a:pt x="27575" y="144161"/>
                  </a:cubicBezTo>
                  <a:cubicBezTo>
                    <a:pt x="25894" y="143795"/>
                    <a:pt x="20177" y="145257"/>
                    <a:pt x="14796" y="146353"/>
                  </a:cubicBezTo>
                  <a:lnTo>
                    <a:pt x="7398" y="159143"/>
                  </a:lnTo>
                  <a:lnTo>
                    <a:pt x="0" y="172663"/>
                  </a:lnTo>
                  <a:lnTo>
                    <a:pt x="673" y="238071"/>
                  </a:lnTo>
                  <a:lnTo>
                    <a:pt x="8407" y="252322"/>
                  </a:lnTo>
                  <a:cubicBezTo>
                    <a:pt x="10425" y="249033"/>
                    <a:pt x="14124" y="244283"/>
                    <a:pt x="18159" y="239167"/>
                  </a:cubicBezTo>
                  <a:cubicBezTo>
                    <a:pt x="26230" y="225282"/>
                    <a:pt x="34301" y="211396"/>
                    <a:pt x="45062" y="199338"/>
                  </a:cubicBezTo>
                  <a:cubicBezTo>
                    <a:pt x="48761" y="195318"/>
                    <a:pt x="53132" y="193491"/>
                    <a:pt x="57168" y="193857"/>
                  </a:cubicBezTo>
                  <a:cubicBezTo>
                    <a:pt x="62212" y="189472"/>
                    <a:pt x="65911" y="187279"/>
                    <a:pt x="70283" y="184721"/>
                  </a:cubicBezTo>
                  <a:cubicBezTo>
                    <a:pt x="72301" y="183625"/>
                    <a:pt x="74991" y="181433"/>
                    <a:pt x="78017" y="178144"/>
                  </a:cubicBezTo>
                  <a:cubicBezTo>
                    <a:pt x="78017" y="177779"/>
                    <a:pt x="78354" y="177779"/>
                    <a:pt x="78354" y="177413"/>
                  </a:cubicBezTo>
                  <a:cubicBezTo>
                    <a:pt x="92814" y="150007"/>
                    <a:pt x="105256" y="121506"/>
                    <a:pt x="122407" y="95927"/>
                  </a:cubicBezTo>
                  <a:cubicBezTo>
                    <a:pt x="125769" y="91177"/>
                    <a:pt x="129805" y="88619"/>
                    <a:pt x="134513" y="88253"/>
                  </a:cubicBezTo>
                  <a:cubicBezTo>
                    <a:pt x="134849" y="87888"/>
                    <a:pt x="135185" y="87157"/>
                    <a:pt x="135522" y="86792"/>
                  </a:cubicBezTo>
                  <a:cubicBezTo>
                    <a:pt x="135522" y="85330"/>
                    <a:pt x="135858" y="83869"/>
                    <a:pt x="136194" y="82407"/>
                  </a:cubicBezTo>
                  <a:cubicBezTo>
                    <a:pt x="136867" y="80580"/>
                    <a:pt x="137203" y="78753"/>
                    <a:pt x="137876" y="76926"/>
                  </a:cubicBezTo>
                  <a:cubicBezTo>
                    <a:pt x="137876" y="76560"/>
                    <a:pt x="137876" y="75830"/>
                    <a:pt x="137876" y="75464"/>
                  </a:cubicBezTo>
                  <a:cubicBezTo>
                    <a:pt x="139893" y="65598"/>
                    <a:pt x="141238" y="55367"/>
                    <a:pt x="142920" y="45135"/>
                  </a:cubicBezTo>
                  <a:cubicBezTo>
                    <a:pt x="143256" y="43308"/>
                    <a:pt x="143929" y="41481"/>
                    <a:pt x="144937" y="39654"/>
                  </a:cubicBezTo>
                  <a:cubicBezTo>
                    <a:pt x="145610" y="32346"/>
                    <a:pt x="145946" y="25403"/>
                    <a:pt x="145610" y="17729"/>
                  </a:cubicBezTo>
                  <a:cubicBezTo>
                    <a:pt x="145274" y="8229"/>
                    <a:pt x="151663" y="2748"/>
                    <a:pt x="159061" y="165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5" name="Freeform: Shape 34">
              <a:extLst>
                <a:ext uri="{FF2B5EF4-FFF2-40B4-BE49-F238E27FC236}">
                  <a16:creationId xmlns:a16="http://schemas.microsoft.com/office/drawing/2014/main" id="{277D34A4-A16E-47E1-886D-93A60CB9DA2A}"/>
                </a:ext>
              </a:extLst>
            </p:cNvPr>
            <p:cNvSpPr/>
            <p:nvPr/>
          </p:nvSpPr>
          <p:spPr>
            <a:xfrm>
              <a:off x="8634087" y="1813241"/>
              <a:ext cx="184955" cy="171742"/>
            </a:xfrm>
            <a:custGeom>
              <a:avLst/>
              <a:gdLst>
                <a:gd name="connsiteX0" fmla="*/ 187645 w 184955"/>
                <a:gd name="connsiteY0" fmla="*/ 70726 h 171742"/>
                <a:gd name="connsiteX1" fmla="*/ 181592 w 184955"/>
                <a:gd name="connsiteY1" fmla="*/ 58302 h 171742"/>
                <a:gd name="connsiteX2" fmla="*/ 180583 w 184955"/>
                <a:gd name="connsiteY2" fmla="*/ 41493 h 171742"/>
                <a:gd name="connsiteX3" fmla="*/ 175875 w 184955"/>
                <a:gd name="connsiteY3" fmla="*/ 22492 h 171742"/>
                <a:gd name="connsiteX4" fmla="*/ 173185 w 184955"/>
                <a:gd name="connsiteY4" fmla="*/ 17011 h 171742"/>
                <a:gd name="connsiteX5" fmla="*/ 155026 w 184955"/>
                <a:gd name="connsiteY5" fmla="*/ 11895 h 171742"/>
                <a:gd name="connsiteX6" fmla="*/ 128460 w 184955"/>
                <a:gd name="connsiteY6" fmla="*/ 8607 h 171742"/>
                <a:gd name="connsiteX7" fmla="*/ 114672 w 184955"/>
                <a:gd name="connsiteY7" fmla="*/ 568 h 171742"/>
                <a:gd name="connsiteX8" fmla="*/ 119380 w 184955"/>
                <a:gd name="connsiteY8" fmla="*/ 12626 h 171742"/>
                <a:gd name="connsiteX9" fmla="*/ 102230 w 184955"/>
                <a:gd name="connsiteY9" fmla="*/ 30531 h 171742"/>
                <a:gd name="connsiteX10" fmla="*/ 101221 w 184955"/>
                <a:gd name="connsiteY10" fmla="*/ 30531 h 171742"/>
                <a:gd name="connsiteX11" fmla="*/ 100548 w 184955"/>
                <a:gd name="connsiteY11" fmla="*/ 31993 h 171742"/>
                <a:gd name="connsiteX12" fmla="*/ 98194 w 184955"/>
                <a:gd name="connsiteY12" fmla="*/ 36378 h 171742"/>
                <a:gd name="connsiteX13" fmla="*/ 90123 w 184955"/>
                <a:gd name="connsiteY13" fmla="*/ 57206 h 171742"/>
                <a:gd name="connsiteX14" fmla="*/ 72301 w 184955"/>
                <a:gd name="connsiteY14" fmla="*/ 85342 h 171742"/>
                <a:gd name="connsiteX15" fmla="*/ 69947 w 184955"/>
                <a:gd name="connsiteY15" fmla="*/ 92285 h 171742"/>
                <a:gd name="connsiteX16" fmla="*/ 59858 w 184955"/>
                <a:gd name="connsiteY16" fmla="*/ 103978 h 171742"/>
                <a:gd name="connsiteX17" fmla="*/ 53132 w 184955"/>
                <a:gd name="connsiteY17" fmla="*/ 115306 h 171742"/>
                <a:gd name="connsiteX18" fmla="*/ 34301 w 184955"/>
                <a:gd name="connsiteY18" fmla="*/ 142712 h 171742"/>
                <a:gd name="connsiteX19" fmla="*/ 11434 w 184955"/>
                <a:gd name="connsiteY19" fmla="*/ 160982 h 171742"/>
                <a:gd name="connsiteX20" fmla="*/ 0 w 184955"/>
                <a:gd name="connsiteY20" fmla="*/ 167559 h 171742"/>
                <a:gd name="connsiteX21" fmla="*/ 58177 w 184955"/>
                <a:gd name="connsiteY21" fmla="*/ 167559 h 171742"/>
                <a:gd name="connsiteX22" fmla="*/ 69274 w 184955"/>
                <a:gd name="connsiteY22" fmla="*/ 174502 h 171742"/>
                <a:gd name="connsiteX23" fmla="*/ 68938 w 184955"/>
                <a:gd name="connsiteY23" fmla="*/ 149654 h 171742"/>
                <a:gd name="connsiteX24" fmla="*/ 93823 w 184955"/>
                <a:gd name="connsiteY24" fmla="*/ 130653 h 171742"/>
                <a:gd name="connsiteX25" fmla="*/ 103911 w 184955"/>
                <a:gd name="connsiteY25" fmla="*/ 126999 h 171742"/>
                <a:gd name="connsiteX26" fmla="*/ 117699 w 184955"/>
                <a:gd name="connsiteY26" fmla="*/ 123345 h 171742"/>
                <a:gd name="connsiteX27" fmla="*/ 125769 w 184955"/>
                <a:gd name="connsiteY27" fmla="*/ 112748 h 171742"/>
                <a:gd name="connsiteX28" fmla="*/ 137539 w 184955"/>
                <a:gd name="connsiteY28" fmla="*/ 107998 h 171742"/>
                <a:gd name="connsiteX29" fmla="*/ 144601 w 184955"/>
                <a:gd name="connsiteY29" fmla="*/ 102517 h 171742"/>
                <a:gd name="connsiteX30" fmla="*/ 146619 w 184955"/>
                <a:gd name="connsiteY30" fmla="*/ 91189 h 171742"/>
                <a:gd name="connsiteX31" fmla="*/ 151663 w 184955"/>
                <a:gd name="connsiteY31" fmla="*/ 86439 h 171742"/>
                <a:gd name="connsiteX32" fmla="*/ 160743 w 184955"/>
                <a:gd name="connsiteY32" fmla="*/ 79861 h 171742"/>
                <a:gd name="connsiteX33" fmla="*/ 183610 w 184955"/>
                <a:gd name="connsiteY33" fmla="*/ 78765 h 171742"/>
                <a:gd name="connsiteX34" fmla="*/ 187645 w 184955"/>
                <a:gd name="connsiteY34" fmla="*/ 70726 h 17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4955" h="171742">
                  <a:moveTo>
                    <a:pt x="187645" y="70726"/>
                  </a:moveTo>
                  <a:cubicBezTo>
                    <a:pt x="186973" y="67803"/>
                    <a:pt x="184619" y="58668"/>
                    <a:pt x="181592" y="58302"/>
                  </a:cubicBezTo>
                  <a:cubicBezTo>
                    <a:pt x="178566" y="57571"/>
                    <a:pt x="180583" y="48802"/>
                    <a:pt x="180583" y="41493"/>
                  </a:cubicBezTo>
                  <a:cubicBezTo>
                    <a:pt x="180583" y="34185"/>
                    <a:pt x="179575" y="27608"/>
                    <a:pt x="175875" y="22492"/>
                  </a:cubicBezTo>
                  <a:cubicBezTo>
                    <a:pt x="175203" y="21396"/>
                    <a:pt x="174194" y="19203"/>
                    <a:pt x="173185" y="17011"/>
                  </a:cubicBezTo>
                  <a:cubicBezTo>
                    <a:pt x="167468" y="17011"/>
                    <a:pt x="160743" y="12261"/>
                    <a:pt x="155026" y="11895"/>
                  </a:cubicBezTo>
                  <a:cubicBezTo>
                    <a:pt x="146955" y="11530"/>
                    <a:pt x="134513" y="16646"/>
                    <a:pt x="128460" y="8607"/>
                  </a:cubicBezTo>
                  <a:cubicBezTo>
                    <a:pt x="122743" y="1298"/>
                    <a:pt x="118707" y="-1259"/>
                    <a:pt x="114672" y="568"/>
                  </a:cubicBezTo>
                  <a:cubicBezTo>
                    <a:pt x="117699" y="3491"/>
                    <a:pt x="119380" y="7510"/>
                    <a:pt x="119380" y="12626"/>
                  </a:cubicBezTo>
                  <a:cubicBezTo>
                    <a:pt x="119380" y="21396"/>
                    <a:pt x="111646" y="31627"/>
                    <a:pt x="102230" y="30531"/>
                  </a:cubicBezTo>
                  <a:cubicBezTo>
                    <a:pt x="101893" y="30531"/>
                    <a:pt x="101557" y="30531"/>
                    <a:pt x="101221" y="30531"/>
                  </a:cubicBezTo>
                  <a:cubicBezTo>
                    <a:pt x="101221" y="30897"/>
                    <a:pt x="100885" y="31262"/>
                    <a:pt x="100548" y="31993"/>
                  </a:cubicBezTo>
                  <a:cubicBezTo>
                    <a:pt x="99539" y="33454"/>
                    <a:pt x="98867" y="34916"/>
                    <a:pt x="98194" y="36378"/>
                  </a:cubicBezTo>
                  <a:cubicBezTo>
                    <a:pt x="95168" y="42955"/>
                    <a:pt x="92814" y="50263"/>
                    <a:pt x="90123" y="57206"/>
                  </a:cubicBezTo>
                  <a:cubicBezTo>
                    <a:pt x="85752" y="68168"/>
                    <a:pt x="80708" y="78765"/>
                    <a:pt x="72301" y="85342"/>
                  </a:cubicBezTo>
                  <a:cubicBezTo>
                    <a:pt x="71964" y="87535"/>
                    <a:pt x="71292" y="89727"/>
                    <a:pt x="69947" y="92285"/>
                  </a:cubicBezTo>
                  <a:cubicBezTo>
                    <a:pt x="67256" y="97401"/>
                    <a:pt x="63221" y="99959"/>
                    <a:pt x="59858" y="103978"/>
                  </a:cubicBezTo>
                  <a:cubicBezTo>
                    <a:pt x="57168" y="107267"/>
                    <a:pt x="55150" y="111287"/>
                    <a:pt x="53132" y="115306"/>
                  </a:cubicBezTo>
                  <a:cubicBezTo>
                    <a:pt x="52460" y="122980"/>
                    <a:pt x="41026" y="137961"/>
                    <a:pt x="34301" y="142712"/>
                  </a:cubicBezTo>
                  <a:cubicBezTo>
                    <a:pt x="26566" y="148193"/>
                    <a:pt x="23876" y="158424"/>
                    <a:pt x="11434" y="160982"/>
                  </a:cubicBezTo>
                  <a:cubicBezTo>
                    <a:pt x="6726" y="162078"/>
                    <a:pt x="3027" y="164271"/>
                    <a:pt x="0" y="167559"/>
                  </a:cubicBezTo>
                  <a:lnTo>
                    <a:pt x="58177" y="167559"/>
                  </a:lnTo>
                  <a:cubicBezTo>
                    <a:pt x="70283" y="167559"/>
                    <a:pt x="67593" y="170848"/>
                    <a:pt x="69274" y="174502"/>
                  </a:cubicBezTo>
                  <a:cubicBezTo>
                    <a:pt x="68938" y="162444"/>
                    <a:pt x="68602" y="150751"/>
                    <a:pt x="68938" y="149654"/>
                  </a:cubicBezTo>
                  <a:cubicBezTo>
                    <a:pt x="69610" y="147097"/>
                    <a:pt x="90460" y="132846"/>
                    <a:pt x="93823" y="130653"/>
                  </a:cubicBezTo>
                  <a:cubicBezTo>
                    <a:pt x="97522" y="128095"/>
                    <a:pt x="103911" y="131749"/>
                    <a:pt x="103911" y="126999"/>
                  </a:cubicBezTo>
                  <a:cubicBezTo>
                    <a:pt x="103911" y="122249"/>
                    <a:pt x="112654" y="124441"/>
                    <a:pt x="117699" y="123345"/>
                  </a:cubicBezTo>
                  <a:cubicBezTo>
                    <a:pt x="122743" y="122249"/>
                    <a:pt x="125769" y="117864"/>
                    <a:pt x="125769" y="112748"/>
                  </a:cubicBezTo>
                  <a:cubicBezTo>
                    <a:pt x="125769" y="107267"/>
                    <a:pt x="132831" y="108729"/>
                    <a:pt x="137539" y="107998"/>
                  </a:cubicBezTo>
                  <a:cubicBezTo>
                    <a:pt x="142247" y="107267"/>
                    <a:pt x="141575" y="102517"/>
                    <a:pt x="144601" y="102517"/>
                  </a:cubicBezTo>
                  <a:cubicBezTo>
                    <a:pt x="147628" y="102517"/>
                    <a:pt x="146283" y="97036"/>
                    <a:pt x="146619" y="91189"/>
                  </a:cubicBezTo>
                  <a:cubicBezTo>
                    <a:pt x="147291" y="85342"/>
                    <a:pt x="147291" y="86439"/>
                    <a:pt x="151663" y="86439"/>
                  </a:cubicBezTo>
                  <a:cubicBezTo>
                    <a:pt x="156371" y="86439"/>
                    <a:pt x="160743" y="83515"/>
                    <a:pt x="160743" y="79861"/>
                  </a:cubicBezTo>
                  <a:cubicBezTo>
                    <a:pt x="160743" y="76207"/>
                    <a:pt x="180583" y="78765"/>
                    <a:pt x="183610" y="78765"/>
                  </a:cubicBezTo>
                  <a:cubicBezTo>
                    <a:pt x="187309" y="77669"/>
                    <a:pt x="188318" y="73649"/>
                    <a:pt x="187645" y="7072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6" name="Freeform: Shape 35">
              <a:extLst>
                <a:ext uri="{FF2B5EF4-FFF2-40B4-BE49-F238E27FC236}">
                  <a16:creationId xmlns:a16="http://schemas.microsoft.com/office/drawing/2014/main" id="{9C424FBB-514E-4C85-AB34-73F96B7749B7}"/>
                </a:ext>
              </a:extLst>
            </p:cNvPr>
            <p:cNvSpPr/>
            <p:nvPr/>
          </p:nvSpPr>
          <p:spPr>
            <a:xfrm>
              <a:off x="8956119" y="1788230"/>
              <a:ext cx="63894" cy="138855"/>
            </a:xfrm>
            <a:custGeom>
              <a:avLst/>
              <a:gdLst>
                <a:gd name="connsiteX0" fmla="*/ 59312 w 63893"/>
                <a:gd name="connsiteY0" fmla="*/ 74543 h 138855"/>
                <a:gd name="connsiteX1" fmla="*/ 52922 w 63893"/>
                <a:gd name="connsiteY1" fmla="*/ 68331 h 138855"/>
                <a:gd name="connsiteX2" fmla="*/ 40816 w 63893"/>
                <a:gd name="connsiteY2" fmla="*/ 62119 h 138855"/>
                <a:gd name="connsiteX3" fmla="*/ 52922 w 63893"/>
                <a:gd name="connsiteY3" fmla="*/ 49330 h 138855"/>
                <a:gd name="connsiteX4" fmla="*/ 53259 w 63893"/>
                <a:gd name="connsiteY4" fmla="*/ 24848 h 138855"/>
                <a:gd name="connsiteX5" fmla="*/ 55949 w 63893"/>
                <a:gd name="connsiteY5" fmla="*/ 8770 h 138855"/>
                <a:gd name="connsiteX6" fmla="*/ 56621 w 63893"/>
                <a:gd name="connsiteY6" fmla="*/ 7673 h 138855"/>
                <a:gd name="connsiteX7" fmla="*/ 27701 w 63893"/>
                <a:gd name="connsiteY7" fmla="*/ 1462 h 138855"/>
                <a:gd name="connsiteX8" fmla="*/ 20639 w 63893"/>
                <a:gd name="connsiteY8" fmla="*/ 0 h 138855"/>
                <a:gd name="connsiteX9" fmla="*/ 16268 w 63893"/>
                <a:gd name="connsiteY9" fmla="*/ 365 h 138855"/>
                <a:gd name="connsiteX10" fmla="*/ 16268 w 63893"/>
                <a:gd name="connsiteY10" fmla="*/ 28867 h 138855"/>
                <a:gd name="connsiteX11" fmla="*/ 11560 w 63893"/>
                <a:gd name="connsiteY11" fmla="*/ 48234 h 138855"/>
                <a:gd name="connsiteX12" fmla="*/ 1471 w 63893"/>
                <a:gd name="connsiteY12" fmla="*/ 60292 h 138855"/>
                <a:gd name="connsiteX13" fmla="*/ 7861 w 63893"/>
                <a:gd name="connsiteY13" fmla="*/ 79659 h 138855"/>
                <a:gd name="connsiteX14" fmla="*/ 14250 w 63893"/>
                <a:gd name="connsiteY14" fmla="*/ 91718 h 138855"/>
                <a:gd name="connsiteX15" fmla="*/ 26356 w 63893"/>
                <a:gd name="connsiteY15" fmla="*/ 102680 h 138855"/>
                <a:gd name="connsiteX16" fmla="*/ 33754 w 63893"/>
                <a:gd name="connsiteY16" fmla="*/ 135201 h 138855"/>
                <a:gd name="connsiteX17" fmla="*/ 35099 w 63893"/>
                <a:gd name="connsiteY17" fmla="*/ 139952 h 138855"/>
                <a:gd name="connsiteX18" fmla="*/ 41489 w 63893"/>
                <a:gd name="connsiteY18" fmla="*/ 133374 h 138855"/>
                <a:gd name="connsiteX19" fmla="*/ 44179 w 63893"/>
                <a:gd name="connsiteY19" fmla="*/ 118758 h 138855"/>
                <a:gd name="connsiteX20" fmla="*/ 45524 w 63893"/>
                <a:gd name="connsiteY20" fmla="*/ 110719 h 138855"/>
                <a:gd name="connsiteX21" fmla="*/ 57630 w 63893"/>
                <a:gd name="connsiteY21" fmla="*/ 97564 h 138855"/>
                <a:gd name="connsiteX22" fmla="*/ 64356 w 63893"/>
                <a:gd name="connsiteY22" fmla="*/ 91718 h 138855"/>
                <a:gd name="connsiteX23" fmla="*/ 64692 w 63893"/>
                <a:gd name="connsiteY23" fmla="*/ 82217 h 138855"/>
                <a:gd name="connsiteX24" fmla="*/ 59312 w 63893"/>
                <a:gd name="connsiteY24" fmla="*/ 74543 h 13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893" h="138855">
                  <a:moveTo>
                    <a:pt x="59312" y="74543"/>
                  </a:moveTo>
                  <a:cubicBezTo>
                    <a:pt x="59312" y="70889"/>
                    <a:pt x="55276" y="65043"/>
                    <a:pt x="52922" y="68331"/>
                  </a:cubicBezTo>
                  <a:cubicBezTo>
                    <a:pt x="50568" y="71620"/>
                    <a:pt x="41825" y="68697"/>
                    <a:pt x="40816" y="62119"/>
                  </a:cubicBezTo>
                  <a:cubicBezTo>
                    <a:pt x="39807" y="55177"/>
                    <a:pt x="46533" y="55542"/>
                    <a:pt x="52922" y="49330"/>
                  </a:cubicBezTo>
                  <a:cubicBezTo>
                    <a:pt x="59312" y="43118"/>
                    <a:pt x="60321" y="31060"/>
                    <a:pt x="53259" y="24848"/>
                  </a:cubicBezTo>
                  <a:cubicBezTo>
                    <a:pt x="46197" y="18270"/>
                    <a:pt x="51241" y="14982"/>
                    <a:pt x="55949" y="8770"/>
                  </a:cubicBezTo>
                  <a:cubicBezTo>
                    <a:pt x="56285" y="8404"/>
                    <a:pt x="56621" y="8039"/>
                    <a:pt x="56621" y="7673"/>
                  </a:cubicBezTo>
                  <a:cubicBezTo>
                    <a:pt x="47542" y="2923"/>
                    <a:pt x="38462" y="731"/>
                    <a:pt x="27701" y="1462"/>
                  </a:cubicBezTo>
                  <a:cubicBezTo>
                    <a:pt x="25347" y="1827"/>
                    <a:pt x="22993" y="1096"/>
                    <a:pt x="20639" y="0"/>
                  </a:cubicBezTo>
                  <a:cubicBezTo>
                    <a:pt x="19294" y="365"/>
                    <a:pt x="17949" y="365"/>
                    <a:pt x="16268" y="365"/>
                  </a:cubicBezTo>
                  <a:cubicBezTo>
                    <a:pt x="14923" y="10962"/>
                    <a:pt x="13577" y="24482"/>
                    <a:pt x="16268" y="28867"/>
                  </a:cubicBezTo>
                  <a:cubicBezTo>
                    <a:pt x="19967" y="35445"/>
                    <a:pt x="15259" y="46041"/>
                    <a:pt x="11560" y="48234"/>
                  </a:cubicBezTo>
                  <a:cubicBezTo>
                    <a:pt x="7861" y="50426"/>
                    <a:pt x="5170" y="60292"/>
                    <a:pt x="1471" y="60292"/>
                  </a:cubicBezTo>
                  <a:cubicBezTo>
                    <a:pt x="-2228" y="60292"/>
                    <a:pt x="1471" y="76370"/>
                    <a:pt x="7861" y="79659"/>
                  </a:cubicBezTo>
                  <a:cubicBezTo>
                    <a:pt x="14250" y="82948"/>
                    <a:pt x="14250" y="88429"/>
                    <a:pt x="14250" y="91718"/>
                  </a:cubicBezTo>
                  <a:cubicBezTo>
                    <a:pt x="14250" y="95006"/>
                    <a:pt x="23330" y="98295"/>
                    <a:pt x="26356" y="102680"/>
                  </a:cubicBezTo>
                  <a:cubicBezTo>
                    <a:pt x="29046" y="107065"/>
                    <a:pt x="33754" y="127528"/>
                    <a:pt x="33754" y="135201"/>
                  </a:cubicBezTo>
                  <a:cubicBezTo>
                    <a:pt x="33754" y="137028"/>
                    <a:pt x="34427" y="138855"/>
                    <a:pt x="35099" y="139952"/>
                  </a:cubicBezTo>
                  <a:cubicBezTo>
                    <a:pt x="37453" y="138124"/>
                    <a:pt x="40480" y="135932"/>
                    <a:pt x="41489" y="133374"/>
                  </a:cubicBezTo>
                  <a:cubicBezTo>
                    <a:pt x="43507" y="128624"/>
                    <a:pt x="45188" y="120950"/>
                    <a:pt x="44179" y="118758"/>
                  </a:cubicBezTo>
                  <a:cubicBezTo>
                    <a:pt x="43170" y="116565"/>
                    <a:pt x="43507" y="112911"/>
                    <a:pt x="45524" y="110719"/>
                  </a:cubicBezTo>
                  <a:cubicBezTo>
                    <a:pt x="47542" y="108526"/>
                    <a:pt x="55949" y="98295"/>
                    <a:pt x="57630" y="97564"/>
                  </a:cubicBezTo>
                  <a:cubicBezTo>
                    <a:pt x="59312" y="96833"/>
                    <a:pt x="64692" y="97930"/>
                    <a:pt x="64356" y="91718"/>
                  </a:cubicBezTo>
                  <a:cubicBezTo>
                    <a:pt x="64356" y="89525"/>
                    <a:pt x="64356" y="85871"/>
                    <a:pt x="64692" y="82217"/>
                  </a:cubicBezTo>
                  <a:cubicBezTo>
                    <a:pt x="61666" y="79659"/>
                    <a:pt x="59312" y="76370"/>
                    <a:pt x="59312" y="7454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7" name="Freeform: Shape 36">
              <a:extLst>
                <a:ext uri="{FF2B5EF4-FFF2-40B4-BE49-F238E27FC236}">
                  <a16:creationId xmlns:a16="http://schemas.microsoft.com/office/drawing/2014/main" id="{850C08E7-0AFC-472A-8EA0-AD1D6658F7C4}"/>
                </a:ext>
              </a:extLst>
            </p:cNvPr>
            <p:cNvSpPr/>
            <p:nvPr/>
          </p:nvSpPr>
          <p:spPr>
            <a:xfrm>
              <a:off x="8703222" y="1785036"/>
              <a:ext cx="322831" cy="365409"/>
            </a:xfrm>
            <a:custGeom>
              <a:avLst/>
              <a:gdLst>
                <a:gd name="connsiteX0" fmla="*/ 111449 w 322830"/>
                <a:gd name="connsiteY0" fmla="*/ 69699 h 365408"/>
                <a:gd name="connsiteX1" fmla="*/ 112457 w 322830"/>
                <a:gd name="connsiteY1" fmla="*/ 86508 h 365408"/>
                <a:gd name="connsiteX2" fmla="*/ 118510 w 322830"/>
                <a:gd name="connsiteY2" fmla="*/ 98931 h 365408"/>
                <a:gd name="connsiteX3" fmla="*/ 114811 w 322830"/>
                <a:gd name="connsiteY3" fmla="*/ 106240 h 365408"/>
                <a:gd name="connsiteX4" fmla="*/ 91944 w 322830"/>
                <a:gd name="connsiteY4" fmla="*/ 107336 h 365408"/>
                <a:gd name="connsiteX5" fmla="*/ 82865 w 322830"/>
                <a:gd name="connsiteY5" fmla="*/ 113913 h 365408"/>
                <a:gd name="connsiteX6" fmla="*/ 77820 w 322830"/>
                <a:gd name="connsiteY6" fmla="*/ 118664 h 365408"/>
                <a:gd name="connsiteX7" fmla="*/ 75803 w 322830"/>
                <a:gd name="connsiteY7" fmla="*/ 129991 h 365408"/>
                <a:gd name="connsiteX8" fmla="*/ 68741 w 322830"/>
                <a:gd name="connsiteY8" fmla="*/ 135472 h 365408"/>
                <a:gd name="connsiteX9" fmla="*/ 56971 w 322830"/>
                <a:gd name="connsiteY9" fmla="*/ 140223 h 365408"/>
                <a:gd name="connsiteX10" fmla="*/ 48900 w 322830"/>
                <a:gd name="connsiteY10" fmla="*/ 150820 h 365408"/>
                <a:gd name="connsiteX11" fmla="*/ 35113 w 322830"/>
                <a:gd name="connsiteY11" fmla="*/ 154474 h 365408"/>
                <a:gd name="connsiteX12" fmla="*/ 25024 w 322830"/>
                <a:gd name="connsiteY12" fmla="*/ 158128 h 365408"/>
                <a:gd name="connsiteX13" fmla="*/ 139 w 322830"/>
                <a:gd name="connsiteY13" fmla="*/ 177129 h 365408"/>
                <a:gd name="connsiteX14" fmla="*/ 476 w 322830"/>
                <a:gd name="connsiteY14" fmla="*/ 201977 h 365408"/>
                <a:gd name="connsiteX15" fmla="*/ 3502 w 322830"/>
                <a:gd name="connsiteY15" fmla="*/ 205265 h 365408"/>
                <a:gd name="connsiteX16" fmla="*/ 154829 w 322830"/>
                <a:gd name="connsiteY16" fmla="*/ 323658 h 365408"/>
                <a:gd name="connsiteX17" fmla="*/ 164581 w 322830"/>
                <a:gd name="connsiteY17" fmla="*/ 340467 h 365408"/>
                <a:gd name="connsiteX18" fmla="*/ 182068 w 322830"/>
                <a:gd name="connsiteY18" fmla="*/ 347044 h 365408"/>
                <a:gd name="connsiteX19" fmla="*/ 189802 w 322830"/>
                <a:gd name="connsiteY19" fmla="*/ 366411 h 365408"/>
                <a:gd name="connsiteX20" fmla="*/ 205271 w 322830"/>
                <a:gd name="connsiteY20" fmla="*/ 362391 h 365408"/>
                <a:gd name="connsiteX21" fmla="*/ 229484 w 322830"/>
                <a:gd name="connsiteY21" fmla="*/ 353256 h 365408"/>
                <a:gd name="connsiteX22" fmla="*/ 258067 w 322830"/>
                <a:gd name="connsiteY22" fmla="*/ 326216 h 365408"/>
                <a:gd name="connsiteX23" fmla="*/ 324988 w 322830"/>
                <a:gd name="connsiteY23" fmla="*/ 277251 h 365408"/>
                <a:gd name="connsiteX24" fmla="*/ 324988 w 322830"/>
                <a:gd name="connsiteY24" fmla="*/ 277251 h 365408"/>
                <a:gd name="connsiteX25" fmla="*/ 317253 w 322830"/>
                <a:gd name="connsiteY25" fmla="*/ 261538 h 365408"/>
                <a:gd name="connsiteX26" fmla="*/ 305820 w 322830"/>
                <a:gd name="connsiteY26" fmla="*/ 257519 h 365408"/>
                <a:gd name="connsiteX27" fmla="*/ 294722 w 322830"/>
                <a:gd name="connsiteY27" fmla="*/ 250211 h 365408"/>
                <a:gd name="connsiteX28" fmla="*/ 293041 w 322830"/>
                <a:gd name="connsiteY28" fmla="*/ 235960 h 365408"/>
                <a:gd name="connsiteX29" fmla="*/ 285979 w 322830"/>
                <a:gd name="connsiteY29" fmla="*/ 224632 h 365408"/>
                <a:gd name="connsiteX30" fmla="*/ 292704 w 322830"/>
                <a:gd name="connsiteY30" fmla="*/ 215497 h 365408"/>
                <a:gd name="connsiteX31" fmla="*/ 290351 w 322830"/>
                <a:gd name="connsiteY31" fmla="*/ 207093 h 365408"/>
                <a:gd name="connsiteX32" fmla="*/ 290351 w 322830"/>
                <a:gd name="connsiteY32" fmla="*/ 195765 h 365408"/>
                <a:gd name="connsiteX33" fmla="*/ 291359 w 322830"/>
                <a:gd name="connsiteY33" fmla="*/ 183341 h 365408"/>
                <a:gd name="connsiteX34" fmla="*/ 291696 w 322830"/>
                <a:gd name="connsiteY34" fmla="*/ 163974 h 365408"/>
                <a:gd name="connsiteX35" fmla="*/ 284634 w 322830"/>
                <a:gd name="connsiteY35" fmla="*/ 147166 h 365408"/>
                <a:gd name="connsiteX36" fmla="*/ 287997 w 322830"/>
                <a:gd name="connsiteY36" fmla="*/ 143146 h 365408"/>
                <a:gd name="connsiteX37" fmla="*/ 286651 w 322830"/>
                <a:gd name="connsiteY37" fmla="*/ 138396 h 365408"/>
                <a:gd name="connsiteX38" fmla="*/ 279253 w 322830"/>
                <a:gd name="connsiteY38" fmla="*/ 105874 h 365408"/>
                <a:gd name="connsiteX39" fmla="*/ 267147 w 322830"/>
                <a:gd name="connsiteY39" fmla="*/ 94912 h 365408"/>
                <a:gd name="connsiteX40" fmla="*/ 260758 w 322830"/>
                <a:gd name="connsiteY40" fmla="*/ 82854 h 365408"/>
                <a:gd name="connsiteX41" fmla="*/ 254368 w 322830"/>
                <a:gd name="connsiteY41" fmla="*/ 63487 h 365408"/>
                <a:gd name="connsiteX42" fmla="*/ 264457 w 322830"/>
                <a:gd name="connsiteY42" fmla="*/ 51428 h 365408"/>
                <a:gd name="connsiteX43" fmla="*/ 269165 w 322830"/>
                <a:gd name="connsiteY43" fmla="*/ 32062 h 365408"/>
                <a:gd name="connsiteX44" fmla="*/ 269165 w 322830"/>
                <a:gd name="connsiteY44" fmla="*/ 3560 h 365408"/>
                <a:gd name="connsiteX45" fmla="*/ 254368 w 322830"/>
                <a:gd name="connsiteY45" fmla="*/ 271 h 365408"/>
                <a:gd name="connsiteX46" fmla="*/ 238563 w 322830"/>
                <a:gd name="connsiteY46" fmla="*/ 2098 h 365408"/>
                <a:gd name="connsiteX47" fmla="*/ 217041 w 322830"/>
                <a:gd name="connsiteY47" fmla="*/ 7214 h 365408"/>
                <a:gd name="connsiteX48" fmla="*/ 158528 w 322830"/>
                <a:gd name="connsiteY48" fmla="*/ 11233 h 365408"/>
                <a:gd name="connsiteX49" fmla="*/ 134316 w 322830"/>
                <a:gd name="connsiteY49" fmla="*/ 26581 h 365408"/>
                <a:gd name="connsiteX50" fmla="*/ 109767 w 322830"/>
                <a:gd name="connsiteY50" fmla="*/ 41562 h 365408"/>
                <a:gd name="connsiteX51" fmla="*/ 103714 w 322830"/>
                <a:gd name="connsiteY51" fmla="*/ 44486 h 365408"/>
                <a:gd name="connsiteX52" fmla="*/ 106404 w 322830"/>
                <a:gd name="connsiteY52" fmla="*/ 49967 h 365408"/>
                <a:gd name="connsiteX53" fmla="*/ 111449 w 322830"/>
                <a:gd name="connsiteY53" fmla="*/ 69699 h 36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2830" h="365408">
                  <a:moveTo>
                    <a:pt x="111449" y="69699"/>
                  </a:moveTo>
                  <a:cubicBezTo>
                    <a:pt x="111449" y="77007"/>
                    <a:pt x="109431" y="85777"/>
                    <a:pt x="112457" y="86508"/>
                  </a:cubicBezTo>
                  <a:cubicBezTo>
                    <a:pt x="115484" y="87238"/>
                    <a:pt x="118174" y="96008"/>
                    <a:pt x="118510" y="98931"/>
                  </a:cubicBezTo>
                  <a:cubicBezTo>
                    <a:pt x="119183" y="101855"/>
                    <a:pt x="117838" y="106240"/>
                    <a:pt x="114811" y="106240"/>
                  </a:cubicBezTo>
                  <a:cubicBezTo>
                    <a:pt x="111785" y="106240"/>
                    <a:pt x="91944" y="103682"/>
                    <a:pt x="91944" y="107336"/>
                  </a:cubicBezTo>
                  <a:cubicBezTo>
                    <a:pt x="91944" y="110990"/>
                    <a:pt x="87236" y="113913"/>
                    <a:pt x="82865" y="113913"/>
                  </a:cubicBezTo>
                  <a:cubicBezTo>
                    <a:pt x="78157" y="113913"/>
                    <a:pt x="78157" y="112817"/>
                    <a:pt x="77820" y="118664"/>
                  </a:cubicBezTo>
                  <a:cubicBezTo>
                    <a:pt x="77148" y="124510"/>
                    <a:pt x="78829" y="129991"/>
                    <a:pt x="75803" y="129991"/>
                  </a:cubicBezTo>
                  <a:cubicBezTo>
                    <a:pt x="72776" y="129991"/>
                    <a:pt x="73112" y="134742"/>
                    <a:pt x="68741" y="135472"/>
                  </a:cubicBezTo>
                  <a:cubicBezTo>
                    <a:pt x="64033" y="136203"/>
                    <a:pt x="56971" y="134742"/>
                    <a:pt x="56971" y="140223"/>
                  </a:cubicBezTo>
                  <a:cubicBezTo>
                    <a:pt x="56971" y="145704"/>
                    <a:pt x="53944" y="149723"/>
                    <a:pt x="48900" y="150820"/>
                  </a:cubicBezTo>
                  <a:cubicBezTo>
                    <a:pt x="43856" y="151916"/>
                    <a:pt x="35113" y="149723"/>
                    <a:pt x="35113" y="154474"/>
                  </a:cubicBezTo>
                  <a:cubicBezTo>
                    <a:pt x="35113" y="159224"/>
                    <a:pt x="28387" y="155570"/>
                    <a:pt x="25024" y="158128"/>
                  </a:cubicBezTo>
                  <a:cubicBezTo>
                    <a:pt x="21325" y="160686"/>
                    <a:pt x="476" y="174937"/>
                    <a:pt x="139" y="177129"/>
                  </a:cubicBezTo>
                  <a:cubicBezTo>
                    <a:pt x="-197" y="178225"/>
                    <a:pt x="139" y="190284"/>
                    <a:pt x="476" y="201977"/>
                  </a:cubicBezTo>
                  <a:cubicBezTo>
                    <a:pt x="1148" y="203073"/>
                    <a:pt x="1821" y="204169"/>
                    <a:pt x="3502" y="205265"/>
                  </a:cubicBezTo>
                  <a:cubicBezTo>
                    <a:pt x="11237" y="210381"/>
                    <a:pt x="150457" y="318542"/>
                    <a:pt x="154829" y="323658"/>
                  </a:cubicBezTo>
                  <a:cubicBezTo>
                    <a:pt x="159201" y="328774"/>
                    <a:pt x="164581" y="340467"/>
                    <a:pt x="164581" y="340467"/>
                  </a:cubicBezTo>
                  <a:cubicBezTo>
                    <a:pt x="164581" y="340467"/>
                    <a:pt x="174333" y="341928"/>
                    <a:pt x="182068" y="347044"/>
                  </a:cubicBezTo>
                  <a:cubicBezTo>
                    <a:pt x="189802" y="352160"/>
                    <a:pt x="189802" y="366411"/>
                    <a:pt x="189802" y="366411"/>
                  </a:cubicBezTo>
                  <a:cubicBezTo>
                    <a:pt x="189802" y="366411"/>
                    <a:pt x="199555" y="363853"/>
                    <a:pt x="205271" y="362391"/>
                  </a:cubicBezTo>
                  <a:cubicBezTo>
                    <a:pt x="210652" y="360930"/>
                    <a:pt x="229484" y="353256"/>
                    <a:pt x="229484" y="353256"/>
                  </a:cubicBezTo>
                  <a:lnTo>
                    <a:pt x="258067" y="326216"/>
                  </a:lnTo>
                  <a:lnTo>
                    <a:pt x="324988" y="277251"/>
                  </a:lnTo>
                  <a:cubicBezTo>
                    <a:pt x="324988" y="277251"/>
                    <a:pt x="324988" y="277251"/>
                    <a:pt x="324988" y="277251"/>
                  </a:cubicBezTo>
                  <a:cubicBezTo>
                    <a:pt x="322970" y="268481"/>
                    <a:pt x="320616" y="261538"/>
                    <a:pt x="317253" y="261538"/>
                  </a:cubicBezTo>
                  <a:cubicBezTo>
                    <a:pt x="313218" y="261538"/>
                    <a:pt x="310191" y="257519"/>
                    <a:pt x="305820" y="257519"/>
                  </a:cubicBezTo>
                  <a:cubicBezTo>
                    <a:pt x="301111" y="257519"/>
                    <a:pt x="295395" y="254961"/>
                    <a:pt x="294722" y="250211"/>
                  </a:cubicBezTo>
                  <a:cubicBezTo>
                    <a:pt x="294050" y="245460"/>
                    <a:pt x="296404" y="242172"/>
                    <a:pt x="293041" y="235960"/>
                  </a:cubicBezTo>
                  <a:cubicBezTo>
                    <a:pt x="289678" y="229748"/>
                    <a:pt x="285979" y="227190"/>
                    <a:pt x="285979" y="224632"/>
                  </a:cubicBezTo>
                  <a:cubicBezTo>
                    <a:pt x="285979" y="222074"/>
                    <a:pt x="291696" y="216593"/>
                    <a:pt x="292704" y="215497"/>
                  </a:cubicBezTo>
                  <a:cubicBezTo>
                    <a:pt x="293713" y="214401"/>
                    <a:pt x="290351" y="210016"/>
                    <a:pt x="290351" y="207093"/>
                  </a:cubicBezTo>
                  <a:cubicBezTo>
                    <a:pt x="290351" y="204169"/>
                    <a:pt x="287997" y="199053"/>
                    <a:pt x="290351" y="195765"/>
                  </a:cubicBezTo>
                  <a:cubicBezTo>
                    <a:pt x="292704" y="192476"/>
                    <a:pt x="294050" y="189188"/>
                    <a:pt x="291359" y="183341"/>
                  </a:cubicBezTo>
                  <a:cubicBezTo>
                    <a:pt x="288669" y="177494"/>
                    <a:pt x="294722" y="172013"/>
                    <a:pt x="291696" y="163974"/>
                  </a:cubicBezTo>
                  <a:cubicBezTo>
                    <a:pt x="288669" y="156301"/>
                    <a:pt x="283961" y="150089"/>
                    <a:pt x="284634" y="147166"/>
                  </a:cubicBezTo>
                  <a:cubicBezTo>
                    <a:pt x="284970" y="146069"/>
                    <a:pt x="286315" y="144608"/>
                    <a:pt x="287997" y="143146"/>
                  </a:cubicBezTo>
                  <a:cubicBezTo>
                    <a:pt x="287324" y="141684"/>
                    <a:pt x="286651" y="140223"/>
                    <a:pt x="286651" y="138396"/>
                  </a:cubicBezTo>
                  <a:cubicBezTo>
                    <a:pt x="286651" y="130722"/>
                    <a:pt x="281944" y="110259"/>
                    <a:pt x="279253" y="105874"/>
                  </a:cubicBezTo>
                  <a:cubicBezTo>
                    <a:pt x="276563" y="101489"/>
                    <a:pt x="267147" y="98201"/>
                    <a:pt x="267147" y="94912"/>
                  </a:cubicBezTo>
                  <a:cubicBezTo>
                    <a:pt x="267147" y="91623"/>
                    <a:pt x="267147" y="86142"/>
                    <a:pt x="260758" y="82854"/>
                  </a:cubicBezTo>
                  <a:cubicBezTo>
                    <a:pt x="254368" y="79565"/>
                    <a:pt x="250669" y="63487"/>
                    <a:pt x="254368" y="63487"/>
                  </a:cubicBezTo>
                  <a:cubicBezTo>
                    <a:pt x="258067" y="63487"/>
                    <a:pt x="260758" y="53621"/>
                    <a:pt x="264457" y="51428"/>
                  </a:cubicBezTo>
                  <a:cubicBezTo>
                    <a:pt x="268156" y="49236"/>
                    <a:pt x="272864" y="38274"/>
                    <a:pt x="269165" y="32062"/>
                  </a:cubicBezTo>
                  <a:cubicBezTo>
                    <a:pt x="266811" y="27677"/>
                    <a:pt x="267820" y="14157"/>
                    <a:pt x="269165" y="3560"/>
                  </a:cubicBezTo>
                  <a:cubicBezTo>
                    <a:pt x="263112" y="3560"/>
                    <a:pt x="256386" y="1002"/>
                    <a:pt x="254368" y="271"/>
                  </a:cubicBezTo>
                  <a:cubicBezTo>
                    <a:pt x="251678" y="-825"/>
                    <a:pt x="243607" y="1733"/>
                    <a:pt x="238563" y="2098"/>
                  </a:cubicBezTo>
                  <a:cubicBezTo>
                    <a:pt x="233519" y="2464"/>
                    <a:pt x="221076" y="11964"/>
                    <a:pt x="217041" y="7214"/>
                  </a:cubicBezTo>
                  <a:cubicBezTo>
                    <a:pt x="213006" y="2464"/>
                    <a:pt x="170298" y="10868"/>
                    <a:pt x="158528" y="11233"/>
                  </a:cubicBezTo>
                  <a:cubicBezTo>
                    <a:pt x="146422" y="11964"/>
                    <a:pt x="141378" y="26581"/>
                    <a:pt x="134316" y="26581"/>
                  </a:cubicBezTo>
                  <a:cubicBezTo>
                    <a:pt x="127254" y="26581"/>
                    <a:pt x="115820" y="33523"/>
                    <a:pt x="109767" y="41562"/>
                  </a:cubicBezTo>
                  <a:cubicBezTo>
                    <a:pt x="108086" y="43755"/>
                    <a:pt x="106068" y="44486"/>
                    <a:pt x="103714" y="44486"/>
                  </a:cubicBezTo>
                  <a:cubicBezTo>
                    <a:pt x="104723" y="47044"/>
                    <a:pt x="105396" y="48871"/>
                    <a:pt x="106404" y="49967"/>
                  </a:cubicBezTo>
                  <a:cubicBezTo>
                    <a:pt x="110440" y="55813"/>
                    <a:pt x="111449" y="62391"/>
                    <a:pt x="111449" y="6969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8" name="Freeform: Shape 37">
              <a:extLst>
                <a:ext uri="{FF2B5EF4-FFF2-40B4-BE49-F238E27FC236}">
                  <a16:creationId xmlns:a16="http://schemas.microsoft.com/office/drawing/2014/main" id="{8ADCCD66-43F8-460C-BC19-BCCF2CBCAC71}"/>
                </a:ext>
              </a:extLst>
            </p:cNvPr>
            <p:cNvSpPr/>
            <p:nvPr/>
          </p:nvSpPr>
          <p:spPr>
            <a:xfrm>
              <a:off x="8987838" y="1870082"/>
              <a:ext cx="235397" cy="266748"/>
            </a:xfrm>
            <a:custGeom>
              <a:avLst/>
              <a:gdLst>
                <a:gd name="connsiteX0" fmla="*/ 236424 w 235397"/>
                <a:gd name="connsiteY0" fmla="*/ 24117 h 266748"/>
                <a:gd name="connsiteX1" fmla="*/ 236088 w 235397"/>
                <a:gd name="connsiteY1" fmla="*/ 23386 h 266748"/>
                <a:gd name="connsiteX2" fmla="*/ 215239 w 235397"/>
                <a:gd name="connsiteY2" fmla="*/ 16809 h 266748"/>
                <a:gd name="connsiteX3" fmla="*/ 197752 w 235397"/>
                <a:gd name="connsiteY3" fmla="*/ 4020 h 266748"/>
                <a:gd name="connsiteX4" fmla="*/ 181274 w 235397"/>
                <a:gd name="connsiteY4" fmla="*/ 20097 h 266748"/>
                <a:gd name="connsiteX5" fmla="*/ 166478 w 235397"/>
                <a:gd name="connsiteY5" fmla="*/ 10597 h 266748"/>
                <a:gd name="connsiteX6" fmla="*/ 156053 w 235397"/>
                <a:gd name="connsiteY6" fmla="*/ 23021 h 266748"/>
                <a:gd name="connsiteX7" fmla="*/ 158071 w 235397"/>
                <a:gd name="connsiteY7" fmla="*/ 46772 h 266748"/>
                <a:gd name="connsiteX8" fmla="*/ 134195 w 235397"/>
                <a:gd name="connsiteY8" fmla="*/ 47138 h 266748"/>
                <a:gd name="connsiteX9" fmla="*/ 105274 w 235397"/>
                <a:gd name="connsiteY9" fmla="*/ 35079 h 266748"/>
                <a:gd name="connsiteX10" fmla="*/ 89806 w 235397"/>
                <a:gd name="connsiteY10" fmla="*/ 21925 h 266748"/>
                <a:gd name="connsiteX11" fmla="*/ 79717 w 235397"/>
                <a:gd name="connsiteY11" fmla="*/ 11328 h 266748"/>
                <a:gd name="connsiteX12" fmla="*/ 51469 w 235397"/>
                <a:gd name="connsiteY12" fmla="*/ 4385 h 266748"/>
                <a:gd name="connsiteX13" fmla="*/ 33310 w 235397"/>
                <a:gd name="connsiteY13" fmla="*/ 0 h 266748"/>
                <a:gd name="connsiteX14" fmla="*/ 32974 w 235397"/>
                <a:gd name="connsiteY14" fmla="*/ 9501 h 266748"/>
                <a:gd name="connsiteX15" fmla="*/ 26248 w 235397"/>
                <a:gd name="connsiteY15" fmla="*/ 15347 h 266748"/>
                <a:gd name="connsiteX16" fmla="*/ 14142 w 235397"/>
                <a:gd name="connsiteY16" fmla="*/ 28502 h 266748"/>
                <a:gd name="connsiteX17" fmla="*/ 12797 w 235397"/>
                <a:gd name="connsiteY17" fmla="*/ 36541 h 266748"/>
                <a:gd name="connsiteX18" fmla="*/ 10107 w 235397"/>
                <a:gd name="connsiteY18" fmla="*/ 51157 h 266748"/>
                <a:gd name="connsiteX19" fmla="*/ 18 w 235397"/>
                <a:gd name="connsiteY19" fmla="*/ 61754 h 266748"/>
                <a:gd name="connsiteX20" fmla="*/ 7080 w 235397"/>
                <a:gd name="connsiteY20" fmla="*/ 78563 h 266748"/>
                <a:gd name="connsiteX21" fmla="*/ 6744 w 235397"/>
                <a:gd name="connsiteY21" fmla="*/ 97930 h 266748"/>
                <a:gd name="connsiteX22" fmla="*/ 5735 w 235397"/>
                <a:gd name="connsiteY22" fmla="*/ 110353 h 266748"/>
                <a:gd name="connsiteX23" fmla="*/ 5735 w 235397"/>
                <a:gd name="connsiteY23" fmla="*/ 121681 h 266748"/>
                <a:gd name="connsiteX24" fmla="*/ 8089 w 235397"/>
                <a:gd name="connsiteY24" fmla="*/ 130086 h 266748"/>
                <a:gd name="connsiteX25" fmla="*/ 1363 w 235397"/>
                <a:gd name="connsiteY25" fmla="*/ 139221 h 266748"/>
                <a:gd name="connsiteX26" fmla="*/ 8425 w 235397"/>
                <a:gd name="connsiteY26" fmla="*/ 150548 h 266748"/>
                <a:gd name="connsiteX27" fmla="*/ 10107 w 235397"/>
                <a:gd name="connsiteY27" fmla="*/ 164799 h 266748"/>
                <a:gd name="connsiteX28" fmla="*/ 21204 w 235397"/>
                <a:gd name="connsiteY28" fmla="*/ 172108 h 266748"/>
                <a:gd name="connsiteX29" fmla="*/ 32638 w 235397"/>
                <a:gd name="connsiteY29" fmla="*/ 176127 h 266748"/>
                <a:gd name="connsiteX30" fmla="*/ 40372 w 235397"/>
                <a:gd name="connsiteY30" fmla="*/ 191840 h 266748"/>
                <a:gd name="connsiteX31" fmla="*/ 63239 w 235397"/>
                <a:gd name="connsiteY31" fmla="*/ 196955 h 266748"/>
                <a:gd name="connsiteX32" fmla="*/ 72992 w 235397"/>
                <a:gd name="connsiteY32" fmla="*/ 208648 h 266748"/>
                <a:gd name="connsiteX33" fmla="*/ 99221 w 235397"/>
                <a:gd name="connsiteY33" fmla="*/ 191840 h 266748"/>
                <a:gd name="connsiteX34" fmla="*/ 218265 w 235397"/>
                <a:gd name="connsiteY34" fmla="*/ 267114 h 266748"/>
                <a:gd name="connsiteX35" fmla="*/ 218265 w 235397"/>
                <a:gd name="connsiteY35" fmla="*/ 257248 h 266748"/>
                <a:gd name="connsiteX36" fmla="*/ 232725 w 235397"/>
                <a:gd name="connsiteY36" fmla="*/ 257248 h 266748"/>
                <a:gd name="connsiteX37" fmla="*/ 232725 w 235397"/>
                <a:gd name="connsiteY37" fmla="*/ 77832 h 266748"/>
                <a:gd name="connsiteX38" fmla="*/ 232725 w 235397"/>
                <a:gd name="connsiteY38" fmla="*/ 50792 h 266748"/>
                <a:gd name="connsiteX39" fmla="*/ 234743 w 235397"/>
                <a:gd name="connsiteY39" fmla="*/ 28136 h 266748"/>
                <a:gd name="connsiteX40" fmla="*/ 236424 w 235397"/>
                <a:gd name="connsiteY40" fmla="*/ 24117 h 26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5397" h="266748">
                  <a:moveTo>
                    <a:pt x="236424" y="24117"/>
                  </a:moveTo>
                  <a:cubicBezTo>
                    <a:pt x="236424" y="23752"/>
                    <a:pt x="236088" y="23752"/>
                    <a:pt x="236088" y="23386"/>
                  </a:cubicBezTo>
                  <a:cubicBezTo>
                    <a:pt x="235079" y="19732"/>
                    <a:pt x="228690" y="19367"/>
                    <a:pt x="215239" y="16809"/>
                  </a:cubicBezTo>
                  <a:cubicBezTo>
                    <a:pt x="204141" y="14982"/>
                    <a:pt x="205486" y="7308"/>
                    <a:pt x="197752" y="4020"/>
                  </a:cubicBezTo>
                  <a:cubicBezTo>
                    <a:pt x="197079" y="12424"/>
                    <a:pt x="191699" y="20097"/>
                    <a:pt x="181274" y="20097"/>
                  </a:cubicBezTo>
                  <a:cubicBezTo>
                    <a:pt x="173876" y="20097"/>
                    <a:pt x="169168" y="16078"/>
                    <a:pt x="166478" y="10597"/>
                  </a:cubicBezTo>
                  <a:cubicBezTo>
                    <a:pt x="160425" y="14616"/>
                    <a:pt x="156389" y="19732"/>
                    <a:pt x="156053" y="23021"/>
                  </a:cubicBezTo>
                  <a:cubicBezTo>
                    <a:pt x="155717" y="30694"/>
                    <a:pt x="163115" y="39099"/>
                    <a:pt x="158071" y="46772"/>
                  </a:cubicBezTo>
                  <a:cubicBezTo>
                    <a:pt x="153027" y="54446"/>
                    <a:pt x="141929" y="55542"/>
                    <a:pt x="134195" y="47138"/>
                  </a:cubicBezTo>
                  <a:cubicBezTo>
                    <a:pt x="126460" y="38733"/>
                    <a:pt x="114690" y="35079"/>
                    <a:pt x="105274" y="35079"/>
                  </a:cubicBezTo>
                  <a:cubicBezTo>
                    <a:pt x="95859" y="35079"/>
                    <a:pt x="89133" y="28136"/>
                    <a:pt x="89806" y="21925"/>
                  </a:cubicBezTo>
                  <a:cubicBezTo>
                    <a:pt x="90478" y="16078"/>
                    <a:pt x="87452" y="13155"/>
                    <a:pt x="79717" y="11328"/>
                  </a:cubicBezTo>
                  <a:cubicBezTo>
                    <a:pt x="71983" y="9501"/>
                    <a:pt x="65257" y="1827"/>
                    <a:pt x="51469" y="4385"/>
                  </a:cubicBezTo>
                  <a:cubicBezTo>
                    <a:pt x="44071" y="5847"/>
                    <a:pt x="37682" y="3289"/>
                    <a:pt x="33310" y="0"/>
                  </a:cubicBezTo>
                  <a:cubicBezTo>
                    <a:pt x="32974" y="3654"/>
                    <a:pt x="32638" y="7308"/>
                    <a:pt x="32974" y="9501"/>
                  </a:cubicBezTo>
                  <a:cubicBezTo>
                    <a:pt x="33310" y="15347"/>
                    <a:pt x="27930" y="14251"/>
                    <a:pt x="26248" y="15347"/>
                  </a:cubicBezTo>
                  <a:cubicBezTo>
                    <a:pt x="24567" y="16078"/>
                    <a:pt x="16496" y="26309"/>
                    <a:pt x="14142" y="28502"/>
                  </a:cubicBezTo>
                  <a:cubicBezTo>
                    <a:pt x="12124" y="30694"/>
                    <a:pt x="11788" y="34348"/>
                    <a:pt x="12797" y="36541"/>
                  </a:cubicBezTo>
                  <a:cubicBezTo>
                    <a:pt x="13806" y="38733"/>
                    <a:pt x="12124" y="46407"/>
                    <a:pt x="10107" y="51157"/>
                  </a:cubicBezTo>
                  <a:cubicBezTo>
                    <a:pt x="8089" y="55907"/>
                    <a:pt x="691" y="58831"/>
                    <a:pt x="18" y="61754"/>
                  </a:cubicBezTo>
                  <a:cubicBezTo>
                    <a:pt x="-318" y="64312"/>
                    <a:pt x="4054" y="70524"/>
                    <a:pt x="7080" y="78563"/>
                  </a:cubicBezTo>
                  <a:cubicBezTo>
                    <a:pt x="10107" y="86236"/>
                    <a:pt x="4054" y="91718"/>
                    <a:pt x="6744" y="97930"/>
                  </a:cubicBezTo>
                  <a:cubicBezTo>
                    <a:pt x="9434" y="103776"/>
                    <a:pt x="7753" y="107065"/>
                    <a:pt x="5735" y="110353"/>
                  </a:cubicBezTo>
                  <a:cubicBezTo>
                    <a:pt x="3381" y="113642"/>
                    <a:pt x="5735" y="118758"/>
                    <a:pt x="5735" y="121681"/>
                  </a:cubicBezTo>
                  <a:cubicBezTo>
                    <a:pt x="5735" y="124604"/>
                    <a:pt x="9098" y="128989"/>
                    <a:pt x="8089" y="130086"/>
                  </a:cubicBezTo>
                  <a:cubicBezTo>
                    <a:pt x="7080" y="131182"/>
                    <a:pt x="1363" y="136297"/>
                    <a:pt x="1363" y="139221"/>
                  </a:cubicBezTo>
                  <a:cubicBezTo>
                    <a:pt x="1363" y="141779"/>
                    <a:pt x="4726" y="144702"/>
                    <a:pt x="8425" y="150548"/>
                  </a:cubicBezTo>
                  <a:cubicBezTo>
                    <a:pt x="11788" y="156760"/>
                    <a:pt x="9434" y="160049"/>
                    <a:pt x="10107" y="164799"/>
                  </a:cubicBezTo>
                  <a:cubicBezTo>
                    <a:pt x="10779" y="169550"/>
                    <a:pt x="16496" y="172108"/>
                    <a:pt x="21204" y="172108"/>
                  </a:cubicBezTo>
                  <a:cubicBezTo>
                    <a:pt x="25912" y="172108"/>
                    <a:pt x="28602" y="176127"/>
                    <a:pt x="32638" y="176127"/>
                  </a:cubicBezTo>
                  <a:cubicBezTo>
                    <a:pt x="36337" y="176127"/>
                    <a:pt x="38354" y="183070"/>
                    <a:pt x="40372" y="191840"/>
                  </a:cubicBezTo>
                  <a:cubicBezTo>
                    <a:pt x="42054" y="191840"/>
                    <a:pt x="57186" y="192205"/>
                    <a:pt x="63239" y="196955"/>
                  </a:cubicBezTo>
                  <a:cubicBezTo>
                    <a:pt x="69965" y="202071"/>
                    <a:pt x="72992" y="208648"/>
                    <a:pt x="72992" y="208648"/>
                  </a:cubicBezTo>
                  <a:lnTo>
                    <a:pt x="99221" y="191840"/>
                  </a:lnTo>
                  <a:lnTo>
                    <a:pt x="218265" y="267114"/>
                  </a:lnTo>
                  <a:lnTo>
                    <a:pt x="218265" y="257248"/>
                  </a:lnTo>
                  <a:lnTo>
                    <a:pt x="232725" y="257248"/>
                  </a:lnTo>
                  <a:cubicBezTo>
                    <a:pt x="232725" y="257248"/>
                    <a:pt x="232725" y="90256"/>
                    <a:pt x="232725" y="77832"/>
                  </a:cubicBezTo>
                  <a:cubicBezTo>
                    <a:pt x="232725" y="65408"/>
                    <a:pt x="228017" y="57369"/>
                    <a:pt x="232725" y="50792"/>
                  </a:cubicBezTo>
                  <a:cubicBezTo>
                    <a:pt x="237433" y="43849"/>
                    <a:pt x="230708" y="40560"/>
                    <a:pt x="234743" y="28136"/>
                  </a:cubicBezTo>
                  <a:cubicBezTo>
                    <a:pt x="235416" y="27040"/>
                    <a:pt x="236088" y="25579"/>
                    <a:pt x="236424" y="2411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9" name="Freeform: Shape 38">
              <a:extLst>
                <a:ext uri="{FF2B5EF4-FFF2-40B4-BE49-F238E27FC236}">
                  <a16:creationId xmlns:a16="http://schemas.microsoft.com/office/drawing/2014/main" id="{85B5D8AF-C484-4EAF-9133-0F7DC99445F0}"/>
                </a:ext>
              </a:extLst>
            </p:cNvPr>
            <p:cNvSpPr/>
            <p:nvPr/>
          </p:nvSpPr>
          <p:spPr>
            <a:xfrm>
              <a:off x="8579610" y="2246053"/>
              <a:ext cx="43717" cy="10962"/>
            </a:xfrm>
            <a:custGeom>
              <a:avLst/>
              <a:gdLst>
                <a:gd name="connsiteX0" fmla="*/ 20850 w 43716"/>
                <a:gd name="connsiteY0" fmla="*/ 765 h 10962"/>
                <a:gd name="connsiteX1" fmla="*/ 1009 w 43716"/>
                <a:gd name="connsiteY1" fmla="*/ 4419 h 10962"/>
                <a:gd name="connsiteX2" fmla="*/ 0 w 43716"/>
                <a:gd name="connsiteY2" fmla="*/ 9901 h 10962"/>
                <a:gd name="connsiteX3" fmla="*/ 2690 w 43716"/>
                <a:gd name="connsiteY3" fmla="*/ 14285 h 10962"/>
                <a:gd name="connsiteX4" fmla="*/ 3699 w 43716"/>
                <a:gd name="connsiteY4" fmla="*/ 14285 h 10962"/>
                <a:gd name="connsiteX5" fmla="*/ 21522 w 43716"/>
                <a:gd name="connsiteY5" fmla="*/ 8439 h 10962"/>
                <a:gd name="connsiteX6" fmla="*/ 34637 w 43716"/>
                <a:gd name="connsiteY6" fmla="*/ 12458 h 10962"/>
                <a:gd name="connsiteX7" fmla="*/ 44389 w 43716"/>
                <a:gd name="connsiteY7" fmla="*/ 9535 h 10962"/>
                <a:gd name="connsiteX8" fmla="*/ 35982 w 43716"/>
                <a:gd name="connsiteY8" fmla="*/ 8074 h 10962"/>
                <a:gd name="connsiteX9" fmla="*/ 20850 w 43716"/>
                <a:gd name="connsiteY9" fmla="*/ 765 h 1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16" h="10962">
                  <a:moveTo>
                    <a:pt x="20850" y="765"/>
                  </a:moveTo>
                  <a:cubicBezTo>
                    <a:pt x="14124" y="4419"/>
                    <a:pt x="9416" y="5516"/>
                    <a:pt x="1009" y="4419"/>
                  </a:cubicBezTo>
                  <a:cubicBezTo>
                    <a:pt x="1009" y="5881"/>
                    <a:pt x="673" y="8074"/>
                    <a:pt x="0" y="9901"/>
                  </a:cubicBezTo>
                  <a:cubicBezTo>
                    <a:pt x="1009" y="11362"/>
                    <a:pt x="1681" y="12824"/>
                    <a:pt x="2690" y="14285"/>
                  </a:cubicBezTo>
                  <a:cubicBezTo>
                    <a:pt x="3027" y="14285"/>
                    <a:pt x="3363" y="14285"/>
                    <a:pt x="3699" y="14285"/>
                  </a:cubicBezTo>
                  <a:cubicBezTo>
                    <a:pt x="8407" y="13920"/>
                    <a:pt x="18159" y="11728"/>
                    <a:pt x="21522" y="8439"/>
                  </a:cubicBezTo>
                  <a:cubicBezTo>
                    <a:pt x="24885" y="5150"/>
                    <a:pt x="29929" y="11728"/>
                    <a:pt x="34637" y="12458"/>
                  </a:cubicBezTo>
                  <a:cubicBezTo>
                    <a:pt x="39345" y="13189"/>
                    <a:pt x="44389" y="9535"/>
                    <a:pt x="44389" y="9535"/>
                  </a:cubicBezTo>
                  <a:cubicBezTo>
                    <a:pt x="44389" y="9535"/>
                    <a:pt x="43380" y="8804"/>
                    <a:pt x="35982" y="8074"/>
                  </a:cubicBezTo>
                  <a:cubicBezTo>
                    <a:pt x="28248" y="7708"/>
                    <a:pt x="27575" y="-2889"/>
                    <a:pt x="20850" y="76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40" name="Freeform: Shape 39">
              <a:extLst>
                <a:ext uri="{FF2B5EF4-FFF2-40B4-BE49-F238E27FC236}">
                  <a16:creationId xmlns:a16="http://schemas.microsoft.com/office/drawing/2014/main" id="{AA946516-2C13-4252-8CA9-B708D6168A4B}"/>
                </a:ext>
              </a:extLst>
            </p:cNvPr>
            <p:cNvSpPr/>
            <p:nvPr/>
          </p:nvSpPr>
          <p:spPr>
            <a:xfrm>
              <a:off x="8572126" y="2195175"/>
              <a:ext cx="87433" cy="80390"/>
            </a:xfrm>
            <a:custGeom>
              <a:avLst/>
              <a:gdLst>
                <a:gd name="connsiteX0" fmla="*/ 80457 w 87433"/>
                <a:gd name="connsiteY0" fmla="*/ 56028 h 80389"/>
                <a:gd name="connsiteX1" fmla="*/ 78103 w 87433"/>
                <a:gd name="connsiteY1" fmla="*/ 44701 h 80389"/>
                <a:gd name="connsiteX2" fmla="*/ 75077 w 87433"/>
                <a:gd name="connsiteY2" fmla="*/ 39585 h 80389"/>
                <a:gd name="connsiteX3" fmla="*/ 66333 w 87433"/>
                <a:gd name="connsiteY3" fmla="*/ 26796 h 80389"/>
                <a:gd name="connsiteX4" fmla="*/ 55236 w 87433"/>
                <a:gd name="connsiteY4" fmla="*/ 9987 h 80389"/>
                <a:gd name="connsiteX5" fmla="*/ 49856 w 87433"/>
                <a:gd name="connsiteY5" fmla="*/ 9987 h 80389"/>
                <a:gd name="connsiteX6" fmla="*/ 41112 w 87433"/>
                <a:gd name="connsiteY6" fmla="*/ 852 h 80389"/>
                <a:gd name="connsiteX7" fmla="*/ 29006 w 87433"/>
                <a:gd name="connsiteY7" fmla="*/ 2313 h 80389"/>
                <a:gd name="connsiteX8" fmla="*/ 14882 w 87433"/>
                <a:gd name="connsiteY8" fmla="*/ 2313 h 80389"/>
                <a:gd name="connsiteX9" fmla="*/ 6139 w 87433"/>
                <a:gd name="connsiteY9" fmla="*/ 11449 h 80389"/>
                <a:gd name="connsiteX10" fmla="*/ 5466 w 87433"/>
                <a:gd name="connsiteY10" fmla="*/ 11814 h 80389"/>
                <a:gd name="connsiteX11" fmla="*/ 1767 w 87433"/>
                <a:gd name="connsiteY11" fmla="*/ 26430 h 80389"/>
                <a:gd name="connsiteX12" fmla="*/ 86 w 87433"/>
                <a:gd name="connsiteY12" fmla="*/ 34835 h 80389"/>
                <a:gd name="connsiteX13" fmla="*/ 7484 w 87433"/>
                <a:gd name="connsiteY13" fmla="*/ 52374 h 80389"/>
                <a:gd name="connsiteX14" fmla="*/ 7484 w 87433"/>
                <a:gd name="connsiteY14" fmla="*/ 52374 h 80389"/>
                <a:gd name="connsiteX15" fmla="*/ 8493 w 87433"/>
                <a:gd name="connsiteY15" fmla="*/ 55663 h 80389"/>
                <a:gd name="connsiteX16" fmla="*/ 28333 w 87433"/>
                <a:gd name="connsiteY16" fmla="*/ 52009 h 80389"/>
                <a:gd name="connsiteX17" fmla="*/ 43130 w 87433"/>
                <a:gd name="connsiteY17" fmla="*/ 59682 h 80389"/>
                <a:gd name="connsiteX18" fmla="*/ 51537 w 87433"/>
                <a:gd name="connsiteY18" fmla="*/ 61144 h 80389"/>
                <a:gd name="connsiteX19" fmla="*/ 41785 w 87433"/>
                <a:gd name="connsiteY19" fmla="*/ 64067 h 80389"/>
                <a:gd name="connsiteX20" fmla="*/ 28670 w 87433"/>
                <a:gd name="connsiteY20" fmla="*/ 60048 h 80389"/>
                <a:gd name="connsiteX21" fmla="*/ 10847 w 87433"/>
                <a:gd name="connsiteY21" fmla="*/ 65894 h 80389"/>
                <a:gd name="connsiteX22" fmla="*/ 9838 w 87433"/>
                <a:gd name="connsiteY22" fmla="*/ 65894 h 80389"/>
                <a:gd name="connsiteX23" fmla="*/ 13873 w 87433"/>
                <a:gd name="connsiteY23" fmla="*/ 76857 h 80389"/>
                <a:gd name="connsiteX24" fmla="*/ 17572 w 87433"/>
                <a:gd name="connsiteY24" fmla="*/ 80145 h 80389"/>
                <a:gd name="connsiteX25" fmla="*/ 26316 w 87433"/>
                <a:gd name="connsiteY25" fmla="*/ 76126 h 80389"/>
                <a:gd name="connsiteX26" fmla="*/ 49183 w 87433"/>
                <a:gd name="connsiteY26" fmla="*/ 73933 h 80389"/>
                <a:gd name="connsiteX27" fmla="*/ 53218 w 87433"/>
                <a:gd name="connsiteY27" fmla="*/ 75030 h 80389"/>
                <a:gd name="connsiteX28" fmla="*/ 53218 w 87433"/>
                <a:gd name="connsiteY28" fmla="*/ 73203 h 80389"/>
                <a:gd name="connsiteX29" fmla="*/ 64316 w 87433"/>
                <a:gd name="connsiteY29" fmla="*/ 78318 h 80389"/>
                <a:gd name="connsiteX30" fmla="*/ 87183 w 87433"/>
                <a:gd name="connsiteY30" fmla="*/ 79780 h 80389"/>
                <a:gd name="connsiteX31" fmla="*/ 88864 w 87433"/>
                <a:gd name="connsiteY31" fmla="*/ 79049 h 80389"/>
                <a:gd name="connsiteX32" fmla="*/ 88864 w 87433"/>
                <a:gd name="connsiteY32" fmla="*/ 67356 h 80389"/>
                <a:gd name="connsiteX33" fmla="*/ 80457 w 87433"/>
                <a:gd name="connsiteY33" fmla="*/ 56028 h 8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7433" h="80389">
                  <a:moveTo>
                    <a:pt x="80457" y="56028"/>
                  </a:moveTo>
                  <a:cubicBezTo>
                    <a:pt x="77767" y="52740"/>
                    <a:pt x="78103" y="44701"/>
                    <a:pt x="78103" y="44701"/>
                  </a:cubicBezTo>
                  <a:lnTo>
                    <a:pt x="75077" y="39585"/>
                  </a:lnTo>
                  <a:cubicBezTo>
                    <a:pt x="75077" y="39585"/>
                    <a:pt x="72723" y="29354"/>
                    <a:pt x="66333" y="26796"/>
                  </a:cubicBezTo>
                  <a:cubicBezTo>
                    <a:pt x="59608" y="24238"/>
                    <a:pt x="55236" y="9987"/>
                    <a:pt x="55236" y="9987"/>
                  </a:cubicBezTo>
                  <a:lnTo>
                    <a:pt x="49856" y="9987"/>
                  </a:lnTo>
                  <a:cubicBezTo>
                    <a:pt x="49856" y="9987"/>
                    <a:pt x="45484" y="3409"/>
                    <a:pt x="41112" y="852"/>
                  </a:cubicBezTo>
                  <a:cubicBezTo>
                    <a:pt x="36740" y="-1706"/>
                    <a:pt x="29006" y="2313"/>
                    <a:pt x="29006" y="2313"/>
                  </a:cubicBezTo>
                  <a:cubicBezTo>
                    <a:pt x="29006" y="2313"/>
                    <a:pt x="20263" y="3775"/>
                    <a:pt x="14882" y="2313"/>
                  </a:cubicBezTo>
                  <a:cubicBezTo>
                    <a:pt x="9502" y="852"/>
                    <a:pt x="10511" y="9987"/>
                    <a:pt x="6139" y="11449"/>
                  </a:cubicBezTo>
                  <a:cubicBezTo>
                    <a:pt x="5802" y="11449"/>
                    <a:pt x="5466" y="11449"/>
                    <a:pt x="5466" y="11814"/>
                  </a:cubicBezTo>
                  <a:cubicBezTo>
                    <a:pt x="5130" y="16930"/>
                    <a:pt x="4121" y="22411"/>
                    <a:pt x="1767" y="26430"/>
                  </a:cubicBezTo>
                  <a:cubicBezTo>
                    <a:pt x="422" y="28988"/>
                    <a:pt x="-251" y="31911"/>
                    <a:pt x="86" y="34835"/>
                  </a:cubicBezTo>
                  <a:cubicBezTo>
                    <a:pt x="5802" y="38489"/>
                    <a:pt x="8157" y="45797"/>
                    <a:pt x="7484" y="52374"/>
                  </a:cubicBezTo>
                  <a:cubicBezTo>
                    <a:pt x="7484" y="52374"/>
                    <a:pt x="7484" y="52374"/>
                    <a:pt x="7484" y="52374"/>
                  </a:cubicBezTo>
                  <a:cubicBezTo>
                    <a:pt x="8157" y="53105"/>
                    <a:pt x="8493" y="54567"/>
                    <a:pt x="8493" y="55663"/>
                  </a:cubicBezTo>
                  <a:cubicBezTo>
                    <a:pt x="16900" y="56759"/>
                    <a:pt x="21608" y="55663"/>
                    <a:pt x="28333" y="52009"/>
                  </a:cubicBezTo>
                  <a:cubicBezTo>
                    <a:pt x="35059" y="48355"/>
                    <a:pt x="35732" y="58952"/>
                    <a:pt x="43130" y="59682"/>
                  </a:cubicBezTo>
                  <a:cubicBezTo>
                    <a:pt x="50864" y="60413"/>
                    <a:pt x="51537" y="61144"/>
                    <a:pt x="51537" y="61144"/>
                  </a:cubicBezTo>
                  <a:cubicBezTo>
                    <a:pt x="51537" y="61144"/>
                    <a:pt x="46493" y="64798"/>
                    <a:pt x="41785" y="64067"/>
                  </a:cubicBezTo>
                  <a:cubicBezTo>
                    <a:pt x="37077" y="63336"/>
                    <a:pt x="32032" y="56394"/>
                    <a:pt x="28670" y="60048"/>
                  </a:cubicBezTo>
                  <a:cubicBezTo>
                    <a:pt x="25307" y="63336"/>
                    <a:pt x="15555" y="65529"/>
                    <a:pt x="10847" y="65894"/>
                  </a:cubicBezTo>
                  <a:cubicBezTo>
                    <a:pt x="10511" y="65894"/>
                    <a:pt x="10174" y="65894"/>
                    <a:pt x="9838" y="65894"/>
                  </a:cubicBezTo>
                  <a:cubicBezTo>
                    <a:pt x="11519" y="69183"/>
                    <a:pt x="12865" y="72837"/>
                    <a:pt x="13873" y="76857"/>
                  </a:cubicBezTo>
                  <a:cubicBezTo>
                    <a:pt x="16564" y="77222"/>
                    <a:pt x="15891" y="79780"/>
                    <a:pt x="17572" y="80145"/>
                  </a:cubicBezTo>
                  <a:cubicBezTo>
                    <a:pt x="20599" y="80511"/>
                    <a:pt x="26316" y="76126"/>
                    <a:pt x="26316" y="76126"/>
                  </a:cubicBezTo>
                  <a:cubicBezTo>
                    <a:pt x="26316" y="76126"/>
                    <a:pt x="45820" y="74299"/>
                    <a:pt x="49183" y="73933"/>
                  </a:cubicBezTo>
                  <a:cubicBezTo>
                    <a:pt x="50192" y="73933"/>
                    <a:pt x="51873" y="74299"/>
                    <a:pt x="53218" y="75030"/>
                  </a:cubicBezTo>
                  <a:cubicBezTo>
                    <a:pt x="53218" y="73933"/>
                    <a:pt x="53218" y="73203"/>
                    <a:pt x="53218" y="73203"/>
                  </a:cubicBezTo>
                  <a:cubicBezTo>
                    <a:pt x="53218" y="73203"/>
                    <a:pt x="63643" y="75760"/>
                    <a:pt x="64316" y="78318"/>
                  </a:cubicBezTo>
                  <a:cubicBezTo>
                    <a:pt x="64988" y="81241"/>
                    <a:pt x="79112" y="83069"/>
                    <a:pt x="87183" y="79780"/>
                  </a:cubicBezTo>
                  <a:cubicBezTo>
                    <a:pt x="87855" y="79414"/>
                    <a:pt x="88192" y="79414"/>
                    <a:pt x="88864" y="79049"/>
                  </a:cubicBezTo>
                  <a:cubicBezTo>
                    <a:pt x="88864" y="75395"/>
                    <a:pt x="89200" y="69183"/>
                    <a:pt x="88864" y="67356"/>
                  </a:cubicBezTo>
                  <a:cubicBezTo>
                    <a:pt x="88528" y="65164"/>
                    <a:pt x="83484" y="59317"/>
                    <a:pt x="80457" y="5602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41" name="Freeform: Shape 40">
              <a:extLst>
                <a:ext uri="{FF2B5EF4-FFF2-40B4-BE49-F238E27FC236}">
                  <a16:creationId xmlns:a16="http://schemas.microsoft.com/office/drawing/2014/main" id="{D3ED7F3D-20DC-49E5-919B-3D5A111C08DC}"/>
                </a:ext>
              </a:extLst>
            </p:cNvPr>
            <p:cNvSpPr/>
            <p:nvPr/>
          </p:nvSpPr>
          <p:spPr>
            <a:xfrm>
              <a:off x="8586335" y="2269011"/>
              <a:ext cx="36991" cy="29233"/>
            </a:xfrm>
            <a:custGeom>
              <a:avLst/>
              <a:gdLst>
                <a:gd name="connsiteX0" fmla="*/ 12442 w 36991"/>
                <a:gd name="connsiteY0" fmla="*/ 1924 h 29232"/>
                <a:gd name="connsiteX1" fmla="*/ 3699 w 36991"/>
                <a:gd name="connsiteY1" fmla="*/ 5944 h 29232"/>
                <a:gd name="connsiteX2" fmla="*/ 0 w 36991"/>
                <a:gd name="connsiteY2" fmla="*/ 2655 h 29232"/>
                <a:gd name="connsiteX3" fmla="*/ 336 w 36991"/>
                <a:gd name="connsiteY3" fmla="*/ 4847 h 29232"/>
                <a:gd name="connsiteX4" fmla="*/ 336 w 36991"/>
                <a:gd name="connsiteY4" fmla="*/ 9963 h 29232"/>
                <a:gd name="connsiteX5" fmla="*/ 8071 w 36991"/>
                <a:gd name="connsiteY5" fmla="*/ 14714 h 29232"/>
                <a:gd name="connsiteX6" fmla="*/ 14796 w 36991"/>
                <a:gd name="connsiteY6" fmla="*/ 28599 h 29232"/>
                <a:gd name="connsiteX7" fmla="*/ 16478 w 36991"/>
                <a:gd name="connsiteY7" fmla="*/ 30061 h 29232"/>
                <a:gd name="connsiteX8" fmla="*/ 18159 w 36991"/>
                <a:gd name="connsiteY8" fmla="*/ 28234 h 29232"/>
                <a:gd name="connsiteX9" fmla="*/ 30938 w 36991"/>
                <a:gd name="connsiteY9" fmla="*/ 19464 h 29232"/>
                <a:gd name="connsiteX10" fmla="*/ 36318 w 36991"/>
                <a:gd name="connsiteY10" fmla="*/ 16541 h 29232"/>
                <a:gd name="connsiteX11" fmla="*/ 35310 w 36991"/>
                <a:gd name="connsiteY11" fmla="*/ 8136 h 29232"/>
                <a:gd name="connsiteX12" fmla="*/ 38672 w 36991"/>
                <a:gd name="connsiteY12" fmla="*/ 1193 h 29232"/>
                <a:gd name="connsiteX13" fmla="*/ 34637 w 36991"/>
                <a:gd name="connsiteY13" fmla="*/ 97 h 29232"/>
                <a:gd name="connsiteX14" fmla="*/ 12442 w 36991"/>
                <a:gd name="connsiteY14" fmla="*/ 1924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991" h="29232">
                  <a:moveTo>
                    <a:pt x="12442" y="1924"/>
                  </a:moveTo>
                  <a:cubicBezTo>
                    <a:pt x="12442" y="1924"/>
                    <a:pt x="6726" y="6309"/>
                    <a:pt x="3699" y="5944"/>
                  </a:cubicBezTo>
                  <a:cubicBezTo>
                    <a:pt x="2018" y="5578"/>
                    <a:pt x="2690" y="3020"/>
                    <a:pt x="0" y="2655"/>
                  </a:cubicBezTo>
                  <a:cubicBezTo>
                    <a:pt x="0" y="3386"/>
                    <a:pt x="336" y="4117"/>
                    <a:pt x="336" y="4847"/>
                  </a:cubicBezTo>
                  <a:cubicBezTo>
                    <a:pt x="673" y="6674"/>
                    <a:pt x="673" y="8502"/>
                    <a:pt x="336" y="9963"/>
                  </a:cubicBezTo>
                  <a:cubicBezTo>
                    <a:pt x="2018" y="11790"/>
                    <a:pt x="4035" y="13252"/>
                    <a:pt x="8071" y="14714"/>
                  </a:cubicBezTo>
                  <a:cubicBezTo>
                    <a:pt x="17150" y="17637"/>
                    <a:pt x="7398" y="23118"/>
                    <a:pt x="14796" y="28599"/>
                  </a:cubicBezTo>
                  <a:cubicBezTo>
                    <a:pt x="15469" y="28965"/>
                    <a:pt x="16141" y="29695"/>
                    <a:pt x="16478" y="30061"/>
                  </a:cubicBezTo>
                  <a:cubicBezTo>
                    <a:pt x="17150" y="28965"/>
                    <a:pt x="17823" y="28599"/>
                    <a:pt x="18159" y="28234"/>
                  </a:cubicBezTo>
                  <a:cubicBezTo>
                    <a:pt x="21522" y="25310"/>
                    <a:pt x="28584" y="18002"/>
                    <a:pt x="30938" y="19464"/>
                  </a:cubicBezTo>
                  <a:cubicBezTo>
                    <a:pt x="33292" y="20560"/>
                    <a:pt x="36318" y="18368"/>
                    <a:pt x="36318" y="16541"/>
                  </a:cubicBezTo>
                  <a:cubicBezTo>
                    <a:pt x="36318" y="15079"/>
                    <a:pt x="31611" y="9598"/>
                    <a:pt x="35310" y="8136"/>
                  </a:cubicBezTo>
                  <a:cubicBezTo>
                    <a:pt x="38000" y="7040"/>
                    <a:pt x="38672" y="3386"/>
                    <a:pt x="38672" y="1193"/>
                  </a:cubicBezTo>
                  <a:cubicBezTo>
                    <a:pt x="37327" y="463"/>
                    <a:pt x="35982" y="-268"/>
                    <a:pt x="34637" y="97"/>
                  </a:cubicBezTo>
                  <a:cubicBezTo>
                    <a:pt x="31947" y="97"/>
                    <a:pt x="12442" y="1924"/>
                    <a:pt x="12442" y="192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42" name="Freeform: Shape 41">
              <a:extLst>
                <a:ext uri="{FF2B5EF4-FFF2-40B4-BE49-F238E27FC236}">
                  <a16:creationId xmlns:a16="http://schemas.microsoft.com/office/drawing/2014/main" id="{A9018535-5C05-4475-8BCB-31DB6A718D62}"/>
                </a:ext>
              </a:extLst>
            </p:cNvPr>
            <p:cNvSpPr/>
            <p:nvPr/>
          </p:nvSpPr>
          <p:spPr>
            <a:xfrm>
              <a:off x="9064864" y="2297388"/>
              <a:ext cx="188318" cy="153472"/>
            </a:xfrm>
            <a:custGeom>
              <a:avLst/>
              <a:gdLst>
                <a:gd name="connsiteX0" fmla="*/ 177221 w 188317"/>
                <a:gd name="connsiteY0" fmla="*/ 89017 h 153471"/>
                <a:gd name="connsiteX1" fmla="*/ 171504 w 188317"/>
                <a:gd name="connsiteY1" fmla="*/ 76593 h 153471"/>
                <a:gd name="connsiteX2" fmla="*/ 161752 w 188317"/>
                <a:gd name="connsiteY2" fmla="*/ 66361 h 153471"/>
                <a:gd name="connsiteX3" fmla="*/ 155026 w 188317"/>
                <a:gd name="connsiteY3" fmla="*/ 55034 h 153471"/>
                <a:gd name="connsiteX4" fmla="*/ 142584 w 188317"/>
                <a:gd name="connsiteY4" fmla="*/ 48091 h 153471"/>
                <a:gd name="connsiteX5" fmla="*/ 140566 w 188317"/>
                <a:gd name="connsiteY5" fmla="*/ 42610 h 153471"/>
                <a:gd name="connsiteX6" fmla="*/ 133840 w 188317"/>
                <a:gd name="connsiteY6" fmla="*/ 41514 h 153471"/>
                <a:gd name="connsiteX7" fmla="*/ 135858 w 188317"/>
                <a:gd name="connsiteY7" fmla="*/ 34571 h 153471"/>
                <a:gd name="connsiteX8" fmla="*/ 134849 w 188317"/>
                <a:gd name="connsiteY8" fmla="*/ 18858 h 153471"/>
                <a:gd name="connsiteX9" fmla="*/ 123752 w 188317"/>
                <a:gd name="connsiteY9" fmla="*/ 1319 h 153471"/>
                <a:gd name="connsiteX10" fmla="*/ 121061 w 188317"/>
                <a:gd name="connsiteY10" fmla="*/ 588 h 153471"/>
                <a:gd name="connsiteX11" fmla="*/ 108283 w 188317"/>
                <a:gd name="connsiteY11" fmla="*/ 6434 h 153471"/>
                <a:gd name="connsiteX12" fmla="*/ 104920 w 188317"/>
                <a:gd name="connsiteY12" fmla="*/ 15204 h 153471"/>
                <a:gd name="connsiteX13" fmla="*/ 89787 w 188317"/>
                <a:gd name="connsiteY13" fmla="*/ 33475 h 153471"/>
                <a:gd name="connsiteX14" fmla="*/ 67593 w 188317"/>
                <a:gd name="connsiteY14" fmla="*/ 38956 h 153471"/>
                <a:gd name="connsiteX15" fmla="*/ 66584 w 188317"/>
                <a:gd name="connsiteY15" fmla="*/ 48822 h 153471"/>
                <a:gd name="connsiteX16" fmla="*/ 52796 w 188317"/>
                <a:gd name="connsiteY16" fmla="*/ 57592 h 153471"/>
                <a:gd name="connsiteX17" fmla="*/ 35646 w 188317"/>
                <a:gd name="connsiteY17" fmla="*/ 63438 h 153471"/>
                <a:gd name="connsiteX18" fmla="*/ 25558 w 188317"/>
                <a:gd name="connsiteY18" fmla="*/ 63438 h 153471"/>
                <a:gd name="connsiteX19" fmla="*/ 16814 w 188317"/>
                <a:gd name="connsiteY19" fmla="*/ 67823 h 153471"/>
                <a:gd name="connsiteX20" fmla="*/ 15469 w 188317"/>
                <a:gd name="connsiteY20" fmla="*/ 65996 h 153471"/>
                <a:gd name="connsiteX21" fmla="*/ 7735 w 188317"/>
                <a:gd name="connsiteY21" fmla="*/ 77324 h 153471"/>
                <a:gd name="connsiteX22" fmla="*/ 0 w 188317"/>
                <a:gd name="connsiteY22" fmla="*/ 95594 h 153471"/>
                <a:gd name="connsiteX23" fmla="*/ 2018 w 188317"/>
                <a:gd name="connsiteY23" fmla="*/ 110576 h 153471"/>
                <a:gd name="connsiteX24" fmla="*/ 6389 w 188317"/>
                <a:gd name="connsiteY24" fmla="*/ 125192 h 153471"/>
                <a:gd name="connsiteX25" fmla="*/ 8743 w 188317"/>
                <a:gd name="connsiteY25" fmla="*/ 136154 h 153471"/>
                <a:gd name="connsiteX26" fmla="*/ 12106 w 188317"/>
                <a:gd name="connsiteY26" fmla="*/ 142366 h 153471"/>
                <a:gd name="connsiteX27" fmla="*/ 22195 w 188317"/>
                <a:gd name="connsiteY27" fmla="*/ 154060 h 153471"/>
                <a:gd name="connsiteX28" fmla="*/ 24885 w 188317"/>
                <a:gd name="connsiteY28" fmla="*/ 156983 h 153471"/>
                <a:gd name="connsiteX29" fmla="*/ 25894 w 188317"/>
                <a:gd name="connsiteY29" fmla="*/ 155156 h 153471"/>
                <a:gd name="connsiteX30" fmla="*/ 28920 w 188317"/>
                <a:gd name="connsiteY30" fmla="*/ 141636 h 153471"/>
                <a:gd name="connsiteX31" fmla="*/ 37664 w 188317"/>
                <a:gd name="connsiteY31" fmla="*/ 139443 h 153471"/>
                <a:gd name="connsiteX32" fmla="*/ 44389 w 188317"/>
                <a:gd name="connsiteY32" fmla="*/ 137251 h 153471"/>
                <a:gd name="connsiteX33" fmla="*/ 57841 w 188317"/>
                <a:gd name="connsiteY33" fmla="*/ 139443 h 153471"/>
                <a:gd name="connsiteX34" fmla="*/ 57841 w 188317"/>
                <a:gd name="connsiteY34" fmla="*/ 127019 h 153471"/>
                <a:gd name="connsiteX35" fmla="*/ 74318 w 188317"/>
                <a:gd name="connsiteY35" fmla="*/ 112403 h 153471"/>
                <a:gd name="connsiteX36" fmla="*/ 86761 w 188317"/>
                <a:gd name="connsiteY36" fmla="*/ 122634 h 153471"/>
                <a:gd name="connsiteX37" fmla="*/ 116690 w 188317"/>
                <a:gd name="connsiteY37" fmla="*/ 129577 h 153471"/>
                <a:gd name="connsiteX38" fmla="*/ 121398 w 188317"/>
                <a:gd name="connsiteY38" fmla="*/ 117153 h 153471"/>
                <a:gd name="connsiteX39" fmla="*/ 133840 w 188317"/>
                <a:gd name="connsiteY39" fmla="*/ 117153 h 153471"/>
                <a:gd name="connsiteX40" fmla="*/ 150318 w 188317"/>
                <a:gd name="connsiteY40" fmla="*/ 111672 h 153471"/>
                <a:gd name="connsiteX41" fmla="*/ 162760 w 188317"/>
                <a:gd name="connsiteY41" fmla="*/ 109480 h 153471"/>
                <a:gd name="connsiteX42" fmla="*/ 179911 w 188317"/>
                <a:gd name="connsiteY42" fmla="*/ 111672 h 153471"/>
                <a:gd name="connsiteX43" fmla="*/ 191344 w 188317"/>
                <a:gd name="connsiteY43" fmla="*/ 109480 h 153471"/>
                <a:gd name="connsiteX44" fmla="*/ 187645 w 188317"/>
                <a:gd name="connsiteY44" fmla="*/ 98152 h 153471"/>
                <a:gd name="connsiteX45" fmla="*/ 177221 w 188317"/>
                <a:gd name="connsiteY45" fmla="*/ 89017 h 15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88317" h="153471">
                  <a:moveTo>
                    <a:pt x="177221" y="89017"/>
                  </a:moveTo>
                  <a:cubicBezTo>
                    <a:pt x="177221" y="85728"/>
                    <a:pt x="177221" y="82074"/>
                    <a:pt x="171504" y="76593"/>
                  </a:cubicBezTo>
                  <a:cubicBezTo>
                    <a:pt x="165787" y="71112"/>
                    <a:pt x="161752" y="69650"/>
                    <a:pt x="161752" y="66361"/>
                  </a:cubicBezTo>
                  <a:cubicBezTo>
                    <a:pt x="161752" y="63073"/>
                    <a:pt x="159734" y="61976"/>
                    <a:pt x="155026" y="55034"/>
                  </a:cubicBezTo>
                  <a:cubicBezTo>
                    <a:pt x="150318" y="48091"/>
                    <a:pt x="142584" y="48091"/>
                    <a:pt x="142584" y="48091"/>
                  </a:cubicBezTo>
                  <a:lnTo>
                    <a:pt x="140566" y="42610"/>
                  </a:lnTo>
                  <a:lnTo>
                    <a:pt x="133840" y="41514"/>
                  </a:lnTo>
                  <a:cubicBezTo>
                    <a:pt x="133840" y="41514"/>
                    <a:pt x="130141" y="38225"/>
                    <a:pt x="135858" y="34571"/>
                  </a:cubicBezTo>
                  <a:cubicBezTo>
                    <a:pt x="141575" y="31282"/>
                    <a:pt x="135858" y="22147"/>
                    <a:pt x="134849" y="18858"/>
                  </a:cubicBezTo>
                  <a:cubicBezTo>
                    <a:pt x="134177" y="15935"/>
                    <a:pt x="125769" y="4242"/>
                    <a:pt x="123752" y="1319"/>
                  </a:cubicBezTo>
                  <a:cubicBezTo>
                    <a:pt x="122743" y="1319"/>
                    <a:pt x="121734" y="953"/>
                    <a:pt x="121061" y="588"/>
                  </a:cubicBezTo>
                  <a:cubicBezTo>
                    <a:pt x="117699" y="-1605"/>
                    <a:pt x="111309" y="2780"/>
                    <a:pt x="108283" y="6434"/>
                  </a:cubicBezTo>
                  <a:cubicBezTo>
                    <a:pt x="104920" y="10088"/>
                    <a:pt x="107274" y="12281"/>
                    <a:pt x="104920" y="15204"/>
                  </a:cubicBezTo>
                  <a:cubicBezTo>
                    <a:pt x="102566" y="17762"/>
                    <a:pt x="94832" y="26166"/>
                    <a:pt x="89787" y="33475"/>
                  </a:cubicBezTo>
                  <a:cubicBezTo>
                    <a:pt x="84743" y="41148"/>
                    <a:pt x="71628" y="36033"/>
                    <a:pt x="67593" y="38956"/>
                  </a:cubicBezTo>
                  <a:cubicBezTo>
                    <a:pt x="63557" y="41514"/>
                    <a:pt x="69274" y="45898"/>
                    <a:pt x="66584" y="48822"/>
                  </a:cubicBezTo>
                  <a:cubicBezTo>
                    <a:pt x="63894" y="51380"/>
                    <a:pt x="55487" y="55764"/>
                    <a:pt x="52796" y="57592"/>
                  </a:cubicBezTo>
                  <a:cubicBezTo>
                    <a:pt x="50106" y="59053"/>
                    <a:pt x="39009" y="58688"/>
                    <a:pt x="35646" y="63438"/>
                  </a:cubicBezTo>
                  <a:cubicBezTo>
                    <a:pt x="32283" y="68188"/>
                    <a:pt x="28584" y="57957"/>
                    <a:pt x="25558" y="63438"/>
                  </a:cubicBezTo>
                  <a:cubicBezTo>
                    <a:pt x="22195" y="68919"/>
                    <a:pt x="18496" y="69285"/>
                    <a:pt x="16814" y="67823"/>
                  </a:cubicBezTo>
                  <a:cubicBezTo>
                    <a:pt x="16478" y="67458"/>
                    <a:pt x="15805" y="66727"/>
                    <a:pt x="15469" y="65996"/>
                  </a:cubicBezTo>
                  <a:cubicBezTo>
                    <a:pt x="12442" y="69285"/>
                    <a:pt x="8743" y="72939"/>
                    <a:pt x="7735" y="77324"/>
                  </a:cubicBezTo>
                  <a:cubicBezTo>
                    <a:pt x="5717" y="84997"/>
                    <a:pt x="0" y="91940"/>
                    <a:pt x="0" y="95594"/>
                  </a:cubicBezTo>
                  <a:cubicBezTo>
                    <a:pt x="0" y="99248"/>
                    <a:pt x="2018" y="103998"/>
                    <a:pt x="2018" y="110576"/>
                  </a:cubicBezTo>
                  <a:cubicBezTo>
                    <a:pt x="2018" y="117153"/>
                    <a:pt x="3363" y="120442"/>
                    <a:pt x="6389" y="125192"/>
                  </a:cubicBezTo>
                  <a:cubicBezTo>
                    <a:pt x="9416" y="129942"/>
                    <a:pt x="8743" y="136154"/>
                    <a:pt x="8743" y="136154"/>
                  </a:cubicBezTo>
                  <a:cubicBezTo>
                    <a:pt x="8743" y="136154"/>
                    <a:pt x="9752" y="138712"/>
                    <a:pt x="12106" y="142366"/>
                  </a:cubicBezTo>
                  <a:cubicBezTo>
                    <a:pt x="14460" y="146020"/>
                    <a:pt x="21522" y="151136"/>
                    <a:pt x="22195" y="154060"/>
                  </a:cubicBezTo>
                  <a:cubicBezTo>
                    <a:pt x="22531" y="155521"/>
                    <a:pt x="23540" y="156252"/>
                    <a:pt x="24885" y="156983"/>
                  </a:cubicBezTo>
                  <a:cubicBezTo>
                    <a:pt x="25221" y="156252"/>
                    <a:pt x="25558" y="155887"/>
                    <a:pt x="25894" y="155156"/>
                  </a:cubicBezTo>
                  <a:cubicBezTo>
                    <a:pt x="29593" y="149675"/>
                    <a:pt x="28920" y="141636"/>
                    <a:pt x="28920" y="141636"/>
                  </a:cubicBezTo>
                  <a:lnTo>
                    <a:pt x="37664" y="139443"/>
                  </a:lnTo>
                  <a:lnTo>
                    <a:pt x="44389" y="137251"/>
                  </a:lnTo>
                  <a:lnTo>
                    <a:pt x="57841" y="139443"/>
                  </a:lnTo>
                  <a:lnTo>
                    <a:pt x="57841" y="127019"/>
                  </a:lnTo>
                  <a:cubicBezTo>
                    <a:pt x="57841" y="127019"/>
                    <a:pt x="67593" y="112403"/>
                    <a:pt x="74318" y="112403"/>
                  </a:cubicBezTo>
                  <a:cubicBezTo>
                    <a:pt x="81044" y="112403"/>
                    <a:pt x="86761" y="122634"/>
                    <a:pt x="86761" y="122634"/>
                  </a:cubicBezTo>
                  <a:lnTo>
                    <a:pt x="116690" y="129577"/>
                  </a:lnTo>
                  <a:cubicBezTo>
                    <a:pt x="116690" y="129577"/>
                    <a:pt x="118708" y="119346"/>
                    <a:pt x="121398" y="117153"/>
                  </a:cubicBezTo>
                  <a:cubicBezTo>
                    <a:pt x="124424" y="114961"/>
                    <a:pt x="130141" y="119346"/>
                    <a:pt x="133840" y="117153"/>
                  </a:cubicBezTo>
                  <a:cubicBezTo>
                    <a:pt x="137539" y="114961"/>
                    <a:pt x="143592" y="111672"/>
                    <a:pt x="150318" y="111672"/>
                  </a:cubicBezTo>
                  <a:cubicBezTo>
                    <a:pt x="157044" y="111672"/>
                    <a:pt x="160070" y="116057"/>
                    <a:pt x="162760" y="109480"/>
                  </a:cubicBezTo>
                  <a:cubicBezTo>
                    <a:pt x="165787" y="102537"/>
                    <a:pt x="179911" y="111672"/>
                    <a:pt x="179911" y="111672"/>
                  </a:cubicBezTo>
                  <a:lnTo>
                    <a:pt x="191344" y="109480"/>
                  </a:lnTo>
                  <a:lnTo>
                    <a:pt x="187645" y="98152"/>
                  </a:lnTo>
                  <a:cubicBezTo>
                    <a:pt x="187982" y="97786"/>
                    <a:pt x="177221" y="92305"/>
                    <a:pt x="177221" y="8901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43" name="Freeform: Shape 42">
              <a:extLst>
                <a:ext uri="{FF2B5EF4-FFF2-40B4-BE49-F238E27FC236}">
                  <a16:creationId xmlns:a16="http://schemas.microsoft.com/office/drawing/2014/main" id="{52E9B52E-02B6-4929-9659-81241175F715}"/>
                </a:ext>
              </a:extLst>
            </p:cNvPr>
            <p:cNvSpPr/>
            <p:nvPr/>
          </p:nvSpPr>
          <p:spPr>
            <a:xfrm>
              <a:off x="8883906" y="2247323"/>
              <a:ext cx="181592" cy="171742"/>
            </a:xfrm>
            <a:custGeom>
              <a:avLst/>
              <a:gdLst>
                <a:gd name="connsiteX0" fmla="*/ 181631 w 181592"/>
                <a:gd name="connsiteY0" fmla="*/ 30190 h 171742"/>
                <a:gd name="connsiteX1" fmla="*/ 175242 w 181592"/>
                <a:gd name="connsiteY1" fmla="*/ 22516 h 171742"/>
                <a:gd name="connsiteX2" fmla="*/ 176251 w 181592"/>
                <a:gd name="connsiteY2" fmla="*/ 12650 h 171742"/>
                <a:gd name="connsiteX3" fmla="*/ 170198 w 181592"/>
                <a:gd name="connsiteY3" fmla="*/ 5342 h 171742"/>
                <a:gd name="connsiteX4" fmla="*/ 164817 w 181592"/>
                <a:gd name="connsiteY4" fmla="*/ 1688 h 171742"/>
                <a:gd name="connsiteX5" fmla="*/ 153720 w 181592"/>
                <a:gd name="connsiteY5" fmla="*/ 13746 h 171742"/>
                <a:gd name="connsiteX6" fmla="*/ 140941 w 181592"/>
                <a:gd name="connsiteY6" fmla="*/ 10092 h 171742"/>
                <a:gd name="connsiteX7" fmla="*/ 121100 w 181592"/>
                <a:gd name="connsiteY7" fmla="*/ 9727 h 171742"/>
                <a:gd name="connsiteX8" fmla="*/ 109667 w 181592"/>
                <a:gd name="connsiteY8" fmla="*/ 18497 h 171742"/>
                <a:gd name="connsiteX9" fmla="*/ 94534 w 181592"/>
                <a:gd name="connsiteY9" fmla="*/ 18497 h 171742"/>
                <a:gd name="connsiteX10" fmla="*/ 82428 w 181592"/>
                <a:gd name="connsiteY10" fmla="*/ 10823 h 171742"/>
                <a:gd name="connsiteX11" fmla="*/ 69649 w 181592"/>
                <a:gd name="connsiteY11" fmla="*/ 15208 h 171742"/>
                <a:gd name="connsiteX12" fmla="*/ 60906 w 181592"/>
                <a:gd name="connsiteY12" fmla="*/ 5342 h 171742"/>
                <a:gd name="connsiteX13" fmla="*/ 48464 w 181592"/>
                <a:gd name="connsiteY13" fmla="*/ 957 h 171742"/>
                <a:gd name="connsiteX14" fmla="*/ 39384 w 181592"/>
                <a:gd name="connsiteY14" fmla="*/ 4611 h 171742"/>
                <a:gd name="connsiteX15" fmla="*/ 24924 w 181592"/>
                <a:gd name="connsiteY15" fmla="*/ 4611 h 171742"/>
                <a:gd name="connsiteX16" fmla="*/ 21225 w 181592"/>
                <a:gd name="connsiteY16" fmla="*/ 19228 h 171742"/>
                <a:gd name="connsiteX17" fmla="*/ 14163 w 181592"/>
                <a:gd name="connsiteY17" fmla="*/ 32382 h 171742"/>
                <a:gd name="connsiteX18" fmla="*/ 12818 w 181592"/>
                <a:gd name="connsiteY18" fmla="*/ 36036 h 171742"/>
                <a:gd name="connsiteX19" fmla="*/ 14499 w 181592"/>
                <a:gd name="connsiteY19" fmla="*/ 48460 h 171742"/>
                <a:gd name="connsiteX20" fmla="*/ 12818 w 181592"/>
                <a:gd name="connsiteY20" fmla="*/ 74404 h 171742"/>
                <a:gd name="connsiteX21" fmla="*/ 7101 w 181592"/>
                <a:gd name="connsiteY21" fmla="*/ 85001 h 171742"/>
                <a:gd name="connsiteX22" fmla="*/ 375 w 181592"/>
                <a:gd name="connsiteY22" fmla="*/ 98521 h 171742"/>
                <a:gd name="connsiteX23" fmla="*/ 711 w 181592"/>
                <a:gd name="connsiteY23" fmla="*/ 120080 h 171742"/>
                <a:gd name="connsiteX24" fmla="*/ 5420 w 181592"/>
                <a:gd name="connsiteY24" fmla="*/ 134331 h 171742"/>
                <a:gd name="connsiteX25" fmla="*/ 5756 w 181592"/>
                <a:gd name="connsiteY25" fmla="*/ 134331 h 171742"/>
                <a:gd name="connsiteX26" fmla="*/ 8110 w 181592"/>
                <a:gd name="connsiteY26" fmla="*/ 136158 h 171742"/>
                <a:gd name="connsiteX27" fmla="*/ 13827 w 181592"/>
                <a:gd name="connsiteY27" fmla="*/ 138351 h 171742"/>
                <a:gd name="connsiteX28" fmla="*/ 29295 w 181592"/>
                <a:gd name="connsiteY28" fmla="*/ 141639 h 171742"/>
                <a:gd name="connsiteX29" fmla="*/ 44092 w 181592"/>
                <a:gd name="connsiteY29" fmla="*/ 160275 h 171742"/>
                <a:gd name="connsiteX30" fmla="*/ 44428 w 181592"/>
                <a:gd name="connsiteY30" fmla="*/ 163199 h 171742"/>
                <a:gd name="connsiteX31" fmla="*/ 67968 w 181592"/>
                <a:gd name="connsiteY31" fmla="*/ 171968 h 171742"/>
                <a:gd name="connsiteX32" fmla="*/ 68304 w 181592"/>
                <a:gd name="connsiteY32" fmla="*/ 171968 h 171742"/>
                <a:gd name="connsiteX33" fmla="*/ 89154 w 181592"/>
                <a:gd name="connsiteY33" fmla="*/ 169411 h 171742"/>
                <a:gd name="connsiteX34" fmla="*/ 91508 w 181592"/>
                <a:gd name="connsiteY34" fmla="*/ 169411 h 171742"/>
                <a:gd name="connsiteX35" fmla="*/ 96216 w 181592"/>
                <a:gd name="connsiteY35" fmla="*/ 149678 h 171742"/>
                <a:gd name="connsiteX36" fmla="*/ 114038 w 181592"/>
                <a:gd name="connsiteY36" fmla="*/ 129581 h 171742"/>
                <a:gd name="connsiteX37" fmla="*/ 123118 w 181592"/>
                <a:gd name="connsiteY37" fmla="*/ 128119 h 171742"/>
                <a:gd name="connsiteX38" fmla="*/ 134215 w 181592"/>
                <a:gd name="connsiteY38" fmla="*/ 137255 h 171742"/>
                <a:gd name="connsiteX39" fmla="*/ 140605 w 181592"/>
                <a:gd name="connsiteY39" fmla="*/ 129216 h 171742"/>
                <a:gd name="connsiteX40" fmla="*/ 152038 w 181592"/>
                <a:gd name="connsiteY40" fmla="*/ 101079 h 171742"/>
                <a:gd name="connsiteX41" fmla="*/ 159437 w 181592"/>
                <a:gd name="connsiteY41" fmla="*/ 90117 h 171742"/>
                <a:gd name="connsiteX42" fmla="*/ 161118 w 181592"/>
                <a:gd name="connsiteY42" fmla="*/ 80251 h 171742"/>
                <a:gd name="connsiteX43" fmla="*/ 164817 w 181592"/>
                <a:gd name="connsiteY43" fmla="*/ 68192 h 171742"/>
                <a:gd name="connsiteX44" fmla="*/ 173897 w 181592"/>
                <a:gd name="connsiteY44" fmla="*/ 48095 h 171742"/>
                <a:gd name="connsiteX45" fmla="*/ 182976 w 181592"/>
                <a:gd name="connsiteY45" fmla="*/ 42248 h 171742"/>
                <a:gd name="connsiteX46" fmla="*/ 181631 w 181592"/>
                <a:gd name="connsiteY46" fmla="*/ 30190 h 17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1592" h="171742">
                  <a:moveTo>
                    <a:pt x="181631" y="30190"/>
                  </a:moveTo>
                  <a:cubicBezTo>
                    <a:pt x="178941" y="29093"/>
                    <a:pt x="175242" y="25439"/>
                    <a:pt x="175242" y="22516"/>
                  </a:cubicBezTo>
                  <a:cubicBezTo>
                    <a:pt x="175242" y="21055"/>
                    <a:pt x="175242" y="16670"/>
                    <a:pt x="176251" y="12650"/>
                  </a:cubicBezTo>
                  <a:cubicBezTo>
                    <a:pt x="172551" y="11919"/>
                    <a:pt x="172215" y="7534"/>
                    <a:pt x="170198" y="5342"/>
                  </a:cubicBezTo>
                  <a:cubicBezTo>
                    <a:pt x="167844" y="2784"/>
                    <a:pt x="167844" y="592"/>
                    <a:pt x="164817" y="1688"/>
                  </a:cubicBezTo>
                  <a:cubicBezTo>
                    <a:pt x="161454" y="2784"/>
                    <a:pt x="157755" y="11919"/>
                    <a:pt x="153720" y="13746"/>
                  </a:cubicBezTo>
                  <a:cubicBezTo>
                    <a:pt x="149684" y="15208"/>
                    <a:pt x="143631" y="11554"/>
                    <a:pt x="140941" y="10092"/>
                  </a:cubicBezTo>
                  <a:cubicBezTo>
                    <a:pt x="138251" y="8631"/>
                    <a:pt x="125136" y="10092"/>
                    <a:pt x="121100" y="9727"/>
                  </a:cubicBezTo>
                  <a:cubicBezTo>
                    <a:pt x="117065" y="9361"/>
                    <a:pt x="112693" y="16304"/>
                    <a:pt x="109667" y="18497"/>
                  </a:cubicBezTo>
                  <a:cubicBezTo>
                    <a:pt x="106304" y="20689"/>
                    <a:pt x="97224" y="19593"/>
                    <a:pt x="94534" y="18497"/>
                  </a:cubicBezTo>
                  <a:cubicBezTo>
                    <a:pt x="91844" y="17400"/>
                    <a:pt x="85455" y="10823"/>
                    <a:pt x="82428" y="10823"/>
                  </a:cubicBezTo>
                  <a:cubicBezTo>
                    <a:pt x="79738" y="10823"/>
                    <a:pt x="74021" y="11919"/>
                    <a:pt x="69649" y="15208"/>
                  </a:cubicBezTo>
                  <a:cubicBezTo>
                    <a:pt x="64941" y="18497"/>
                    <a:pt x="63596" y="9361"/>
                    <a:pt x="60906" y="5342"/>
                  </a:cubicBezTo>
                  <a:cubicBezTo>
                    <a:pt x="58216" y="1688"/>
                    <a:pt x="52163" y="4977"/>
                    <a:pt x="48464" y="957"/>
                  </a:cubicBezTo>
                  <a:cubicBezTo>
                    <a:pt x="44764" y="-2697"/>
                    <a:pt x="42411" y="5342"/>
                    <a:pt x="39384" y="4611"/>
                  </a:cubicBezTo>
                  <a:cubicBezTo>
                    <a:pt x="36021" y="4246"/>
                    <a:pt x="27950" y="2053"/>
                    <a:pt x="24924" y="4611"/>
                  </a:cubicBezTo>
                  <a:cubicBezTo>
                    <a:pt x="22234" y="7169"/>
                    <a:pt x="22570" y="17766"/>
                    <a:pt x="21225" y="19228"/>
                  </a:cubicBezTo>
                  <a:cubicBezTo>
                    <a:pt x="19880" y="20689"/>
                    <a:pt x="14163" y="28363"/>
                    <a:pt x="14163" y="32382"/>
                  </a:cubicBezTo>
                  <a:cubicBezTo>
                    <a:pt x="14163" y="34209"/>
                    <a:pt x="13490" y="35305"/>
                    <a:pt x="12818" y="36036"/>
                  </a:cubicBezTo>
                  <a:cubicBezTo>
                    <a:pt x="13490" y="40421"/>
                    <a:pt x="14163" y="46268"/>
                    <a:pt x="14499" y="48460"/>
                  </a:cubicBezTo>
                  <a:cubicBezTo>
                    <a:pt x="14835" y="52114"/>
                    <a:pt x="16180" y="70385"/>
                    <a:pt x="12818" y="74404"/>
                  </a:cubicBezTo>
                  <a:cubicBezTo>
                    <a:pt x="9455" y="78424"/>
                    <a:pt x="7101" y="85001"/>
                    <a:pt x="7101" y="85001"/>
                  </a:cubicBezTo>
                  <a:cubicBezTo>
                    <a:pt x="7101" y="85001"/>
                    <a:pt x="1720" y="89386"/>
                    <a:pt x="375" y="98521"/>
                  </a:cubicBezTo>
                  <a:cubicBezTo>
                    <a:pt x="-634" y="107291"/>
                    <a:pt x="711" y="113138"/>
                    <a:pt x="711" y="120080"/>
                  </a:cubicBezTo>
                  <a:cubicBezTo>
                    <a:pt x="711" y="124831"/>
                    <a:pt x="3738" y="128485"/>
                    <a:pt x="5420" y="134331"/>
                  </a:cubicBezTo>
                  <a:cubicBezTo>
                    <a:pt x="5420" y="134331"/>
                    <a:pt x="5420" y="134331"/>
                    <a:pt x="5756" y="134331"/>
                  </a:cubicBezTo>
                  <a:cubicBezTo>
                    <a:pt x="6092" y="135062"/>
                    <a:pt x="7101" y="135793"/>
                    <a:pt x="8110" y="136158"/>
                  </a:cubicBezTo>
                  <a:cubicBezTo>
                    <a:pt x="10127" y="136524"/>
                    <a:pt x="11809" y="137255"/>
                    <a:pt x="13827" y="138351"/>
                  </a:cubicBezTo>
                  <a:cubicBezTo>
                    <a:pt x="18871" y="139447"/>
                    <a:pt x="24924" y="140178"/>
                    <a:pt x="29295" y="141639"/>
                  </a:cubicBezTo>
                  <a:cubicBezTo>
                    <a:pt x="36694" y="143466"/>
                    <a:pt x="44428" y="155525"/>
                    <a:pt x="44092" y="160275"/>
                  </a:cubicBezTo>
                  <a:cubicBezTo>
                    <a:pt x="44092" y="161006"/>
                    <a:pt x="44092" y="162102"/>
                    <a:pt x="44428" y="163199"/>
                  </a:cubicBezTo>
                  <a:cubicBezTo>
                    <a:pt x="51154" y="168314"/>
                    <a:pt x="59561" y="169776"/>
                    <a:pt x="67968" y="171968"/>
                  </a:cubicBezTo>
                  <a:cubicBezTo>
                    <a:pt x="67968" y="171968"/>
                    <a:pt x="68304" y="171968"/>
                    <a:pt x="68304" y="171968"/>
                  </a:cubicBezTo>
                  <a:cubicBezTo>
                    <a:pt x="72339" y="171968"/>
                    <a:pt x="86463" y="172334"/>
                    <a:pt x="89154" y="169411"/>
                  </a:cubicBezTo>
                  <a:cubicBezTo>
                    <a:pt x="89826" y="168680"/>
                    <a:pt x="90835" y="168680"/>
                    <a:pt x="91508" y="169411"/>
                  </a:cubicBezTo>
                  <a:cubicBezTo>
                    <a:pt x="94870" y="159179"/>
                    <a:pt x="96216" y="149678"/>
                    <a:pt x="96216" y="149678"/>
                  </a:cubicBezTo>
                  <a:cubicBezTo>
                    <a:pt x="96216" y="149678"/>
                    <a:pt x="112357" y="130312"/>
                    <a:pt x="114038" y="129581"/>
                  </a:cubicBezTo>
                  <a:cubicBezTo>
                    <a:pt x="116056" y="129216"/>
                    <a:pt x="120092" y="130677"/>
                    <a:pt x="123118" y="128119"/>
                  </a:cubicBezTo>
                  <a:cubicBezTo>
                    <a:pt x="126481" y="125561"/>
                    <a:pt x="133207" y="131773"/>
                    <a:pt x="134215" y="137255"/>
                  </a:cubicBezTo>
                  <a:cubicBezTo>
                    <a:pt x="135224" y="142736"/>
                    <a:pt x="137914" y="135062"/>
                    <a:pt x="140605" y="129216"/>
                  </a:cubicBezTo>
                  <a:cubicBezTo>
                    <a:pt x="143295" y="123369"/>
                    <a:pt x="152038" y="105464"/>
                    <a:pt x="152038" y="101079"/>
                  </a:cubicBezTo>
                  <a:cubicBezTo>
                    <a:pt x="152038" y="96694"/>
                    <a:pt x="159437" y="93040"/>
                    <a:pt x="159437" y="90117"/>
                  </a:cubicBezTo>
                  <a:cubicBezTo>
                    <a:pt x="159437" y="87559"/>
                    <a:pt x="159100" y="81347"/>
                    <a:pt x="161118" y="80251"/>
                  </a:cubicBezTo>
                  <a:cubicBezTo>
                    <a:pt x="163472" y="79155"/>
                    <a:pt x="165153" y="71115"/>
                    <a:pt x="164817" y="68192"/>
                  </a:cubicBezTo>
                  <a:cubicBezTo>
                    <a:pt x="164481" y="65634"/>
                    <a:pt x="172551" y="50287"/>
                    <a:pt x="173897" y="48095"/>
                  </a:cubicBezTo>
                  <a:cubicBezTo>
                    <a:pt x="175242" y="45902"/>
                    <a:pt x="182640" y="46999"/>
                    <a:pt x="182976" y="42248"/>
                  </a:cubicBezTo>
                  <a:cubicBezTo>
                    <a:pt x="182976" y="36767"/>
                    <a:pt x="184658" y="31286"/>
                    <a:pt x="181631" y="3019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44" name="Freeform: Shape 43">
              <a:extLst>
                <a:ext uri="{FF2B5EF4-FFF2-40B4-BE49-F238E27FC236}">
                  <a16:creationId xmlns:a16="http://schemas.microsoft.com/office/drawing/2014/main" id="{55891BA3-DC6A-4B5A-AEEC-1BF2C2D73875}"/>
                </a:ext>
              </a:extLst>
            </p:cNvPr>
            <p:cNvSpPr/>
            <p:nvPr/>
          </p:nvSpPr>
          <p:spPr>
            <a:xfrm>
              <a:off x="8852671" y="2273629"/>
              <a:ext cx="43717" cy="109623"/>
            </a:xfrm>
            <a:custGeom>
              <a:avLst/>
              <a:gdLst>
                <a:gd name="connsiteX0" fmla="*/ 8071 w 43716"/>
                <a:gd name="connsiteY0" fmla="*/ 43347 h 109622"/>
                <a:gd name="connsiteX1" fmla="*/ 11097 w 43716"/>
                <a:gd name="connsiteY1" fmla="*/ 57233 h 109622"/>
                <a:gd name="connsiteX2" fmla="*/ 13451 w 43716"/>
                <a:gd name="connsiteY2" fmla="*/ 78792 h 109622"/>
                <a:gd name="connsiteX3" fmla="*/ 14796 w 43716"/>
                <a:gd name="connsiteY3" fmla="*/ 109852 h 109622"/>
                <a:gd name="connsiteX4" fmla="*/ 24212 w 43716"/>
                <a:gd name="connsiteY4" fmla="*/ 108390 h 109622"/>
                <a:gd name="connsiteX5" fmla="*/ 31274 w 43716"/>
                <a:gd name="connsiteY5" fmla="*/ 108390 h 109622"/>
                <a:gd name="connsiteX6" fmla="*/ 35982 w 43716"/>
                <a:gd name="connsiteY6" fmla="*/ 107659 h 109622"/>
                <a:gd name="connsiteX7" fmla="*/ 31274 w 43716"/>
                <a:gd name="connsiteY7" fmla="*/ 93408 h 109622"/>
                <a:gd name="connsiteX8" fmla="*/ 30938 w 43716"/>
                <a:gd name="connsiteY8" fmla="*/ 71849 h 109622"/>
                <a:gd name="connsiteX9" fmla="*/ 37664 w 43716"/>
                <a:gd name="connsiteY9" fmla="*/ 58329 h 109622"/>
                <a:gd name="connsiteX10" fmla="*/ 43380 w 43716"/>
                <a:gd name="connsiteY10" fmla="*/ 47732 h 109622"/>
                <a:gd name="connsiteX11" fmla="*/ 45062 w 43716"/>
                <a:gd name="connsiteY11" fmla="*/ 21788 h 109622"/>
                <a:gd name="connsiteX12" fmla="*/ 43380 w 43716"/>
                <a:gd name="connsiteY12" fmla="*/ 9364 h 109622"/>
                <a:gd name="connsiteX13" fmla="*/ 38336 w 43716"/>
                <a:gd name="connsiteY13" fmla="*/ 8999 h 109622"/>
                <a:gd name="connsiteX14" fmla="*/ 33292 w 43716"/>
                <a:gd name="connsiteY14" fmla="*/ 229 h 109622"/>
                <a:gd name="connsiteX15" fmla="*/ 27911 w 43716"/>
                <a:gd name="connsiteY15" fmla="*/ 8999 h 109622"/>
                <a:gd name="connsiteX16" fmla="*/ 23876 w 43716"/>
                <a:gd name="connsiteY16" fmla="*/ 15942 h 109622"/>
                <a:gd name="connsiteX17" fmla="*/ 11097 w 43716"/>
                <a:gd name="connsiteY17" fmla="*/ 19230 h 109622"/>
                <a:gd name="connsiteX18" fmla="*/ 2354 w 43716"/>
                <a:gd name="connsiteY18" fmla="*/ 26173 h 109622"/>
                <a:gd name="connsiteX19" fmla="*/ 0 w 43716"/>
                <a:gd name="connsiteY19" fmla="*/ 26538 h 109622"/>
                <a:gd name="connsiteX20" fmla="*/ 8071 w 43716"/>
                <a:gd name="connsiteY20" fmla="*/ 43347 h 10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16" h="109622">
                  <a:moveTo>
                    <a:pt x="8071" y="43347"/>
                  </a:moveTo>
                  <a:cubicBezTo>
                    <a:pt x="14796" y="47732"/>
                    <a:pt x="8407" y="53944"/>
                    <a:pt x="11097" y="57233"/>
                  </a:cubicBezTo>
                  <a:cubicBezTo>
                    <a:pt x="13787" y="60521"/>
                    <a:pt x="12779" y="68560"/>
                    <a:pt x="13451" y="78792"/>
                  </a:cubicBezTo>
                  <a:cubicBezTo>
                    <a:pt x="13787" y="84638"/>
                    <a:pt x="14460" y="98524"/>
                    <a:pt x="14796" y="109852"/>
                  </a:cubicBezTo>
                  <a:cubicBezTo>
                    <a:pt x="17823" y="109121"/>
                    <a:pt x="20850" y="108390"/>
                    <a:pt x="24212" y="108390"/>
                  </a:cubicBezTo>
                  <a:cubicBezTo>
                    <a:pt x="26566" y="108024"/>
                    <a:pt x="28920" y="108390"/>
                    <a:pt x="31274" y="108390"/>
                  </a:cubicBezTo>
                  <a:cubicBezTo>
                    <a:pt x="32956" y="106928"/>
                    <a:pt x="34637" y="105467"/>
                    <a:pt x="35982" y="107659"/>
                  </a:cubicBezTo>
                  <a:cubicBezTo>
                    <a:pt x="34301" y="101447"/>
                    <a:pt x="31274" y="98159"/>
                    <a:pt x="31274" y="93408"/>
                  </a:cubicBezTo>
                  <a:cubicBezTo>
                    <a:pt x="31274" y="86465"/>
                    <a:pt x="29929" y="80984"/>
                    <a:pt x="30938" y="71849"/>
                  </a:cubicBezTo>
                  <a:cubicBezTo>
                    <a:pt x="31947" y="63079"/>
                    <a:pt x="37664" y="58329"/>
                    <a:pt x="37664" y="58329"/>
                  </a:cubicBezTo>
                  <a:cubicBezTo>
                    <a:pt x="37664" y="58329"/>
                    <a:pt x="40018" y="51752"/>
                    <a:pt x="43380" y="47732"/>
                  </a:cubicBezTo>
                  <a:cubicBezTo>
                    <a:pt x="46743" y="43713"/>
                    <a:pt x="45398" y="25442"/>
                    <a:pt x="45062" y="21788"/>
                  </a:cubicBezTo>
                  <a:cubicBezTo>
                    <a:pt x="44725" y="19596"/>
                    <a:pt x="44053" y="14115"/>
                    <a:pt x="43380" y="9364"/>
                  </a:cubicBezTo>
                  <a:cubicBezTo>
                    <a:pt x="42371" y="10095"/>
                    <a:pt x="40690" y="10095"/>
                    <a:pt x="38336" y="8999"/>
                  </a:cubicBezTo>
                  <a:cubicBezTo>
                    <a:pt x="34301" y="6806"/>
                    <a:pt x="38000" y="2056"/>
                    <a:pt x="33292" y="229"/>
                  </a:cubicBezTo>
                  <a:cubicBezTo>
                    <a:pt x="28584" y="-1233"/>
                    <a:pt x="26903" y="4614"/>
                    <a:pt x="27911" y="8999"/>
                  </a:cubicBezTo>
                  <a:cubicBezTo>
                    <a:pt x="28920" y="13384"/>
                    <a:pt x="25557" y="13384"/>
                    <a:pt x="23876" y="15942"/>
                  </a:cubicBezTo>
                  <a:cubicBezTo>
                    <a:pt x="21858" y="18499"/>
                    <a:pt x="13787" y="19230"/>
                    <a:pt x="11097" y="19230"/>
                  </a:cubicBezTo>
                  <a:cubicBezTo>
                    <a:pt x="8407" y="19230"/>
                    <a:pt x="5044" y="25077"/>
                    <a:pt x="2354" y="26173"/>
                  </a:cubicBezTo>
                  <a:cubicBezTo>
                    <a:pt x="1681" y="26538"/>
                    <a:pt x="1009" y="26538"/>
                    <a:pt x="0" y="26538"/>
                  </a:cubicBezTo>
                  <a:cubicBezTo>
                    <a:pt x="336" y="40789"/>
                    <a:pt x="2354" y="39693"/>
                    <a:pt x="8071" y="4334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45" name="Freeform: Shape 44">
              <a:extLst>
                <a:ext uri="{FF2B5EF4-FFF2-40B4-BE49-F238E27FC236}">
                  <a16:creationId xmlns:a16="http://schemas.microsoft.com/office/drawing/2014/main" id="{BEF71386-2A2B-4956-8DCE-4D2E55BB9ACC}"/>
                </a:ext>
              </a:extLst>
            </p:cNvPr>
            <p:cNvSpPr/>
            <p:nvPr/>
          </p:nvSpPr>
          <p:spPr>
            <a:xfrm>
              <a:off x="8838547" y="2297610"/>
              <a:ext cx="26903" cy="87698"/>
            </a:xfrm>
            <a:custGeom>
              <a:avLst/>
              <a:gdLst>
                <a:gd name="connsiteX0" fmla="*/ 7062 w 26902"/>
                <a:gd name="connsiteY0" fmla="*/ 23021 h 87698"/>
                <a:gd name="connsiteX1" fmla="*/ 7398 w 26902"/>
                <a:gd name="connsiteY1" fmla="*/ 48600 h 87698"/>
                <a:gd name="connsiteX2" fmla="*/ 11434 w 26902"/>
                <a:gd name="connsiteY2" fmla="*/ 73813 h 87698"/>
                <a:gd name="connsiteX3" fmla="*/ 15133 w 26902"/>
                <a:gd name="connsiteY3" fmla="*/ 90256 h 87698"/>
                <a:gd name="connsiteX4" fmla="*/ 28920 w 26902"/>
                <a:gd name="connsiteY4" fmla="*/ 85871 h 87698"/>
                <a:gd name="connsiteX5" fmla="*/ 27575 w 26902"/>
                <a:gd name="connsiteY5" fmla="*/ 54811 h 87698"/>
                <a:gd name="connsiteX6" fmla="*/ 25221 w 26902"/>
                <a:gd name="connsiteY6" fmla="*/ 33252 h 87698"/>
                <a:gd name="connsiteX7" fmla="*/ 22195 w 26902"/>
                <a:gd name="connsiteY7" fmla="*/ 19367 h 87698"/>
                <a:gd name="connsiteX8" fmla="*/ 13788 w 26902"/>
                <a:gd name="connsiteY8" fmla="*/ 2193 h 87698"/>
                <a:gd name="connsiteX9" fmla="*/ 2018 w 26902"/>
                <a:gd name="connsiteY9" fmla="*/ 0 h 87698"/>
                <a:gd name="connsiteX10" fmla="*/ 0 w 26902"/>
                <a:gd name="connsiteY10" fmla="*/ 366 h 87698"/>
                <a:gd name="connsiteX11" fmla="*/ 3027 w 26902"/>
                <a:gd name="connsiteY11" fmla="*/ 12059 h 87698"/>
                <a:gd name="connsiteX12" fmla="*/ 7062 w 26902"/>
                <a:gd name="connsiteY12" fmla="*/ 23021 h 8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02" h="87698">
                  <a:moveTo>
                    <a:pt x="7062" y="23021"/>
                  </a:moveTo>
                  <a:cubicBezTo>
                    <a:pt x="6726" y="29233"/>
                    <a:pt x="5381" y="42388"/>
                    <a:pt x="7398" y="48600"/>
                  </a:cubicBezTo>
                  <a:cubicBezTo>
                    <a:pt x="9416" y="54811"/>
                    <a:pt x="11434" y="64312"/>
                    <a:pt x="11434" y="73813"/>
                  </a:cubicBezTo>
                  <a:cubicBezTo>
                    <a:pt x="11434" y="78198"/>
                    <a:pt x="13115" y="84410"/>
                    <a:pt x="15133" y="90256"/>
                  </a:cubicBezTo>
                  <a:cubicBezTo>
                    <a:pt x="19504" y="88795"/>
                    <a:pt x="24212" y="86967"/>
                    <a:pt x="28920" y="85871"/>
                  </a:cubicBezTo>
                  <a:cubicBezTo>
                    <a:pt x="28584" y="74543"/>
                    <a:pt x="27911" y="60658"/>
                    <a:pt x="27575" y="54811"/>
                  </a:cubicBezTo>
                  <a:cubicBezTo>
                    <a:pt x="26903" y="44580"/>
                    <a:pt x="27911" y="36541"/>
                    <a:pt x="25221" y="33252"/>
                  </a:cubicBezTo>
                  <a:cubicBezTo>
                    <a:pt x="22531" y="29964"/>
                    <a:pt x="28584" y="23752"/>
                    <a:pt x="22195" y="19367"/>
                  </a:cubicBezTo>
                  <a:cubicBezTo>
                    <a:pt x="16478" y="15347"/>
                    <a:pt x="14460" y="16443"/>
                    <a:pt x="13788" y="2193"/>
                  </a:cubicBezTo>
                  <a:cubicBezTo>
                    <a:pt x="10425" y="1827"/>
                    <a:pt x="5381" y="366"/>
                    <a:pt x="2018" y="0"/>
                  </a:cubicBezTo>
                  <a:cubicBezTo>
                    <a:pt x="1345" y="0"/>
                    <a:pt x="673" y="0"/>
                    <a:pt x="0" y="366"/>
                  </a:cubicBezTo>
                  <a:cubicBezTo>
                    <a:pt x="673" y="5481"/>
                    <a:pt x="1681" y="11328"/>
                    <a:pt x="3027" y="12059"/>
                  </a:cubicBezTo>
                  <a:cubicBezTo>
                    <a:pt x="5717" y="13886"/>
                    <a:pt x="7398" y="17174"/>
                    <a:pt x="7062" y="2302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46" name="Freeform: Shape 45">
              <a:extLst>
                <a:ext uri="{FF2B5EF4-FFF2-40B4-BE49-F238E27FC236}">
                  <a16:creationId xmlns:a16="http://schemas.microsoft.com/office/drawing/2014/main" id="{7CB7F749-2608-442C-A5D0-134B8577CC76}"/>
                </a:ext>
              </a:extLst>
            </p:cNvPr>
            <p:cNvSpPr/>
            <p:nvPr/>
          </p:nvSpPr>
          <p:spPr>
            <a:xfrm>
              <a:off x="8975077" y="2260704"/>
              <a:ext cx="114336" cy="208283"/>
            </a:xfrm>
            <a:custGeom>
              <a:avLst/>
              <a:gdLst>
                <a:gd name="connsiteX0" fmla="*/ 112318 w 114335"/>
                <a:gd name="connsiteY0" fmla="*/ 190743 h 208283"/>
                <a:gd name="connsiteX1" fmla="*/ 102230 w 114335"/>
                <a:gd name="connsiteY1" fmla="*/ 179050 h 208283"/>
                <a:gd name="connsiteX2" fmla="*/ 98867 w 114335"/>
                <a:gd name="connsiteY2" fmla="*/ 172838 h 208283"/>
                <a:gd name="connsiteX3" fmla="*/ 96513 w 114335"/>
                <a:gd name="connsiteY3" fmla="*/ 161876 h 208283"/>
                <a:gd name="connsiteX4" fmla="*/ 92141 w 114335"/>
                <a:gd name="connsiteY4" fmla="*/ 147260 h 208283"/>
                <a:gd name="connsiteX5" fmla="*/ 90123 w 114335"/>
                <a:gd name="connsiteY5" fmla="*/ 132278 h 208283"/>
                <a:gd name="connsiteX6" fmla="*/ 97858 w 114335"/>
                <a:gd name="connsiteY6" fmla="*/ 114008 h 208283"/>
                <a:gd name="connsiteX7" fmla="*/ 105592 w 114335"/>
                <a:gd name="connsiteY7" fmla="*/ 102680 h 208283"/>
                <a:gd name="connsiteX8" fmla="*/ 100885 w 114335"/>
                <a:gd name="connsiteY8" fmla="*/ 89525 h 208283"/>
                <a:gd name="connsiteX9" fmla="*/ 88106 w 114335"/>
                <a:gd name="connsiteY9" fmla="*/ 73813 h 208283"/>
                <a:gd name="connsiteX10" fmla="*/ 84407 w 114335"/>
                <a:gd name="connsiteY10" fmla="*/ 60658 h 208283"/>
                <a:gd name="connsiteX11" fmla="*/ 97858 w 114335"/>
                <a:gd name="connsiteY11" fmla="*/ 58465 h 208283"/>
                <a:gd name="connsiteX12" fmla="*/ 104247 w 114335"/>
                <a:gd name="connsiteY12" fmla="*/ 55907 h 208283"/>
                <a:gd name="connsiteX13" fmla="*/ 97858 w 114335"/>
                <a:gd name="connsiteY13" fmla="*/ 33252 h 208283"/>
                <a:gd name="connsiteX14" fmla="*/ 95840 w 114335"/>
                <a:gd name="connsiteY14" fmla="*/ 17174 h 208283"/>
                <a:gd name="connsiteX15" fmla="*/ 86088 w 114335"/>
                <a:gd name="connsiteY15" fmla="*/ 0 h 208283"/>
                <a:gd name="connsiteX16" fmla="*/ 85079 w 114335"/>
                <a:gd name="connsiteY16" fmla="*/ 0 h 208283"/>
                <a:gd name="connsiteX17" fmla="*/ 84070 w 114335"/>
                <a:gd name="connsiteY17" fmla="*/ 9866 h 208283"/>
                <a:gd name="connsiteX18" fmla="*/ 90460 w 114335"/>
                <a:gd name="connsiteY18" fmla="*/ 17540 h 208283"/>
                <a:gd name="connsiteX19" fmla="*/ 91468 w 114335"/>
                <a:gd name="connsiteY19" fmla="*/ 28867 h 208283"/>
                <a:gd name="connsiteX20" fmla="*/ 82389 w 114335"/>
                <a:gd name="connsiteY20" fmla="*/ 34714 h 208283"/>
                <a:gd name="connsiteX21" fmla="*/ 73309 w 114335"/>
                <a:gd name="connsiteY21" fmla="*/ 54811 h 208283"/>
                <a:gd name="connsiteX22" fmla="*/ 69610 w 114335"/>
                <a:gd name="connsiteY22" fmla="*/ 66870 h 208283"/>
                <a:gd name="connsiteX23" fmla="*/ 67929 w 114335"/>
                <a:gd name="connsiteY23" fmla="*/ 76736 h 208283"/>
                <a:gd name="connsiteX24" fmla="*/ 60531 w 114335"/>
                <a:gd name="connsiteY24" fmla="*/ 87698 h 208283"/>
                <a:gd name="connsiteX25" fmla="*/ 49097 w 114335"/>
                <a:gd name="connsiteY25" fmla="*/ 115835 h 208283"/>
                <a:gd name="connsiteX26" fmla="*/ 42708 w 114335"/>
                <a:gd name="connsiteY26" fmla="*/ 123874 h 208283"/>
                <a:gd name="connsiteX27" fmla="*/ 31610 w 114335"/>
                <a:gd name="connsiteY27" fmla="*/ 114738 h 208283"/>
                <a:gd name="connsiteX28" fmla="*/ 22531 w 114335"/>
                <a:gd name="connsiteY28" fmla="*/ 116200 h 208283"/>
                <a:gd name="connsiteX29" fmla="*/ 4708 w 114335"/>
                <a:gd name="connsiteY29" fmla="*/ 136297 h 208283"/>
                <a:gd name="connsiteX30" fmla="*/ 0 w 114335"/>
                <a:gd name="connsiteY30" fmla="*/ 156030 h 208283"/>
                <a:gd name="connsiteX31" fmla="*/ 3026 w 114335"/>
                <a:gd name="connsiteY31" fmla="*/ 160049 h 208283"/>
                <a:gd name="connsiteX32" fmla="*/ 7062 w 114335"/>
                <a:gd name="connsiteY32" fmla="*/ 159684 h 208283"/>
                <a:gd name="connsiteX33" fmla="*/ 25894 w 114335"/>
                <a:gd name="connsiteY33" fmla="*/ 171011 h 208283"/>
                <a:gd name="connsiteX34" fmla="*/ 27911 w 114335"/>
                <a:gd name="connsiteY34" fmla="*/ 183435 h 208283"/>
                <a:gd name="connsiteX35" fmla="*/ 28248 w 114335"/>
                <a:gd name="connsiteY35" fmla="*/ 187089 h 208283"/>
                <a:gd name="connsiteX36" fmla="*/ 26903 w 114335"/>
                <a:gd name="connsiteY36" fmla="*/ 201706 h 208283"/>
                <a:gd name="connsiteX37" fmla="*/ 26566 w 114335"/>
                <a:gd name="connsiteY37" fmla="*/ 203167 h 208283"/>
                <a:gd name="connsiteX38" fmla="*/ 41363 w 114335"/>
                <a:gd name="connsiteY38" fmla="*/ 203167 h 208283"/>
                <a:gd name="connsiteX39" fmla="*/ 48088 w 114335"/>
                <a:gd name="connsiteY39" fmla="*/ 200975 h 208283"/>
                <a:gd name="connsiteX40" fmla="*/ 89451 w 114335"/>
                <a:gd name="connsiteY40" fmla="*/ 202071 h 208283"/>
                <a:gd name="connsiteX41" fmla="*/ 111645 w 114335"/>
                <a:gd name="connsiteY41" fmla="*/ 211206 h 208283"/>
                <a:gd name="connsiteX42" fmla="*/ 115345 w 114335"/>
                <a:gd name="connsiteY42" fmla="*/ 194763 h 208283"/>
                <a:gd name="connsiteX43" fmla="*/ 112318 w 114335"/>
                <a:gd name="connsiteY43" fmla="*/ 190743 h 20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4335" h="208283">
                  <a:moveTo>
                    <a:pt x="112318" y="190743"/>
                  </a:moveTo>
                  <a:cubicBezTo>
                    <a:pt x="111645" y="187820"/>
                    <a:pt x="104584" y="182704"/>
                    <a:pt x="102230" y="179050"/>
                  </a:cubicBezTo>
                  <a:cubicBezTo>
                    <a:pt x="99876" y="175396"/>
                    <a:pt x="98867" y="172838"/>
                    <a:pt x="98867" y="172838"/>
                  </a:cubicBezTo>
                  <a:cubicBezTo>
                    <a:pt x="98867" y="172838"/>
                    <a:pt x="99539" y="166626"/>
                    <a:pt x="96513" y="161876"/>
                  </a:cubicBezTo>
                  <a:cubicBezTo>
                    <a:pt x="93486" y="157126"/>
                    <a:pt x="92141" y="153837"/>
                    <a:pt x="92141" y="147260"/>
                  </a:cubicBezTo>
                  <a:cubicBezTo>
                    <a:pt x="92141" y="140682"/>
                    <a:pt x="90123" y="135932"/>
                    <a:pt x="90123" y="132278"/>
                  </a:cubicBezTo>
                  <a:cubicBezTo>
                    <a:pt x="90123" y="128624"/>
                    <a:pt x="95504" y="121681"/>
                    <a:pt x="97858" y="114008"/>
                  </a:cubicBezTo>
                  <a:cubicBezTo>
                    <a:pt x="99203" y="109623"/>
                    <a:pt x="102566" y="105969"/>
                    <a:pt x="105592" y="102680"/>
                  </a:cubicBezTo>
                  <a:cubicBezTo>
                    <a:pt x="103911" y="99757"/>
                    <a:pt x="102230" y="94641"/>
                    <a:pt x="100885" y="89525"/>
                  </a:cubicBezTo>
                  <a:cubicBezTo>
                    <a:pt x="99203" y="82582"/>
                    <a:pt x="93823" y="80390"/>
                    <a:pt x="88106" y="73813"/>
                  </a:cubicBezTo>
                  <a:cubicBezTo>
                    <a:pt x="82053" y="67235"/>
                    <a:pt x="84407" y="63581"/>
                    <a:pt x="84407" y="60658"/>
                  </a:cubicBezTo>
                  <a:cubicBezTo>
                    <a:pt x="84407" y="58100"/>
                    <a:pt x="92141" y="58100"/>
                    <a:pt x="97858" y="58465"/>
                  </a:cubicBezTo>
                  <a:cubicBezTo>
                    <a:pt x="103238" y="59196"/>
                    <a:pt x="106601" y="57369"/>
                    <a:pt x="104247" y="55907"/>
                  </a:cubicBezTo>
                  <a:cubicBezTo>
                    <a:pt x="101893" y="54446"/>
                    <a:pt x="97185" y="41657"/>
                    <a:pt x="97858" y="33252"/>
                  </a:cubicBezTo>
                  <a:cubicBezTo>
                    <a:pt x="98194" y="24482"/>
                    <a:pt x="95504" y="21925"/>
                    <a:pt x="95840" y="17174"/>
                  </a:cubicBezTo>
                  <a:cubicBezTo>
                    <a:pt x="96177" y="12424"/>
                    <a:pt x="90796" y="0"/>
                    <a:pt x="86088" y="0"/>
                  </a:cubicBezTo>
                  <a:cubicBezTo>
                    <a:pt x="85752" y="0"/>
                    <a:pt x="85415" y="0"/>
                    <a:pt x="85079" y="0"/>
                  </a:cubicBezTo>
                  <a:cubicBezTo>
                    <a:pt x="84407" y="4020"/>
                    <a:pt x="84070" y="8404"/>
                    <a:pt x="84070" y="9866"/>
                  </a:cubicBezTo>
                  <a:cubicBezTo>
                    <a:pt x="84070" y="12424"/>
                    <a:pt x="87769" y="16443"/>
                    <a:pt x="90460" y="17540"/>
                  </a:cubicBezTo>
                  <a:cubicBezTo>
                    <a:pt x="93150" y="18636"/>
                    <a:pt x="91805" y="24117"/>
                    <a:pt x="91468" y="28867"/>
                  </a:cubicBezTo>
                  <a:cubicBezTo>
                    <a:pt x="91132" y="33618"/>
                    <a:pt x="83734" y="32521"/>
                    <a:pt x="82389" y="34714"/>
                  </a:cubicBezTo>
                  <a:cubicBezTo>
                    <a:pt x="81044" y="36906"/>
                    <a:pt x="72637" y="51888"/>
                    <a:pt x="73309" y="54811"/>
                  </a:cubicBezTo>
                  <a:cubicBezTo>
                    <a:pt x="73646" y="57369"/>
                    <a:pt x="71964" y="65774"/>
                    <a:pt x="69610" y="66870"/>
                  </a:cubicBezTo>
                  <a:cubicBezTo>
                    <a:pt x="67256" y="67966"/>
                    <a:pt x="67929" y="73813"/>
                    <a:pt x="67929" y="76736"/>
                  </a:cubicBezTo>
                  <a:cubicBezTo>
                    <a:pt x="67929" y="79294"/>
                    <a:pt x="60531" y="83313"/>
                    <a:pt x="60531" y="87698"/>
                  </a:cubicBezTo>
                  <a:cubicBezTo>
                    <a:pt x="60531" y="92083"/>
                    <a:pt x="51787" y="109988"/>
                    <a:pt x="49097" y="115835"/>
                  </a:cubicBezTo>
                  <a:cubicBezTo>
                    <a:pt x="46407" y="121681"/>
                    <a:pt x="43717" y="129355"/>
                    <a:pt x="42708" y="123874"/>
                  </a:cubicBezTo>
                  <a:cubicBezTo>
                    <a:pt x="41699" y="118393"/>
                    <a:pt x="34973" y="111815"/>
                    <a:pt x="31610" y="114738"/>
                  </a:cubicBezTo>
                  <a:cubicBezTo>
                    <a:pt x="28248" y="117296"/>
                    <a:pt x="24212" y="115835"/>
                    <a:pt x="22531" y="116200"/>
                  </a:cubicBezTo>
                  <a:cubicBezTo>
                    <a:pt x="20849" y="116931"/>
                    <a:pt x="4708" y="136297"/>
                    <a:pt x="4708" y="136297"/>
                  </a:cubicBezTo>
                  <a:cubicBezTo>
                    <a:pt x="4708" y="136297"/>
                    <a:pt x="3363" y="145433"/>
                    <a:pt x="0" y="156030"/>
                  </a:cubicBezTo>
                  <a:cubicBezTo>
                    <a:pt x="1009" y="156760"/>
                    <a:pt x="2018" y="158222"/>
                    <a:pt x="3026" y="160049"/>
                  </a:cubicBezTo>
                  <a:cubicBezTo>
                    <a:pt x="4372" y="159684"/>
                    <a:pt x="5717" y="159318"/>
                    <a:pt x="7062" y="159684"/>
                  </a:cubicBezTo>
                  <a:cubicBezTo>
                    <a:pt x="14796" y="160049"/>
                    <a:pt x="21858" y="163703"/>
                    <a:pt x="25894" y="171011"/>
                  </a:cubicBezTo>
                  <a:cubicBezTo>
                    <a:pt x="27911" y="175031"/>
                    <a:pt x="28584" y="179050"/>
                    <a:pt x="27911" y="183435"/>
                  </a:cubicBezTo>
                  <a:cubicBezTo>
                    <a:pt x="28248" y="184531"/>
                    <a:pt x="28248" y="185993"/>
                    <a:pt x="28248" y="187089"/>
                  </a:cubicBezTo>
                  <a:cubicBezTo>
                    <a:pt x="28248" y="191840"/>
                    <a:pt x="27911" y="196955"/>
                    <a:pt x="26903" y="201706"/>
                  </a:cubicBezTo>
                  <a:cubicBezTo>
                    <a:pt x="26903" y="202437"/>
                    <a:pt x="26566" y="202802"/>
                    <a:pt x="26566" y="203167"/>
                  </a:cubicBezTo>
                  <a:lnTo>
                    <a:pt x="41363" y="203167"/>
                  </a:lnTo>
                  <a:lnTo>
                    <a:pt x="48088" y="200975"/>
                  </a:lnTo>
                  <a:cubicBezTo>
                    <a:pt x="48088" y="200975"/>
                    <a:pt x="84743" y="203167"/>
                    <a:pt x="89451" y="202071"/>
                  </a:cubicBezTo>
                  <a:cubicBezTo>
                    <a:pt x="94159" y="200975"/>
                    <a:pt x="111645" y="211206"/>
                    <a:pt x="111645" y="211206"/>
                  </a:cubicBezTo>
                  <a:cubicBezTo>
                    <a:pt x="111645" y="211206"/>
                    <a:pt x="112318" y="200975"/>
                    <a:pt x="115345" y="194763"/>
                  </a:cubicBezTo>
                  <a:cubicBezTo>
                    <a:pt x="113999" y="193301"/>
                    <a:pt x="112654" y="192205"/>
                    <a:pt x="112318" y="19074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47" name="Freeform: Shape 46">
              <a:extLst>
                <a:ext uri="{FF2B5EF4-FFF2-40B4-BE49-F238E27FC236}">
                  <a16:creationId xmlns:a16="http://schemas.microsoft.com/office/drawing/2014/main" id="{E25DD2A0-A52D-494E-8151-0A0D6AAE9960}"/>
                </a:ext>
              </a:extLst>
            </p:cNvPr>
            <p:cNvSpPr/>
            <p:nvPr/>
          </p:nvSpPr>
          <p:spPr>
            <a:xfrm>
              <a:off x="8706271" y="2306725"/>
              <a:ext cx="94159" cy="105969"/>
            </a:xfrm>
            <a:custGeom>
              <a:avLst/>
              <a:gdLst>
                <a:gd name="connsiteX0" fmla="*/ 5834 w 94158"/>
                <a:gd name="connsiteY0" fmla="*/ 82968 h 105968"/>
                <a:gd name="connsiteX1" fmla="*/ 17940 w 94158"/>
                <a:gd name="connsiteY1" fmla="*/ 96854 h 105968"/>
                <a:gd name="connsiteX2" fmla="*/ 15586 w 94158"/>
                <a:gd name="connsiteY2" fmla="*/ 105624 h 105968"/>
                <a:gd name="connsiteX3" fmla="*/ 16258 w 94158"/>
                <a:gd name="connsiteY3" fmla="*/ 106354 h 105968"/>
                <a:gd name="connsiteX4" fmla="*/ 23656 w 94158"/>
                <a:gd name="connsiteY4" fmla="*/ 104162 h 105968"/>
                <a:gd name="connsiteX5" fmla="*/ 89231 w 94158"/>
                <a:gd name="connsiteY5" fmla="*/ 93930 h 105968"/>
                <a:gd name="connsiteX6" fmla="*/ 83515 w 94158"/>
                <a:gd name="connsiteY6" fmla="*/ 75295 h 105968"/>
                <a:gd name="connsiteX7" fmla="*/ 89568 w 94158"/>
                <a:gd name="connsiteY7" fmla="*/ 57390 h 105968"/>
                <a:gd name="connsiteX8" fmla="*/ 95621 w 94158"/>
                <a:gd name="connsiteY8" fmla="*/ 45331 h 105968"/>
                <a:gd name="connsiteX9" fmla="*/ 90240 w 94158"/>
                <a:gd name="connsiteY9" fmla="*/ 16829 h 105968"/>
                <a:gd name="connsiteX10" fmla="*/ 87214 w 94158"/>
                <a:gd name="connsiteY10" fmla="*/ 15002 h 105968"/>
                <a:gd name="connsiteX11" fmla="*/ 68718 w 94158"/>
                <a:gd name="connsiteY11" fmla="*/ 17560 h 105968"/>
                <a:gd name="connsiteX12" fmla="*/ 54931 w 94158"/>
                <a:gd name="connsiteY12" fmla="*/ 9886 h 105968"/>
                <a:gd name="connsiteX13" fmla="*/ 42825 w 94158"/>
                <a:gd name="connsiteY13" fmla="*/ 5136 h 105968"/>
                <a:gd name="connsiteX14" fmla="*/ 37444 w 94158"/>
                <a:gd name="connsiteY14" fmla="*/ 2944 h 105968"/>
                <a:gd name="connsiteX15" fmla="*/ 29709 w 94158"/>
                <a:gd name="connsiteY15" fmla="*/ 4040 h 105968"/>
                <a:gd name="connsiteX16" fmla="*/ 20966 w 94158"/>
                <a:gd name="connsiteY16" fmla="*/ 8790 h 105968"/>
                <a:gd name="connsiteX17" fmla="*/ 13232 w 94158"/>
                <a:gd name="connsiteY17" fmla="*/ 6232 h 105968"/>
                <a:gd name="connsiteX18" fmla="*/ 7851 w 94158"/>
                <a:gd name="connsiteY18" fmla="*/ 7694 h 105968"/>
                <a:gd name="connsiteX19" fmla="*/ 7851 w 94158"/>
                <a:gd name="connsiteY19" fmla="*/ 22310 h 105968"/>
                <a:gd name="connsiteX20" fmla="*/ 10541 w 94158"/>
                <a:gd name="connsiteY20" fmla="*/ 30715 h 105968"/>
                <a:gd name="connsiteX21" fmla="*/ 13232 w 94158"/>
                <a:gd name="connsiteY21" fmla="*/ 42042 h 105968"/>
                <a:gd name="connsiteX22" fmla="*/ 5834 w 94158"/>
                <a:gd name="connsiteY22" fmla="*/ 43139 h 105968"/>
                <a:gd name="connsiteX23" fmla="*/ 7179 w 94158"/>
                <a:gd name="connsiteY23" fmla="*/ 54101 h 105968"/>
                <a:gd name="connsiteX24" fmla="*/ 2807 w 94158"/>
                <a:gd name="connsiteY24" fmla="*/ 64332 h 105968"/>
                <a:gd name="connsiteX25" fmla="*/ 1125 w 94158"/>
                <a:gd name="connsiteY25" fmla="*/ 77487 h 105968"/>
                <a:gd name="connsiteX26" fmla="*/ 5834 w 94158"/>
                <a:gd name="connsiteY26" fmla="*/ 82968 h 10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4158" h="105968">
                  <a:moveTo>
                    <a:pt x="5834" y="82968"/>
                  </a:moveTo>
                  <a:cubicBezTo>
                    <a:pt x="10541" y="86622"/>
                    <a:pt x="18612" y="90642"/>
                    <a:pt x="17940" y="96854"/>
                  </a:cubicBezTo>
                  <a:cubicBezTo>
                    <a:pt x="17603" y="100508"/>
                    <a:pt x="16595" y="102335"/>
                    <a:pt x="15586" y="105624"/>
                  </a:cubicBezTo>
                  <a:cubicBezTo>
                    <a:pt x="15922" y="105989"/>
                    <a:pt x="15922" y="105989"/>
                    <a:pt x="16258" y="106354"/>
                  </a:cubicBezTo>
                  <a:cubicBezTo>
                    <a:pt x="18948" y="105624"/>
                    <a:pt x="21302" y="104893"/>
                    <a:pt x="23656" y="104162"/>
                  </a:cubicBezTo>
                  <a:cubicBezTo>
                    <a:pt x="45851" y="97584"/>
                    <a:pt x="66700" y="95757"/>
                    <a:pt x="89231" y="93930"/>
                  </a:cubicBezTo>
                  <a:cubicBezTo>
                    <a:pt x="86877" y="89180"/>
                    <a:pt x="83178" y="78218"/>
                    <a:pt x="83515" y="75295"/>
                  </a:cubicBezTo>
                  <a:cubicBezTo>
                    <a:pt x="83851" y="72006"/>
                    <a:pt x="89904" y="62140"/>
                    <a:pt x="89568" y="57390"/>
                  </a:cubicBezTo>
                  <a:cubicBezTo>
                    <a:pt x="89231" y="52639"/>
                    <a:pt x="95621" y="49350"/>
                    <a:pt x="95621" y="45331"/>
                  </a:cubicBezTo>
                  <a:cubicBezTo>
                    <a:pt x="95621" y="42408"/>
                    <a:pt x="93939" y="27061"/>
                    <a:pt x="90240" y="16829"/>
                  </a:cubicBezTo>
                  <a:cubicBezTo>
                    <a:pt x="89568" y="16829"/>
                    <a:pt x="88559" y="16464"/>
                    <a:pt x="87214" y="15002"/>
                  </a:cubicBezTo>
                  <a:cubicBezTo>
                    <a:pt x="84523" y="11713"/>
                    <a:pt x="72753" y="12444"/>
                    <a:pt x="68718" y="17560"/>
                  </a:cubicBezTo>
                  <a:cubicBezTo>
                    <a:pt x="64683" y="23041"/>
                    <a:pt x="56276" y="12810"/>
                    <a:pt x="54931" y="9886"/>
                  </a:cubicBezTo>
                  <a:cubicBezTo>
                    <a:pt x="53586" y="7328"/>
                    <a:pt x="47532" y="1117"/>
                    <a:pt x="42825" y="5136"/>
                  </a:cubicBezTo>
                  <a:cubicBezTo>
                    <a:pt x="38116" y="8790"/>
                    <a:pt x="36771" y="7694"/>
                    <a:pt x="37444" y="2944"/>
                  </a:cubicBezTo>
                  <a:cubicBezTo>
                    <a:pt x="37780" y="-1807"/>
                    <a:pt x="30382" y="-345"/>
                    <a:pt x="29709" y="4040"/>
                  </a:cubicBezTo>
                  <a:cubicBezTo>
                    <a:pt x="28701" y="8425"/>
                    <a:pt x="22648" y="12079"/>
                    <a:pt x="20966" y="8790"/>
                  </a:cubicBezTo>
                  <a:cubicBezTo>
                    <a:pt x="18948" y="5501"/>
                    <a:pt x="14913" y="1117"/>
                    <a:pt x="13232" y="6232"/>
                  </a:cubicBezTo>
                  <a:cubicBezTo>
                    <a:pt x="11887" y="9521"/>
                    <a:pt x="9869" y="9156"/>
                    <a:pt x="7851" y="7694"/>
                  </a:cubicBezTo>
                  <a:cubicBezTo>
                    <a:pt x="6842" y="13540"/>
                    <a:pt x="5161" y="20483"/>
                    <a:pt x="7851" y="22310"/>
                  </a:cubicBezTo>
                  <a:cubicBezTo>
                    <a:pt x="10878" y="24503"/>
                    <a:pt x="11214" y="28522"/>
                    <a:pt x="10541" y="30715"/>
                  </a:cubicBezTo>
                  <a:cubicBezTo>
                    <a:pt x="9869" y="33273"/>
                    <a:pt x="15586" y="39119"/>
                    <a:pt x="13232" y="42042"/>
                  </a:cubicBezTo>
                  <a:cubicBezTo>
                    <a:pt x="10878" y="44966"/>
                    <a:pt x="7851" y="39119"/>
                    <a:pt x="5834" y="43139"/>
                  </a:cubicBezTo>
                  <a:cubicBezTo>
                    <a:pt x="4152" y="47158"/>
                    <a:pt x="9196" y="50812"/>
                    <a:pt x="7179" y="54101"/>
                  </a:cubicBezTo>
                  <a:cubicBezTo>
                    <a:pt x="5161" y="57390"/>
                    <a:pt x="2134" y="57755"/>
                    <a:pt x="2807" y="64332"/>
                  </a:cubicBezTo>
                  <a:cubicBezTo>
                    <a:pt x="3479" y="70910"/>
                    <a:pt x="3143" y="75295"/>
                    <a:pt x="1125" y="77487"/>
                  </a:cubicBezTo>
                  <a:cubicBezTo>
                    <a:pt x="-1565" y="79314"/>
                    <a:pt x="789" y="79314"/>
                    <a:pt x="5834" y="8296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48" name="Freeform: Shape 47">
              <a:extLst>
                <a:ext uri="{FF2B5EF4-FFF2-40B4-BE49-F238E27FC236}">
                  <a16:creationId xmlns:a16="http://schemas.microsoft.com/office/drawing/2014/main" id="{1B2CC832-BA6E-48CE-99D7-6B2B65F2A1BA}"/>
                </a:ext>
              </a:extLst>
            </p:cNvPr>
            <p:cNvSpPr/>
            <p:nvPr/>
          </p:nvSpPr>
          <p:spPr>
            <a:xfrm>
              <a:off x="8789092" y="2297610"/>
              <a:ext cx="63894" cy="98660"/>
            </a:xfrm>
            <a:custGeom>
              <a:avLst/>
              <a:gdLst>
                <a:gd name="connsiteX0" fmla="*/ 15491 w 63893"/>
                <a:gd name="connsiteY0" fmla="*/ 101584 h 98660"/>
                <a:gd name="connsiteX1" fmla="*/ 53490 w 63893"/>
                <a:gd name="connsiteY1" fmla="*/ 93910 h 98660"/>
                <a:gd name="connsiteX2" fmla="*/ 64588 w 63893"/>
                <a:gd name="connsiteY2" fmla="*/ 89891 h 98660"/>
                <a:gd name="connsiteX3" fmla="*/ 60889 w 63893"/>
                <a:gd name="connsiteY3" fmla="*/ 73447 h 98660"/>
                <a:gd name="connsiteX4" fmla="*/ 56853 w 63893"/>
                <a:gd name="connsiteY4" fmla="*/ 48234 h 98660"/>
                <a:gd name="connsiteX5" fmla="*/ 56517 w 63893"/>
                <a:gd name="connsiteY5" fmla="*/ 22655 h 98660"/>
                <a:gd name="connsiteX6" fmla="*/ 52818 w 63893"/>
                <a:gd name="connsiteY6" fmla="*/ 11693 h 98660"/>
                <a:gd name="connsiteX7" fmla="*/ 49791 w 63893"/>
                <a:gd name="connsiteY7" fmla="*/ 0 h 98660"/>
                <a:gd name="connsiteX8" fmla="*/ 45756 w 63893"/>
                <a:gd name="connsiteY8" fmla="*/ 4385 h 98660"/>
                <a:gd name="connsiteX9" fmla="*/ 6411 w 63893"/>
                <a:gd name="connsiteY9" fmla="*/ 3289 h 98660"/>
                <a:gd name="connsiteX10" fmla="*/ 9101 w 63893"/>
                <a:gd name="connsiteY10" fmla="*/ 21559 h 98660"/>
                <a:gd name="connsiteX11" fmla="*/ 6747 w 63893"/>
                <a:gd name="connsiteY11" fmla="*/ 24848 h 98660"/>
                <a:gd name="connsiteX12" fmla="*/ 12128 w 63893"/>
                <a:gd name="connsiteY12" fmla="*/ 53350 h 98660"/>
                <a:gd name="connsiteX13" fmla="*/ 6075 w 63893"/>
                <a:gd name="connsiteY13" fmla="*/ 65408 h 98660"/>
                <a:gd name="connsiteX14" fmla="*/ 21 w 63893"/>
                <a:gd name="connsiteY14" fmla="*/ 83313 h 98660"/>
                <a:gd name="connsiteX15" fmla="*/ 5738 w 63893"/>
                <a:gd name="connsiteY15" fmla="*/ 101949 h 98660"/>
                <a:gd name="connsiteX16" fmla="*/ 15491 w 63893"/>
                <a:gd name="connsiteY16" fmla="*/ 101584 h 9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893" h="98660">
                  <a:moveTo>
                    <a:pt x="15491" y="101584"/>
                  </a:moveTo>
                  <a:cubicBezTo>
                    <a:pt x="28269" y="100487"/>
                    <a:pt x="41048" y="97930"/>
                    <a:pt x="53490" y="93910"/>
                  </a:cubicBezTo>
                  <a:cubicBezTo>
                    <a:pt x="57189" y="92814"/>
                    <a:pt x="60889" y="91352"/>
                    <a:pt x="64588" y="89891"/>
                  </a:cubicBezTo>
                  <a:cubicBezTo>
                    <a:pt x="62570" y="84410"/>
                    <a:pt x="60889" y="78198"/>
                    <a:pt x="60889" y="73447"/>
                  </a:cubicBezTo>
                  <a:cubicBezTo>
                    <a:pt x="60889" y="63947"/>
                    <a:pt x="58871" y="54446"/>
                    <a:pt x="56853" y="48234"/>
                  </a:cubicBezTo>
                  <a:cubicBezTo>
                    <a:pt x="54836" y="42022"/>
                    <a:pt x="56181" y="28867"/>
                    <a:pt x="56517" y="22655"/>
                  </a:cubicBezTo>
                  <a:cubicBezTo>
                    <a:pt x="56853" y="16443"/>
                    <a:pt x="55172" y="13155"/>
                    <a:pt x="52818" y="11693"/>
                  </a:cubicBezTo>
                  <a:cubicBezTo>
                    <a:pt x="51473" y="10962"/>
                    <a:pt x="50464" y="5116"/>
                    <a:pt x="49791" y="0"/>
                  </a:cubicBezTo>
                  <a:cubicBezTo>
                    <a:pt x="47101" y="1462"/>
                    <a:pt x="46765" y="6578"/>
                    <a:pt x="45756" y="4385"/>
                  </a:cubicBezTo>
                  <a:cubicBezTo>
                    <a:pt x="44411" y="1827"/>
                    <a:pt x="8428" y="0"/>
                    <a:pt x="6411" y="3289"/>
                  </a:cubicBezTo>
                  <a:cubicBezTo>
                    <a:pt x="4393" y="6578"/>
                    <a:pt x="9774" y="18636"/>
                    <a:pt x="9101" y="21559"/>
                  </a:cubicBezTo>
                  <a:cubicBezTo>
                    <a:pt x="8765" y="23386"/>
                    <a:pt x="8092" y="24848"/>
                    <a:pt x="6747" y="24848"/>
                  </a:cubicBezTo>
                  <a:cubicBezTo>
                    <a:pt x="10446" y="34714"/>
                    <a:pt x="12128" y="50061"/>
                    <a:pt x="12128" y="53350"/>
                  </a:cubicBezTo>
                  <a:cubicBezTo>
                    <a:pt x="12128" y="57369"/>
                    <a:pt x="5738" y="60658"/>
                    <a:pt x="6075" y="65408"/>
                  </a:cubicBezTo>
                  <a:cubicBezTo>
                    <a:pt x="6411" y="70159"/>
                    <a:pt x="694" y="80025"/>
                    <a:pt x="21" y="83313"/>
                  </a:cubicBezTo>
                  <a:cubicBezTo>
                    <a:pt x="-315" y="86237"/>
                    <a:pt x="3384" y="96833"/>
                    <a:pt x="5738" y="101949"/>
                  </a:cubicBezTo>
                  <a:cubicBezTo>
                    <a:pt x="9101" y="102314"/>
                    <a:pt x="12464" y="101949"/>
                    <a:pt x="15491" y="10158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49" name="Freeform: Shape 48">
              <a:extLst>
                <a:ext uri="{FF2B5EF4-FFF2-40B4-BE49-F238E27FC236}">
                  <a16:creationId xmlns:a16="http://schemas.microsoft.com/office/drawing/2014/main" id="{4CBB9E47-886A-43F2-B4FA-5244213A0938}"/>
                </a:ext>
              </a:extLst>
            </p:cNvPr>
            <p:cNvSpPr/>
            <p:nvPr/>
          </p:nvSpPr>
          <p:spPr>
            <a:xfrm>
              <a:off x="8602813" y="2269473"/>
              <a:ext cx="114336" cy="98660"/>
            </a:xfrm>
            <a:custGeom>
              <a:avLst/>
              <a:gdLst>
                <a:gd name="connsiteX0" fmla="*/ 11433 w 114335"/>
                <a:gd name="connsiteY0" fmla="*/ 45676 h 98660"/>
                <a:gd name="connsiteX1" fmla="*/ 13451 w 114335"/>
                <a:gd name="connsiteY1" fmla="*/ 47503 h 98660"/>
                <a:gd name="connsiteX2" fmla="*/ 30938 w 114335"/>
                <a:gd name="connsiteY2" fmla="*/ 65774 h 98660"/>
                <a:gd name="connsiteX3" fmla="*/ 39345 w 114335"/>
                <a:gd name="connsiteY3" fmla="*/ 54446 h 98660"/>
                <a:gd name="connsiteX4" fmla="*/ 46743 w 114335"/>
                <a:gd name="connsiteY4" fmla="*/ 52254 h 98660"/>
                <a:gd name="connsiteX5" fmla="*/ 58513 w 114335"/>
                <a:gd name="connsiteY5" fmla="*/ 49330 h 98660"/>
                <a:gd name="connsiteX6" fmla="*/ 70955 w 114335"/>
                <a:gd name="connsiteY6" fmla="*/ 67601 h 98660"/>
                <a:gd name="connsiteX7" fmla="*/ 72973 w 114335"/>
                <a:gd name="connsiteY7" fmla="*/ 78563 h 98660"/>
                <a:gd name="connsiteX8" fmla="*/ 73309 w 114335"/>
                <a:gd name="connsiteY8" fmla="*/ 80025 h 98660"/>
                <a:gd name="connsiteX9" fmla="*/ 84743 w 114335"/>
                <a:gd name="connsiteY9" fmla="*/ 77832 h 98660"/>
                <a:gd name="connsiteX10" fmla="*/ 89115 w 114335"/>
                <a:gd name="connsiteY10" fmla="*/ 93545 h 98660"/>
                <a:gd name="connsiteX11" fmla="*/ 96513 w 114335"/>
                <a:gd name="connsiteY11" fmla="*/ 100122 h 98660"/>
                <a:gd name="connsiteX12" fmla="*/ 102566 w 114335"/>
                <a:gd name="connsiteY12" fmla="*/ 94641 h 98660"/>
                <a:gd name="connsiteX13" fmla="*/ 105592 w 114335"/>
                <a:gd name="connsiteY13" fmla="*/ 97564 h 98660"/>
                <a:gd name="connsiteX14" fmla="*/ 109628 w 114335"/>
                <a:gd name="connsiteY14" fmla="*/ 92083 h 98660"/>
                <a:gd name="connsiteX15" fmla="*/ 108283 w 114335"/>
                <a:gd name="connsiteY15" fmla="*/ 81121 h 98660"/>
                <a:gd name="connsiteX16" fmla="*/ 115681 w 114335"/>
                <a:gd name="connsiteY16" fmla="*/ 80025 h 98660"/>
                <a:gd name="connsiteX17" fmla="*/ 112991 w 114335"/>
                <a:gd name="connsiteY17" fmla="*/ 68697 h 98660"/>
                <a:gd name="connsiteX18" fmla="*/ 110300 w 114335"/>
                <a:gd name="connsiteY18" fmla="*/ 60293 h 98660"/>
                <a:gd name="connsiteX19" fmla="*/ 110300 w 114335"/>
                <a:gd name="connsiteY19" fmla="*/ 45676 h 98660"/>
                <a:gd name="connsiteX20" fmla="*/ 108283 w 114335"/>
                <a:gd name="connsiteY20" fmla="*/ 43118 h 98660"/>
                <a:gd name="connsiteX21" fmla="*/ 104584 w 114335"/>
                <a:gd name="connsiteY21" fmla="*/ 32887 h 98660"/>
                <a:gd name="connsiteX22" fmla="*/ 104584 w 114335"/>
                <a:gd name="connsiteY22" fmla="*/ 26309 h 98660"/>
                <a:gd name="connsiteX23" fmla="*/ 99203 w 114335"/>
                <a:gd name="connsiteY23" fmla="*/ 17540 h 98660"/>
                <a:gd name="connsiteX24" fmla="*/ 93150 w 114335"/>
                <a:gd name="connsiteY24" fmla="*/ 4020 h 98660"/>
                <a:gd name="connsiteX25" fmla="*/ 82053 w 114335"/>
                <a:gd name="connsiteY25" fmla="*/ 13155 h 98660"/>
                <a:gd name="connsiteX26" fmla="*/ 71292 w 114335"/>
                <a:gd name="connsiteY26" fmla="*/ 12059 h 98660"/>
                <a:gd name="connsiteX27" fmla="*/ 62548 w 114335"/>
                <a:gd name="connsiteY27" fmla="*/ 13520 h 98660"/>
                <a:gd name="connsiteX28" fmla="*/ 57841 w 114335"/>
                <a:gd name="connsiteY28" fmla="*/ 8770 h 98660"/>
                <a:gd name="connsiteX29" fmla="*/ 57841 w 114335"/>
                <a:gd name="connsiteY29" fmla="*/ 5847 h 98660"/>
                <a:gd name="connsiteX30" fmla="*/ 56159 w 114335"/>
                <a:gd name="connsiteY30" fmla="*/ 6577 h 98660"/>
                <a:gd name="connsiteX31" fmla="*/ 33292 w 114335"/>
                <a:gd name="connsiteY31" fmla="*/ 5116 h 98660"/>
                <a:gd name="connsiteX32" fmla="*/ 22195 w 114335"/>
                <a:gd name="connsiteY32" fmla="*/ 0 h 98660"/>
                <a:gd name="connsiteX33" fmla="*/ 18832 w 114335"/>
                <a:gd name="connsiteY33" fmla="*/ 8404 h 98660"/>
                <a:gd name="connsiteX34" fmla="*/ 19841 w 114335"/>
                <a:gd name="connsiteY34" fmla="*/ 16809 h 98660"/>
                <a:gd name="connsiteX35" fmla="*/ 14460 w 114335"/>
                <a:gd name="connsiteY35" fmla="*/ 19732 h 98660"/>
                <a:gd name="connsiteX36" fmla="*/ 1681 w 114335"/>
                <a:gd name="connsiteY36" fmla="*/ 28502 h 98660"/>
                <a:gd name="connsiteX37" fmla="*/ 0 w 114335"/>
                <a:gd name="connsiteY37" fmla="*/ 30329 h 98660"/>
                <a:gd name="connsiteX38" fmla="*/ 11433 w 114335"/>
                <a:gd name="connsiteY38" fmla="*/ 45676 h 9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4335" h="98660">
                  <a:moveTo>
                    <a:pt x="11433" y="45676"/>
                  </a:moveTo>
                  <a:cubicBezTo>
                    <a:pt x="12106" y="46407"/>
                    <a:pt x="12779" y="46772"/>
                    <a:pt x="13451" y="47503"/>
                  </a:cubicBezTo>
                  <a:cubicBezTo>
                    <a:pt x="20513" y="51888"/>
                    <a:pt x="26230" y="58466"/>
                    <a:pt x="30938" y="65774"/>
                  </a:cubicBezTo>
                  <a:cubicBezTo>
                    <a:pt x="34973" y="61754"/>
                    <a:pt x="39345" y="57004"/>
                    <a:pt x="39345" y="54446"/>
                  </a:cubicBezTo>
                  <a:cubicBezTo>
                    <a:pt x="39681" y="50061"/>
                    <a:pt x="42708" y="51523"/>
                    <a:pt x="46743" y="52254"/>
                  </a:cubicBezTo>
                  <a:cubicBezTo>
                    <a:pt x="50442" y="52984"/>
                    <a:pt x="55150" y="49330"/>
                    <a:pt x="58513" y="49330"/>
                  </a:cubicBezTo>
                  <a:cubicBezTo>
                    <a:pt x="61876" y="49330"/>
                    <a:pt x="70955" y="63581"/>
                    <a:pt x="70955" y="67601"/>
                  </a:cubicBezTo>
                  <a:cubicBezTo>
                    <a:pt x="70955" y="71620"/>
                    <a:pt x="71292" y="75274"/>
                    <a:pt x="72973" y="78563"/>
                  </a:cubicBezTo>
                  <a:cubicBezTo>
                    <a:pt x="73309" y="78928"/>
                    <a:pt x="73309" y="79294"/>
                    <a:pt x="73309" y="80025"/>
                  </a:cubicBezTo>
                  <a:cubicBezTo>
                    <a:pt x="79026" y="78563"/>
                    <a:pt x="83398" y="77832"/>
                    <a:pt x="84743" y="77832"/>
                  </a:cubicBezTo>
                  <a:cubicBezTo>
                    <a:pt x="86424" y="77832"/>
                    <a:pt x="89787" y="87333"/>
                    <a:pt x="89115" y="93545"/>
                  </a:cubicBezTo>
                  <a:cubicBezTo>
                    <a:pt x="88442" y="99391"/>
                    <a:pt x="94159" y="103776"/>
                    <a:pt x="96513" y="100122"/>
                  </a:cubicBezTo>
                  <a:cubicBezTo>
                    <a:pt x="98867" y="96103"/>
                    <a:pt x="101893" y="90987"/>
                    <a:pt x="102566" y="94641"/>
                  </a:cubicBezTo>
                  <a:cubicBezTo>
                    <a:pt x="102902" y="95737"/>
                    <a:pt x="103911" y="96468"/>
                    <a:pt x="105592" y="97564"/>
                  </a:cubicBezTo>
                  <a:cubicBezTo>
                    <a:pt x="106601" y="95372"/>
                    <a:pt x="108283" y="94276"/>
                    <a:pt x="109628" y="92083"/>
                  </a:cubicBezTo>
                  <a:cubicBezTo>
                    <a:pt x="111646" y="88794"/>
                    <a:pt x="106601" y="85140"/>
                    <a:pt x="108283" y="81121"/>
                  </a:cubicBezTo>
                  <a:cubicBezTo>
                    <a:pt x="109964" y="77101"/>
                    <a:pt x="112991" y="82582"/>
                    <a:pt x="115681" y="80025"/>
                  </a:cubicBezTo>
                  <a:cubicBezTo>
                    <a:pt x="118035" y="77101"/>
                    <a:pt x="112318" y="71255"/>
                    <a:pt x="112991" y="68697"/>
                  </a:cubicBezTo>
                  <a:cubicBezTo>
                    <a:pt x="113663" y="66139"/>
                    <a:pt x="113327" y="62120"/>
                    <a:pt x="110300" y="60293"/>
                  </a:cubicBezTo>
                  <a:cubicBezTo>
                    <a:pt x="107610" y="58466"/>
                    <a:pt x="109292" y="51888"/>
                    <a:pt x="110300" y="45676"/>
                  </a:cubicBezTo>
                  <a:cubicBezTo>
                    <a:pt x="109628" y="44945"/>
                    <a:pt x="108619" y="44214"/>
                    <a:pt x="108283" y="43118"/>
                  </a:cubicBezTo>
                  <a:cubicBezTo>
                    <a:pt x="106265" y="39830"/>
                    <a:pt x="107946" y="32887"/>
                    <a:pt x="104584" y="32887"/>
                  </a:cubicBezTo>
                  <a:cubicBezTo>
                    <a:pt x="101221" y="32887"/>
                    <a:pt x="101893" y="27406"/>
                    <a:pt x="104584" y="26309"/>
                  </a:cubicBezTo>
                  <a:cubicBezTo>
                    <a:pt x="107274" y="25213"/>
                    <a:pt x="99203" y="21559"/>
                    <a:pt x="99203" y="17540"/>
                  </a:cubicBezTo>
                  <a:cubicBezTo>
                    <a:pt x="99203" y="13886"/>
                    <a:pt x="95168" y="4385"/>
                    <a:pt x="93150" y="4020"/>
                  </a:cubicBezTo>
                  <a:cubicBezTo>
                    <a:pt x="91469" y="3654"/>
                    <a:pt x="84743" y="13155"/>
                    <a:pt x="82053" y="13155"/>
                  </a:cubicBezTo>
                  <a:cubicBezTo>
                    <a:pt x="79362" y="13155"/>
                    <a:pt x="73309" y="6577"/>
                    <a:pt x="71292" y="12059"/>
                  </a:cubicBezTo>
                  <a:cubicBezTo>
                    <a:pt x="69274" y="17540"/>
                    <a:pt x="65239" y="9501"/>
                    <a:pt x="62548" y="13520"/>
                  </a:cubicBezTo>
                  <a:cubicBezTo>
                    <a:pt x="59858" y="17905"/>
                    <a:pt x="57841" y="8770"/>
                    <a:pt x="57841" y="8770"/>
                  </a:cubicBezTo>
                  <a:cubicBezTo>
                    <a:pt x="57841" y="8770"/>
                    <a:pt x="57841" y="7308"/>
                    <a:pt x="57841" y="5847"/>
                  </a:cubicBezTo>
                  <a:cubicBezTo>
                    <a:pt x="57168" y="6212"/>
                    <a:pt x="56832" y="6212"/>
                    <a:pt x="56159" y="6577"/>
                  </a:cubicBezTo>
                  <a:cubicBezTo>
                    <a:pt x="48088" y="9866"/>
                    <a:pt x="33964" y="7674"/>
                    <a:pt x="33292" y="5116"/>
                  </a:cubicBezTo>
                  <a:cubicBezTo>
                    <a:pt x="32619" y="2192"/>
                    <a:pt x="22195" y="0"/>
                    <a:pt x="22195" y="0"/>
                  </a:cubicBezTo>
                  <a:cubicBezTo>
                    <a:pt x="22195" y="0"/>
                    <a:pt x="22531" y="6943"/>
                    <a:pt x="18832" y="8404"/>
                  </a:cubicBezTo>
                  <a:cubicBezTo>
                    <a:pt x="15133" y="9866"/>
                    <a:pt x="19841" y="15347"/>
                    <a:pt x="19841" y="16809"/>
                  </a:cubicBezTo>
                  <a:cubicBezTo>
                    <a:pt x="19841" y="18271"/>
                    <a:pt x="16814" y="20828"/>
                    <a:pt x="14460" y="19732"/>
                  </a:cubicBezTo>
                  <a:cubicBezTo>
                    <a:pt x="12106" y="18636"/>
                    <a:pt x="5044" y="25944"/>
                    <a:pt x="1681" y="28502"/>
                  </a:cubicBezTo>
                  <a:cubicBezTo>
                    <a:pt x="1345" y="28867"/>
                    <a:pt x="673" y="29598"/>
                    <a:pt x="0" y="30329"/>
                  </a:cubicBezTo>
                  <a:cubicBezTo>
                    <a:pt x="5380" y="34714"/>
                    <a:pt x="5044" y="40560"/>
                    <a:pt x="11433" y="4567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50" name="Freeform: Shape 49">
              <a:extLst>
                <a:ext uri="{FF2B5EF4-FFF2-40B4-BE49-F238E27FC236}">
                  <a16:creationId xmlns:a16="http://schemas.microsoft.com/office/drawing/2014/main" id="{E130E73B-59F9-42B2-B9DD-D13741C294AE}"/>
                </a:ext>
              </a:extLst>
            </p:cNvPr>
            <p:cNvSpPr/>
            <p:nvPr/>
          </p:nvSpPr>
          <p:spPr>
            <a:xfrm>
              <a:off x="8658636" y="2346209"/>
              <a:ext cx="63894" cy="65774"/>
            </a:xfrm>
            <a:custGeom>
              <a:avLst/>
              <a:gdLst>
                <a:gd name="connsiteX0" fmla="*/ 10761 w 63893"/>
                <a:gd name="connsiteY0" fmla="*/ 33617 h 65773"/>
                <a:gd name="connsiteX1" fmla="*/ 29257 w 63893"/>
                <a:gd name="connsiteY1" fmla="*/ 50061 h 65773"/>
                <a:gd name="connsiteX2" fmla="*/ 60531 w 63893"/>
                <a:gd name="connsiteY2" fmla="*/ 64312 h 65773"/>
                <a:gd name="connsiteX3" fmla="*/ 62549 w 63893"/>
                <a:gd name="connsiteY3" fmla="*/ 66139 h 65773"/>
                <a:gd name="connsiteX4" fmla="*/ 64902 w 63893"/>
                <a:gd name="connsiteY4" fmla="*/ 57369 h 65773"/>
                <a:gd name="connsiteX5" fmla="*/ 52796 w 63893"/>
                <a:gd name="connsiteY5" fmla="*/ 43484 h 65773"/>
                <a:gd name="connsiteX6" fmla="*/ 47752 w 63893"/>
                <a:gd name="connsiteY6" fmla="*/ 37637 h 65773"/>
                <a:gd name="connsiteX7" fmla="*/ 49433 w 63893"/>
                <a:gd name="connsiteY7" fmla="*/ 24482 h 65773"/>
                <a:gd name="connsiteX8" fmla="*/ 49770 w 63893"/>
                <a:gd name="connsiteY8" fmla="*/ 19732 h 65773"/>
                <a:gd name="connsiteX9" fmla="*/ 46743 w 63893"/>
                <a:gd name="connsiteY9" fmla="*/ 16809 h 65773"/>
                <a:gd name="connsiteX10" fmla="*/ 40690 w 63893"/>
                <a:gd name="connsiteY10" fmla="*/ 22290 h 65773"/>
                <a:gd name="connsiteX11" fmla="*/ 33292 w 63893"/>
                <a:gd name="connsiteY11" fmla="*/ 15713 h 65773"/>
                <a:gd name="connsiteX12" fmla="*/ 28920 w 63893"/>
                <a:gd name="connsiteY12" fmla="*/ 0 h 65773"/>
                <a:gd name="connsiteX13" fmla="*/ 17487 w 63893"/>
                <a:gd name="connsiteY13" fmla="*/ 2192 h 65773"/>
                <a:gd name="connsiteX14" fmla="*/ 15805 w 63893"/>
                <a:gd name="connsiteY14" fmla="*/ 11328 h 65773"/>
                <a:gd name="connsiteX15" fmla="*/ 3363 w 63893"/>
                <a:gd name="connsiteY15" fmla="*/ 23386 h 65773"/>
                <a:gd name="connsiteX16" fmla="*/ 0 w 63893"/>
                <a:gd name="connsiteY16" fmla="*/ 28867 h 65773"/>
                <a:gd name="connsiteX17" fmla="*/ 10761 w 63893"/>
                <a:gd name="connsiteY17" fmla="*/ 33617 h 6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893" h="65773">
                  <a:moveTo>
                    <a:pt x="10761" y="33617"/>
                  </a:moveTo>
                  <a:cubicBezTo>
                    <a:pt x="15805" y="37637"/>
                    <a:pt x="22531" y="44214"/>
                    <a:pt x="29257" y="50061"/>
                  </a:cubicBezTo>
                  <a:cubicBezTo>
                    <a:pt x="40018" y="54080"/>
                    <a:pt x="51115" y="57735"/>
                    <a:pt x="60531" y="64312"/>
                  </a:cubicBezTo>
                  <a:cubicBezTo>
                    <a:pt x="61203" y="64677"/>
                    <a:pt x="61876" y="65408"/>
                    <a:pt x="62549" y="66139"/>
                  </a:cubicBezTo>
                  <a:cubicBezTo>
                    <a:pt x="63557" y="62850"/>
                    <a:pt x="64566" y="61023"/>
                    <a:pt x="64902" y="57369"/>
                  </a:cubicBezTo>
                  <a:cubicBezTo>
                    <a:pt x="65575" y="51157"/>
                    <a:pt x="57504" y="47138"/>
                    <a:pt x="52796" y="43484"/>
                  </a:cubicBezTo>
                  <a:cubicBezTo>
                    <a:pt x="48088" y="39829"/>
                    <a:pt x="45398" y="39829"/>
                    <a:pt x="47752" y="37637"/>
                  </a:cubicBezTo>
                  <a:cubicBezTo>
                    <a:pt x="49770" y="35444"/>
                    <a:pt x="50106" y="31060"/>
                    <a:pt x="49433" y="24482"/>
                  </a:cubicBezTo>
                  <a:cubicBezTo>
                    <a:pt x="49097" y="22290"/>
                    <a:pt x="49433" y="20828"/>
                    <a:pt x="49770" y="19732"/>
                  </a:cubicBezTo>
                  <a:cubicBezTo>
                    <a:pt x="48088" y="19001"/>
                    <a:pt x="46743" y="17905"/>
                    <a:pt x="46743" y="16809"/>
                  </a:cubicBezTo>
                  <a:cubicBezTo>
                    <a:pt x="46071" y="13155"/>
                    <a:pt x="43044" y="18270"/>
                    <a:pt x="40690" y="22290"/>
                  </a:cubicBezTo>
                  <a:cubicBezTo>
                    <a:pt x="38336" y="26309"/>
                    <a:pt x="32619" y="21925"/>
                    <a:pt x="33292" y="15713"/>
                  </a:cubicBezTo>
                  <a:cubicBezTo>
                    <a:pt x="33965" y="9866"/>
                    <a:pt x="30602" y="0"/>
                    <a:pt x="28920" y="0"/>
                  </a:cubicBezTo>
                  <a:cubicBezTo>
                    <a:pt x="27911" y="0"/>
                    <a:pt x="23204" y="731"/>
                    <a:pt x="17487" y="2192"/>
                  </a:cubicBezTo>
                  <a:cubicBezTo>
                    <a:pt x="18159" y="5116"/>
                    <a:pt x="16478" y="8404"/>
                    <a:pt x="15805" y="11328"/>
                  </a:cubicBezTo>
                  <a:cubicBezTo>
                    <a:pt x="15133" y="14982"/>
                    <a:pt x="6726" y="20097"/>
                    <a:pt x="3363" y="23386"/>
                  </a:cubicBezTo>
                  <a:cubicBezTo>
                    <a:pt x="2354" y="24117"/>
                    <a:pt x="1345" y="26309"/>
                    <a:pt x="0" y="28867"/>
                  </a:cubicBezTo>
                  <a:cubicBezTo>
                    <a:pt x="4035" y="29963"/>
                    <a:pt x="7398" y="30694"/>
                    <a:pt x="10761" y="3361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51" name="Freeform: Shape 50">
              <a:extLst>
                <a:ext uri="{FF2B5EF4-FFF2-40B4-BE49-F238E27FC236}">
                  <a16:creationId xmlns:a16="http://schemas.microsoft.com/office/drawing/2014/main" id="{B421AB35-0638-473A-B802-1711EE99904C}"/>
                </a:ext>
              </a:extLst>
            </p:cNvPr>
            <p:cNvSpPr/>
            <p:nvPr/>
          </p:nvSpPr>
          <p:spPr>
            <a:xfrm>
              <a:off x="8634087" y="2319169"/>
              <a:ext cx="40354" cy="54811"/>
            </a:xfrm>
            <a:custGeom>
              <a:avLst/>
              <a:gdLst>
                <a:gd name="connsiteX0" fmla="*/ 18832 w 40353"/>
                <a:gd name="connsiteY0" fmla="*/ 51523 h 54811"/>
                <a:gd name="connsiteX1" fmla="*/ 21522 w 40353"/>
                <a:gd name="connsiteY1" fmla="*/ 55542 h 54811"/>
                <a:gd name="connsiteX2" fmla="*/ 24212 w 40353"/>
                <a:gd name="connsiteY2" fmla="*/ 57369 h 54811"/>
                <a:gd name="connsiteX3" fmla="*/ 25221 w 40353"/>
                <a:gd name="connsiteY3" fmla="*/ 57369 h 54811"/>
                <a:gd name="connsiteX4" fmla="*/ 28584 w 40353"/>
                <a:gd name="connsiteY4" fmla="*/ 51888 h 54811"/>
                <a:gd name="connsiteX5" fmla="*/ 41026 w 40353"/>
                <a:gd name="connsiteY5" fmla="*/ 39830 h 54811"/>
                <a:gd name="connsiteX6" fmla="*/ 42035 w 40353"/>
                <a:gd name="connsiteY6" fmla="*/ 29233 h 54811"/>
                <a:gd name="connsiteX7" fmla="*/ 40018 w 40353"/>
                <a:gd name="connsiteY7" fmla="*/ 18270 h 54811"/>
                <a:gd name="connsiteX8" fmla="*/ 27575 w 40353"/>
                <a:gd name="connsiteY8" fmla="*/ 0 h 54811"/>
                <a:gd name="connsiteX9" fmla="*/ 15805 w 40353"/>
                <a:gd name="connsiteY9" fmla="*/ 2923 h 54811"/>
                <a:gd name="connsiteX10" fmla="*/ 8407 w 40353"/>
                <a:gd name="connsiteY10" fmla="*/ 5116 h 54811"/>
                <a:gd name="connsiteX11" fmla="*/ 0 w 40353"/>
                <a:gd name="connsiteY11" fmla="*/ 16443 h 54811"/>
                <a:gd name="connsiteX12" fmla="*/ 18832 w 40353"/>
                <a:gd name="connsiteY12" fmla="*/ 51523 h 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353" h="54811">
                  <a:moveTo>
                    <a:pt x="18832" y="51523"/>
                  </a:moveTo>
                  <a:cubicBezTo>
                    <a:pt x="19504" y="52984"/>
                    <a:pt x="20513" y="54446"/>
                    <a:pt x="21522" y="55542"/>
                  </a:cubicBezTo>
                  <a:cubicBezTo>
                    <a:pt x="22531" y="56273"/>
                    <a:pt x="23204" y="57004"/>
                    <a:pt x="24212" y="57369"/>
                  </a:cubicBezTo>
                  <a:cubicBezTo>
                    <a:pt x="24549" y="57369"/>
                    <a:pt x="24885" y="57369"/>
                    <a:pt x="25221" y="57369"/>
                  </a:cubicBezTo>
                  <a:cubicBezTo>
                    <a:pt x="26566" y="54811"/>
                    <a:pt x="27575" y="52619"/>
                    <a:pt x="28584" y="51888"/>
                  </a:cubicBezTo>
                  <a:cubicBezTo>
                    <a:pt x="31947" y="48599"/>
                    <a:pt x="40354" y="43484"/>
                    <a:pt x="41026" y="39830"/>
                  </a:cubicBezTo>
                  <a:cubicBezTo>
                    <a:pt x="41699" y="36176"/>
                    <a:pt x="43717" y="32521"/>
                    <a:pt x="42035" y="29233"/>
                  </a:cubicBezTo>
                  <a:cubicBezTo>
                    <a:pt x="40354" y="25944"/>
                    <a:pt x="40018" y="22290"/>
                    <a:pt x="40018" y="18270"/>
                  </a:cubicBezTo>
                  <a:cubicBezTo>
                    <a:pt x="40018" y="14251"/>
                    <a:pt x="30938" y="0"/>
                    <a:pt x="27575" y="0"/>
                  </a:cubicBezTo>
                  <a:cubicBezTo>
                    <a:pt x="24212" y="0"/>
                    <a:pt x="19504" y="3654"/>
                    <a:pt x="15805" y="2923"/>
                  </a:cubicBezTo>
                  <a:cubicBezTo>
                    <a:pt x="12106" y="2192"/>
                    <a:pt x="8743" y="365"/>
                    <a:pt x="8407" y="5116"/>
                  </a:cubicBezTo>
                  <a:cubicBezTo>
                    <a:pt x="8071" y="7673"/>
                    <a:pt x="4035" y="12424"/>
                    <a:pt x="0" y="16443"/>
                  </a:cubicBezTo>
                  <a:cubicBezTo>
                    <a:pt x="7398" y="27406"/>
                    <a:pt x="12779" y="40560"/>
                    <a:pt x="18832" y="5152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52" name="Freeform: Shape 51">
              <a:extLst>
                <a:ext uri="{FF2B5EF4-FFF2-40B4-BE49-F238E27FC236}">
                  <a16:creationId xmlns:a16="http://schemas.microsoft.com/office/drawing/2014/main" id="{3C687E59-6962-401F-8580-B19ACCED2850}"/>
                </a:ext>
              </a:extLst>
            </p:cNvPr>
            <p:cNvSpPr/>
            <p:nvPr/>
          </p:nvSpPr>
          <p:spPr>
            <a:xfrm>
              <a:off x="8573220" y="1980070"/>
              <a:ext cx="127787" cy="124239"/>
            </a:xfrm>
            <a:custGeom>
              <a:avLst/>
              <a:gdLst>
                <a:gd name="connsiteX0" fmla="*/ 119380 w 127787"/>
                <a:gd name="connsiteY0" fmla="*/ 0 h 124238"/>
                <a:gd name="connsiteX1" fmla="*/ 61203 w 127787"/>
                <a:gd name="connsiteY1" fmla="*/ 0 h 124238"/>
                <a:gd name="connsiteX2" fmla="*/ 56495 w 127787"/>
                <a:gd name="connsiteY2" fmla="*/ 7308 h 124238"/>
                <a:gd name="connsiteX3" fmla="*/ 39345 w 127787"/>
                <a:gd name="connsiteY3" fmla="*/ 42022 h 124238"/>
                <a:gd name="connsiteX4" fmla="*/ 31947 w 127787"/>
                <a:gd name="connsiteY4" fmla="*/ 51157 h 124238"/>
                <a:gd name="connsiteX5" fmla="*/ 5044 w 127787"/>
                <a:gd name="connsiteY5" fmla="*/ 106699 h 124238"/>
                <a:gd name="connsiteX6" fmla="*/ 336 w 127787"/>
                <a:gd name="connsiteY6" fmla="*/ 122047 h 124238"/>
                <a:gd name="connsiteX7" fmla="*/ 0 w 127787"/>
                <a:gd name="connsiteY7" fmla="*/ 125335 h 124238"/>
                <a:gd name="connsiteX8" fmla="*/ 61540 w 127787"/>
                <a:gd name="connsiteY8" fmla="*/ 125335 h 124238"/>
                <a:gd name="connsiteX9" fmla="*/ 61540 w 127787"/>
                <a:gd name="connsiteY9" fmla="*/ 96833 h 124238"/>
                <a:gd name="connsiteX10" fmla="*/ 77681 w 127787"/>
                <a:gd name="connsiteY10" fmla="*/ 82948 h 124238"/>
                <a:gd name="connsiteX11" fmla="*/ 77681 w 127787"/>
                <a:gd name="connsiteY11" fmla="*/ 33983 h 124238"/>
                <a:gd name="connsiteX12" fmla="*/ 130141 w 127787"/>
                <a:gd name="connsiteY12" fmla="*/ 33983 h 124238"/>
                <a:gd name="connsiteX13" fmla="*/ 130477 w 127787"/>
                <a:gd name="connsiteY13" fmla="*/ 7673 h 124238"/>
                <a:gd name="connsiteX14" fmla="*/ 119380 w 127787"/>
                <a:gd name="connsiteY14" fmla="*/ 0 h 12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787" h="124238">
                  <a:moveTo>
                    <a:pt x="119380" y="0"/>
                  </a:moveTo>
                  <a:lnTo>
                    <a:pt x="61203" y="0"/>
                  </a:lnTo>
                  <a:cubicBezTo>
                    <a:pt x="59186" y="2192"/>
                    <a:pt x="57840" y="4750"/>
                    <a:pt x="56495" y="7308"/>
                  </a:cubicBezTo>
                  <a:cubicBezTo>
                    <a:pt x="53132" y="20097"/>
                    <a:pt x="47752" y="31425"/>
                    <a:pt x="39345" y="42022"/>
                  </a:cubicBezTo>
                  <a:cubicBezTo>
                    <a:pt x="36991" y="44945"/>
                    <a:pt x="34301" y="48234"/>
                    <a:pt x="31947" y="51157"/>
                  </a:cubicBezTo>
                  <a:cubicBezTo>
                    <a:pt x="30938" y="63216"/>
                    <a:pt x="15469" y="81486"/>
                    <a:pt x="5044" y="106699"/>
                  </a:cubicBezTo>
                  <a:cubicBezTo>
                    <a:pt x="3363" y="111815"/>
                    <a:pt x="1681" y="116931"/>
                    <a:pt x="336" y="122047"/>
                  </a:cubicBezTo>
                  <a:cubicBezTo>
                    <a:pt x="0" y="123143"/>
                    <a:pt x="0" y="124239"/>
                    <a:pt x="0" y="125335"/>
                  </a:cubicBezTo>
                  <a:lnTo>
                    <a:pt x="61540" y="125335"/>
                  </a:lnTo>
                  <a:cubicBezTo>
                    <a:pt x="61540" y="125335"/>
                    <a:pt x="61540" y="100853"/>
                    <a:pt x="61540" y="96833"/>
                  </a:cubicBezTo>
                  <a:cubicBezTo>
                    <a:pt x="61540" y="92814"/>
                    <a:pt x="77681" y="87333"/>
                    <a:pt x="77681" y="82948"/>
                  </a:cubicBezTo>
                  <a:cubicBezTo>
                    <a:pt x="77681" y="78928"/>
                    <a:pt x="77681" y="33983"/>
                    <a:pt x="77681" y="33983"/>
                  </a:cubicBezTo>
                  <a:cubicBezTo>
                    <a:pt x="77681" y="33983"/>
                    <a:pt x="128459" y="35079"/>
                    <a:pt x="130141" y="33983"/>
                  </a:cubicBezTo>
                  <a:cubicBezTo>
                    <a:pt x="130814" y="33252"/>
                    <a:pt x="130814" y="20463"/>
                    <a:pt x="130477" y="7673"/>
                  </a:cubicBezTo>
                  <a:cubicBezTo>
                    <a:pt x="128459" y="2923"/>
                    <a:pt x="131150" y="0"/>
                    <a:pt x="119380"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53" name="Freeform: Shape 52">
              <a:extLst>
                <a:ext uri="{FF2B5EF4-FFF2-40B4-BE49-F238E27FC236}">
                  <a16:creationId xmlns:a16="http://schemas.microsoft.com/office/drawing/2014/main" id="{87596F5B-E353-41CD-9920-89401DB8440D}"/>
                </a:ext>
              </a:extLst>
            </p:cNvPr>
            <p:cNvSpPr/>
            <p:nvPr/>
          </p:nvSpPr>
          <p:spPr>
            <a:xfrm>
              <a:off x="8572441" y="1986647"/>
              <a:ext cx="188318" cy="241170"/>
            </a:xfrm>
            <a:custGeom>
              <a:avLst/>
              <a:gdLst>
                <a:gd name="connsiteX0" fmla="*/ 14567 w 188317"/>
                <a:gd name="connsiteY0" fmla="*/ 210841 h 241169"/>
                <a:gd name="connsiteX1" fmla="*/ 28691 w 188317"/>
                <a:gd name="connsiteY1" fmla="*/ 210841 h 241169"/>
                <a:gd name="connsiteX2" fmla="*/ 40797 w 188317"/>
                <a:gd name="connsiteY2" fmla="*/ 209379 h 241169"/>
                <a:gd name="connsiteX3" fmla="*/ 49540 w 188317"/>
                <a:gd name="connsiteY3" fmla="*/ 218514 h 241169"/>
                <a:gd name="connsiteX4" fmla="*/ 54921 w 188317"/>
                <a:gd name="connsiteY4" fmla="*/ 218514 h 241169"/>
                <a:gd name="connsiteX5" fmla="*/ 66018 w 188317"/>
                <a:gd name="connsiteY5" fmla="*/ 235323 h 241169"/>
                <a:gd name="connsiteX6" fmla="*/ 73416 w 188317"/>
                <a:gd name="connsiteY6" fmla="*/ 244093 h 241169"/>
                <a:gd name="connsiteX7" fmla="*/ 81823 w 188317"/>
                <a:gd name="connsiteY7" fmla="*/ 238247 h 241169"/>
                <a:gd name="connsiteX8" fmla="*/ 90903 w 188317"/>
                <a:gd name="connsiteY8" fmla="*/ 234227 h 241169"/>
                <a:gd name="connsiteX9" fmla="*/ 99310 w 188317"/>
                <a:gd name="connsiteY9" fmla="*/ 232400 h 241169"/>
                <a:gd name="connsiteX10" fmla="*/ 109735 w 188317"/>
                <a:gd name="connsiteY10" fmla="*/ 233131 h 241169"/>
                <a:gd name="connsiteX11" fmla="*/ 119487 w 188317"/>
                <a:gd name="connsiteY11" fmla="*/ 229842 h 241169"/>
                <a:gd name="connsiteX12" fmla="*/ 180354 w 188317"/>
                <a:gd name="connsiteY12" fmla="*/ 229111 h 241169"/>
                <a:gd name="connsiteX13" fmla="*/ 182372 w 188317"/>
                <a:gd name="connsiteY13" fmla="*/ 213399 h 241169"/>
                <a:gd name="connsiteX14" fmla="*/ 177327 w 188317"/>
                <a:gd name="connsiteY14" fmla="*/ 207552 h 241169"/>
                <a:gd name="connsiteX15" fmla="*/ 162531 w 188317"/>
                <a:gd name="connsiteY15" fmla="*/ 45676 h 241169"/>
                <a:gd name="connsiteX16" fmla="*/ 188761 w 188317"/>
                <a:gd name="connsiteY16" fmla="*/ 45676 h 241169"/>
                <a:gd name="connsiteX17" fmla="*/ 133611 w 188317"/>
                <a:gd name="connsiteY17" fmla="*/ 3289 h 241169"/>
                <a:gd name="connsiteX18" fmla="*/ 130584 w 188317"/>
                <a:gd name="connsiteY18" fmla="*/ 0 h 241169"/>
                <a:gd name="connsiteX19" fmla="*/ 130248 w 188317"/>
                <a:gd name="connsiteY19" fmla="*/ 26309 h 241169"/>
                <a:gd name="connsiteX20" fmla="*/ 77788 w 188317"/>
                <a:gd name="connsiteY20" fmla="*/ 26309 h 241169"/>
                <a:gd name="connsiteX21" fmla="*/ 77788 w 188317"/>
                <a:gd name="connsiteY21" fmla="*/ 75274 h 241169"/>
                <a:gd name="connsiteX22" fmla="*/ 61646 w 188317"/>
                <a:gd name="connsiteY22" fmla="*/ 89160 h 241169"/>
                <a:gd name="connsiteX23" fmla="*/ 61646 w 188317"/>
                <a:gd name="connsiteY23" fmla="*/ 117662 h 241169"/>
                <a:gd name="connsiteX24" fmla="*/ 107 w 188317"/>
                <a:gd name="connsiteY24" fmla="*/ 117662 h 241169"/>
                <a:gd name="connsiteX25" fmla="*/ 8850 w 188317"/>
                <a:gd name="connsiteY25" fmla="*/ 138490 h 241169"/>
                <a:gd name="connsiteX26" fmla="*/ 12213 w 188317"/>
                <a:gd name="connsiteY26" fmla="*/ 168088 h 241169"/>
                <a:gd name="connsiteX27" fmla="*/ 7169 w 188317"/>
                <a:gd name="connsiteY27" fmla="*/ 204263 h 241169"/>
                <a:gd name="connsiteX28" fmla="*/ 4478 w 188317"/>
                <a:gd name="connsiteY28" fmla="*/ 220341 h 241169"/>
                <a:gd name="connsiteX29" fmla="*/ 5151 w 188317"/>
                <a:gd name="connsiteY29" fmla="*/ 219976 h 241169"/>
                <a:gd name="connsiteX30" fmla="*/ 14567 w 188317"/>
                <a:gd name="connsiteY30" fmla="*/ 210841 h 241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8317" h="241169">
                  <a:moveTo>
                    <a:pt x="14567" y="210841"/>
                  </a:moveTo>
                  <a:cubicBezTo>
                    <a:pt x="19947" y="212303"/>
                    <a:pt x="28691" y="210841"/>
                    <a:pt x="28691" y="210841"/>
                  </a:cubicBezTo>
                  <a:cubicBezTo>
                    <a:pt x="28691" y="210841"/>
                    <a:pt x="36425" y="206821"/>
                    <a:pt x="40797" y="209379"/>
                  </a:cubicBezTo>
                  <a:cubicBezTo>
                    <a:pt x="45168" y="211937"/>
                    <a:pt x="49540" y="218514"/>
                    <a:pt x="49540" y="218514"/>
                  </a:cubicBezTo>
                  <a:lnTo>
                    <a:pt x="54921" y="218514"/>
                  </a:lnTo>
                  <a:cubicBezTo>
                    <a:pt x="54921" y="218514"/>
                    <a:pt x="59292" y="232765"/>
                    <a:pt x="66018" y="235323"/>
                  </a:cubicBezTo>
                  <a:cubicBezTo>
                    <a:pt x="69717" y="236785"/>
                    <a:pt x="72071" y="240804"/>
                    <a:pt x="73416" y="244093"/>
                  </a:cubicBezTo>
                  <a:cubicBezTo>
                    <a:pt x="78124" y="244093"/>
                    <a:pt x="81823" y="242266"/>
                    <a:pt x="81823" y="238247"/>
                  </a:cubicBezTo>
                  <a:cubicBezTo>
                    <a:pt x="81823" y="233496"/>
                    <a:pt x="83841" y="226919"/>
                    <a:pt x="90903" y="234227"/>
                  </a:cubicBezTo>
                  <a:cubicBezTo>
                    <a:pt x="97965" y="241535"/>
                    <a:pt x="97965" y="234958"/>
                    <a:pt x="99310" y="232400"/>
                  </a:cubicBezTo>
                  <a:cubicBezTo>
                    <a:pt x="100655" y="229842"/>
                    <a:pt x="105699" y="233131"/>
                    <a:pt x="109735" y="233131"/>
                  </a:cubicBezTo>
                  <a:cubicBezTo>
                    <a:pt x="113770" y="233131"/>
                    <a:pt x="119487" y="229842"/>
                    <a:pt x="119487" y="229842"/>
                  </a:cubicBezTo>
                  <a:cubicBezTo>
                    <a:pt x="119487" y="229842"/>
                    <a:pt x="177664" y="230573"/>
                    <a:pt x="180354" y="229111"/>
                  </a:cubicBezTo>
                  <a:cubicBezTo>
                    <a:pt x="183044" y="227650"/>
                    <a:pt x="182372" y="213399"/>
                    <a:pt x="182372" y="213399"/>
                  </a:cubicBezTo>
                  <a:lnTo>
                    <a:pt x="177327" y="207552"/>
                  </a:lnTo>
                  <a:lnTo>
                    <a:pt x="162531" y="45676"/>
                  </a:lnTo>
                  <a:lnTo>
                    <a:pt x="188761" y="45676"/>
                  </a:lnTo>
                  <a:cubicBezTo>
                    <a:pt x="160849" y="23752"/>
                    <a:pt x="136637" y="5481"/>
                    <a:pt x="133611" y="3289"/>
                  </a:cubicBezTo>
                  <a:cubicBezTo>
                    <a:pt x="131929" y="2192"/>
                    <a:pt x="130920" y="1096"/>
                    <a:pt x="130584" y="0"/>
                  </a:cubicBezTo>
                  <a:cubicBezTo>
                    <a:pt x="130920" y="12789"/>
                    <a:pt x="130920" y="25579"/>
                    <a:pt x="130248" y="26309"/>
                  </a:cubicBezTo>
                  <a:cubicBezTo>
                    <a:pt x="128566" y="27406"/>
                    <a:pt x="77788" y="26309"/>
                    <a:pt x="77788" y="26309"/>
                  </a:cubicBezTo>
                  <a:cubicBezTo>
                    <a:pt x="77788" y="26309"/>
                    <a:pt x="77788" y="70889"/>
                    <a:pt x="77788" y="75274"/>
                  </a:cubicBezTo>
                  <a:cubicBezTo>
                    <a:pt x="77788" y="79294"/>
                    <a:pt x="61646" y="84775"/>
                    <a:pt x="61646" y="89160"/>
                  </a:cubicBezTo>
                  <a:cubicBezTo>
                    <a:pt x="61646" y="93179"/>
                    <a:pt x="61646" y="117662"/>
                    <a:pt x="61646" y="117662"/>
                  </a:cubicBezTo>
                  <a:lnTo>
                    <a:pt x="107" y="117662"/>
                  </a:lnTo>
                  <a:cubicBezTo>
                    <a:pt x="-902" y="129355"/>
                    <a:pt x="5487" y="133740"/>
                    <a:pt x="8850" y="138490"/>
                  </a:cubicBezTo>
                  <a:cubicBezTo>
                    <a:pt x="13558" y="145067"/>
                    <a:pt x="5151" y="156395"/>
                    <a:pt x="12213" y="168088"/>
                  </a:cubicBezTo>
                  <a:cubicBezTo>
                    <a:pt x="19275" y="179781"/>
                    <a:pt x="10531" y="197686"/>
                    <a:pt x="7169" y="204263"/>
                  </a:cubicBezTo>
                  <a:cubicBezTo>
                    <a:pt x="5151" y="207918"/>
                    <a:pt x="5151" y="213764"/>
                    <a:pt x="4478" y="220341"/>
                  </a:cubicBezTo>
                  <a:cubicBezTo>
                    <a:pt x="4815" y="220341"/>
                    <a:pt x="5151" y="219976"/>
                    <a:pt x="5151" y="219976"/>
                  </a:cubicBezTo>
                  <a:cubicBezTo>
                    <a:pt x="10195" y="218514"/>
                    <a:pt x="9186" y="209379"/>
                    <a:pt x="14567" y="21084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54" name="Freeform: Shape 53">
              <a:extLst>
                <a:ext uri="{FF2B5EF4-FFF2-40B4-BE49-F238E27FC236}">
                  <a16:creationId xmlns:a16="http://schemas.microsoft.com/office/drawing/2014/main" id="{D5227E0B-2E29-423B-BF40-CF8C6B184C68}"/>
                </a:ext>
              </a:extLst>
            </p:cNvPr>
            <p:cNvSpPr/>
            <p:nvPr/>
          </p:nvSpPr>
          <p:spPr>
            <a:xfrm>
              <a:off x="8646866" y="2032323"/>
              <a:ext cx="258937" cy="285019"/>
            </a:xfrm>
            <a:custGeom>
              <a:avLst/>
              <a:gdLst>
                <a:gd name="connsiteX0" fmla="*/ 246495 w 258937"/>
                <a:gd name="connsiteY0" fmla="*/ 118758 h 285018"/>
                <a:gd name="connsiteX1" fmla="*/ 238760 w 258937"/>
                <a:gd name="connsiteY1" fmla="*/ 99391 h 285018"/>
                <a:gd name="connsiteX2" fmla="*/ 221273 w 258937"/>
                <a:gd name="connsiteY2" fmla="*/ 92814 h 285018"/>
                <a:gd name="connsiteX3" fmla="*/ 211521 w 258937"/>
                <a:gd name="connsiteY3" fmla="*/ 76005 h 285018"/>
                <a:gd name="connsiteX4" fmla="*/ 115345 w 258937"/>
                <a:gd name="connsiteY4" fmla="*/ 0 h 285018"/>
                <a:gd name="connsiteX5" fmla="*/ 89115 w 258937"/>
                <a:gd name="connsiteY5" fmla="*/ 0 h 285018"/>
                <a:gd name="connsiteX6" fmla="*/ 103911 w 258937"/>
                <a:gd name="connsiteY6" fmla="*/ 161876 h 285018"/>
                <a:gd name="connsiteX7" fmla="*/ 108955 w 258937"/>
                <a:gd name="connsiteY7" fmla="*/ 167723 h 285018"/>
                <a:gd name="connsiteX8" fmla="*/ 106938 w 258937"/>
                <a:gd name="connsiteY8" fmla="*/ 183435 h 285018"/>
                <a:gd name="connsiteX9" fmla="*/ 46071 w 258937"/>
                <a:gd name="connsiteY9" fmla="*/ 184166 h 285018"/>
                <a:gd name="connsiteX10" fmla="*/ 36318 w 258937"/>
                <a:gd name="connsiteY10" fmla="*/ 187455 h 285018"/>
                <a:gd name="connsiteX11" fmla="*/ 25894 w 258937"/>
                <a:gd name="connsiteY11" fmla="*/ 186724 h 285018"/>
                <a:gd name="connsiteX12" fmla="*/ 17487 w 258937"/>
                <a:gd name="connsiteY12" fmla="*/ 188551 h 285018"/>
                <a:gd name="connsiteX13" fmla="*/ 8407 w 258937"/>
                <a:gd name="connsiteY13" fmla="*/ 192570 h 285018"/>
                <a:gd name="connsiteX14" fmla="*/ 0 w 258937"/>
                <a:gd name="connsiteY14" fmla="*/ 198417 h 285018"/>
                <a:gd name="connsiteX15" fmla="*/ 1345 w 258937"/>
                <a:gd name="connsiteY15" fmla="*/ 202802 h 285018"/>
                <a:gd name="connsiteX16" fmla="*/ 4372 w 258937"/>
                <a:gd name="connsiteY16" fmla="*/ 207918 h 285018"/>
                <a:gd name="connsiteX17" fmla="*/ 6726 w 258937"/>
                <a:gd name="connsiteY17" fmla="*/ 219245 h 285018"/>
                <a:gd name="connsiteX18" fmla="*/ 15133 w 258937"/>
                <a:gd name="connsiteY18" fmla="*/ 231304 h 285018"/>
                <a:gd name="connsiteX19" fmla="*/ 15133 w 258937"/>
                <a:gd name="connsiteY19" fmla="*/ 245920 h 285018"/>
                <a:gd name="connsiteX20" fmla="*/ 19841 w 258937"/>
                <a:gd name="connsiteY20" fmla="*/ 250670 h 285018"/>
                <a:gd name="connsiteX21" fmla="*/ 28584 w 258937"/>
                <a:gd name="connsiteY21" fmla="*/ 249209 h 285018"/>
                <a:gd name="connsiteX22" fmla="*/ 39345 w 258937"/>
                <a:gd name="connsiteY22" fmla="*/ 250305 h 285018"/>
                <a:gd name="connsiteX23" fmla="*/ 50442 w 258937"/>
                <a:gd name="connsiteY23" fmla="*/ 241170 h 285018"/>
                <a:gd name="connsiteX24" fmla="*/ 56495 w 258937"/>
                <a:gd name="connsiteY24" fmla="*/ 254690 h 285018"/>
                <a:gd name="connsiteX25" fmla="*/ 61876 w 258937"/>
                <a:gd name="connsiteY25" fmla="*/ 263460 h 285018"/>
                <a:gd name="connsiteX26" fmla="*/ 61876 w 258937"/>
                <a:gd name="connsiteY26" fmla="*/ 270037 h 285018"/>
                <a:gd name="connsiteX27" fmla="*/ 65575 w 258937"/>
                <a:gd name="connsiteY27" fmla="*/ 280269 h 285018"/>
                <a:gd name="connsiteX28" fmla="*/ 72973 w 258937"/>
                <a:gd name="connsiteY28" fmla="*/ 281365 h 285018"/>
                <a:gd name="connsiteX29" fmla="*/ 80708 w 258937"/>
                <a:gd name="connsiteY29" fmla="*/ 283923 h 285018"/>
                <a:gd name="connsiteX30" fmla="*/ 89451 w 258937"/>
                <a:gd name="connsiteY30" fmla="*/ 279172 h 285018"/>
                <a:gd name="connsiteX31" fmla="*/ 97186 w 258937"/>
                <a:gd name="connsiteY31" fmla="*/ 278076 h 285018"/>
                <a:gd name="connsiteX32" fmla="*/ 102566 w 258937"/>
                <a:gd name="connsiteY32" fmla="*/ 280269 h 285018"/>
                <a:gd name="connsiteX33" fmla="*/ 106938 w 258937"/>
                <a:gd name="connsiteY33" fmla="*/ 279172 h 285018"/>
                <a:gd name="connsiteX34" fmla="*/ 111309 w 258937"/>
                <a:gd name="connsiteY34" fmla="*/ 264921 h 285018"/>
                <a:gd name="connsiteX35" fmla="*/ 110300 w 258937"/>
                <a:gd name="connsiteY35" fmla="*/ 252863 h 285018"/>
                <a:gd name="connsiteX36" fmla="*/ 122743 w 258937"/>
                <a:gd name="connsiteY36" fmla="*/ 246286 h 285018"/>
                <a:gd name="connsiteX37" fmla="*/ 127787 w 258937"/>
                <a:gd name="connsiteY37" fmla="*/ 234958 h 285018"/>
                <a:gd name="connsiteX38" fmla="*/ 132831 w 258937"/>
                <a:gd name="connsiteY38" fmla="*/ 221438 h 285018"/>
                <a:gd name="connsiteX39" fmla="*/ 142584 w 258937"/>
                <a:gd name="connsiteY39" fmla="*/ 221803 h 285018"/>
                <a:gd name="connsiteX40" fmla="*/ 149645 w 258937"/>
                <a:gd name="connsiteY40" fmla="*/ 213033 h 285018"/>
                <a:gd name="connsiteX41" fmla="*/ 157044 w 258937"/>
                <a:gd name="connsiteY41" fmla="*/ 208648 h 285018"/>
                <a:gd name="connsiteX42" fmla="*/ 163097 w 258937"/>
                <a:gd name="connsiteY42" fmla="*/ 204994 h 285018"/>
                <a:gd name="connsiteX43" fmla="*/ 176548 w 258937"/>
                <a:gd name="connsiteY43" fmla="*/ 198417 h 285018"/>
                <a:gd name="connsiteX44" fmla="*/ 187982 w 258937"/>
                <a:gd name="connsiteY44" fmla="*/ 192570 h 285018"/>
                <a:gd name="connsiteX45" fmla="*/ 207822 w 258937"/>
                <a:gd name="connsiteY45" fmla="*/ 193667 h 285018"/>
                <a:gd name="connsiteX46" fmla="*/ 220265 w 258937"/>
                <a:gd name="connsiteY46" fmla="*/ 188916 h 285018"/>
                <a:gd name="connsiteX47" fmla="*/ 244813 w 258937"/>
                <a:gd name="connsiteY47" fmla="*/ 186358 h 285018"/>
                <a:gd name="connsiteX48" fmla="*/ 254565 w 258937"/>
                <a:gd name="connsiteY48" fmla="*/ 178319 h 285018"/>
                <a:gd name="connsiteX49" fmla="*/ 259610 w 258937"/>
                <a:gd name="connsiteY49" fmla="*/ 164799 h 285018"/>
                <a:gd name="connsiteX50" fmla="*/ 260618 w 258937"/>
                <a:gd name="connsiteY50" fmla="*/ 116200 h 285018"/>
                <a:gd name="connsiteX51" fmla="*/ 246495 w 258937"/>
                <a:gd name="connsiteY51" fmla="*/ 118758 h 28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58937" h="285018">
                  <a:moveTo>
                    <a:pt x="246495" y="118758"/>
                  </a:moveTo>
                  <a:cubicBezTo>
                    <a:pt x="246495" y="118758"/>
                    <a:pt x="246495" y="104507"/>
                    <a:pt x="238760" y="99391"/>
                  </a:cubicBezTo>
                  <a:cubicBezTo>
                    <a:pt x="231026" y="94275"/>
                    <a:pt x="221273" y="92814"/>
                    <a:pt x="221273" y="92814"/>
                  </a:cubicBezTo>
                  <a:cubicBezTo>
                    <a:pt x="221273" y="92814"/>
                    <a:pt x="215893" y="81121"/>
                    <a:pt x="211521" y="76005"/>
                  </a:cubicBezTo>
                  <a:cubicBezTo>
                    <a:pt x="208831" y="73082"/>
                    <a:pt x="157380" y="32521"/>
                    <a:pt x="115345" y="0"/>
                  </a:cubicBezTo>
                  <a:lnTo>
                    <a:pt x="89115" y="0"/>
                  </a:lnTo>
                  <a:lnTo>
                    <a:pt x="103911" y="161876"/>
                  </a:lnTo>
                  <a:lnTo>
                    <a:pt x="108955" y="167723"/>
                  </a:lnTo>
                  <a:cubicBezTo>
                    <a:pt x="108955" y="167723"/>
                    <a:pt x="109628" y="181608"/>
                    <a:pt x="106938" y="183435"/>
                  </a:cubicBezTo>
                  <a:cubicBezTo>
                    <a:pt x="104247" y="185262"/>
                    <a:pt x="46071" y="184166"/>
                    <a:pt x="46071" y="184166"/>
                  </a:cubicBezTo>
                  <a:cubicBezTo>
                    <a:pt x="46071" y="184166"/>
                    <a:pt x="40354" y="187455"/>
                    <a:pt x="36318" y="187455"/>
                  </a:cubicBezTo>
                  <a:cubicBezTo>
                    <a:pt x="32283" y="187455"/>
                    <a:pt x="27239" y="184166"/>
                    <a:pt x="25894" y="186724"/>
                  </a:cubicBezTo>
                  <a:cubicBezTo>
                    <a:pt x="24549" y="189282"/>
                    <a:pt x="24549" y="195859"/>
                    <a:pt x="17487" y="188551"/>
                  </a:cubicBezTo>
                  <a:cubicBezTo>
                    <a:pt x="10425" y="181243"/>
                    <a:pt x="8407" y="187820"/>
                    <a:pt x="8407" y="192570"/>
                  </a:cubicBezTo>
                  <a:cubicBezTo>
                    <a:pt x="8407" y="196590"/>
                    <a:pt x="4708" y="198417"/>
                    <a:pt x="0" y="198417"/>
                  </a:cubicBezTo>
                  <a:cubicBezTo>
                    <a:pt x="1009" y="200609"/>
                    <a:pt x="1345" y="202802"/>
                    <a:pt x="1345" y="202802"/>
                  </a:cubicBezTo>
                  <a:lnTo>
                    <a:pt x="4372" y="207918"/>
                  </a:lnTo>
                  <a:cubicBezTo>
                    <a:pt x="4372" y="207918"/>
                    <a:pt x="4035" y="215957"/>
                    <a:pt x="6726" y="219245"/>
                  </a:cubicBezTo>
                  <a:cubicBezTo>
                    <a:pt x="9416" y="222534"/>
                    <a:pt x="14460" y="228380"/>
                    <a:pt x="15133" y="231304"/>
                  </a:cubicBezTo>
                  <a:cubicBezTo>
                    <a:pt x="15469" y="233862"/>
                    <a:pt x="15133" y="245920"/>
                    <a:pt x="15133" y="245920"/>
                  </a:cubicBezTo>
                  <a:cubicBezTo>
                    <a:pt x="15133" y="245920"/>
                    <a:pt x="16814" y="255055"/>
                    <a:pt x="19841" y="250670"/>
                  </a:cubicBezTo>
                  <a:cubicBezTo>
                    <a:pt x="22531" y="246286"/>
                    <a:pt x="26903" y="254324"/>
                    <a:pt x="28584" y="249209"/>
                  </a:cubicBezTo>
                  <a:cubicBezTo>
                    <a:pt x="30265" y="243728"/>
                    <a:pt x="36318" y="250305"/>
                    <a:pt x="39345" y="250305"/>
                  </a:cubicBezTo>
                  <a:cubicBezTo>
                    <a:pt x="42035" y="250305"/>
                    <a:pt x="48425" y="240439"/>
                    <a:pt x="50442" y="241170"/>
                  </a:cubicBezTo>
                  <a:cubicBezTo>
                    <a:pt x="52460" y="241535"/>
                    <a:pt x="56495" y="251036"/>
                    <a:pt x="56495" y="254690"/>
                  </a:cubicBezTo>
                  <a:cubicBezTo>
                    <a:pt x="56495" y="258344"/>
                    <a:pt x="64902" y="262363"/>
                    <a:pt x="61876" y="263460"/>
                  </a:cubicBezTo>
                  <a:cubicBezTo>
                    <a:pt x="59186" y="264556"/>
                    <a:pt x="58513" y="270037"/>
                    <a:pt x="61876" y="270037"/>
                  </a:cubicBezTo>
                  <a:cubicBezTo>
                    <a:pt x="65239" y="270037"/>
                    <a:pt x="63557" y="276980"/>
                    <a:pt x="65575" y="280269"/>
                  </a:cubicBezTo>
                  <a:cubicBezTo>
                    <a:pt x="67256" y="283557"/>
                    <a:pt x="70956" y="286115"/>
                    <a:pt x="72973" y="281365"/>
                  </a:cubicBezTo>
                  <a:cubicBezTo>
                    <a:pt x="74655" y="276615"/>
                    <a:pt x="79026" y="280999"/>
                    <a:pt x="80708" y="283923"/>
                  </a:cubicBezTo>
                  <a:cubicBezTo>
                    <a:pt x="82389" y="287211"/>
                    <a:pt x="88442" y="283557"/>
                    <a:pt x="89451" y="279172"/>
                  </a:cubicBezTo>
                  <a:cubicBezTo>
                    <a:pt x="90460" y="274787"/>
                    <a:pt x="97858" y="273326"/>
                    <a:pt x="97186" y="278076"/>
                  </a:cubicBezTo>
                  <a:cubicBezTo>
                    <a:pt x="96849" y="282826"/>
                    <a:pt x="98194" y="283923"/>
                    <a:pt x="102566" y="280269"/>
                  </a:cubicBezTo>
                  <a:cubicBezTo>
                    <a:pt x="103911" y="279172"/>
                    <a:pt x="105593" y="278807"/>
                    <a:pt x="106938" y="279172"/>
                  </a:cubicBezTo>
                  <a:cubicBezTo>
                    <a:pt x="108619" y="272960"/>
                    <a:pt x="110300" y="267114"/>
                    <a:pt x="111309" y="264921"/>
                  </a:cubicBezTo>
                  <a:cubicBezTo>
                    <a:pt x="112654" y="261633"/>
                    <a:pt x="107947" y="253959"/>
                    <a:pt x="110300" y="252863"/>
                  </a:cubicBezTo>
                  <a:cubicBezTo>
                    <a:pt x="112654" y="251767"/>
                    <a:pt x="120389" y="253959"/>
                    <a:pt x="122743" y="246286"/>
                  </a:cubicBezTo>
                  <a:cubicBezTo>
                    <a:pt x="125097" y="238612"/>
                    <a:pt x="127787" y="234958"/>
                    <a:pt x="127787" y="234958"/>
                  </a:cubicBezTo>
                  <a:cubicBezTo>
                    <a:pt x="127787" y="234958"/>
                    <a:pt x="128796" y="218880"/>
                    <a:pt x="132831" y="221438"/>
                  </a:cubicBezTo>
                  <a:cubicBezTo>
                    <a:pt x="136867" y="223996"/>
                    <a:pt x="141911" y="228380"/>
                    <a:pt x="142584" y="221803"/>
                  </a:cubicBezTo>
                  <a:cubicBezTo>
                    <a:pt x="142920" y="215226"/>
                    <a:pt x="147964" y="219245"/>
                    <a:pt x="149645" y="213033"/>
                  </a:cubicBezTo>
                  <a:cubicBezTo>
                    <a:pt x="150991" y="207187"/>
                    <a:pt x="153681" y="207552"/>
                    <a:pt x="157044" y="208648"/>
                  </a:cubicBezTo>
                  <a:cubicBezTo>
                    <a:pt x="160406" y="209745"/>
                    <a:pt x="163097" y="208283"/>
                    <a:pt x="163097" y="204994"/>
                  </a:cubicBezTo>
                  <a:cubicBezTo>
                    <a:pt x="163097" y="201706"/>
                    <a:pt x="170495" y="203533"/>
                    <a:pt x="176548" y="198417"/>
                  </a:cubicBezTo>
                  <a:cubicBezTo>
                    <a:pt x="182601" y="193667"/>
                    <a:pt x="185628" y="189647"/>
                    <a:pt x="187982" y="192570"/>
                  </a:cubicBezTo>
                  <a:cubicBezTo>
                    <a:pt x="190336" y="195128"/>
                    <a:pt x="205468" y="194763"/>
                    <a:pt x="207822" y="193667"/>
                  </a:cubicBezTo>
                  <a:cubicBezTo>
                    <a:pt x="210176" y="192570"/>
                    <a:pt x="214884" y="187820"/>
                    <a:pt x="220265" y="188916"/>
                  </a:cubicBezTo>
                  <a:cubicBezTo>
                    <a:pt x="225645" y="190013"/>
                    <a:pt x="239097" y="186358"/>
                    <a:pt x="244813" y="186358"/>
                  </a:cubicBezTo>
                  <a:cubicBezTo>
                    <a:pt x="250530" y="186358"/>
                    <a:pt x="252548" y="180512"/>
                    <a:pt x="254565" y="178319"/>
                  </a:cubicBezTo>
                  <a:cubicBezTo>
                    <a:pt x="256583" y="176127"/>
                    <a:pt x="257928" y="166261"/>
                    <a:pt x="259610" y="164799"/>
                  </a:cubicBezTo>
                  <a:cubicBezTo>
                    <a:pt x="260955" y="163338"/>
                    <a:pt x="260955" y="129355"/>
                    <a:pt x="260618" y="116200"/>
                  </a:cubicBezTo>
                  <a:cubicBezTo>
                    <a:pt x="254229" y="116931"/>
                    <a:pt x="246495" y="118758"/>
                    <a:pt x="246495" y="11875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55" name="Freeform: Shape 54">
              <a:extLst>
                <a:ext uri="{FF2B5EF4-FFF2-40B4-BE49-F238E27FC236}">
                  <a16:creationId xmlns:a16="http://schemas.microsoft.com/office/drawing/2014/main" id="{6D02B94C-D335-47C9-BABF-EE053A762C61}"/>
                </a:ext>
              </a:extLst>
            </p:cNvPr>
            <p:cNvSpPr/>
            <p:nvPr/>
          </p:nvSpPr>
          <p:spPr>
            <a:xfrm>
              <a:off x="8752795" y="2223321"/>
              <a:ext cx="127787" cy="102314"/>
            </a:xfrm>
            <a:custGeom>
              <a:avLst/>
              <a:gdLst>
                <a:gd name="connsiteX0" fmla="*/ 127787 w 127787"/>
                <a:gd name="connsiteY0" fmla="*/ 58942 h 102314"/>
                <a:gd name="connsiteX1" fmla="*/ 121398 w 127787"/>
                <a:gd name="connsiteY1" fmla="*/ 55653 h 102314"/>
                <a:gd name="connsiteX2" fmla="*/ 120389 w 127787"/>
                <a:gd name="connsiteY2" fmla="*/ 45421 h 102314"/>
                <a:gd name="connsiteX3" fmla="*/ 112318 w 127787"/>
                <a:gd name="connsiteY3" fmla="*/ 46518 h 102314"/>
                <a:gd name="connsiteX4" fmla="*/ 105929 w 127787"/>
                <a:gd name="connsiteY4" fmla="*/ 39940 h 102314"/>
                <a:gd name="connsiteX5" fmla="*/ 103239 w 127787"/>
                <a:gd name="connsiteY5" fmla="*/ 32997 h 102314"/>
                <a:gd name="connsiteX6" fmla="*/ 95840 w 127787"/>
                <a:gd name="connsiteY6" fmla="*/ 23131 h 102314"/>
                <a:gd name="connsiteX7" fmla="*/ 90796 w 127787"/>
                <a:gd name="connsiteY7" fmla="*/ 12535 h 102314"/>
                <a:gd name="connsiteX8" fmla="*/ 90796 w 127787"/>
                <a:gd name="connsiteY8" fmla="*/ 2669 h 102314"/>
                <a:gd name="connsiteX9" fmla="*/ 81044 w 127787"/>
                <a:gd name="connsiteY9" fmla="*/ 841 h 102314"/>
                <a:gd name="connsiteX10" fmla="*/ 69610 w 127787"/>
                <a:gd name="connsiteY10" fmla="*/ 6688 h 102314"/>
                <a:gd name="connsiteX11" fmla="*/ 56159 w 127787"/>
                <a:gd name="connsiteY11" fmla="*/ 13265 h 102314"/>
                <a:gd name="connsiteX12" fmla="*/ 50106 w 127787"/>
                <a:gd name="connsiteY12" fmla="*/ 16919 h 102314"/>
                <a:gd name="connsiteX13" fmla="*/ 42708 w 127787"/>
                <a:gd name="connsiteY13" fmla="*/ 21304 h 102314"/>
                <a:gd name="connsiteX14" fmla="*/ 35646 w 127787"/>
                <a:gd name="connsiteY14" fmla="*/ 30074 h 102314"/>
                <a:gd name="connsiteX15" fmla="*/ 25894 w 127787"/>
                <a:gd name="connsiteY15" fmla="*/ 29709 h 102314"/>
                <a:gd name="connsiteX16" fmla="*/ 20850 w 127787"/>
                <a:gd name="connsiteY16" fmla="*/ 43229 h 102314"/>
                <a:gd name="connsiteX17" fmla="*/ 15805 w 127787"/>
                <a:gd name="connsiteY17" fmla="*/ 54557 h 102314"/>
                <a:gd name="connsiteX18" fmla="*/ 3363 w 127787"/>
                <a:gd name="connsiteY18" fmla="*/ 61134 h 102314"/>
                <a:gd name="connsiteX19" fmla="*/ 4372 w 127787"/>
                <a:gd name="connsiteY19" fmla="*/ 73192 h 102314"/>
                <a:gd name="connsiteX20" fmla="*/ 0 w 127787"/>
                <a:gd name="connsiteY20" fmla="*/ 87443 h 102314"/>
                <a:gd name="connsiteX21" fmla="*/ 7734 w 127787"/>
                <a:gd name="connsiteY21" fmla="*/ 93290 h 102314"/>
                <a:gd name="connsiteX22" fmla="*/ 21522 w 127787"/>
                <a:gd name="connsiteY22" fmla="*/ 100964 h 102314"/>
                <a:gd name="connsiteX23" fmla="*/ 40018 w 127787"/>
                <a:gd name="connsiteY23" fmla="*/ 98406 h 102314"/>
                <a:gd name="connsiteX24" fmla="*/ 45062 w 127787"/>
                <a:gd name="connsiteY24" fmla="*/ 96944 h 102314"/>
                <a:gd name="connsiteX25" fmla="*/ 42372 w 127787"/>
                <a:gd name="connsiteY25" fmla="*/ 78674 h 102314"/>
                <a:gd name="connsiteX26" fmla="*/ 81716 w 127787"/>
                <a:gd name="connsiteY26" fmla="*/ 79770 h 102314"/>
                <a:gd name="connsiteX27" fmla="*/ 87770 w 127787"/>
                <a:gd name="connsiteY27" fmla="*/ 75019 h 102314"/>
                <a:gd name="connsiteX28" fmla="*/ 102230 w 127787"/>
                <a:gd name="connsiteY28" fmla="*/ 77212 h 102314"/>
                <a:gd name="connsiteX29" fmla="*/ 110973 w 127787"/>
                <a:gd name="connsiteY29" fmla="*/ 70269 h 102314"/>
                <a:gd name="connsiteX30" fmla="*/ 123752 w 127787"/>
                <a:gd name="connsiteY30" fmla="*/ 66980 h 102314"/>
                <a:gd name="connsiteX31" fmla="*/ 127787 w 127787"/>
                <a:gd name="connsiteY31" fmla="*/ 58942 h 102314"/>
                <a:gd name="connsiteX32" fmla="*/ 127787 w 127787"/>
                <a:gd name="connsiteY32" fmla="*/ 58942 h 10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787" h="102314">
                  <a:moveTo>
                    <a:pt x="127787" y="58942"/>
                  </a:moveTo>
                  <a:cubicBezTo>
                    <a:pt x="125433" y="56384"/>
                    <a:pt x="122407" y="55653"/>
                    <a:pt x="121398" y="55653"/>
                  </a:cubicBezTo>
                  <a:cubicBezTo>
                    <a:pt x="120053" y="55653"/>
                    <a:pt x="121061" y="46883"/>
                    <a:pt x="120389" y="45421"/>
                  </a:cubicBezTo>
                  <a:cubicBezTo>
                    <a:pt x="119716" y="44325"/>
                    <a:pt x="115345" y="47979"/>
                    <a:pt x="112318" y="46518"/>
                  </a:cubicBezTo>
                  <a:cubicBezTo>
                    <a:pt x="109628" y="45421"/>
                    <a:pt x="108619" y="39940"/>
                    <a:pt x="105929" y="39940"/>
                  </a:cubicBezTo>
                  <a:cubicBezTo>
                    <a:pt x="103575" y="39940"/>
                    <a:pt x="103239" y="36651"/>
                    <a:pt x="103239" y="32997"/>
                  </a:cubicBezTo>
                  <a:cubicBezTo>
                    <a:pt x="103239" y="29343"/>
                    <a:pt x="98867" y="25689"/>
                    <a:pt x="95840" y="23131"/>
                  </a:cubicBezTo>
                  <a:cubicBezTo>
                    <a:pt x="93150" y="20574"/>
                    <a:pt x="92478" y="13631"/>
                    <a:pt x="90796" y="12535"/>
                  </a:cubicBezTo>
                  <a:cubicBezTo>
                    <a:pt x="89787" y="11804"/>
                    <a:pt x="90123" y="6688"/>
                    <a:pt x="90796" y="2669"/>
                  </a:cubicBezTo>
                  <a:cubicBezTo>
                    <a:pt x="86424" y="2669"/>
                    <a:pt x="82389" y="1938"/>
                    <a:pt x="81044" y="841"/>
                  </a:cubicBezTo>
                  <a:cubicBezTo>
                    <a:pt x="78690" y="-1716"/>
                    <a:pt x="75663" y="1938"/>
                    <a:pt x="69610" y="6688"/>
                  </a:cubicBezTo>
                  <a:cubicBezTo>
                    <a:pt x="63557" y="11438"/>
                    <a:pt x="56159" y="9977"/>
                    <a:pt x="56159" y="13265"/>
                  </a:cubicBezTo>
                  <a:cubicBezTo>
                    <a:pt x="56159" y="16554"/>
                    <a:pt x="53469" y="18016"/>
                    <a:pt x="50106" y="16919"/>
                  </a:cubicBezTo>
                  <a:cubicBezTo>
                    <a:pt x="46743" y="15823"/>
                    <a:pt x="44053" y="15458"/>
                    <a:pt x="42708" y="21304"/>
                  </a:cubicBezTo>
                  <a:cubicBezTo>
                    <a:pt x="41363" y="27151"/>
                    <a:pt x="36318" y="23497"/>
                    <a:pt x="35646" y="30074"/>
                  </a:cubicBezTo>
                  <a:cubicBezTo>
                    <a:pt x="35310" y="36651"/>
                    <a:pt x="30265" y="32267"/>
                    <a:pt x="25894" y="29709"/>
                  </a:cubicBezTo>
                  <a:cubicBezTo>
                    <a:pt x="21858" y="27151"/>
                    <a:pt x="20850" y="43229"/>
                    <a:pt x="20850" y="43229"/>
                  </a:cubicBezTo>
                  <a:cubicBezTo>
                    <a:pt x="20850" y="43229"/>
                    <a:pt x="18159" y="46883"/>
                    <a:pt x="15805" y="54557"/>
                  </a:cubicBezTo>
                  <a:cubicBezTo>
                    <a:pt x="13451" y="62230"/>
                    <a:pt x="5717" y="60038"/>
                    <a:pt x="3363" y="61134"/>
                  </a:cubicBezTo>
                  <a:cubicBezTo>
                    <a:pt x="1009" y="62230"/>
                    <a:pt x="5717" y="69904"/>
                    <a:pt x="4372" y="73192"/>
                  </a:cubicBezTo>
                  <a:cubicBezTo>
                    <a:pt x="3363" y="75019"/>
                    <a:pt x="1681" y="80866"/>
                    <a:pt x="0" y="87443"/>
                  </a:cubicBezTo>
                  <a:cubicBezTo>
                    <a:pt x="3363" y="88174"/>
                    <a:pt x="6726" y="91463"/>
                    <a:pt x="7734" y="93290"/>
                  </a:cubicBezTo>
                  <a:cubicBezTo>
                    <a:pt x="9080" y="95848"/>
                    <a:pt x="17487" y="106445"/>
                    <a:pt x="21522" y="100964"/>
                  </a:cubicBezTo>
                  <a:cubicBezTo>
                    <a:pt x="25558" y="95482"/>
                    <a:pt x="37327" y="95117"/>
                    <a:pt x="40018" y="98406"/>
                  </a:cubicBezTo>
                  <a:cubicBezTo>
                    <a:pt x="42708" y="101694"/>
                    <a:pt x="44725" y="99867"/>
                    <a:pt x="45062" y="96944"/>
                  </a:cubicBezTo>
                  <a:cubicBezTo>
                    <a:pt x="45398" y="93655"/>
                    <a:pt x="40354" y="81597"/>
                    <a:pt x="42372" y="78674"/>
                  </a:cubicBezTo>
                  <a:cubicBezTo>
                    <a:pt x="44053" y="75385"/>
                    <a:pt x="80035" y="77212"/>
                    <a:pt x="81716" y="79770"/>
                  </a:cubicBezTo>
                  <a:cubicBezTo>
                    <a:pt x="83062" y="82328"/>
                    <a:pt x="83062" y="74289"/>
                    <a:pt x="87770" y="75019"/>
                  </a:cubicBezTo>
                  <a:cubicBezTo>
                    <a:pt x="92478" y="75385"/>
                    <a:pt x="99203" y="78308"/>
                    <a:pt x="102230" y="77212"/>
                  </a:cubicBezTo>
                  <a:cubicBezTo>
                    <a:pt x="104920" y="76116"/>
                    <a:pt x="108283" y="70269"/>
                    <a:pt x="110973" y="70269"/>
                  </a:cubicBezTo>
                  <a:cubicBezTo>
                    <a:pt x="113663" y="70269"/>
                    <a:pt x="122070" y="69904"/>
                    <a:pt x="123752" y="66980"/>
                  </a:cubicBezTo>
                  <a:cubicBezTo>
                    <a:pt x="125433" y="63692"/>
                    <a:pt x="128796" y="63692"/>
                    <a:pt x="127787" y="58942"/>
                  </a:cubicBezTo>
                  <a:cubicBezTo>
                    <a:pt x="127787" y="59307"/>
                    <a:pt x="127787" y="58942"/>
                    <a:pt x="127787" y="5894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56" name="Freeform: Shape 55">
              <a:extLst>
                <a:ext uri="{FF2B5EF4-FFF2-40B4-BE49-F238E27FC236}">
                  <a16:creationId xmlns:a16="http://schemas.microsoft.com/office/drawing/2014/main" id="{6CDF16AE-1CE8-41F6-9432-04C0004F5D8F}"/>
                </a:ext>
              </a:extLst>
            </p:cNvPr>
            <p:cNvSpPr/>
            <p:nvPr/>
          </p:nvSpPr>
          <p:spPr>
            <a:xfrm>
              <a:off x="8843058" y="2062652"/>
              <a:ext cx="238760" cy="219245"/>
            </a:xfrm>
            <a:custGeom>
              <a:avLst/>
              <a:gdLst>
                <a:gd name="connsiteX0" fmla="*/ 231222 w 238760"/>
                <a:gd name="connsiteY0" fmla="*/ 32156 h 219245"/>
                <a:gd name="connsiteX1" fmla="*/ 230213 w 238760"/>
                <a:gd name="connsiteY1" fmla="*/ 8770 h 219245"/>
                <a:gd name="connsiteX2" fmla="*/ 217771 w 238760"/>
                <a:gd name="connsiteY2" fmla="*/ 16809 h 219245"/>
                <a:gd name="connsiteX3" fmla="*/ 208019 w 238760"/>
                <a:gd name="connsiteY3" fmla="*/ 5116 h 219245"/>
                <a:gd name="connsiteX4" fmla="*/ 185152 w 238760"/>
                <a:gd name="connsiteY4" fmla="*/ 0 h 219245"/>
                <a:gd name="connsiteX5" fmla="*/ 118231 w 238760"/>
                <a:gd name="connsiteY5" fmla="*/ 48965 h 219245"/>
                <a:gd name="connsiteX6" fmla="*/ 89647 w 238760"/>
                <a:gd name="connsiteY6" fmla="*/ 76005 h 219245"/>
                <a:gd name="connsiteX7" fmla="*/ 65435 w 238760"/>
                <a:gd name="connsiteY7" fmla="*/ 85140 h 219245"/>
                <a:gd name="connsiteX8" fmla="*/ 63418 w 238760"/>
                <a:gd name="connsiteY8" fmla="*/ 85506 h 219245"/>
                <a:gd name="connsiteX9" fmla="*/ 62409 w 238760"/>
                <a:gd name="connsiteY9" fmla="*/ 134105 h 219245"/>
                <a:gd name="connsiteX10" fmla="*/ 57364 w 238760"/>
                <a:gd name="connsiteY10" fmla="*/ 147625 h 219245"/>
                <a:gd name="connsiteX11" fmla="*/ 47612 w 238760"/>
                <a:gd name="connsiteY11" fmla="*/ 155664 h 219245"/>
                <a:gd name="connsiteX12" fmla="*/ 23064 w 238760"/>
                <a:gd name="connsiteY12" fmla="*/ 158222 h 219245"/>
                <a:gd name="connsiteX13" fmla="*/ 10621 w 238760"/>
                <a:gd name="connsiteY13" fmla="*/ 162972 h 219245"/>
                <a:gd name="connsiteX14" fmla="*/ 533 w 238760"/>
                <a:gd name="connsiteY14" fmla="*/ 163703 h 219245"/>
                <a:gd name="connsiteX15" fmla="*/ 533 w 238760"/>
                <a:gd name="connsiteY15" fmla="*/ 173569 h 219245"/>
                <a:gd name="connsiteX16" fmla="*/ 5577 w 238760"/>
                <a:gd name="connsiteY16" fmla="*/ 184166 h 219245"/>
                <a:gd name="connsiteX17" fmla="*/ 12975 w 238760"/>
                <a:gd name="connsiteY17" fmla="*/ 194032 h 219245"/>
                <a:gd name="connsiteX18" fmla="*/ 15665 w 238760"/>
                <a:gd name="connsiteY18" fmla="*/ 200975 h 219245"/>
                <a:gd name="connsiteX19" fmla="*/ 22055 w 238760"/>
                <a:gd name="connsiteY19" fmla="*/ 207552 h 219245"/>
                <a:gd name="connsiteX20" fmla="*/ 30126 w 238760"/>
                <a:gd name="connsiteY20" fmla="*/ 206456 h 219245"/>
                <a:gd name="connsiteX21" fmla="*/ 31135 w 238760"/>
                <a:gd name="connsiteY21" fmla="*/ 216687 h 219245"/>
                <a:gd name="connsiteX22" fmla="*/ 37524 w 238760"/>
                <a:gd name="connsiteY22" fmla="*/ 219976 h 219245"/>
                <a:gd name="connsiteX23" fmla="*/ 43241 w 238760"/>
                <a:gd name="connsiteY23" fmla="*/ 211572 h 219245"/>
                <a:gd name="connsiteX24" fmla="*/ 48285 w 238760"/>
                <a:gd name="connsiteY24" fmla="*/ 220341 h 219245"/>
                <a:gd name="connsiteX25" fmla="*/ 54674 w 238760"/>
                <a:gd name="connsiteY25" fmla="*/ 217053 h 219245"/>
                <a:gd name="connsiteX26" fmla="*/ 61736 w 238760"/>
                <a:gd name="connsiteY26" fmla="*/ 203898 h 219245"/>
                <a:gd name="connsiteX27" fmla="*/ 65435 w 238760"/>
                <a:gd name="connsiteY27" fmla="*/ 189282 h 219245"/>
                <a:gd name="connsiteX28" fmla="*/ 79895 w 238760"/>
                <a:gd name="connsiteY28" fmla="*/ 189282 h 219245"/>
                <a:gd name="connsiteX29" fmla="*/ 88975 w 238760"/>
                <a:gd name="connsiteY29" fmla="*/ 185628 h 219245"/>
                <a:gd name="connsiteX30" fmla="*/ 101417 w 238760"/>
                <a:gd name="connsiteY30" fmla="*/ 190013 h 219245"/>
                <a:gd name="connsiteX31" fmla="*/ 110161 w 238760"/>
                <a:gd name="connsiteY31" fmla="*/ 199879 h 219245"/>
                <a:gd name="connsiteX32" fmla="*/ 122939 w 238760"/>
                <a:gd name="connsiteY32" fmla="*/ 195494 h 219245"/>
                <a:gd name="connsiteX33" fmla="*/ 135046 w 238760"/>
                <a:gd name="connsiteY33" fmla="*/ 203167 h 219245"/>
                <a:gd name="connsiteX34" fmla="*/ 150178 w 238760"/>
                <a:gd name="connsiteY34" fmla="*/ 203167 h 219245"/>
                <a:gd name="connsiteX35" fmla="*/ 161612 w 238760"/>
                <a:gd name="connsiteY35" fmla="*/ 194398 h 219245"/>
                <a:gd name="connsiteX36" fmla="*/ 181452 w 238760"/>
                <a:gd name="connsiteY36" fmla="*/ 194763 h 219245"/>
                <a:gd name="connsiteX37" fmla="*/ 194231 w 238760"/>
                <a:gd name="connsiteY37" fmla="*/ 198417 h 219245"/>
                <a:gd name="connsiteX38" fmla="*/ 205329 w 238760"/>
                <a:gd name="connsiteY38" fmla="*/ 186358 h 219245"/>
                <a:gd name="connsiteX39" fmla="*/ 207683 w 238760"/>
                <a:gd name="connsiteY39" fmla="*/ 186358 h 219245"/>
                <a:gd name="connsiteX40" fmla="*/ 207683 w 238760"/>
                <a:gd name="connsiteY40" fmla="*/ 180512 h 219245"/>
                <a:gd name="connsiteX41" fmla="*/ 211045 w 238760"/>
                <a:gd name="connsiteY41" fmla="*/ 164799 h 219245"/>
                <a:gd name="connsiteX42" fmla="*/ 235930 w 238760"/>
                <a:gd name="connsiteY42" fmla="*/ 127893 h 219245"/>
                <a:gd name="connsiteX43" fmla="*/ 237611 w 238760"/>
                <a:gd name="connsiteY43" fmla="*/ 82582 h 219245"/>
                <a:gd name="connsiteX44" fmla="*/ 240302 w 238760"/>
                <a:gd name="connsiteY44" fmla="*/ 63216 h 219245"/>
                <a:gd name="connsiteX45" fmla="*/ 237611 w 238760"/>
                <a:gd name="connsiteY45" fmla="*/ 48965 h 219245"/>
                <a:gd name="connsiteX46" fmla="*/ 231222 w 238760"/>
                <a:gd name="connsiteY46" fmla="*/ 32156 h 21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38760" h="219245">
                  <a:moveTo>
                    <a:pt x="231222" y="32156"/>
                  </a:moveTo>
                  <a:cubicBezTo>
                    <a:pt x="231222" y="29598"/>
                    <a:pt x="230550" y="17540"/>
                    <a:pt x="230213" y="8770"/>
                  </a:cubicBezTo>
                  <a:lnTo>
                    <a:pt x="217771" y="16809"/>
                  </a:lnTo>
                  <a:cubicBezTo>
                    <a:pt x="217771" y="16809"/>
                    <a:pt x="214408" y="10232"/>
                    <a:pt x="208019" y="5116"/>
                  </a:cubicBezTo>
                  <a:cubicBezTo>
                    <a:pt x="201293" y="0"/>
                    <a:pt x="185152" y="0"/>
                    <a:pt x="185152" y="0"/>
                  </a:cubicBezTo>
                  <a:lnTo>
                    <a:pt x="118231" y="48965"/>
                  </a:lnTo>
                  <a:lnTo>
                    <a:pt x="89647" y="76005"/>
                  </a:lnTo>
                  <a:cubicBezTo>
                    <a:pt x="89647" y="76005"/>
                    <a:pt x="71152" y="83679"/>
                    <a:pt x="65435" y="85140"/>
                  </a:cubicBezTo>
                  <a:cubicBezTo>
                    <a:pt x="64763" y="85140"/>
                    <a:pt x="64090" y="85506"/>
                    <a:pt x="63418" y="85506"/>
                  </a:cubicBezTo>
                  <a:cubicBezTo>
                    <a:pt x="63754" y="99026"/>
                    <a:pt x="63754" y="133009"/>
                    <a:pt x="62409" y="134105"/>
                  </a:cubicBezTo>
                  <a:cubicBezTo>
                    <a:pt x="60727" y="135567"/>
                    <a:pt x="59046" y="145433"/>
                    <a:pt x="57364" y="147625"/>
                  </a:cubicBezTo>
                  <a:cubicBezTo>
                    <a:pt x="55683" y="149818"/>
                    <a:pt x="53329" y="155664"/>
                    <a:pt x="47612" y="155664"/>
                  </a:cubicBezTo>
                  <a:cubicBezTo>
                    <a:pt x="41895" y="155664"/>
                    <a:pt x="28781" y="159318"/>
                    <a:pt x="23064" y="158222"/>
                  </a:cubicBezTo>
                  <a:cubicBezTo>
                    <a:pt x="17683" y="157126"/>
                    <a:pt x="12975" y="161876"/>
                    <a:pt x="10621" y="162972"/>
                  </a:cubicBezTo>
                  <a:cubicBezTo>
                    <a:pt x="9612" y="163338"/>
                    <a:pt x="4904" y="164069"/>
                    <a:pt x="533" y="163703"/>
                  </a:cubicBezTo>
                  <a:cubicBezTo>
                    <a:pt x="197" y="167723"/>
                    <a:pt x="-476" y="172838"/>
                    <a:pt x="533" y="173569"/>
                  </a:cubicBezTo>
                  <a:cubicBezTo>
                    <a:pt x="2214" y="174665"/>
                    <a:pt x="2887" y="181608"/>
                    <a:pt x="5577" y="184166"/>
                  </a:cubicBezTo>
                  <a:cubicBezTo>
                    <a:pt x="8267" y="186724"/>
                    <a:pt x="12975" y="190378"/>
                    <a:pt x="12975" y="194032"/>
                  </a:cubicBezTo>
                  <a:cubicBezTo>
                    <a:pt x="12975" y="197686"/>
                    <a:pt x="13311" y="200975"/>
                    <a:pt x="15665" y="200975"/>
                  </a:cubicBezTo>
                  <a:cubicBezTo>
                    <a:pt x="18019" y="200975"/>
                    <a:pt x="19028" y="206091"/>
                    <a:pt x="22055" y="207552"/>
                  </a:cubicBezTo>
                  <a:cubicBezTo>
                    <a:pt x="24745" y="208648"/>
                    <a:pt x="29453" y="204994"/>
                    <a:pt x="30126" y="206456"/>
                  </a:cubicBezTo>
                  <a:cubicBezTo>
                    <a:pt x="30798" y="207552"/>
                    <a:pt x="29789" y="216687"/>
                    <a:pt x="31135" y="216687"/>
                  </a:cubicBezTo>
                  <a:cubicBezTo>
                    <a:pt x="31807" y="216687"/>
                    <a:pt x="35170" y="217418"/>
                    <a:pt x="37524" y="219976"/>
                  </a:cubicBezTo>
                  <a:cubicBezTo>
                    <a:pt x="36851" y="215591"/>
                    <a:pt x="38533" y="209745"/>
                    <a:pt x="43241" y="211572"/>
                  </a:cubicBezTo>
                  <a:cubicBezTo>
                    <a:pt x="47949" y="213033"/>
                    <a:pt x="44249" y="218149"/>
                    <a:pt x="48285" y="220341"/>
                  </a:cubicBezTo>
                  <a:cubicBezTo>
                    <a:pt x="52320" y="222534"/>
                    <a:pt x="54674" y="220707"/>
                    <a:pt x="54674" y="217053"/>
                  </a:cubicBezTo>
                  <a:cubicBezTo>
                    <a:pt x="54674" y="213399"/>
                    <a:pt x="60055" y="205725"/>
                    <a:pt x="61736" y="203898"/>
                  </a:cubicBezTo>
                  <a:cubicBezTo>
                    <a:pt x="63081" y="202437"/>
                    <a:pt x="62745" y="191840"/>
                    <a:pt x="65435" y="189282"/>
                  </a:cubicBezTo>
                  <a:cubicBezTo>
                    <a:pt x="68126" y="186724"/>
                    <a:pt x="76533" y="188916"/>
                    <a:pt x="79895" y="189282"/>
                  </a:cubicBezTo>
                  <a:cubicBezTo>
                    <a:pt x="83258" y="189647"/>
                    <a:pt x="85276" y="181608"/>
                    <a:pt x="88975" y="185628"/>
                  </a:cubicBezTo>
                  <a:cubicBezTo>
                    <a:pt x="92674" y="189282"/>
                    <a:pt x="98727" y="185993"/>
                    <a:pt x="101417" y="190013"/>
                  </a:cubicBezTo>
                  <a:cubicBezTo>
                    <a:pt x="104108" y="193667"/>
                    <a:pt x="105453" y="203167"/>
                    <a:pt x="110161" y="199879"/>
                  </a:cubicBezTo>
                  <a:cubicBezTo>
                    <a:pt x="114869" y="196590"/>
                    <a:pt x="120249" y="195494"/>
                    <a:pt x="122939" y="195494"/>
                  </a:cubicBezTo>
                  <a:cubicBezTo>
                    <a:pt x="125630" y="195494"/>
                    <a:pt x="132019" y="202071"/>
                    <a:pt x="135046" y="203167"/>
                  </a:cubicBezTo>
                  <a:cubicBezTo>
                    <a:pt x="137736" y="204264"/>
                    <a:pt x="147152" y="205360"/>
                    <a:pt x="150178" y="203167"/>
                  </a:cubicBezTo>
                  <a:cubicBezTo>
                    <a:pt x="153541" y="200975"/>
                    <a:pt x="157576" y="194032"/>
                    <a:pt x="161612" y="194398"/>
                  </a:cubicBezTo>
                  <a:cubicBezTo>
                    <a:pt x="165647" y="194763"/>
                    <a:pt x="178762" y="193301"/>
                    <a:pt x="181452" y="194763"/>
                  </a:cubicBezTo>
                  <a:cubicBezTo>
                    <a:pt x="184143" y="196225"/>
                    <a:pt x="190196" y="200244"/>
                    <a:pt x="194231" y="198417"/>
                  </a:cubicBezTo>
                  <a:cubicBezTo>
                    <a:pt x="198266" y="196955"/>
                    <a:pt x="201966" y="187455"/>
                    <a:pt x="205329" y="186358"/>
                  </a:cubicBezTo>
                  <a:cubicBezTo>
                    <a:pt x="206337" y="185993"/>
                    <a:pt x="207010" y="185993"/>
                    <a:pt x="207683" y="186358"/>
                  </a:cubicBezTo>
                  <a:cubicBezTo>
                    <a:pt x="207683" y="184166"/>
                    <a:pt x="207683" y="182339"/>
                    <a:pt x="207683" y="180512"/>
                  </a:cubicBezTo>
                  <a:cubicBezTo>
                    <a:pt x="207683" y="170646"/>
                    <a:pt x="209700" y="174665"/>
                    <a:pt x="211045" y="164799"/>
                  </a:cubicBezTo>
                  <a:cubicBezTo>
                    <a:pt x="212390" y="154933"/>
                    <a:pt x="234249" y="129720"/>
                    <a:pt x="235930" y="127893"/>
                  </a:cubicBezTo>
                  <a:cubicBezTo>
                    <a:pt x="237611" y="126431"/>
                    <a:pt x="237611" y="87698"/>
                    <a:pt x="237611" y="82582"/>
                  </a:cubicBezTo>
                  <a:cubicBezTo>
                    <a:pt x="237611" y="77101"/>
                    <a:pt x="238620" y="70524"/>
                    <a:pt x="240302" y="63216"/>
                  </a:cubicBezTo>
                  <a:cubicBezTo>
                    <a:pt x="241983" y="55542"/>
                    <a:pt x="236939" y="56273"/>
                    <a:pt x="237611" y="48965"/>
                  </a:cubicBezTo>
                  <a:cubicBezTo>
                    <a:pt x="238284" y="41657"/>
                    <a:pt x="231222" y="36541"/>
                    <a:pt x="231222" y="3215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57" name="Freeform: Shape 56">
              <a:extLst>
                <a:ext uri="{FF2B5EF4-FFF2-40B4-BE49-F238E27FC236}">
                  <a16:creationId xmlns:a16="http://schemas.microsoft.com/office/drawing/2014/main" id="{B0C34781-B3BA-48DA-ABEE-ECCA815081EF}"/>
                </a:ext>
              </a:extLst>
            </p:cNvPr>
            <p:cNvSpPr/>
            <p:nvPr/>
          </p:nvSpPr>
          <p:spPr>
            <a:xfrm>
              <a:off x="9051077" y="2062287"/>
              <a:ext cx="154690" cy="303289"/>
            </a:xfrm>
            <a:custGeom>
              <a:avLst/>
              <a:gdLst>
                <a:gd name="connsiteX0" fmla="*/ 155362 w 154689"/>
                <a:gd name="connsiteY0" fmla="*/ 75274 h 303289"/>
                <a:gd name="connsiteX1" fmla="*/ 36318 w 154689"/>
                <a:gd name="connsiteY1" fmla="*/ 0 h 303289"/>
                <a:gd name="connsiteX2" fmla="*/ 22531 w 154689"/>
                <a:gd name="connsiteY2" fmla="*/ 8770 h 303289"/>
                <a:gd name="connsiteX3" fmla="*/ 23540 w 154689"/>
                <a:gd name="connsiteY3" fmla="*/ 32156 h 303289"/>
                <a:gd name="connsiteX4" fmla="*/ 29929 w 154689"/>
                <a:gd name="connsiteY4" fmla="*/ 48965 h 303289"/>
                <a:gd name="connsiteX5" fmla="*/ 32619 w 154689"/>
                <a:gd name="connsiteY5" fmla="*/ 63216 h 303289"/>
                <a:gd name="connsiteX6" fmla="*/ 29929 w 154689"/>
                <a:gd name="connsiteY6" fmla="*/ 82582 h 303289"/>
                <a:gd name="connsiteX7" fmla="*/ 28248 w 154689"/>
                <a:gd name="connsiteY7" fmla="*/ 127893 h 303289"/>
                <a:gd name="connsiteX8" fmla="*/ 3363 w 154689"/>
                <a:gd name="connsiteY8" fmla="*/ 164799 h 303289"/>
                <a:gd name="connsiteX9" fmla="*/ 0 w 154689"/>
                <a:gd name="connsiteY9" fmla="*/ 180512 h 303289"/>
                <a:gd name="connsiteX10" fmla="*/ 0 w 154689"/>
                <a:gd name="connsiteY10" fmla="*/ 186358 h 303289"/>
                <a:gd name="connsiteX11" fmla="*/ 3363 w 154689"/>
                <a:gd name="connsiteY11" fmla="*/ 190378 h 303289"/>
                <a:gd name="connsiteX12" fmla="*/ 10425 w 154689"/>
                <a:gd name="connsiteY12" fmla="*/ 198051 h 303289"/>
                <a:gd name="connsiteX13" fmla="*/ 20177 w 154689"/>
                <a:gd name="connsiteY13" fmla="*/ 215226 h 303289"/>
                <a:gd name="connsiteX14" fmla="*/ 22195 w 154689"/>
                <a:gd name="connsiteY14" fmla="*/ 231304 h 303289"/>
                <a:gd name="connsiteX15" fmla="*/ 28584 w 154689"/>
                <a:gd name="connsiteY15" fmla="*/ 253959 h 303289"/>
                <a:gd name="connsiteX16" fmla="*/ 22195 w 154689"/>
                <a:gd name="connsiteY16" fmla="*/ 256517 h 303289"/>
                <a:gd name="connsiteX17" fmla="*/ 8743 w 154689"/>
                <a:gd name="connsiteY17" fmla="*/ 258709 h 303289"/>
                <a:gd name="connsiteX18" fmla="*/ 12442 w 154689"/>
                <a:gd name="connsiteY18" fmla="*/ 271864 h 303289"/>
                <a:gd name="connsiteX19" fmla="*/ 25221 w 154689"/>
                <a:gd name="connsiteY19" fmla="*/ 287577 h 303289"/>
                <a:gd name="connsiteX20" fmla="*/ 31274 w 154689"/>
                <a:gd name="connsiteY20" fmla="*/ 302558 h 303289"/>
                <a:gd name="connsiteX21" fmla="*/ 40018 w 154689"/>
                <a:gd name="connsiteY21" fmla="*/ 298173 h 303289"/>
                <a:gd name="connsiteX22" fmla="*/ 50106 w 154689"/>
                <a:gd name="connsiteY22" fmla="*/ 298173 h 303289"/>
                <a:gd name="connsiteX23" fmla="*/ 67256 w 154689"/>
                <a:gd name="connsiteY23" fmla="*/ 292327 h 303289"/>
                <a:gd name="connsiteX24" fmla="*/ 81044 w 154689"/>
                <a:gd name="connsiteY24" fmla="*/ 283557 h 303289"/>
                <a:gd name="connsiteX25" fmla="*/ 82053 w 154689"/>
                <a:gd name="connsiteY25" fmla="*/ 273691 h 303289"/>
                <a:gd name="connsiteX26" fmla="*/ 104247 w 154689"/>
                <a:gd name="connsiteY26" fmla="*/ 268210 h 303289"/>
                <a:gd name="connsiteX27" fmla="*/ 119380 w 154689"/>
                <a:gd name="connsiteY27" fmla="*/ 249939 h 303289"/>
                <a:gd name="connsiteX28" fmla="*/ 122743 w 154689"/>
                <a:gd name="connsiteY28" fmla="*/ 241170 h 303289"/>
                <a:gd name="connsiteX29" fmla="*/ 135522 w 154689"/>
                <a:gd name="connsiteY29" fmla="*/ 235323 h 303289"/>
                <a:gd name="connsiteX30" fmla="*/ 138212 w 154689"/>
                <a:gd name="connsiteY30" fmla="*/ 236054 h 303289"/>
                <a:gd name="connsiteX31" fmla="*/ 137876 w 154689"/>
                <a:gd name="connsiteY31" fmla="*/ 235323 h 303289"/>
                <a:gd name="connsiteX32" fmla="*/ 139893 w 154689"/>
                <a:gd name="connsiteY32" fmla="*/ 227284 h 303289"/>
                <a:gd name="connsiteX33" fmla="*/ 132159 w 154689"/>
                <a:gd name="connsiteY33" fmla="*/ 215957 h 303289"/>
                <a:gd name="connsiteX34" fmla="*/ 129132 w 154689"/>
                <a:gd name="connsiteY34" fmla="*/ 202436 h 303289"/>
                <a:gd name="connsiteX35" fmla="*/ 127114 w 154689"/>
                <a:gd name="connsiteY35" fmla="*/ 192205 h 303289"/>
                <a:gd name="connsiteX36" fmla="*/ 128123 w 154689"/>
                <a:gd name="connsiteY36" fmla="*/ 178685 h 303289"/>
                <a:gd name="connsiteX37" fmla="*/ 134849 w 154689"/>
                <a:gd name="connsiteY37" fmla="*/ 165165 h 303289"/>
                <a:gd name="connsiteX38" fmla="*/ 140566 w 154689"/>
                <a:gd name="connsiteY38" fmla="*/ 153837 h 303289"/>
                <a:gd name="connsiteX39" fmla="*/ 154017 w 154689"/>
                <a:gd name="connsiteY39" fmla="*/ 143606 h 303289"/>
                <a:gd name="connsiteX40" fmla="*/ 156035 w 154689"/>
                <a:gd name="connsiteY40" fmla="*/ 124604 h 303289"/>
                <a:gd name="connsiteX41" fmla="*/ 156035 w 154689"/>
                <a:gd name="connsiteY41" fmla="*/ 75274 h 30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4689" h="303289">
                  <a:moveTo>
                    <a:pt x="155362" y="75274"/>
                  </a:moveTo>
                  <a:lnTo>
                    <a:pt x="36318" y="0"/>
                  </a:lnTo>
                  <a:lnTo>
                    <a:pt x="22531" y="8770"/>
                  </a:lnTo>
                  <a:cubicBezTo>
                    <a:pt x="22867" y="17540"/>
                    <a:pt x="23540" y="29598"/>
                    <a:pt x="23540" y="32156"/>
                  </a:cubicBezTo>
                  <a:cubicBezTo>
                    <a:pt x="23540" y="36541"/>
                    <a:pt x="30602" y="42022"/>
                    <a:pt x="29929" y="48965"/>
                  </a:cubicBezTo>
                  <a:cubicBezTo>
                    <a:pt x="29593" y="55907"/>
                    <a:pt x="34637" y="55542"/>
                    <a:pt x="32619" y="63216"/>
                  </a:cubicBezTo>
                  <a:cubicBezTo>
                    <a:pt x="30938" y="70889"/>
                    <a:pt x="29929" y="77467"/>
                    <a:pt x="29929" y="82582"/>
                  </a:cubicBezTo>
                  <a:cubicBezTo>
                    <a:pt x="29929" y="88063"/>
                    <a:pt x="29929" y="126431"/>
                    <a:pt x="28248" y="127893"/>
                  </a:cubicBezTo>
                  <a:cubicBezTo>
                    <a:pt x="26230" y="129355"/>
                    <a:pt x="4708" y="154933"/>
                    <a:pt x="3363" y="164799"/>
                  </a:cubicBezTo>
                  <a:cubicBezTo>
                    <a:pt x="2018" y="174665"/>
                    <a:pt x="0" y="170646"/>
                    <a:pt x="0" y="180512"/>
                  </a:cubicBezTo>
                  <a:cubicBezTo>
                    <a:pt x="0" y="182339"/>
                    <a:pt x="0" y="184166"/>
                    <a:pt x="0" y="186358"/>
                  </a:cubicBezTo>
                  <a:cubicBezTo>
                    <a:pt x="1345" y="186724"/>
                    <a:pt x="1681" y="188186"/>
                    <a:pt x="3363" y="190378"/>
                  </a:cubicBezTo>
                  <a:cubicBezTo>
                    <a:pt x="5717" y="192936"/>
                    <a:pt x="5717" y="198051"/>
                    <a:pt x="10425" y="198051"/>
                  </a:cubicBezTo>
                  <a:cubicBezTo>
                    <a:pt x="15133" y="198051"/>
                    <a:pt x="20513" y="210475"/>
                    <a:pt x="20177" y="215226"/>
                  </a:cubicBezTo>
                  <a:cubicBezTo>
                    <a:pt x="19841" y="219976"/>
                    <a:pt x="22531" y="222899"/>
                    <a:pt x="22195" y="231304"/>
                  </a:cubicBezTo>
                  <a:cubicBezTo>
                    <a:pt x="21858" y="240074"/>
                    <a:pt x="26230" y="252497"/>
                    <a:pt x="28584" y="253959"/>
                  </a:cubicBezTo>
                  <a:cubicBezTo>
                    <a:pt x="30938" y="255421"/>
                    <a:pt x="27575" y="257248"/>
                    <a:pt x="22195" y="256517"/>
                  </a:cubicBezTo>
                  <a:cubicBezTo>
                    <a:pt x="16814" y="256151"/>
                    <a:pt x="8743" y="256151"/>
                    <a:pt x="8743" y="258709"/>
                  </a:cubicBezTo>
                  <a:cubicBezTo>
                    <a:pt x="8743" y="261267"/>
                    <a:pt x="6389" y="265287"/>
                    <a:pt x="12442" y="271864"/>
                  </a:cubicBezTo>
                  <a:cubicBezTo>
                    <a:pt x="18496" y="278442"/>
                    <a:pt x="23540" y="280634"/>
                    <a:pt x="25221" y="287577"/>
                  </a:cubicBezTo>
                  <a:cubicBezTo>
                    <a:pt x="26903" y="294519"/>
                    <a:pt x="29257" y="301097"/>
                    <a:pt x="31274" y="302558"/>
                  </a:cubicBezTo>
                  <a:cubicBezTo>
                    <a:pt x="32956" y="304020"/>
                    <a:pt x="36655" y="303655"/>
                    <a:pt x="40018" y="298173"/>
                  </a:cubicBezTo>
                  <a:cubicBezTo>
                    <a:pt x="43380" y="292692"/>
                    <a:pt x="47079" y="302924"/>
                    <a:pt x="50106" y="298173"/>
                  </a:cubicBezTo>
                  <a:cubicBezTo>
                    <a:pt x="53469" y="293423"/>
                    <a:pt x="64566" y="293789"/>
                    <a:pt x="67256" y="292327"/>
                  </a:cubicBezTo>
                  <a:cubicBezTo>
                    <a:pt x="69947" y="290865"/>
                    <a:pt x="78354" y="286480"/>
                    <a:pt x="81044" y="283557"/>
                  </a:cubicBezTo>
                  <a:cubicBezTo>
                    <a:pt x="83734" y="280999"/>
                    <a:pt x="77681" y="276615"/>
                    <a:pt x="82053" y="273691"/>
                  </a:cubicBezTo>
                  <a:cubicBezTo>
                    <a:pt x="86088" y="271133"/>
                    <a:pt x="99203" y="275884"/>
                    <a:pt x="104247" y="268210"/>
                  </a:cubicBezTo>
                  <a:cubicBezTo>
                    <a:pt x="109292" y="260536"/>
                    <a:pt x="117026" y="252497"/>
                    <a:pt x="119380" y="249939"/>
                  </a:cubicBezTo>
                  <a:cubicBezTo>
                    <a:pt x="121734" y="247382"/>
                    <a:pt x="119380" y="245189"/>
                    <a:pt x="122743" y="241170"/>
                  </a:cubicBezTo>
                  <a:cubicBezTo>
                    <a:pt x="126106" y="237516"/>
                    <a:pt x="132495" y="233131"/>
                    <a:pt x="135522" y="235323"/>
                  </a:cubicBezTo>
                  <a:cubicBezTo>
                    <a:pt x="136194" y="235689"/>
                    <a:pt x="137203" y="236054"/>
                    <a:pt x="138212" y="236054"/>
                  </a:cubicBezTo>
                  <a:cubicBezTo>
                    <a:pt x="137876" y="235689"/>
                    <a:pt x="137876" y="235323"/>
                    <a:pt x="137876" y="235323"/>
                  </a:cubicBezTo>
                  <a:lnTo>
                    <a:pt x="139893" y="227284"/>
                  </a:lnTo>
                  <a:cubicBezTo>
                    <a:pt x="139893" y="227284"/>
                    <a:pt x="132159" y="222899"/>
                    <a:pt x="132159" y="215957"/>
                  </a:cubicBezTo>
                  <a:cubicBezTo>
                    <a:pt x="132159" y="209014"/>
                    <a:pt x="134177" y="202436"/>
                    <a:pt x="129132" y="202436"/>
                  </a:cubicBezTo>
                  <a:cubicBezTo>
                    <a:pt x="124424" y="202436"/>
                    <a:pt x="123415" y="196590"/>
                    <a:pt x="127114" y="192205"/>
                  </a:cubicBezTo>
                  <a:cubicBezTo>
                    <a:pt x="130814" y="187820"/>
                    <a:pt x="121398" y="178685"/>
                    <a:pt x="128123" y="178685"/>
                  </a:cubicBezTo>
                  <a:cubicBezTo>
                    <a:pt x="134849" y="178685"/>
                    <a:pt x="130141" y="166261"/>
                    <a:pt x="134849" y="165165"/>
                  </a:cubicBezTo>
                  <a:cubicBezTo>
                    <a:pt x="139557" y="164069"/>
                    <a:pt x="140566" y="159684"/>
                    <a:pt x="140566" y="153837"/>
                  </a:cubicBezTo>
                  <a:cubicBezTo>
                    <a:pt x="140566" y="148356"/>
                    <a:pt x="150991" y="144702"/>
                    <a:pt x="154017" y="143606"/>
                  </a:cubicBezTo>
                  <a:cubicBezTo>
                    <a:pt x="157044" y="142509"/>
                    <a:pt x="156035" y="124604"/>
                    <a:pt x="156035" y="124604"/>
                  </a:cubicBezTo>
                  <a:lnTo>
                    <a:pt x="156035" y="75274"/>
                  </a:ln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58" name="Freeform: Shape 57">
              <a:extLst>
                <a:ext uri="{FF2B5EF4-FFF2-40B4-BE49-F238E27FC236}">
                  <a16:creationId xmlns:a16="http://schemas.microsoft.com/office/drawing/2014/main" id="{1E271B16-0675-401E-AFF5-410B714B28C3}"/>
                </a:ext>
              </a:extLst>
            </p:cNvPr>
            <p:cNvSpPr/>
            <p:nvPr/>
          </p:nvSpPr>
          <p:spPr>
            <a:xfrm>
              <a:off x="9219816" y="1894199"/>
              <a:ext cx="164778" cy="197321"/>
            </a:xfrm>
            <a:custGeom>
              <a:avLst/>
              <a:gdLst>
                <a:gd name="connsiteX0" fmla="*/ 166198 w 164778"/>
                <a:gd name="connsiteY0" fmla="*/ 163338 h 197320"/>
                <a:gd name="connsiteX1" fmla="*/ 159136 w 164778"/>
                <a:gd name="connsiteY1" fmla="*/ 142875 h 197320"/>
                <a:gd name="connsiteX2" fmla="*/ 142658 w 164778"/>
                <a:gd name="connsiteY2" fmla="*/ 105603 h 197320"/>
                <a:gd name="connsiteX3" fmla="*/ 135260 w 164778"/>
                <a:gd name="connsiteY3" fmla="*/ 86967 h 197320"/>
                <a:gd name="connsiteX4" fmla="*/ 124499 w 164778"/>
                <a:gd name="connsiteY4" fmla="*/ 66504 h 197320"/>
                <a:gd name="connsiteX5" fmla="*/ 117437 w 164778"/>
                <a:gd name="connsiteY5" fmla="*/ 32887 h 197320"/>
                <a:gd name="connsiteX6" fmla="*/ 127862 w 164778"/>
                <a:gd name="connsiteY6" fmla="*/ 56273 h 197320"/>
                <a:gd name="connsiteX7" fmla="*/ 143667 w 164778"/>
                <a:gd name="connsiteY7" fmla="*/ 80390 h 197320"/>
                <a:gd name="connsiteX8" fmla="*/ 153083 w 164778"/>
                <a:gd name="connsiteY8" fmla="*/ 54446 h 197320"/>
                <a:gd name="connsiteX9" fmla="*/ 153419 w 164778"/>
                <a:gd name="connsiteY9" fmla="*/ 55177 h 197320"/>
                <a:gd name="connsiteX10" fmla="*/ 154092 w 164778"/>
                <a:gd name="connsiteY10" fmla="*/ 50061 h 197320"/>
                <a:gd name="connsiteX11" fmla="*/ 156446 w 164778"/>
                <a:gd name="connsiteY11" fmla="*/ 42753 h 197320"/>
                <a:gd name="connsiteX12" fmla="*/ 145349 w 164778"/>
                <a:gd name="connsiteY12" fmla="*/ 10597 h 197320"/>
                <a:gd name="connsiteX13" fmla="*/ 143667 w 164778"/>
                <a:gd name="connsiteY13" fmla="*/ 13520 h 197320"/>
                <a:gd name="connsiteX14" fmla="*/ 127189 w 164778"/>
                <a:gd name="connsiteY14" fmla="*/ 12424 h 197320"/>
                <a:gd name="connsiteX15" fmla="*/ 107685 w 164778"/>
                <a:gd name="connsiteY15" fmla="*/ 7673 h 197320"/>
                <a:gd name="connsiteX16" fmla="*/ 106676 w 164778"/>
                <a:gd name="connsiteY16" fmla="*/ 7308 h 197320"/>
                <a:gd name="connsiteX17" fmla="*/ 101296 w 164778"/>
                <a:gd name="connsiteY17" fmla="*/ 10597 h 197320"/>
                <a:gd name="connsiteX18" fmla="*/ 32022 w 164778"/>
                <a:gd name="connsiteY18" fmla="*/ 27040 h 197320"/>
                <a:gd name="connsiteX19" fmla="*/ 11508 w 164778"/>
                <a:gd name="connsiteY19" fmla="*/ 3289 h 197320"/>
                <a:gd name="connsiteX20" fmla="*/ 5455 w 164778"/>
                <a:gd name="connsiteY20" fmla="*/ 0 h 197320"/>
                <a:gd name="connsiteX21" fmla="*/ 4110 w 164778"/>
                <a:gd name="connsiteY21" fmla="*/ 4385 h 197320"/>
                <a:gd name="connsiteX22" fmla="*/ 2092 w 164778"/>
                <a:gd name="connsiteY22" fmla="*/ 27040 h 197320"/>
                <a:gd name="connsiteX23" fmla="*/ 2092 w 164778"/>
                <a:gd name="connsiteY23" fmla="*/ 54080 h 197320"/>
                <a:gd name="connsiteX24" fmla="*/ 2092 w 164778"/>
                <a:gd name="connsiteY24" fmla="*/ 195128 h 197320"/>
                <a:gd name="connsiteX25" fmla="*/ 97260 w 164778"/>
                <a:gd name="connsiteY25" fmla="*/ 195128 h 197320"/>
                <a:gd name="connsiteX26" fmla="*/ 102641 w 164778"/>
                <a:gd name="connsiteY26" fmla="*/ 190743 h 197320"/>
                <a:gd name="connsiteX27" fmla="*/ 110039 w 164778"/>
                <a:gd name="connsiteY27" fmla="*/ 194032 h 197320"/>
                <a:gd name="connsiteX28" fmla="*/ 130216 w 164778"/>
                <a:gd name="connsiteY28" fmla="*/ 194032 h 197320"/>
                <a:gd name="connsiteX29" fmla="*/ 138623 w 164778"/>
                <a:gd name="connsiteY29" fmla="*/ 199513 h 197320"/>
                <a:gd name="connsiteX30" fmla="*/ 147702 w 164778"/>
                <a:gd name="connsiteY30" fmla="*/ 190743 h 197320"/>
                <a:gd name="connsiteX31" fmla="*/ 157791 w 164778"/>
                <a:gd name="connsiteY31" fmla="*/ 177589 h 197320"/>
                <a:gd name="connsiteX32" fmla="*/ 166198 w 164778"/>
                <a:gd name="connsiteY32" fmla="*/ 171011 h 197320"/>
                <a:gd name="connsiteX33" fmla="*/ 166870 w 164778"/>
                <a:gd name="connsiteY33" fmla="*/ 170280 h 197320"/>
                <a:gd name="connsiteX34" fmla="*/ 166198 w 164778"/>
                <a:gd name="connsiteY34" fmla="*/ 163338 h 19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4778" h="197320">
                  <a:moveTo>
                    <a:pt x="166198" y="163338"/>
                  </a:moveTo>
                  <a:cubicBezTo>
                    <a:pt x="167207" y="154568"/>
                    <a:pt x="162163" y="155299"/>
                    <a:pt x="159136" y="142875"/>
                  </a:cubicBezTo>
                  <a:cubicBezTo>
                    <a:pt x="155773" y="130816"/>
                    <a:pt x="142995" y="112546"/>
                    <a:pt x="142658" y="105603"/>
                  </a:cubicBezTo>
                  <a:cubicBezTo>
                    <a:pt x="142322" y="98660"/>
                    <a:pt x="134924" y="94641"/>
                    <a:pt x="135260" y="86967"/>
                  </a:cubicBezTo>
                  <a:cubicBezTo>
                    <a:pt x="135596" y="79294"/>
                    <a:pt x="131897" y="78563"/>
                    <a:pt x="124499" y="66504"/>
                  </a:cubicBezTo>
                  <a:cubicBezTo>
                    <a:pt x="117437" y="54446"/>
                    <a:pt x="115419" y="33618"/>
                    <a:pt x="117437" y="32887"/>
                  </a:cubicBezTo>
                  <a:cubicBezTo>
                    <a:pt x="119455" y="32156"/>
                    <a:pt x="125508" y="50426"/>
                    <a:pt x="127862" y="56273"/>
                  </a:cubicBezTo>
                  <a:cubicBezTo>
                    <a:pt x="130216" y="62119"/>
                    <a:pt x="137950" y="80390"/>
                    <a:pt x="143667" y="80390"/>
                  </a:cubicBezTo>
                  <a:cubicBezTo>
                    <a:pt x="149048" y="80390"/>
                    <a:pt x="151402" y="52984"/>
                    <a:pt x="153083" y="54446"/>
                  </a:cubicBezTo>
                  <a:cubicBezTo>
                    <a:pt x="153083" y="54446"/>
                    <a:pt x="153419" y="54811"/>
                    <a:pt x="153419" y="55177"/>
                  </a:cubicBezTo>
                  <a:lnTo>
                    <a:pt x="154092" y="50061"/>
                  </a:lnTo>
                  <a:lnTo>
                    <a:pt x="156446" y="42753"/>
                  </a:lnTo>
                  <a:lnTo>
                    <a:pt x="145349" y="10597"/>
                  </a:lnTo>
                  <a:cubicBezTo>
                    <a:pt x="144676" y="12058"/>
                    <a:pt x="144003" y="13155"/>
                    <a:pt x="143667" y="13520"/>
                  </a:cubicBezTo>
                  <a:cubicBezTo>
                    <a:pt x="141986" y="15713"/>
                    <a:pt x="134251" y="10231"/>
                    <a:pt x="127189" y="12424"/>
                  </a:cubicBezTo>
                  <a:cubicBezTo>
                    <a:pt x="120127" y="14616"/>
                    <a:pt x="114411" y="11693"/>
                    <a:pt x="107685" y="7673"/>
                  </a:cubicBezTo>
                  <a:cubicBezTo>
                    <a:pt x="107349" y="7673"/>
                    <a:pt x="107012" y="7308"/>
                    <a:pt x="106676" y="7308"/>
                  </a:cubicBezTo>
                  <a:cubicBezTo>
                    <a:pt x="104995" y="8770"/>
                    <a:pt x="103313" y="9866"/>
                    <a:pt x="101296" y="10597"/>
                  </a:cubicBezTo>
                  <a:cubicBezTo>
                    <a:pt x="79101" y="20463"/>
                    <a:pt x="55225" y="21925"/>
                    <a:pt x="32022" y="27040"/>
                  </a:cubicBezTo>
                  <a:cubicBezTo>
                    <a:pt x="16889" y="30694"/>
                    <a:pt x="8145" y="14616"/>
                    <a:pt x="11508" y="3289"/>
                  </a:cubicBezTo>
                  <a:cubicBezTo>
                    <a:pt x="8482" y="2192"/>
                    <a:pt x="6464" y="1096"/>
                    <a:pt x="5455" y="0"/>
                  </a:cubicBezTo>
                  <a:cubicBezTo>
                    <a:pt x="5119" y="1462"/>
                    <a:pt x="4446" y="2923"/>
                    <a:pt x="4110" y="4385"/>
                  </a:cubicBezTo>
                  <a:cubicBezTo>
                    <a:pt x="411" y="16809"/>
                    <a:pt x="7137" y="20097"/>
                    <a:pt x="2092" y="27040"/>
                  </a:cubicBezTo>
                  <a:cubicBezTo>
                    <a:pt x="-2615" y="33983"/>
                    <a:pt x="2092" y="41657"/>
                    <a:pt x="2092" y="54080"/>
                  </a:cubicBezTo>
                  <a:lnTo>
                    <a:pt x="2092" y="195128"/>
                  </a:lnTo>
                  <a:lnTo>
                    <a:pt x="97260" y="195128"/>
                  </a:lnTo>
                  <a:cubicBezTo>
                    <a:pt x="97260" y="195128"/>
                    <a:pt x="99951" y="192936"/>
                    <a:pt x="102641" y="190743"/>
                  </a:cubicBezTo>
                  <a:cubicBezTo>
                    <a:pt x="105331" y="188551"/>
                    <a:pt x="110039" y="194032"/>
                    <a:pt x="110039" y="194032"/>
                  </a:cubicBezTo>
                  <a:lnTo>
                    <a:pt x="130216" y="194032"/>
                  </a:lnTo>
                  <a:cubicBezTo>
                    <a:pt x="130216" y="194032"/>
                    <a:pt x="133915" y="199513"/>
                    <a:pt x="138623" y="199513"/>
                  </a:cubicBezTo>
                  <a:cubicBezTo>
                    <a:pt x="143331" y="199513"/>
                    <a:pt x="140304" y="190743"/>
                    <a:pt x="147702" y="190743"/>
                  </a:cubicBezTo>
                  <a:cubicBezTo>
                    <a:pt x="155101" y="190743"/>
                    <a:pt x="153083" y="177589"/>
                    <a:pt x="157791" y="177589"/>
                  </a:cubicBezTo>
                  <a:cubicBezTo>
                    <a:pt x="162499" y="177589"/>
                    <a:pt x="161490" y="178685"/>
                    <a:pt x="166198" y="171011"/>
                  </a:cubicBezTo>
                  <a:cubicBezTo>
                    <a:pt x="166198" y="170646"/>
                    <a:pt x="166534" y="170646"/>
                    <a:pt x="166870" y="170280"/>
                  </a:cubicBezTo>
                  <a:cubicBezTo>
                    <a:pt x="165862" y="168088"/>
                    <a:pt x="165862" y="165530"/>
                    <a:pt x="166198" y="16333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59" name="Freeform: Shape 58">
              <a:extLst>
                <a:ext uri="{FF2B5EF4-FFF2-40B4-BE49-F238E27FC236}">
                  <a16:creationId xmlns:a16="http://schemas.microsoft.com/office/drawing/2014/main" id="{677632C7-B2F1-46EB-B67E-7CEE20FB731B}"/>
                </a:ext>
              </a:extLst>
            </p:cNvPr>
            <p:cNvSpPr/>
            <p:nvPr/>
          </p:nvSpPr>
          <p:spPr>
            <a:xfrm>
              <a:off x="8989537" y="2460948"/>
              <a:ext cx="73982" cy="109623"/>
            </a:xfrm>
            <a:custGeom>
              <a:avLst/>
              <a:gdLst>
                <a:gd name="connsiteX0" fmla="*/ 71292 w 73982"/>
                <a:gd name="connsiteY0" fmla="*/ 49330 h 109622"/>
                <a:gd name="connsiteX1" fmla="*/ 68265 w 73982"/>
                <a:gd name="connsiteY1" fmla="*/ 34714 h 109622"/>
                <a:gd name="connsiteX2" fmla="*/ 70283 w 73982"/>
                <a:gd name="connsiteY2" fmla="*/ 20097 h 109622"/>
                <a:gd name="connsiteX3" fmla="*/ 54814 w 73982"/>
                <a:gd name="connsiteY3" fmla="*/ 20097 h 109622"/>
                <a:gd name="connsiteX4" fmla="*/ 56495 w 73982"/>
                <a:gd name="connsiteY4" fmla="*/ 1096 h 109622"/>
                <a:gd name="connsiteX5" fmla="*/ 33292 w 73982"/>
                <a:gd name="connsiteY5" fmla="*/ 0 h 109622"/>
                <a:gd name="connsiteX6" fmla="*/ 30265 w 73982"/>
                <a:gd name="connsiteY6" fmla="*/ 1096 h 109622"/>
                <a:gd name="connsiteX7" fmla="*/ 29593 w 73982"/>
                <a:gd name="connsiteY7" fmla="*/ 24848 h 109622"/>
                <a:gd name="connsiteX8" fmla="*/ 8407 w 73982"/>
                <a:gd name="connsiteY8" fmla="*/ 25944 h 109622"/>
                <a:gd name="connsiteX9" fmla="*/ 1345 w 73982"/>
                <a:gd name="connsiteY9" fmla="*/ 27040 h 109622"/>
                <a:gd name="connsiteX10" fmla="*/ 673 w 73982"/>
                <a:gd name="connsiteY10" fmla="*/ 27771 h 109622"/>
                <a:gd name="connsiteX11" fmla="*/ 673 w 73982"/>
                <a:gd name="connsiteY11" fmla="*/ 34349 h 109622"/>
                <a:gd name="connsiteX12" fmla="*/ 673 w 73982"/>
                <a:gd name="connsiteY12" fmla="*/ 35445 h 109622"/>
                <a:gd name="connsiteX13" fmla="*/ 4708 w 73982"/>
                <a:gd name="connsiteY13" fmla="*/ 40195 h 109622"/>
                <a:gd name="connsiteX14" fmla="*/ 0 w 73982"/>
                <a:gd name="connsiteY14" fmla="*/ 43849 h 109622"/>
                <a:gd name="connsiteX15" fmla="*/ 673 w 73982"/>
                <a:gd name="connsiteY15" fmla="*/ 48965 h 109622"/>
                <a:gd name="connsiteX16" fmla="*/ 673 w 73982"/>
                <a:gd name="connsiteY16" fmla="*/ 54446 h 109622"/>
                <a:gd name="connsiteX17" fmla="*/ 336 w 73982"/>
                <a:gd name="connsiteY17" fmla="*/ 57004 h 109622"/>
                <a:gd name="connsiteX18" fmla="*/ 2018 w 73982"/>
                <a:gd name="connsiteY18" fmla="*/ 59927 h 109622"/>
                <a:gd name="connsiteX19" fmla="*/ 3699 w 73982"/>
                <a:gd name="connsiteY19" fmla="*/ 65043 h 109622"/>
                <a:gd name="connsiteX20" fmla="*/ 8407 w 73982"/>
                <a:gd name="connsiteY20" fmla="*/ 73082 h 109622"/>
                <a:gd name="connsiteX21" fmla="*/ 9080 w 73982"/>
                <a:gd name="connsiteY21" fmla="*/ 76005 h 109622"/>
                <a:gd name="connsiteX22" fmla="*/ 10088 w 73982"/>
                <a:gd name="connsiteY22" fmla="*/ 77832 h 109622"/>
                <a:gd name="connsiteX23" fmla="*/ 12442 w 73982"/>
                <a:gd name="connsiteY23" fmla="*/ 87333 h 109622"/>
                <a:gd name="connsiteX24" fmla="*/ 25221 w 73982"/>
                <a:gd name="connsiteY24" fmla="*/ 100853 h 109622"/>
                <a:gd name="connsiteX25" fmla="*/ 29593 w 73982"/>
                <a:gd name="connsiteY25" fmla="*/ 110719 h 109622"/>
                <a:gd name="connsiteX26" fmla="*/ 31610 w 73982"/>
                <a:gd name="connsiteY26" fmla="*/ 110353 h 109622"/>
                <a:gd name="connsiteX27" fmla="*/ 33628 w 73982"/>
                <a:gd name="connsiteY27" fmla="*/ 95737 h 109622"/>
                <a:gd name="connsiteX28" fmla="*/ 43380 w 73982"/>
                <a:gd name="connsiteY28" fmla="*/ 87698 h 109622"/>
                <a:gd name="connsiteX29" fmla="*/ 50106 w 73982"/>
                <a:gd name="connsiteY29" fmla="*/ 77467 h 109622"/>
                <a:gd name="connsiteX30" fmla="*/ 58849 w 73982"/>
                <a:gd name="connsiteY30" fmla="*/ 88794 h 109622"/>
                <a:gd name="connsiteX31" fmla="*/ 70283 w 73982"/>
                <a:gd name="connsiteY31" fmla="*/ 90987 h 109622"/>
                <a:gd name="connsiteX32" fmla="*/ 74991 w 73982"/>
                <a:gd name="connsiteY32" fmla="*/ 69428 h 109622"/>
                <a:gd name="connsiteX33" fmla="*/ 71292 w 73982"/>
                <a:gd name="connsiteY33" fmla="*/ 49330 h 10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982" h="109622">
                  <a:moveTo>
                    <a:pt x="71292" y="49330"/>
                  </a:moveTo>
                  <a:cubicBezTo>
                    <a:pt x="66584" y="46042"/>
                    <a:pt x="62548" y="38003"/>
                    <a:pt x="68265" y="34714"/>
                  </a:cubicBezTo>
                  <a:cubicBezTo>
                    <a:pt x="73982" y="31425"/>
                    <a:pt x="74991" y="24482"/>
                    <a:pt x="70283" y="20097"/>
                  </a:cubicBezTo>
                  <a:cubicBezTo>
                    <a:pt x="65575" y="15713"/>
                    <a:pt x="54814" y="24482"/>
                    <a:pt x="54814" y="20097"/>
                  </a:cubicBezTo>
                  <a:cubicBezTo>
                    <a:pt x="54814" y="17540"/>
                    <a:pt x="55823" y="8770"/>
                    <a:pt x="56495" y="1096"/>
                  </a:cubicBezTo>
                  <a:cubicBezTo>
                    <a:pt x="45398" y="731"/>
                    <a:pt x="33292" y="0"/>
                    <a:pt x="33292" y="0"/>
                  </a:cubicBezTo>
                  <a:lnTo>
                    <a:pt x="30265" y="1096"/>
                  </a:lnTo>
                  <a:cubicBezTo>
                    <a:pt x="30938" y="14251"/>
                    <a:pt x="29593" y="24848"/>
                    <a:pt x="29593" y="24848"/>
                  </a:cubicBezTo>
                  <a:cubicBezTo>
                    <a:pt x="29593" y="24848"/>
                    <a:pt x="12106" y="25944"/>
                    <a:pt x="8407" y="25944"/>
                  </a:cubicBezTo>
                  <a:cubicBezTo>
                    <a:pt x="7734" y="25944"/>
                    <a:pt x="5044" y="26309"/>
                    <a:pt x="1345" y="27040"/>
                  </a:cubicBezTo>
                  <a:cubicBezTo>
                    <a:pt x="1345" y="27406"/>
                    <a:pt x="1009" y="27406"/>
                    <a:pt x="673" y="27771"/>
                  </a:cubicBezTo>
                  <a:lnTo>
                    <a:pt x="673" y="34349"/>
                  </a:lnTo>
                  <a:cubicBezTo>
                    <a:pt x="673" y="34714"/>
                    <a:pt x="673" y="35079"/>
                    <a:pt x="673" y="35445"/>
                  </a:cubicBezTo>
                  <a:cubicBezTo>
                    <a:pt x="2354" y="36906"/>
                    <a:pt x="4035" y="38368"/>
                    <a:pt x="4708" y="40195"/>
                  </a:cubicBezTo>
                  <a:cubicBezTo>
                    <a:pt x="5380" y="42022"/>
                    <a:pt x="2690" y="42753"/>
                    <a:pt x="0" y="43849"/>
                  </a:cubicBezTo>
                  <a:cubicBezTo>
                    <a:pt x="336" y="45676"/>
                    <a:pt x="673" y="47138"/>
                    <a:pt x="673" y="48965"/>
                  </a:cubicBezTo>
                  <a:lnTo>
                    <a:pt x="673" y="54446"/>
                  </a:lnTo>
                  <a:cubicBezTo>
                    <a:pt x="673" y="55177"/>
                    <a:pt x="673" y="56273"/>
                    <a:pt x="336" y="57004"/>
                  </a:cubicBezTo>
                  <a:cubicBezTo>
                    <a:pt x="1009" y="57735"/>
                    <a:pt x="1681" y="58831"/>
                    <a:pt x="2018" y="59927"/>
                  </a:cubicBezTo>
                  <a:cubicBezTo>
                    <a:pt x="2690" y="61754"/>
                    <a:pt x="3363" y="63216"/>
                    <a:pt x="3699" y="65043"/>
                  </a:cubicBezTo>
                  <a:cubicBezTo>
                    <a:pt x="5717" y="67235"/>
                    <a:pt x="7398" y="70159"/>
                    <a:pt x="8407" y="73082"/>
                  </a:cubicBezTo>
                  <a:cubicBezTo>
                    <a:pt x="8743" y="74178"/>
                    <a:pt x="8743" y="74909"/>
                    <a:pt x="9080" y="76005"/>
                  </a:cubicBezTo>
                  <a:cubicBezTo>
                    <a:pt x="9416" y="76736"/>
                    <a:pt x="9752" y="77101"/>
                    <a:pt x="10088" y="77832"/>
                  </a:cubicBezTo>
                  <a:cubicBezTo>
                    <a:pt x="11770" y="80755"/>
                    <a:pt x="12442" y="84044"/>
                    <a:pt x="12442" y="87333"/>
                  </a:cubicBezTo>
                  <a:cubicBezTo>
                    <a:pt x="17150" y="91352"/>
                    <a:pt x="21858" y="95006"/>
                    <a:pt x="25221" y="100853"/>
                  </a:cubicBezTo>
                  <a:cubicBezTo>
                    <a:pt x="26903" y="104142"/>
                    <a:pt x="28248" y="107430"/>
                    <a:pt x="29593" y="110719"/>
                  </a:cubicBezTo>
                  <a:cubicBezTo>
                    <a:pt x="30265" y="110353"/>
                    <a:pt x="30938" y="110353"/>
                    <a:pt x="31610" y="110353"/>
                  </a:cubicBezTo>
                  <a:cubicBezTo>
                    <a:pt x="39345" y="110353"/>
                    <a:pt x="36318" y="104872"/>
                    <a:pt x="33628" y="95737"/>
                  </a:cubicBezTo>
                  <a:cubicBezTo>
                    <a:pt x="30602" y="86602"/>
                    <a:pt x="38336" y="87698"/>
                    <a:pt x="43380" y="87698"/>
                  </a:cubicBezTo>
                  <a:cubicBezTo>
                    <a:pt x="48088" y="87698"/>
                    <a:pt x="46407" y="77467"/>
                    <a:pt x="50106" y="77467"/>
                  </a:cubicBezTo>
                  <a:cubicBezTo>
                    <a:pt x="53805" y="77467"/>
                    <a:pt x="54814" y="89891"/>
                    <a:pt x="58849" y="88794"/>
                  </a:cubicBezTo>
                  <a:cubicBezTo>
                    <a:pt x="62548" y="87698"/>
                    <a:pt x="65575" y="92083"/>
                    <a:pt x="70283" y="90987"/>
                  </a:cubicBezTo>
                  <a:cubicBezTo>
                    <a:pt x="74991" y="89891"/>
                    <a:pt x="74991" y="78563"/>
                    <a:pt x="74991" y="69428"/>
                  </a:cubicBezTo>
                  <a:cubicBezTo>
                    <a:pt x="74991" y="59562"/>
                    <a:pt x="76000" y="52619"/>
                    <a:pt x="71292" y="4933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60" name="Freeform: Shape 59">
              <a:extLst>
                <a:ext uri="{FF2B5EF4-FFF2-40B4-BE49-F238E27FC236}">
                  <a16:creationId xmlns:a16="http://schemas.microsoft.com/office/drawing/2014/main" id="{98BDAD83-908A-4368-AA94-661B5B3C403D}"/>
                </a:ext>
              </a:extLst>
            </p:cNvPr>
            <p:cNvSpPr/>
            <p:nvPr/>
          </p:nvSpPr>
          <p:spPr>
            <a:xfrm>
              <a:off x="8989537" y="2461678"/>
              <a:ext cx="30265" cy="25579"/>
            </a:xfrm>
            <a:custGeom>
              <a:avLst/>
              <a:gdLst>
                <a:gd name="connsiteX0" fmla="*/ 30265 w 30265"/>
                <a:gd name="connsiteY0" fmla="*/ 0 h 25578"/>
                <a:gd name="connsiteX1" fmla="*/ 26566 w 30265"/>
                <a:gd name="connsiteY1" fmla="*/ 1462 h 25578"/>
                <a:gd name="connsiteX2" fmla="*/ 11770 w 30265"/>
                <a:gd name="connsiteY2" fmla="*/ 1462 h 25578"/>
                <a:gd name="connsiteX3" fmla="*/ 5717 w 30265"/>
                <a:gd name="connsiteY3" fmla="*/ 9501 h 25578"/>
                <a:gd name="connsiteX4" fmla="*/ 1345 w 30265"/>
                <a:gd name="connsiteY4" fmla="*/ 13885 h 25578"/>
                <a:gd name="connsiteX5" fmla="*/ 0 w 30265"/>
                <a:gd name="connsiteY5" fmla="*/ 14616 h 25578"/>
                <a:gd name="connsiteX6" fmla="*/ 0 w 30265"/>
                <a:gd name="connsiteY6" fmla="*/ 20828 h 25578"/>
                <a:gd name="connsiteX7" fmla="*/ 0 w 30265"/>
                <a:gd name="connsiteY7" fmla="*/ 21194 h 25578"/>
                <a:gd name="connsiteX8" fmla="*/ 673 w 30265"/>
                <a:gd name="connsiteY8" fmla="*/ 21194 h 25578"/>
                <a:gd name="connsiteX9" fmla="*/ 1345 w 30265"/>
                <a:gd name="connsiteY9" fmla="*/ 25944 h 25578"/>
                <a:gd name="connsiteX10" fmla="*/ 8407 w 30265"/>
                <a:gd name="connsiteY10" fmla="*/ 24848 h 25578"/>
                <a:gd name="connsiteX11" fmla="*/ 29593 w 30265"/>
                <a:gd name="connsiteY11" fmla="*/ 23752 h 25578"/>
                <a:gd name="connsiteX12" fmla="*/ 30265 w 30265"/>
                <a:gd name="connsiteY12" fmla="*/ 0 h 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265" h="25578">
                  <a:moveTo>
                    <a:pt x="30265" y="0"/>
                  </a:moveTo>
                  <a:lnTo>
                    <a:pt x="26566" y="1462"/>
                  </a:lnTo>
                  <a:lnTo>
                    <a:pt x="11770" y="1462"/>
                  </a:lnTo>
                  <a:cubicBezTo>
                    <a:pt x="10761" y="4750"/>
                    <a:pt x="8407" y="7308"/>
                    <a:pt x="5717" y="9501"/>
                  </a:cubicBezTo>
                  <a:cubicBezTo>
                    <a:pt x="5044" y="11328"/>
                    <a:pt x="3699" y="13155"/>
                    <a:pt x="1345" y="13885"/>
                  </a:cubicBezTo>
                  <a:cubicBezTo>
                    <a:pt x="1009" y="14251"/>
                    <a:pt x="336" y="14251"/>
                    <a:pt x="0" y="14616"/>
                  </a:cubicBezTo>
                  <a:cubicBezTo>
                    <a:pt x="0" y="16443"/>
                    <a:pt x="0" y="18636"/>
                    <a:pt x="0" y="20828"/>
                  </a:cubicBezTo>
                  <a:cubicBezTo>
                    <a:pt x="0" y="20828"/>
                    <a:pt x="0" y="21194"/>
                    <a:pt x="0" y="21194"/>
                  </a:cubicBezTo>
                  <a:cubicBezTo>
                    <a:pt x="336" y="21194"/>
                    <a:pt x="336" y="21194"/>
                    <a:pt x="673" y="21194"/>
                  </a:cubicBezTo>
                  <a:cubicBezTo>
                    <a:pt x="3026" y="21194"/>
                    <a:pt x="2690" y="23752"/>
                    <a:pt x="1345" y="25944"/>
                  </a:cubicBezTo>
                  <a:cubicBezTo>
                    <a:pt x="5044" y="25213"/>
                    <a:pt x="7734" y="24848"/>
                    <a:pt x="8407" y="24848"/>
                  </a:cubicBezTo>
                  <a:cubicBezTo>
                    <a:pt x="12106" y="24848"/>
                    <a:pt x="29593" y="23752"/>
                    <a:pt x="29593" y="23752"/>
                  </a:cubicBezTo>
                  <a:cubicBezTo>
                    <a:pt x="29593" y="23752"/>
                    <a:pt x="30938" y="13155"/>
                    <a:pt x="30265"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61" name="Freeform: Shape 60">
              <a:extLst>
                <a:ext uri="{FF2B5EF4-FFF2-40B4-BE49-F238E27FC236}">
                  <a16:creationId xmlns:a16="http://schemas.microsoft.com/office/drawing/2014/main" id="{F1FD68F1-F656-40A1-8D31-314CC68D9FC6}"/>
                </a:ext>
              </a:extLst>
            </p:cNvPr>
            <p:cNvSpPr/>
            <p:nvPr/>
          </p:nvSpPr>
          <p:spPr>
            <a:xfrm>
              <a:off x="9018794" y="2434638"/>
              <a:ext cx="104247" cy="160780"/>
            </a:xfrm>
            <a:custGeom>
              <a:avLst/>
              <a:gdLst>
                <a:gd name="connsiteX0" fmla="*/ 103911 w 104247"/>
                <a:gd name="connsiteY0" fmla="*/ 2193 h 160779"/>
                <a:gd name="connsiteX1" fmla="*/ 103911 w 104247"/>
                <a:gd name="connsiteY1" fmla="*/ 2193 h 160779"/>
                <a:gd name="connsiteX2" fmla="*/ 90460 w 104247"/>
                <a:gd name="connsiteY2" fmla="*/ 0 h 160779"/>
                <a:gd name="connsiteX3" fmla="*/ 83734 w 104247"/>
                <a:gd name="connsiteY3" fmla="*/ 2193 h 160779"/>
                <a:gd name="connsiteX4" fmla="*/ 74991 w 104247"/>
                <a:gd name="connsiteY4" fmla="*/ 4385 h 160779"/>
                <a:gd name="connsiteX5" fmla="*/ 71964 w 104247"/>
                <a:gd name="connsiteY5" fmla="*/ 17905 h 160779"/>
                <a:gd name="connsiteX6" fmla="*/ 67256 w 104247"/>
                <a:gd name="connsiteY6" fmla="*/ 35810 h 160779"/>
                <a:gd name="connsiteX7" fmla="*/ 45062 w 104247"/>
                <a:gd name="connsiteY7" fmla="*/ 26675 h 160779"/>
                <a:gd name="connsiteX8" fmla="*/ 26903 w 104247"/>
                <a:gd name="connsiteY8" fmla="*/ 26675 h 160779"/>
                <a:gd name="connsiteX9" fmla="*/ 25221 w 104247"/>
                <a:gd name="connsiteY9" fmla="*/ 45676 h 160779"/>
                <a:gd name="connsiteX10" fmla="*/ 40690 w 104247"/>
                <a:gd name="connsiteY10" fmla="*/ 45676 h 160779"/>
                <a:gd name="connsiteX11" fmla="*/ 38672 w 104247"/>
                <a:gd name="connsiteY11" fmla="*/ 60292 h 160779"/>
                <a:gd name="connsiteX12" fmla="*/ 41699 w 104247"/>
                <a:gd name="connsiteY12" fmla="*/ 74909 h 160779"/>
                <a:gd name="connsiteX13" fmla="*/ 45398 w 104247"/>
                <a:gd name="connsiteY13" fmla="*/ 94276 h 160779"/>
                <a:gd name="connsiteX14" fmla="*/ 40690 w 104247"/>
                <a:gd name="connsiteY14" fmla="*/ 115835 h 160779"/>
                <a:gd name="connsiteX15" fmla="*/ 29256 w 104247"/>
                <a:gd name="connsiteY15" fmla="*/ 113642 h 160779"/>
                <a:gd name="connsiteX16" fmla="*/ 20513 w 104247"/>
                <a:gd name="connsiteY16" fmla="*/ 102314 h 160779"/>
                <a:gd name="connsiteX17" fmla="*/ 13787 w 104247"/>
                <a:gd name="connsiteY17" fmla="*/ 112546 h 160779"/>
                <a:gd name="connsiteX18" fmla="*/ 4035 w 104247"/>
                <a:gd name="connsiteY18" fmla="*/ 120585 h 160779"/>
                <a:gd name="connsiteX19" fmla="*/ 2018 w 104247"/>
                <a:gd name="connsiteY19" fmla="*/ 135201 h 160779"/>
                <a:gd name="connsiteX20" fmla="*/ 0 w 104247"/>
                <a:gd name="connsiteY20" fmla="*/ 135567 h 160779"/>
                <a:gd name="connsiteX21" fmla="*/ 5044 w 104247"/>
                <a:gd name="connsiteY21" fmla="*/ 152376 h 160779"/>
                <a:gd name="connsiteX22" fmla="*/ 9752 w 104247"/>
                <a:gd name="connsiteY22" fmla="*/ 161511 h 160779"/>
                <a:gd name="connsiteX23" fmla="*/ 24212 w 104247"/>
                <a:gd name="connsiteY23" fmla="*/ 152376 h 160779"/>
                <a:gd name="connsiteX24" fmla="*/ 34973 w 104247"/>
                <a:gd name="connsiteY24" fmla="*/ 153472 h 160779"/>
                <a:gd name="connsiteX25" fmla="*/ 47416 w 104247"/>
                <a:gd name="connsiteY25" fmla="*/ 154568 h 160779"/>
                <a:gd name="connsiteX26" fmla="*/ 54141 w 104247"/>
                <a:gd name="connsiteY26" fmla="*/ 153472 h 160779"/>
                <a:gd name="connsiteX27" fmla="*/ 63894 w 104247"/>
                <a:gd name="connsiteY27" fmla="*/ 143240 h 160779"/>
                <a:gd name="connsiteX28" fmla="*/ 69610 w 104247"/>
                <a:gd name="connsiteY28" fmla="*/ 129720 h 160779"/>
                <a:gd name="connsiteX29" fmla="*/ 70619 w 104247"/>
                <a:gd name="connsiteY29" fmla="*/ 99026 h 160779"/>
                <a:gd name="connsiteX30" fmla="*/ 84070 w 104247"/>
                <a:gd name="connsiteY30" fmla="*/ 78563 h 160779"/>
                <a:gd name="connsiteX31" fmla="*/ 95504 w 104247"/>
                <a:gd name="connsiteY31" fmla="*/ 40195 h 160779"/>
                <a:gd name="connsiteX32" fmla="*/ 101221 w 104247"/>
                <a:gd name="connsiteY32" fmla="*/ 20828 h 160779"/>
                <a:gd name="connsiteX33" fmla="*/ 103911 w 104247"/>
                <a:gd name="connsiteY33" fmla="*/ 2193 h 16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4247" h="160779">
                  <a:moveTo>
                    <a:pt x="103911" y="2193"/>
                  </a:moveTo>
                  <a:lnTo>
                    <a:pt x="103911" y="2193"/>
                  </a:lnTo>
                  <a:lnTo>
                    <a:pt x="90460" y="0"/>
                  </a:lnTo>
                  <a:lnTo>
                    <a:pt x="83734" y="2193"/>
                  </a:lnTo>
                  <a:lnTo>
                    <a:pt x="74991" y="4385"/>
                  </a:lnTo>
                  <a:cubicBezTo>
                    <a:pt x="74991" y="4385"/>
                    <a:pt x="76000" y="12424"/>
                    <a:pt x="71964" y="17905"/>
                  </a:cubicBezTo>
                  <a:cubicBezTo>
                    <a:pt x="68265" y="23386"/>
                    <a:pt x="67256" y="35810"/>
                    <a:pt x="67256" y="35810"/>
                  </a:cubicBezTo>
                  <a:cubicBezTo>
                    <a:pt x="67256" y="35810"/>
                    <a:pt x="49770" y="25579"/>
                    <a:pt x="45062" y="26675"/>
                  </a:cubicBezTo>
                  <a:cubicBezTo>
                    <a:pt x="43044" y="27040"/>
                    <a:pt x="35310" y="27040"/>
                    <a:pt x="26903" y="26675"/>
                  </a:cubicBezTo>
                  <a:cubicBezTo>
                    <a:pt x="26230" y="34349"/>
                    <a:pt x="25221" y="43118"/>
                    <a:pt x="25221" y="45676"/>
                  </a:cubicBezTo>
                  <a:cubicBezTo>
                    <a:pt x="25221" y="50061"/>
                    <a:pt x="35982" y="41291"/>
                    <a:pt x="40690" y="45676"/>
                  </a:cubicBezTo>
                  <a:cubicBezTo>
                    <a:pt x="45398" y="50061"/>
                    <a:pt x="44389" y="57004"/>
                    <a:pt x="38672" y="60292"/>
                  </a:cubicBezTo>
                  <a:cubicBezTo>
                    <a:pt x="32956" y="63581"/>
                    <a:pt x="36655" y="71620"/>
                    <a:pt x="41699" y="74909"/>
                  </a:cubicBezTo>
                  <a:cubicBezTo>
                    <a:pt x="46407" y="78198"/>
                    <a:pt x="45398" y="85140"/>
                    <a:pt x="45398" y="94276"/>
                  </a:cubicBezTo>
                  <a:cubicBezTo>
                    <a:pt x="45398" y="103411"/>
                    <a:pt x="45398" y="114738"/>
                    <a:pt x="40690" y="115835"/>
                  </a:cubicBezTo>
                  <a:cubicBezTo>
                    <a:pt x="35982" y="116931"/>
                    <a:pt x="32956" y="112546"/>
                    <a:pt x="29256" y="113642"/>
                  </a:cubicBezTo>
                  <a:cubicBezTo>
                    <a:pt x="25557" y="114738"/>
                    <a:pt x="24549" y="102314"/>
                    <a:pt x="20513" y="102314"/>
                  </a:cubicBezTo>
                  <a:cubicBezTo>
                    <a:pt x="16814" y="102314"/>
                    <a:pt x="18496" y="112546"/>
                    <a:pt x="13787" y="112546"/>
                  </a:cubicBezTo>
                  <a:cubicBezTo>
                    <a:pt x="9079" y="112546"/>
                    <a:pt x="1345" y="111450"/>
                    <a:pt x="4035" y="120585"/>
                  </a:cubicBezTo>
                  <a:cubicBezTo>
                    <a:pt x="7062" y="129720"/>
                    <a:pt x="9752" y="135201"/>
                    <a:pt x="2018" y="135201"/>
                  </a:cubicBezTo>
                  <a:cubicBezTo>
                    <a:pt x="1345" y="135201"/>
                    <a:pt x="672" y="135201"/>
                    <a:pt x="0" y="135567"/>
                  </a:cubicBezTo>
                  <a:cubicBezTo>
                    <a:pt x="2018" y="141048"/>
                    <a:pt x="3363" y="146529"/>
                    <a:pt x="5044" y="152376"/>
                  </a:cubicBezTo>
                  <a:cubicBezTo>
                    <a:pt x="7062" y="155299"/>
                    <a:pt x="8407" y="158222"/>
                    <a:pt x="9752" y="161511"/>
                  </a:cubicBezTo>
                  <a:cubicBezTo>
                    <a:pt x="16141" y="156395"/>
                    <a:pt x="22867" y="151645"/>
                    <a:pt x="24212" y="152376"/>
                  </a:cubicBezTo>
                  <a:cubicBezTo>
                    <a:pt x="27239" y="153472"/>
                    <a:pt x="28920" y="159318"/>
                    <a:pt x="34973" y="153472"/>
                  </a:cubicBezTo>
                  <a:cubicBezTo>
                    <a:pt x="40690" y="147991"/>
                    <a:pt x="47416" y="149087"/>
                    <a:pt x="47416" y="154568"/>
                  </a:cubicBezTo>
                  <a:cubicBezTo>
                    <a:pt x="47416" y="160049"/>
                    <a:pt x="49433" y="158953"/>
                    <a:pt x="54141" y="153472"/>
                  </a:cubicBezTo>
                  <a:cubicBezTo>
                    <a:pt x="58849" y="147991"/>
                    <a:pt x="63894" y="154568"/>
                    <a:pt x="63894" y="143240"/>
                  </a:cubicBezTo>
                  <a:cubicBezTo>
                    <a:pt x="63894" y="131913"/>
                    <a:pt x="69610" y="142144"/>
                    <a:pt x="69610" y="129720"/>
                  </a:cubicBezTo>
                  <a:cubicBezTo>
                    <a:pt x="69610" y="117296"/>
                    <a:pt x="70619" y="104872"/>
                    <a:pt x="70619" y="99026"/>
                  </a:cubicBezTo>
                  <a:cubicBezTo>
                    <a:pt x="70619" y="93545"/>
                    <a:pt x="84070" y="87698"/>
                    <a:pt x="84070" y="78563"/>
                  </a:cubicBezTo>
                  <a:cubicBezTo>
                    <a:pt x="84070" y="69428"/>
                    <a:pt x="95504" y="51523"/>
                    <a:pt x="95504" y="40195"/>
                  </a:cubicBezTo>
                  <a:cubicBezTo>
                    <a:pt x="95504" y="28867"/>
                    <a:pt x="98531" y="26675"/>
                    <a:pt x="101221" y="20828"/>
                  </a:cubicBezTo>
                  <a:cubicBezTo>
                    <a:pt x="103911" y="17174"/>
                    <a:pt x="105256" y="9501"/>
                    <a:pt x="103911" y="219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62" name="Freeform: Shape 61">
              <a:extLst>
                <a:ext uri="{FF2B5EF4-FFF2-40B4-BE49-F238E27FC236}">
                  <a16:creationId xmlns:a16="http://schemas.microsoft.com/office/drawing/2014/main" id="{76719B70-EDCE-4394-ACE7-4A774A0CF500}"/>
                </a:ext>
              </a:extLst>
            </p:cNvPr>
            <p:cNvSpPr/>
            <p:nvPr/>
          </p:nvSpPr>
          <p:spPr>
            <a:xfrm>
              <a:off x="9175844" y="2064479"/>
              <a:ext cx="255574" cy="372717"/>
            </a:xfrm>
            <a:custGeom>
              <a:avLst/>
              <a:gdLst>
                <a:gd name="connsiteX0" fmla="*/ 201426 w 255574"/>
                <a:gd name="connsiteY0" fmla="*/ 7308 h 372716"/>
                <a:gd name="connsiteX1" fmla="*/ 191338 w 255574"/>
                <a:gd name="connsiteY1" fmla="*/ 20463 h 372716"/>
                <a:gd name="connsiteX2" fmla="*/ 182258 w 255574"/>
                <a:gd name="connsiteY2" fmla="*/ 29233 h 372716"/>
                <a:gd name="connsiteX3" fmla="*/ 173851 w 255574"/>
                <a:gd name="connsiteY3" fmla="*/ 23752 h 372716"/>
                <a:gd name="connsiteX4" fmla="*/ 153674 w 255574"/>
                <a:gd name="connsiteY4" fmla="*/ 23752 h 372716"/>
                <a:gd name="connsiteX5" fmla="*/ 146276 w 255574"/>
                <a:gd name="connsiteY5" fmla="*/ 20463 h 372716"/>
                <a:gd name="connsiteX6" fmla="*/ 140896 w 255574"/>
                <a:gd name="connsiteY6" fmla="*/ 24848 h 372716"/>
                <a:gd name="connsiteX7" fmla="*/ 45728 w 255574"/>
                <a:gd name="connsiteY7" fmla="*/ 24848 h 372716"/>
                <a:gd name="connsiteX8" fmla="*/ 45728 w 255574"/>
                <a:gd name="connsiteY8" fmla="*/ 63216 h 372716"/>
                <a:gd name="connsiteX9" fmla="*/ 31268 w 255574"/>
                <a:gd name="connsiteY9" fmla="*/ 63216 h 372716"/>
                <a:gd name="connsiteX10" fmla="*/ 31268 w 255574"/>
                <a:gd name="connsiteY10" fmla="*/ 123143 h 372716"/>
                <a:gd name="connsiteX11" fmla="*/ 29250 w 255574"/>
                <a:gd name="connsiteY11" fmla="*/ 142144 h 372716"/>
                <a:gd name="connsiteX12" fmla="*/ 15799 w 255574"/>
                <a:gd name="connsiteY12" fmla="*/ 152376 h 372716"/>
                <a:gd name="connsiteX13" fmla="*/ 10082 w 255574"/>
                <a:gd name="connsiteY13" fmla="*/ 163703 h 372716"/>
                <a:gd name="connsiteX14" fmla="*/ 3356 w 255574"/>
                <a:gd name="connsiteY14" fmla="*/ 177223 h 372716"/>
                <a:gd name="connsiteX15" fmla="*/ 2347 w 255574"/>
                <a:gd name="connsiteY15" fmla="*/ 190743 h 372716"/>
                <a:gd name="connsiteX16" fmla="*/ 4365 w 255574"/>
                <a:gd name="connsiteY16" fmla="*/ 200975 h 372716"/>
                <a:gd name="connsiteX17" fmla="*/ 7392 w 255574"/>
                <a:gd name="connsiteY17" fmla="*/ 214495 h 372716"/>
                <a:gd name="connsiteX18" fmla="*/ 15126 w 255574"/>
                <a:gd name="connsiteY18" fmla="*/ 225823 h 372716"/>
                <a:gd name="connsiteX19" fmla="*/ 13108 w 255574"/>
                <a:gd name="connsiteY19" fmla="*/ 233862 h 372716"/>
                <a:gd name="connsiteX20" fmla="*/ 24542 w 255574"/>
                <a:gd name="connsiteY20" fmla="*/ 251767 h 372716"/>
                <a:gd name="connsiteX21" fmla="*/ 25551 w 255574"/>
                <a:gd name="connsiteY21" fmla="*/ 267479 h 372716"/>
                <a:gd name="connsiteX22" fmla="*/ 23533 w 255574"/>
                <a:gd name="connsiteY22" fmla="*/ 274422 h 372716"/>
                <a:gd name="connsiteX23" fmla="*/ 30259 w 255574"/>
                <a:gd name="connsiteY23" fmla="*/ 275518 h 372716"/>
                <a:gd name="connsiteX24" fmla="*/ 32277 w 255574"/>
                <a:gd name="connsiteY24" fmla="*/ 280999 h 372716"/>
                <a:gd name="connsiteX25" fmla="*/ 44719 w 255574"/>
                <a:gd name="connsiteY25" fmla="*/ 287942 h 372716"/>
                <a:gd name="connsiteX26" fmla="*/ 51445 w 255574"/>
                <a:gd name="connsiteY26" fmla="*/ 299270 h 372716"/>
                <a:gd name="connsiteX27" fmla="*/ 61197 w 255574"/>
                <a:gd name="connsiteY27" fmla="*/ 309501 h 372716"/>
                <a:gd name="connsiteX28" fmla="*/ 66914 w 255574"/>
                <a:gd name="connsiteY28" fmla="*/ 321925 h 372716"/>
                <a:gd name="connsiteX29" fmla="*/ 77338 w 255574"/>
                <a:gd name="connsiteY29" fmla="*/ 331060 h 372716"/>
                <a:gd name="connsiteX30" fmla="*/ 81037 w 255574"/>
                <a:gd name="connsiteY30" fmla="*/ 341657 h 372716"/>
                <a:gd name="connsiteX31" fmla="*/ 85073 w 255574"/>
                <a:gd name="connsiteY31" fmla="*/ 346407 h 372716"/>
                <a:gd name="connsiteX32" fmla="*/ 91799 w 255574"/>
                <a:gd name="connsiteY32" fmla="*/ 355543 h 372716"/>
                <a:gd name="connsiteX33" fmla="*/ 101551 w 255574"/>
                <a:gd name="connsiteY33" fmla="*/ 355543 h 372716"/>
                <a:gd name="connsiteX34" fmla="*/ 110294 w 255574"/>
                <a:gd name="connsiteY34" fmla="*/ 356639 h 372716"/>
                <a:gd name="connsiteX35" fmla="*/ 118028 w 255574"/>
                <a:gd name="connsiteY35" fmla="*/ 354447 h 372716"/>
                <a:gd name="connsiteX36" fmla="*/ 136188 w 255574"/>
                <a:gd name="connsiteY36" fmla="*/ 372352 h 372716"/>
                <a:gd name="connsiteX37" fmla="*/ 147621 w 255574"/>
                <a:gd name="connsiteY37" fmla="*/ 368332 h 372716"/>
                <a:gd name="connsiteX38" fmla="*/ 157373 w 255574"/>
                <a:gd name="connsiteY38" fmla="*/ 372352 h 372716"/>
                <a:gd name="connsiteX39" fmla="*/ 168807 w 255574"/>
                <a:gd name="connsiteY39" fmla="*/ 367967 h 372716"/>
                <a:gd name="connsiteX40" fmla="*/ 178559 w 255574"/>
                <a:gd name="connsiteY40" fmla="*/ 367236 h 372716"/>
                <a:gd name="connsiteX41" fmla="*/ 183940 w 255574"/>
                <a:gd name="connsiteY41" fmla="*/ 361389 h 372716"/>
                <a:gd name="connsiteX42" fmla="*/ 185957 w 255574"/>
                <a:gd name="connsiteY42" fmla="*/ 358466 h 372716"/>
                <a:gd name="connsiteX43" fmla="*/ 198400 w 255574"/>
                <a:gd name="connsiteY43" fmla="*/ 348600 h 372716"/>
                <a:gd name="connsiteX44" fmla="*/ 207816 w 255574"/>
                <a:gd name="connsiteY44" fmla="*/ 349696 h 372716"/>
                <a:gd name="connsiteX45" fmla="*/ 211851 w 255574"/>
                <a:gd name="connsiteY45" fmla="*/ 352619 h 372716"/>
                <a:gd name="connsiteX46" fmla="*/ 212187 w 255574"/>
                <a:gd name="connsiteY46" fmla="*/ 336542 h 372716"/>
                <a:gd name="connsiteX47" fmla="*/ 197727 w 255574"/>
                <a:gd name="connsiteY47" fmla="*/ 323021 h 372716"/>
                <a:gd name="connsiteX48" fmla="*/ 184276 w 255574"/>
                <a:gd name="connsiteY48" fmla="*/ 302558 h 372716"/>
                <a:gd name="connsiteX49" fmla="*/ 169816 w 255574"/>
                <a:gd name="connsiteY49" fmla="*/ 293423 h 372716"/>
                <a:gd name="connsiteX50" fmla="*/ 172842 w 255574"/>
                <a:gd name="connsiteY50" fmla="*/ 283192 h 372716"/>
                <a:gd name="connsiteX51" fmla="*/ 185285 w 255574"/>
                <a:gd name="connsiteY51" fmla="*/ 279903 h 372716"/>
                <a:gd name="connsiteX52" fmla="*/ 187302 w 255574"/>
                <a:gd name="connsiteY52" fmla="*/ 259440 h 372716"/>
                <a:gd name="connsiteX53" fmla="*/ 192010 w 255574"/>
                <a:gd name="connsiteY53" fmla="*/ 242632 h 372716"/>
                <a:gd name="connsiteX54" fmla="*/ 198736 w 255574"/>
                <a:gd name="connsiteY54" fmla="*/ 234592 h 372716"/>
                <a:gd name="connsiteX55" fmla="*/ 203444 w 255574"/>
                <a:gd name="connsiteY55" fmla="*/ 216322 h 372716"/>
                <a:gd name="connsiteX56" fmla="*/ 213196 w 255574"/>
                <a:gd name="connsiteY56" fmla="*/ 202802 h 372716"/>
                <a:gd name="connsiteX57" fmla="*/ 219922 w 255574"/>
                <a:gd name="connsiteY57" fmla="*/ 193667 h 372716"/>
                <a:gd name="connsiteX58" fmla="*/ 225639 w 255574"/>
                <a:gd name="connsiteY58" fmla="*/ 172108 h 372716"/>
                <a:gd name="connsiteX59" fmla="*/ 226647 w 255574"/>
                <a:gd name="connsiteY59" fmla="*/ 147260 h 372716"/>
                <a:gd name="connsiteX60" fmla="*/ 232364 w 255574"/>
                <a:gd name="connsiteY60" fmla="*/ 128989 h 372716"/>
                <a:gd name="connsiteX61" fmla="*/ 241108 w 255574"/>
                <a:gd name="connsiteY61" fmla="*/ 118758 h 372716"/>
                <a:gd name="connsiteX62" fmla="*/ 255904 w 255574"/>
                <a:gd name="connsiteY62" fmla="*/ 102314 h 372716"/>
                <a:gd name="connsiteX63" fmla="*/ 246152 w 255574"/>
                <a:gd name="connsiteY63" fmla="*/ 91718 h 372716"/>
                <a:gd name="connsiteX64" fmla="*/ 237072 w 255574"/>
                <a:gd name="connsiteY64" fmla="*/ 63216 h 372716"/>
                <a:gd name="connsiteX65" fmla="*/ 233709 w 255574"/>
                <a:gd name="connsiteY65" fmla="*/ 32887 h 372716"/>
                <a:gd name="connsiteX66" fmla="*/ 220258 w 255574"/>
                <a:gd name="connsiteY66" fmla="*/ 13886 h 372716"/>
                <a:gd name="connsiteX67" fmla="*/ 211515 w 255574"/>
                <a:gd name="connsiteY67" fmla="*/ 0 h 372716"/>
                <a:gd name="connsiteX68" fmla="*/ 210842 w 255574"/>
                <a:gd name="connsiteY68" fmla="*/ 731 h 372716"/>
                <a:gd name="connsiteX69" fmla="*/ 201426 w 255574"/>
                <a:gd name="connsiteY69" fmla="*/ 7308 h 37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55574" h="372716">
                  <a:moveTo>
                    <a:pt x="201426" y="7308"/>
                  </a:moveTo>
                  <a:cubicBezTo>
                    <a:pt x="196718" y="7308"/>
                    <a:pt x="198736" y="20463"/>
                    <a:pt x="191338" y="20463"/>
                  </a:cubicBezTo>
                  <a:cubicBezTo>
                    <a:pt x="183940" y="20463"/>
                    <a:pt x="186630" y="29233"/>
                    <a:pt x="182258" y="29233"/>
                  </a:cubicBezTo>
                  <a:cubicBezTo>
                    <a:pt x="177550" y="29233"/>
                    <a:pt x="173851" y="23752"/>
                    <a:pt x="173851" y="23752"/>
                  </a:cubicBezTo>
                  <a:lnTo>
                    <a:pt x="153674" y="23752"/>
                  </a:lnTo>
                  <a:cubicBezTo>
                    <a:pt x="153674" y="23752"/>
                    <a:pt x="148966" y="18270"/>
                    <a:pt x="146276" y="20463"/>
                  </a:cubicBezTo>
                  <a:cubicBezTo>
                    <a:pt x="143586" y="22655"/>
                    <a:pt x="140896" y="24848"/>
                    <a:pt x="140896" y="24848"/>
                  </a:cubicBezTo>
                  <a:lnTo>
                    <a:pt x="45728" y="24848"/>
                  </a:lnTo>
                  <a:cubicBezTo>
                    <a:pt x="45728" y="47138"/>
                    <a:pt x="45728" y="63216"/>
                    <a:pt x="45728" y="63216"/>
                  </a:cubicBezTo>
                  <a:lnTo>
                    <a:pt x="31268" y="63216"/>
                  </a:lnTo>
                  <a:lnTo>
                    <a:pt x="31268" y="123143"/>
                  </a:lnTo>
                  <a:cubicBezTo>
                    <a:pt x="31268" y="123143"/>
                    <a:pt x="32277" y="141048"/>
                    <a:pt x="29250" y="142144"/>
                  </a:cubicBezTo>
                  <a:cubicBezTo>
                    <a:pt x="26224" y="143240"/>
                    <a:pt x="15799" y="146529"/>
                    <a:pt x="15799" y="152376"/>
                  </a:cubicBezTo>
                  <a:cubicBezTo>
                    <a:pt x="15799" y="157857"/>
                    <a:pt x="14790" y="162607"/>
                    <a:pt x="10082" y="163703"/>
                  </a:cubicBezTo>
                  <a:cubicBezTo>
                    <a:pt x="5374" y="164799"/>
                    <a:pt x="10082" y="177223"/>
                    <a:pt x="3356" y="177223"/>
                  </a:cubicBezTo>
                  <a:cubicBezTo>
                    <a:pt x="-3369" y="177223"/>
                    <a:pt x="6383" y="186358"/>
                    <a:pt x="2347" y="190743"/>
                  </a:cubicBezTo>
                  <a:cubicBezTo>
                    <a:pt x="-1352" y="195128"/>
                    <a:pt x="-679" y="200975"/>
                    <a:pt x="4365" y="200975"/>
                  </a:cubicBezTo>
                  <a:cubicBezTo>
                    <a:pt x="9073" y="200975"/>
                    <a:pt x="7392" y="207552"/>
                    <a:pt x="7392" y="214495"/>
                  </a:cubicBezTo>
                  <a:cubicBezTo>
                    <a:pt x="7392" y="221438"/>
                    <a:pt x="15126" y="225823"/>
                    <a:pt x="15126" y="225823"/>
                  </a:cubicBezTo>
                  <a:lnTo>
                    <a:pt x="13108" y="233862"/>
                  </a:lnTo>
                  <a:cubicBezTo>
                    <a:pt x="13108" y="233862"/>
                    <a:pt x="23533" y="248478"/>
                    <a:pt x="24542" y="251767"/>
                  </a:cubicBezTo>
                  <a:cubicBezTo>
                    <a:pt x="25551" y="255055"/>
                    <a:pt x="31268" y="264191"/>
                    <a:pt x="25551" y="267479"/>
                  </a:cubicBezTo>
                  <a:cubicBezTo>
                    <a:pt x="19834" y="270768"/>
                    <a:pt x="23533" y="274422"/>
                    <a:pt x="23533" y="274422"/>
                  </a:cubicBezTo>
                  <a:lnTo>
                    <a:pt x="30259" y="275518"/>
                  </a:lnTo>
                  <a:lnTo>
                    <a:pt x="32277" y="280999"/>
                  </a:lnTo>
                  <a:cubicBezTo>
                    <a:pt x="32277" y="280999"/>
                    <a:pt x="40011" y="280999"/>
                    <a:pt x="44719" y="287942"/>
                  </a:cubicBezTo>
                  <a:cubicBezTo>
                    <a:pt x="49427" y="294885"/>
                    <a:pt x="51445" y="295981"/>
                    <a:pt x="51445" y="299270"/>
                  </a:cubicBezTo>
                  <a:cubicBezTo>
                    <a:pt x="51445" y="302558"/>
                    <a:pt x="55144" y="303655"/>
                    <a:pt x="61197" y="309501"/>
                  </a:cubicBezTo>
                  <a:cubicBezTo>
                    <a:pt x="66914" y="314982"/>
                    <a:pt x="66914" y="318637"/>
                    <a:pt x="66914" y="321925"/>
                  </a:cubicBezTo>
                  <a:cubicBezTo>
                    <a:pt x="66914" y="325214"/>
                    <a:pt x="77338" y="331060"/>
                    <a:pt x="77338" y="331060"/>
                  </a:cubicBezTo>
                  <a:lnTo>
                    <a:pt x="81037" y="341657"/>
                  </a:lnTo>
                  <a:cubicBezTo>
                    <a:pt x="82719" y="342753"/>
                    <a:pt x="84400" y="344215"/>
                    <a:pt x="85073" y="346407"/>
                  </a:cubicBezTo>
                  <a:cubicBezTo>
                    <a:pt x="87090" y="352254"/>
                    <a:pt x="91799" y="355543"/>
                    <a:pt x="91799" y="355543"/>
                  </a:cubicBezTo>
                  <a:cubicBezTo>
                    <a:pt x="91799" y="355543"/>
                    <a:pt x="97515" y="359928"/>
                    <a:pt x="101551" y="355543"/>
                  </a:cubicBezTo>
                  <a:cubicBezTo>
                    <a:pt x="105250" y="351158"/>
                    <a:pt x="110294" y="356639"/>
                    <a:pt x="110294" y="356639"/>
                  </a:cubicBezTo>
                  <a:cubicBezTo>
                    <a:pt x="110294" y="356639"/>
                    <a:pt x="115002" y="352254"/>
                    <a:pt x="118028" y="354447"/>
                  </a:cubicBezTo>
                  <a:cubicBezTo>
                    <a:pt x="120046" y="355908"/>
                    <a:pt x="128453" y="364313"/>
                    <a:pt x="136188" y="372352"/>
                  </a:cubicBezTo>
                  <a:cubicBezTo>
                    <a:pt x="137197" y="371986"/>
                    <a:pt x="144595" y="368698"/>
                    <a:pt x="147621" y="368332"/>
                  </a:cubicBezTo>
                  <a:cubicBezTo>
                    <a:pt x="150984" y="367967"/>
                    <a:pt x="156028" y="374910"/>
                    <a:pt x="157373" y="372352"/>
                  </a:cubicBezTo>
                  <a:cubicBezTo>
                    <a:pt x="158718" y="369794"/>
                    <a:pt x="166117" y="366140"/>
                    <a:pt x="168807" y="367967"/>
                  </a:cubicBezTo>
                  <a:cubicBezTo>
                    <a:pt x="171497" y="369428"/>
                    <a:pt x="178223" y="370159"/>
                    <a:pt x="178559" y="367236"/>
                  </a:cubicBezTo>
                  <a:cubicBezTo>
                    <a:pt x="178895" y="365409"/>
                    <a:pt x="181586" y="363216"/>
                    <a:pt x="183940" y="361389"/>
                  </a:cubicBezTo>
                  <a:cubicBezTo>
                    <a:pt x="184948" y="360293"/>
                    <a:pt x="185621" y="359562"/>
                    <a:pt x="185957" y="358466"/>
                  </a:cubicBezTo>
                  <a:cubicBezTo>
                    <a:pt x="186630" y="355177"/>
                    <a:pt x="195037" y="349696"/>
                    <a:pt x="198400" y="348600"/>
                  </a:cubicBezTo>
                  <a:cubicBezTo>
                    <a:pt x="201763" y="347869"/>
                    <a:pt x="206134" y="347504"/>
                    <a:pt x="207816" y="349696"/>
                  </a:cubicBezTo>
                  <a:cubicBezTo>
                    <a:pt x="208488" y="350792"/>
                    <a:pt x="210170" y="351523"/>
                    <a:pt x="211851" y="352619"/>
                  </a:cubicBezTo>
                  <a:cubicBezTo>
                    <a:pt x="213196" y="342388"/>
                    <a:pt x="214878" y="336542"/>
                    <a:pt x="212187" y="336542"/>
                  </a:cubicBezTo>
                  <a:cubicBezTo>
                    <a:pt x="208488" y="336542"/>
                    <a:pt x="200754" y="332157"/>
                    <a:pt x="197727" y="323021"/>
                  </a:cubicBezTo>
                  <a:cubicBezTo>
                    <a:pt x="194701" y="313886"/>
                    <a:pt x="186294" y="308405"/>
                    <a:pt x="184276" y="302558"/>
                  </a:cubicBezTo>
                  <a:cubicBezTo>
                    <a:pt x="182258" y="297077"/>
                    <a:pt x="171834" y="298174"/>
                    <a:pt x="169816" y="293423"/>
                  </a:cubicBezTo>
                  <a:cubicBezTo>
                    <a:pt x="167798" y="289038"/>
                    <a:pt x="172842" y="289038"/>
                    <a:pt x="172842" y="283192"/>
                  </a:cubicBezTo>
                  <a:cubicBezTo>
                    <a:pt x="172842" y="277711"/>
                    <a:pt x="184276" y="280999"/>
                    <a:pt x="185285" y="279903"/>
                  </a:cubicBezTo>
                  <a:cubicBezTo>
                    <a:pt x="186294" y="278807"/>
                    <a:pt x="187302" y="266383"/>
                    <a:pt x="187302" y="259440"/>
                  </a:cubicBezTo>
                  <a:cubicBezTo>
                    <a:pt x="187302" y="252498"/>
                    <a:pt x="195037" y="245920"/>
                    <a:pt x="192010" y="242632"/>
                  </a:cubicBezTo>
                  <a:cubicBezTo>
                    <a:pt x="188984" y="239343"/>
                    <a:pt x="195037" y="238247"/>
                    <a:pt x="198736" y="234592"/>
                  </a:cubicBezTo>
                  <a:cubicBezTo>
                    <a:pt x="202435" y="231304"/>
                    <a:pt x="199745" y="221072"/>
                    <a:pt x="203444" y="216322"/>
                  </a:cubicBezTo>
                  <a:cubicBezTo>
                    <a:pt x="207143" y="211937"/>
                    <a:pt x="210170" y="202802"/>
                    <a:pt x="213196" y="202802"/>
                  </a:cubicBezTo>
                  <a:cubicBezTo>
                    <a:pt x="216223" y="202802"/>
                    <a:pt x="219922" y="198417"/>
                    <a:pt x="219922" y="193667"/>
                  </a:cubicBezTo>
                  <a:cubicBezTo>
                    <a:pt x="219922" y="189282"/>
                    <a:pt x="226647" y="180147"/>
                    <a:pt x="225639" y="172108"/>
                  </a:cubicBezTo>
                  <a:cubicBezTo>
                    <a:pt x="224630" y="164069"/>
                    <a:pt x="221939" y="153837"/>
                    <a:pt x="226647" y="147260"/>
                  </a:cubicBezTo>
                  <a:cubicBezTo>
                    <a:pt x="231355" y="140317"/>
                    <a:pt x="233373" y="134836"/>
                    <a:pt x="232364" y="128989"/>
                  </a:cubicBezTo>
                  <a:cubicBezTo>
                    <a:pt x="231355" y="123508"/>
                    <a:pt x="238081" y="122047"/>
                    <a:pt x="241108" y="118758"/>
                  </a:cubicBezTo>
                  <a:cubicBezTo>
                    <a:pt x="243125" y="116200"/>
                    <a:pt x="250523" y="112911"/>
                    <a:pt x="255904" y="102314"/>
                  </a:cubicBezTo>
                  <a:cubicBezTo>
                    <a:pt x="252541" y="97199"/>
                    <a:pt x="248506" y="93179"/>
                    <a:pt x="246152" y="91718"/>
                  </a:cubicBezTo>
                  <a:cubicBezTo>
                    <a:pt x="240771" y="88794"/>
                    <a:pt x="237072" y="77467"/>
                    <a:pt x="237072" y="63216"/>
                  </a:cubicBezTo>
                  <a:cubicBezTo>
                    <a:pt x="237072" y="48965"/>
                    <a:pt x="234046" y="37637"/>
                    <a:pt x="233709" y="32887"/>
                  </a:cubicBezTo>
                  <a:cubicBezTo>
                    <a:pt x="233373" y="28137"/>
                    <a:pt x="227320" y="18636"/>
                    <a:pt x="220258" y="13886"/>
                  </a:cubicBezTo>
                  <a:cubicBezTo>
                    <a:pt x="215214" y="10597"/>
                    <a:pt x="212524" y="5847"/>
                    <a:pt x="211515" y="0"/>
                  </a:cubicBezTo>
                  <a:cubicBezTo>
                    <a:pt x="211515" y="365"/>
                    <a:pt x="211179" y="365"/>
                    <a:pt x="210842" y="731"/>
                  </a:cubicBezTo>
                  <a:cubicBezTo>
                    <a:pt x="205125" y="8404"/>
                    <a:pt x="205798" y="7308"/>
                    <a:pt x="201426" y="730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63" name="Freeform: Shape 62">
              <a:extLst>
                <a:ext uri="{FF2B5EF4-FFF2-40B4-BE49-F238E27FC236}">
                  <a16:creationId xmlns:a16="http://schemas.microsoft.com/office/drawing/2014/main" id="{CCEB55C3-AA66-4C4E-BAA3-A897C1BDF030}"/>
                </a:ext>
              </a:extLst>
            </p:cNvPr>
            <p:cNvSpPr/>
            <p:nvPr/>
          </p:nvSpPr>
          <p:spPr>
            <a:xfrm>
              <a:off x="9480999" y="2267281"/>
              <a:ext cx="26903" cy="32887"/>
            </a:xfrm>
            <a:custGeom>
              <a:avLst/>
              <a:gdLst>
                <a:gd name="connsiteX0" fmla="*/ 9598 w 26902"/>
                <a:gd name="connsiteY0" fmla="*/ 4385 h 32886"/>
                <a:gd name="connsiteX1" fmla="*/ 1863 w 26902"/>
                <a:gd name="connsiteY1" fmla="*/ 17174 h 32886"/>
                <a:gd name="connsiteX2" fmla="*/ 1527 w 26902"/>
                <a:gd name="connsiteY2" fmla="*/ 32521 h 32886"/>
                <a:gd name="connsiteX3" fmla="*/ 10270 w 26902"/>
                <a:gd name="connsiteY3" fmla="*/ 31791 h 32886"/>
                <a:gd name="connsiteX4" fmla="*/ 17669 w 26902"/>
                <a:gd name="connsiteY4" fmla="*/ 34714 h 32886"/>
                <a:gd name="connsiteX5" fmla="*/ 24058 w 26902"/>
                <a:gd name="connsiteY5" fmla="*/ 25579 h 32886"/>
                <a:gd name="connsiteX6" fmla="*/ 15651 w 26902"/>
                <a:gd name="connsiteY6" fmla="*/ 21559 h 32886"/>
                <a:gd name="connsiteX7" fmla="*/ 24731 w 26902"/>
                <a:gd name="connsiteY7" fmla="*/ 13155 h 32886"/>
                <a:gd name="connsiteX8" fmla="*/ 23385 w 26902"/>
                <a:gd name="connsiteY8" fmla="*/ 2192 h 32886"/>
                <a:gd name="connsiteX9" fmla="*/ 21368 w 26902"/>
                <a:gd name="connsiteY9" fmla="*/ 0 h 32886"/>
                <a:gd name="connsiteX10" fmla="*/ 16996 w 26902"/>
                <a:gd name="connsiteY10" fmla="*/ 3289 h 32886"/>
                <a:gd name="connsiteX11" fmla="*/ 9598 w 26902"/>
                <a:gd name="connsiteY11" fmla="*/ 4385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02" h="32886">
                  <a:moveTo>
                    <a:pt x="9598" y="4385"/>
                  </a:moveTo>
                  <a:cubicBezTo>
                    <a:pt x="8589" y="6212"/>
                    <a:pt x="4890" y="13155"/>
                    <a:pt x="1863" y="17174"/>
                  </a:cubicBezTo>
                  <a:cubicBezTo>
                    <a:pt x="-1499" y="21559"/>
                    <a:pt x="518" y="30329"/>
                    <a:pt x="1527" y="32521"/>
                  </a:cubicBezTo>
                  <a:cubicBezTo>
                    <a:pt x="2536" y="34714"/>
                    <a:pt x="7244" y="34349"/>
                    <a:pt x="10270" y="31791"/>
                  </a:cubicBezTo>
                  <a:cubicBezTo>
                    <a:pt x="12624" y="29964"/>
                    <a:pt x="14306" y="31060"/>
                    <a:pt x="17669" y="34714"/>
                  </a:cubicBezTo>
                  <a:cubicBezTo>
                    <a:pt x="19350" y="31791"/>
                    <a:pt x="22040" y="28502"/>
                    <a:pt x="24058" y="25579"/>
                  </a:cubicBezTo>
                  <a:cubicBezTo>
                    <a:pt x="20359" y="23021"/>
                    <a:pt x="16660" y="22655"/>
                    <a:pt x="15651" y="21559"/>
                  </a:cubicBezTo>
                  <a:cubicBezTo>
                    <a:pt x="13970" y="19732"/>
                    <a:pt x="20359" y="14251"/>
                    <a:pt x="24731" y="13155"/>
                  </a:cubicBezTo>
                  <a:cubicBezTo>
                    <a:pt x="29102" y="12058"/>
                    <a:pt x="27085" y="6212"/>
                    <a:pt x="23385" y="2192"/>
                  </a:cubicBezTo>
                  <a:cubicBezTo>
                    <a:pt x="22713" y="1462"/>
                    <a:pt x="22040" y="731"/>
                    <a:pt x="21368" y="0"/>
                  </a:cubicBezTo>
                  <a:cubicBezTo>
                    <a:pt x="19350" y="1462"/>
                    <a:pt x="17669" y="2558"/>
                    <a:pt x="16996" y="3289"/>
                  </a:cubicBezTo>
                  <a:cubicBezTo>
                    <a:pt x="15651" y="5481"/>
                    <a:pt x="13297" y="4750"/>
                    <a:pt x="9598" y="438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64" name="Freeform: Shape 63">
              <a:extLst>
                <a:ext uri="{FF2B5EF4-FFF2-40B4-BE49-F238E27FC236}">
                  <a16:creationId xmlns:a16="http://schemas.microsoft.com/office/drawing/2014/main" id="{858F75DA-D328-4599-A583-B61AA049E757}"/>
                </a:ext>
              </a:extLst>
            </p:cNvPr>
            <p:cNvSpPr/>
            <p:nvPr/>
          </p:nvSpPr>
          <p:spPr>
            <a:xfrm>
              <a:off x="9398455" y="2166794"/>
              <a:ext cx="100885" cy="102314"/>
            </a:xfrm>
            <a:custGeom>
              <a:avLst/>
              <a:gdLst>
                <a:gd name="connsiteX0" fmla="*/ 17152 w 100884"/>
                <a:gd name="connsiteY0" fmla="*/ 16443 h 102314"/>
                <a:gd name="connsiteX1" fmla="*/ 8408 w 100884"/>
                <a:gd name="connsiteY1" fmla="*/ 26675 h 102314"/>
                <a:gd name="connsiteX2" fmla="*/ 2691 w 100884"/>
                <a:gd name="connsiteY2" fmla="*/ 44945 h 102314"/>
                <a:gd name="connsiteX3" fmla="*/ 1683 w 100884"/>
                <a:gd name="connsiteY3" fmla="*/ 69793 h 102314"/>
                <a:gd name="connsiteX4" fmla="*/ 14798 w 100884"/>
                <a:gd name="connsiteY4" fmla="*/ 70524 h 102314"/>
                <a:gd name="connsiteX5" fmla="*/ 19505 w 100884"/>
                <a:gd name="connsiteY5" fmla="*/ 64677 h 102314"/>
                <a:gd name="connsiteX6" fmla="*/ 26904 w 100884"/>
                <a:gd name="connsiteY6" fmla="*/ 62485 h 102314"/>
                <a:gd name="connsiteX7" fmla="*/ 36656 w 100884"/>
                <a:gd name="connsiteY7" fmla="*/ 66870 h 102314"/>
                <a:gd name="connsiteX8" fmla="*/ 43382 w 100884"/>
                <a:gd name="connsiteY8" fmla="*/ 66870 h 102314"/>
                <a:gd name="connsiteX9" fmla="*/ 58851 w 100884"/>
                <a:gd name="connsiteY9" fmla="*/ 66870 h 102314"/>
                <a:gd name="connsiteX10" fmla="*/ 91806 w 100884"/>
                <a:gd name="connsiteY10" fmla="*/ 104507 h 102314"/>
                <a:gd name="connsiteX11" fmla="*/ 91470 w 100884"/>
                <a:gd name="connsiteY11" fmla="*/ 104872 h 102314"/>
                <a:gd name="connsiteX12" fmla="*/ 98868 w 100884"/>
                <a:gd name="connsiteY12" fmla="*/ 104142 h 102314"/>
                <a:gd name="connsiteX13" fmla="*/ 103240 w 100884"/>
                <a:gd name="connsiteY13" fmla="*/ 100853 h 102314"/>
                <a:gd name="connsiteX14" fmla="*/ 86762 w 100884"/>
                <a:gd name="connsiteY14" fmla="*/ 78928 h 102314"/>
                <a:gd name="connsiteX15" fmla="*/ 62213 w 100884"/>
                <a:gd name="connsiteY15" fmla="*/ 58831 h 102314"/>
                <a:gd name="connsiteX16" fmla="*/ 52461 w 100884"/>
                <a:gd name="connsiteY16" fmla="*/ 47138 h 102314"/>
                <a:gd name="connsiteX17" fmla="*/ 41028 w 100884"/>
                <a:gd name="connsiteY17" fmla="*/ 20463 h 102314"/>
                <a:gd name="connsiteX18" fmla="*/ 32284 w 100884"/>
                <a:gd name="connsiteY18" fmla="*/ 0 h 102314"/>
                <a:gd name="connsiteX19" fmla="*/ 17152 w 100884"/>
                <a:gd name="connsiteY19" fmla="*/ 16443 h 10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884" h="102314">
                  <a:moveTo>
                    <a:pt x="17152" y="16443"/>
                  </a:moveTo>
                  <a:cubicBezTo>
                    <a:pt x="14125" y="19732"/>
                    <a:pt x="7399" y="20828"/>
                    <a:pt x="8408" y="26675"/>
                  </a:cubicBezTo>
                  <a:cubicBezTo>
                    <a:pt x="9417" y="32156"/>
                    <a:pt x="7399" y="38003"/>
                    <a:pt x="2691" y="44945"/>
                  </a:cubicBezTo>
                  <a:cubicBezTo>
                    <a:pt x="-2016" y="51523"/>
                    <a:pt x="674" y="61754"/>
                    <a:pt x="1683" y="69793"/>
                  </a:cubicBezTo>
                  <a:cubicBezTo>
                    <a:pt x="7399" y="69428"/>
                    <a:pt x="13452" y="69062"/>
                    <a:pt x="14798" y="70524"/>
                  </a:cubicBezTo>
                  <a:cubicBezTo>
                    <a:pt x="17152" y="73447"/>
                    <a:pt x="18160" y="70524"/>
                    <a:pt x="19505" y="64677"/>
                  </a:cubicBezTo>
                  <a:cubicBezTo>
                    <a:pt x="20851" y="58831"/>
                    <a:pt x="23877" y="59562"/>
                    <a:pt x="26904" y="62485"/>
                  </a:cubicBezTo>
                  <a:cubicBezTo>
                    <a:pt x="29930" y="65408"/>
                    <a:pt x="31612" y="69793"/>
                    <a:pt x="36656" y="66870"/>
                  </a:cubicBezTo>
                  <a:cubicBezTo>
                    <a:pt x="41364" y="63947"/>
                    <a:pt x="41028" y="65774"/>
                    <a:pt x="43382" y="66870"/>
                  </a:cubicBezTo>
                  <a:cubicBezTo>
                    <a:pt x="45736" y="67966"/>
                    <a:pt x="55488" y="66139"/>
                    <a:pt x="58851" y="66870"/>
                  </a:cubicBezTo>
                  <a:cubicBezTo>
                    <a:pt x="62213" y="67601"/>
                    <a:pt x="91806" y="104507"/>
                    <a:pt x="91806" y="104507"/>
                  </a:cubicBezTo>
                  <a:cubicBezTo>
                    <a:pt x="91806" y="104507"/>
                    <a:pt x="91806" y="104507"/>
                    <a:pt x="91470" y="104872"/>
                  </a:cubicBezTo>
                  <a:cubicBezTo>
                    <a:pt x="95169" y="105238"/>
                    <a:pt x="97859" y="105969"/>
                    <a:pt x="98868" y="104142"/>
                  </a:cubicBezTo>
                  <a:cubicBezTo>
                    <a:pt x="99204" y="103411"/>
                    <a:pt x="100886" y="101949"/>
                    <a:pt x="103240" y="100853"/>
                  </a:cubicBezTo>
                  <a:cubicBezTo>
                    <a:pt x="99541" y="96833"/>
                    <a:pt x="93824" y="89891"/>
                    <a:pt x="86762" y="78928"/>
                  </a:cubicBezTo>
                  <a:cubicBezTo>
                    <a:pt x="78019" y="65774"/>
                    <a:pt x="67594" y="58831"/>
                    <a:pt x="62213" y="58831"/>
                  </a:cubicBezTo>
                  <a:cubicBezTo>
                    <a:pt x="56833" y="58831"/>
                    <a:pt x="55824" y="47869"/>
                    <a:pt x="52461" y="47138"/>
                  </a:cubicBezTo>
                  <a:cubicBezTo>
                    <a:pt x="49098" y="46772"/>
                    <a:pt x="41028" y="30694"/>
                    <a:pt x="41028" y="20463"/>
                  </a:cubicBezTo>
                  <a:cubicBezTo>
                    <a:pt x="41028" y="14616"/>
                    <a:pt x="36656" y="6577"/>
                    <a:pt x="32284" y="0"/>
                  </a:cubicBezTo>
                  <a:cubicBezTo>
                    <a:pt x="26568" y="10232"/>
                    <a:pt x="19505" y="13886"/>
                    <a:pt x="17152" y="1644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65" name="Freeform: Shape 64">
              <a:extLst>
                <a:ext uri="{FF2B5EF4-FFF2-40B4-BE49-F238E27FC236}">
                  <a16:creationId xmlns:a16="http://schemas.microsoft.com/office/drawing/2014/main" id="{6776E3C5-B0EE-493C-A48A-E18FF95D4E58}"/>
                </a:ext>
              </a:extLst>
            </p:cNvPr>
            <p:cNvSpPr/>
            <p:nvPr/>
          </p:nvSpPr>
          <p:spPr>
            <a:xfrm>
              <a:off x="9343952" y="2227185"/>
              <a:ext cx="228672" cy="208283"/>
            </a:xfrm>
            <a:custGeom>
              <a:avLst/>
              <a:gdLst>
                <a:gd name="connsiteX0" fmla="*/ 14823 w 228671"/>
                <a:gd name="connsiteY0" fmla="*/ 139487 h 208283"/>
                <a:gd name="connsiteX1" fmla="*/ 28274 w 228671"/>
                <a:gd name="connsiteY1" fmla="*/ 159950 h 208283"/>
                <a:gd name="connsiteX2" fmla="*/ 42734 w 228671"/>
                <a:gd name="connsiteY2" fmla="*/ 173470 h 208283"/>
                <a:gd name="connsiteX3" fmla="*/ 42398 w 228671"/>
                <a:gd name="connsiteY3" fmla="*/ 189548 h 208283"/>
                <a:gd name="connsiteX4" fmla="*/ 47442 w 228671"/>
                <a:gd name="connsiteY4" fmla="*/ 192106 h 208283"/>
                <a:gd name="connsiteX5" fmla="*/ 63248 w 228671"/>
                <a:gd name="connsiteY5" fmla="*/ 195760 h 208283"/>
                <a:gd name="connsiteX6" fmla="*/ 81070 w 228671"/>
                <a:gd name="connsiteY6" fmla="*/ 207818 h 208283"/>
                <a:gd name="connsiteX7" fmla="*/ 99230 w 228671"/>
                <a:gd name="connsiteY7" fmla="*/ 211472 h 208283"/>
                <a:gd name="connsiteX8" fmla="*/ 109654 w 228671"/>
                <a:gd name="connsiteY8" fmla="*/ 201606 h 208283"/>
                <a:gd name="connsiteX9" fmla="*/ 123106 w 228671"/>
                <a:gd name="connsiteY9" fmla="*/ 198318 h 208283"/>
                <a:gd name="connsiteX10" fmla="*/ 130840 w 228671"/>
                <a:gd name="connsiteY10" fmla="*/ 201972 h 208283"/>
                <a:gd name="connsiteX11" fmla="*/ 138575 w 228671"/>
                <a:gd name="connsiteY11" fmla="*/ 199414 h 208283"/>
                <a:gd name="connsiteX12" fmla="*/ 151353 w 228671"/>
                <a:gd name="connsiteY12" fmla="*/ 197221 h 208283"/>
                <a:gd name="connsiteX13" fmla="*/ 171867 w 228671"/>
                <a:gd name="connsiteY13" fmla="*/ 184798 h 208283"/>
                <a:gd name="connsiteX14" fmla="*/ 189017 w 228671"/>
                <a:gd name="connsiteY14" fmla="*/ 181144 h 208283"/>
                <a:gd name="connsiteX15" fmla="*/ 230716 w 228671"/>
                <a:gd name="connsiteY15" fmla="*/ 132544 h 208283"/>
                <a:gd name="connsiteX16" fmla="*/ 225335 w 228671"/>
                <a:gd name="connsiteY16" fmla="*/ 128525 h 208283"/>
                <a:gd name="connsiteX17" fmla="*/ 203813 w 228671"/>
                <a:gd name="connsiteY17" fmla="*/ 122678 h 208283"/>
                <a:gd name="connsiteX18" fmla="*/ 172203 w 228671"/>
                <a:gd name="connsiteY18" fmla="*/ 109523 h 208283"/>
                <a:gd name="connsiteX19" fmla="*/ 161778 w 228671"/>
                <a:gd name="connsiteY19" fmla="*/ 98561 h 208283"/>
                <a:gd name="connsiteX20" fmla="*/ 152026 w 228671"/>
                <a:gd name="connsiteY20" fmla="*/ 81752 h 208283"/>
                <a:gd name="connsiteX21" fmla="*/ 154380 w 228671"/>
                <a:gd name="connsiteY21" fmla="*/ 74810 h 208283"/>
                <a:gd name="connsiteX22" fmla="*/ 146982 w 228671"/>
                <a:gd name="connsiteY22" fmla="*/ 71886 h 208283"/>
                <a:gd name="connsiteX23" fmla="*/ 138238 w 228671"/>
                <a:gd name="connsiteY23" fmla="*/ 72617 h 208283"/>
                <a:gd name="connsiteX24" fmla="*/ 138575 w 228671"/>
                <a:gd name="connsiteY24" fmla="*/ 57270 h 208283"/>
                <a:gd name="connsiteX25" fmla="*/ 146309 w 228671"/>
                <a:gd name="connsiteY25" fmla="*/ 44115 h 208283"/>
                <a:gd name="connsiteX26" fmla="*/ 113353 w 228671"/>
                <a:gd name="connsiteY26" fmla="*/ 6478 h 208283"/>
                <a:gd name="connsiteX27" fmla="*/ 97885 w 228671"/>
                <a:gd name="connsiteY27" fmla="*/ 6478 h 208283"/>
                <a:gd name="connsiteX28" fmla="*/ 91159 w 228671"/>
                <a:gd name="connsiteY28" fmla="*/ 6478 h 208283"/>
                <a:gd name="connsiteX29" fmla="*/ 81407 w 228671"/>
                <a:gd name="connsiteY29" fmla="*/ 2093 h 208283"/>
                <a:gd name="connsiteX30" fmla="*/ 74008 w 228671"/>
                <a:gd name="connsiteY30" fmla="*/ 4286 h 208283"/>
                <a:gd name="connsiteX31" fmla="*/ 69301 w 228671"/>
                <a:gd name="connsiteY31" fmla="*/ 10132 h 208283"/>
                <a:gd name="connsiteX32" fmla="*/ 56186 w 228671"/>
                <a:gd name="connsiteY32" fmla="*/ 9401 h 208283"/>
                <a:gd name="connsiteX33" fmla="*/ 56186 w 228671"/>
                <a:gd name="connsiteY33" fmla="*/ 9401 h 208283"/>
                <a:gd name="connsiteX34" fmla="*/ 50469 w 228671"/>
                <a:gd name="connsiteY34" fmla="*/ 30960 h 208283"/>
                <a:gd name="connsiteX35" fmla="*/ 43743 w 228671"/>
                <a:gd name="connsiteY35" fmla="*/ 40096 h 208283"/>
                <a:gd name="connsiteX36" fmla="*/ 33991 w 228671"/>
                <a:gd name="connsiteY36" fmla="*/ 53616 h 208283"/>
                <a:gd name="connsiteX37" fmla="*/ 29283 w 228671"/>
                <a:gd name="connsiteY37" fmla="*/ 71886 h 208283"/>
                <a:gd name="connsiteX38" fmla="*/ 22557 w 228671"/>
                <a:gd name="connsiteY38" fmla="*/ 79925 h 208283"/>
                <a:gd name="connsiteX39" fmla="*/ 17850 w 228671"/>
                <a:gd name="connsiteY39" fmla="*/ 96734 h 208283"/>
                <a:gd name="connsiteX40" fmla="*/ 15832 w 228671"/>
                <a:gd name="connsiteY40" fmla="*/ 117197 h 208283"/>
                <a:gd name="connsiteX41" fmla="*/ 3389 w 228671"/>
                <a:gd name="connsiteY41" fmla="*/ 120486 h 208283"/>
                <a:gd name="connsiteX42" fmla="*/ 363 w 228671"/>
                <a:gd name="connsiteY42" fmla="*/ 130717 h 208283"/>
                <a:gd name="connsiteX43" fmla="*/ 14823 w 228671"/>
                <a:gd name="connsiteY43" fmla="*/ 139487 h 20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28671" h="208283">
                  <a:moveTo>
                    <a:pt x="14823" y="139487"/>
                  </a:moveTo>
                  <a:cubicBezTo>
                    <a:pt x="16841" y="145333"/>
                    <a:pt x="25584" y="150814"/>
                    <a:pt x="28274" y="159950"/>
                  </a:cubicBezTo>
                  <a:cubicBezTo>
                    <a:pt x="31301" y="169085"/>
                    <a:pt x="39035" y="173470"/>
                    <a:pt x="42734" y="173470"/>
                  </a:cubicBezTo>
                  <a:cubicBezTo>
                    <a:pt x="45761" y="173470"/>
                    <a:pt x="43743" y="179317"/>
                    <a:pt x="42398" y="189548"/>
                  </a:cubicBezTo>
                  <a:cubicBezTo>
                    <a:pt x="44079" y="190279"/>
                    <a:pt x="46097" y="191375"/>
                    <a:pt x="47442" y="192106"/>
                  </a:cubicBezTo>
                  <a:cubicBezTo>
                    <a:pt x="49796" y="193567"/>
                    <a:pt x="59885" y="192106"/>
                    <a:pt x="63248" y="195760"/>
                  </a:cubicBezTo>
                  <a:cubicBezTo>
                    <a:pt x="66610" y="199414"/>
                    <a:pt x="77708" y="207818"/>
                    <a:pt x="81070" y="207818"/>
                  </a:cubicBezTo>
                  <a:cubicBezTo>
                    <a:pt x="84433" y="207818"/>
                    <a:pt x="96876" y="210011"/>
                    <a:pt x="99230" y="211472"/>
                  </a:cubicBezTo>
                  <a:cubicBezTo>
                    <a:pt x="101247" y="212934"/>
                    <a:pt x="103938" y="205260"/>
                    <a:pt x="109654" y="201606"/>
                  </a:cubicBezTo>
                  <a:cubicBezTo>
                    <a:pt x="115035" y="197952"/>
                    <a:pt x="122097" y="195394"/>
                    <a:pt x="123106" y="198318"/>
                  </a:cubicBezTo>
                  <a:cubicBezTo>
                    <a:pt x="124115" y="201241"/>
                    <a:pt x="127814" y="203433"/>
                    <a:pt x="130840" y="201972"/>
                  </a:cubicBezTo>
                  <a:cubicBezTo>
                    <a:pt x="131849" y="201241"/>
                    <a:pt x="135212" y="200145"/>
                    <a:pt x="138575" y="199414"/>
                  </a:cubicBezTo>
                  <a:cubicBezTo>
                    <a:pt x="143619" y="197952"/>
                    <a:pt x="149672" y="196856"/>
                    <a:pt x="151353" y="197221"/>
                  </a:cubicBezTo>
                  <a:cubicBezTo>
                    <a:pt x="154044" y="197587"/>
                    <a:pt x="161778" y="184798"/>
                    <a:pt x="171867" y="184798"/>
                  </a:cubicBezTo>
                  <a:cubicBezTo>
                    <a:pt x="181955" y="184798"/>
                    <a:pt x="184645" y="186990"/>
                    <a:pt x="189017" y="181144"/>
                  </a:cubicBezTo>
                  <a:cubicBezTo>
                    <a:pt x="193388" y="175297"/>
                    <a:pt x="227353" y="135102"/>
                    <a:pt x="230716" y="132544"/>
                  </a:cubicBezTo>
                  <a:cubicBezTo>
                    <a:pt x="233742" y="129621"/>
                    <a:pt x="228698" y="128525"/>
                    <a:pt x="225335" y="128525"/>
                  </a:cubicBezTo>
                  <a:cubicBezTo>
                    <a:pt x="221972" y="128525"/>
                    <a:pt x="214911" y="128159"/>
                    <a:pt x="203813" y="122678"/>
                  </a:cubicBezTo>
                  <a:cubicBezTo>
                    <a:pt x="192716" y="117562"/>
                    <a:pt x="175566" y="110620"/>
                    <a:pt x="172203" y="109523"/>
                  </a:cubicBezTo>
                  <a:cubicBezTo>
                    <a:pt x="169176" y="108792"/>
                    <a:pt x="164468" y="100023"/>
                    <a:pt x="161778" y="98561"/>
                  </a:cubicBezTo>
                  <a:cubicBezTo>
                    <a:pt x="159088" y="97100"/>
                    <a:pt x="153371" y="85406"/>
                    <a:pt x="152026" y="81752"/>
                  </a:cubicBezTo>
                  <a:cubicBezTo>
                    <a:pt x="151690" y="80656"/>
                    <a:pt x="152698" y="77733"/>
                    <a:pt x="154380" y="74810"/>
                  </a:cubicBezTo>
                  <a:cubicBezTo>
                    <a:pt x="151017" y="71155"/>
                    <a:pt x="149336" y="70059"/>
                    <a:pt x="146982" y="71886"/>
                  </a:cubicBezTo>
                  <a:cubicBezTo>
                    <a:pt x="143955" y="74079"/>
                    <a:pt x="139247" y="74810"/>
                    <a:pt x="138238" y="72617"/>
                  </a:cubicBezTo>
                  <a:cubicBezTo>
                    <a:pt x="137230" y="70425"/>
                    <a:pt x="135212" y="61655"/>
                    <a:pt x="138575" y="57270"/>
                  </a:cubicBezTo>
                  <a:cubicBezTo>
                    <a:pt x="141937" y="52520"/>
                    <a:pt x="146309" y="44115"/>
                    <a:pt x="146309" y="44115"/>
                  </a:cubicBezTo>
                  <a:cubicBezTo>
                    <a:pt x="146309" y="44115"/>
                    <a:pt x="116716" y="7209"/>
                    <a:pt x="113353" y="6478"/>
                  </a:cubicBezTo>
                  <a:cubicBezTo>
                    <a:pt x="109991" y="5747"/>
                    <a:pt x="100239" y="7574"/>
                    <a:pt x="97885" y="6478"/>
                  </a:cubicBezTo>
                  <a:cubicBezTo>
                    <a:pt x="95531" y="5382"/>
                    <a:pt x="95867" y="3555"/>
                    <a:pt x="91159" y="6478"/>
                  </a:cubicBezTo>
                  <a:cubicBezTo>
                    <a:pt x="86451" y="9401"/>
                    <a:pt x="84433" y="4651"/>
                    <a:pt x="81407" y="2093"/>
                  </a:cubicBezTo>
                  <a:cubicBezTo>
                    <a:pt x="78380" y="-830"/>
                    <a:pt x="75690" y="-1195"/>
                    <a:pt x="74008" y="4286"/>
                  </a:cubicBezTo>
                  <a:cubicBezTo>
                    <a:pt x="72663" y="10132"/>
                    <a:pt x="71655" y="12690"/>
                    <a:pt x="69301" y="10132"/>
                  </a:cubicBezTo>
                  <a:cubicBezTo>
                    <a:pt x="67955" y="8671"/>
                    <a:pt x="61902" y="8671"/>
                    <a:pt x="56186" y="9401"/>
                  </a:cubicBezTo>
                  <a:cubicBezTo>
                    <a:pt x="56186" y="9401"/>
                    <a:pt x="56186" y="9401"/>
                    <a:pt x="56186" y="9401"/>
                  </a:cubicBezTo>
                  <a:cubicBezTo>
                    <a:pt x="57194" y="17440"/>
                    <a:pt x="50469" y="26210"/>
                    <a:pt x="50469" y="30960"/>
                  </a:cubicBezTo>
                  <a:cubicBezTo>
                    <a:pt x="50469" y="35345"/>
                    <a:pt x="46770" y="40096"/>
                    <a:pt x="43743" y="40096"/>
                  </a:cubicBezTo>
                  <a:cubicBezTo>
                    <a:pt x="40717" y="40096"/>
                    <a:pt x="38026" y="49231"/>
                    <a:pt x="33991" y="53616"/>
                  </a:cubicBezTo>
                  <a:cubicBezTo>
                    <a:pt x="30292" y="58001"/>
                    <a:pt x="32982" y="68232"/>
                    <a:pt x="29283" y="71886"/>
                  </a:cubicBezTo>
                  <a:cubicBezTo>
                    <a:pt x="25584" y="75175"/>
                    <a:pt x="19531" y="76271"/>
                    <a:pt x="22557" y="79925"/>
                  </a:cubicBezTo>
                  <a:cubicBezTo>
                    <a:pt x="25584" y="83214"/>
                    <a:pt x="17850" y="90157"/>
                    <a:pt x="17850" y="96734"/>
                  </a:cubicBezTo>
                  <a:cubicBezTo>
                    <a:pt x="17850" y="103677"/>
                    <a:pt x="16841" y="116101"/>
                    <a:pt x="15832" y="117197"/>
                  </a:cubicBezTo>
                  <a:cubicBezTo>
                    <a:pt x="14823" y="118293"/>
                    <a:pt x="3389" y="115004"/>
                    <a:pt x="3389" y="120486"/>
                  </a:cubicBezTo>
                  <a:cubicBezTo>
                    <a:pt x="3389" y="125967"/>
                    <a:pt x="-1319" y="125967"/>
                    <a:pt x="363" y="130717"/>
                  </a:cubicBezTo>
                  <a:cubicBezTo>
                    <a:pt x="2380" y="134737"/>
                    <a:pt x="12805" y="133640"/>
                    <a:pt x="14823" y="13948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66" name="Freeform: Shape 65">
              <a:extLst>
                <a:ext uri="{FF2B5EF4-FFF2-40B4-BE49-F238E27FC236}">
                  <a16:creationId xmlns:a16="http://schemas.microsoft.com/office/drawing/2014/main" id="{22D8F714-6733-4C9D-BD9C-8DFA494361D2}"/>
                </a:ext>
              </a:extLst>
            </p:cNvPr>
            <p:cNvSpPr/>
            <p:nvPr/>
          </p:nvSpPr>
          <p:spPr>
            <a:xfrm>
              <a:off x="9379960" y="1834240"/>
              <a:ext cx="20177" cy="32887"/>
            </a:xfrm>
            <a:custGeom>
              <a:avLst/>
              <a:gdLst>
                <a:gd name="connsiteX0" fmla="*/ 18832 w 20176"/>
                <a:gd name="connsiteY0" fmla="*/ 14283 h 32886"/>
                <a:gd name="connsiteX1" fmla="*/ 11434 w 20176"/>
                <a:gd name="connsiteY1" fmla="*/ 32 h 32886"/>
                <a:gd name="connsiteX2" fmla="*/ 11434 w 20176"/>
                <a:gd name="connsiteY2" fmla="*/ 2590 h 32886"/>
                <a:gd name="connsiteX3" fmla="*/ 0 w 20176"/>
                <a:gd name="connsiteY3" fmla="*/ 29995 h 32886"/>
                <a:gd name="connsiteX4" fmla="*/ 7398 w 20176"/>
                <a:gd name="connsiteY4" fmla="*/ 33650 h 32886"/>
                <a:gd name="connsiteX5" fmla="*/ 18832 w 20176"/>
                <a:gd name="connsiteY5" fmla="*/ 14283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6" h="32886">
                  <a:moveTo>
                    <a:pt x="18832" y="14283"/>
                  </a:moveTo>
                  <a:cubicBezTo>
                    <a:pt x="21858" y="11360"/>
                    <a:pt x="23540" y="-699"/>
                    <a:pt x="11434" y="32"/>
                  </a:cubicBezTo>
                  <a:cubicBezTo>
                    <a:pt x="11434" y="763"/>
                    <a:pt x="11434" y="1494"/>
                    <a:pt x="11434" y="2590"/>
                  </a:cubicBezTo>
                  <a:cubicBezTo>
                    <a:pt x="11434" y="8071"/>
                    <a:pt x="4035" y="19399"/>
                    <a:pt x="0" y="29995"/>
                  </a:cubicBezTo>
                  <a:lnTo>
                    <a:pt x="7398" y="33650"/>
                  </a:lnTo>
                  <a:cubicBezTo>
                    <a:pt x="10761" y="25245"/>
                    <a:pt x="16478" y="16475"/>
                    <a:pt x="18832" y="1428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67" name="Freeform: Shape 66">
              <a:extLst>
                <a:ext uri="{FF2B5EF4-FFF2-40B4-BE49-F238E27FC236}">
                  <a16:creationId xmlns:a16="http://schemas.microsoft.com/office/drawing/2014/main" id="{200C6198-CF68-4835-8562-3F4041EDA192}"/>
                </a:ext>
              </a:extLst>
            </p:cNvPr>
            <p:cNvSpPr/>
            <p:nvPr/>
          </p:nvSpPr>
          <p:spPr>
            <a:xfrm>
              <a:off x="9386686" y="1782384"/>
              <a:ext cx="104247" cy="98660"/>
            </a:xfrm>
            <a:custGeom>
              <a:avLst/>
              <a:gdLst>
                <a:gd name="connsiteX0" fmla="*/ 12106 w 104247"/>
                <a:gd name="connsiteY0" fmla="*/ 66139 h 98660"/>
                <a:gd name="connsiteX1" fmla="*/ 0 w 104247"/>
                <a:gd name="connsiteY1" fmla="*/ 85506 h 98660"/>
                <a:gd name="connsiteX2" fmla="*/ 673 w 104247"/>
                <a:gd name="connsiteY2" fmla="*/ 85871 h 98660"/>
                <a:gd name="connsiteX3" fmla="*/ 2018 w 104247"/>
                <a:gd name="connsiteY3" fmla="*/ 92448 h 98660"/>
                <a:gd name="connsiteX4" fmla="*/ 16141 w 104247"/>
                <a:gd name="connsiteY4" fmla="*/ 101218 h 98660"/>
                <a:gd name="connsiteX5" fmla="*/ 30938 w 104247"/>
                <a:gd name="connsiteY5" fmla="*/ 91718 h 98660"/>
                <a:gd name="connsiteX6" fmla="*/ 84407 w 104247"/>
                <a:gd name="connsiteY6" fmla="*/ 59927 h 98660"/>
                <a:gd name="connsiteX7" fmla="*/ 88106 w 104247"/>
                <a:gd name="connsiteY7" fmla="*/ 48965 h 98660"/>
                <a:gd name="connsiteX8" fmla="*/ 89451 w 104247"/>
                <a:gd name="connsiteY8" fmla="*/ 34348 h 98660"/>
                <a:gd name="connsiteX9" fmla="*/ 88106 w 104247"/>
                <a:gd name="connsiteY9" fmla="*/ 19001 h 98660"/>
                <a:gd name="connsiteX10" fmla="*/ 97858 w 104247"/>
                <a:gd name="connsiteY10" fmla="*/ 10231 h 98660"/>
                <a:gd name="connsiteX11" fmla="*/ 106938 w 104247"/>
                <a:gd name="connsiteY11" fmla="*/ 2192 h 98660"/>
                <a:gd name="connsiteX12" fmla="*/ 100885 w 104247"/>
                <a:gd name="connsiteY12" fmla="*/ 0 h 98660"/>
                <a:gd name="connsiteX13" fmla="*/ 83734 w 104247"/>
                <a:gd name="connsiteY13" fmla="*/ 2923 h 98660"/>
                <a:gd name="connsiteX14" fmla="*/ 62885 w 104247"/>
                <a:gd name="connsiteY14" fmla="*/ 10231 h 98660"/>
                <a:gd name="connsiteX15" fmla="*/ 45062 w 104247"/>
                <a:gd name="connsiteY15" fmla="*/ 9501 h 98660"/>
                <a:gd name="connsiteX16" fmla="*/ 35310 w 104247"/>
                <a:gd name="connsiteY16" fmla="*/ 11693 h 98660"/>
                <a:gd name="connsiteX17" fmla="*/ 21186 w 104247"/>
                <a:gd name="connsiteY17" fmla="*/ 11693 h 98660"/>
                <a:gd name="connsiteX18" fmla="*/ 15133 w 104247"/>
                <a:gd name="connsiteY18" fmla="*/ 16078 h 98660"/>
                <a:gd name="connsiteX19" fmla="*/ 6053 w 104247"/>
                <a:gd name="connsiteY19" fmla="*/ 28867 h 98660"/>
                <a:gd name="connsiteX20" fmla="*/ 6053 w 104247"/>
                <a:gd name="connsiteY20" fmla="*/ 38002 h 98660"/>
                <a:gd name="connsiteX21" fmla="*/ 4708 w 104247"/>
                <a:gd name="connsiteY21" fmla="*/ 51523 h 98660"/>
                <a:gd name="connsiteX22" fmla="*/ 12106 w 104247"/>
                <a:gd name="connsiteY22" fmla="*/ 66139 h 9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4247" h="98660">
                  <a:moveTo>
                    <a:pt x="12106" y="66139"/>
                  </a:moveTo>
                  <a:cubicBezTo>
                    <a:pt x="9752" y="68697"/>
                    <a:pt x="4035" y="77467"/>
                    <a:pt x="0" y="85506"/>
                  </a:cubicBezTo>
                  <a:lnTo>
                    <a:pt x="673" y="85871"/>
                  </a:lnTo>
                  <a:lnTo>
                    <a:pt x="2018" y="92448"/>
                  </a:lnTo>
                  <a:lnTo>
                    <a:pt x="16141" y="101218"/>
                  </a:lnTo>
                  <a:cubicBezTo>
                    <a:pt x="16141" y="101218"/>
                    <a:pt x="26566" y="92448"/>
                    <a:pt x="30938" y="91718"/>
                  </a:cubicBezTo>
                  <a:cubicBezTo>
                    <a:pt x="35310" y="90987"/>
                    <a:pt x="84407" y="59927"/>
                    <a:pt x="84407" y="59927"/>
                  </a:cubicBezTo>
                  <a:cubicBezTo>
                    <a:pt x="84407" y="59927"/>
                    <a:pt x="88778" y="51888"/>
                    <a:pt x="88106" y="48965"/>
                  </a:cubicBezTo>
                  <a:cubicBezTo>
                    <a:pt x="87433" y="46042"/>
                    <a:pt x="86761" y="38002"/>
                    <a:pt x="89451" y="34348"/>
                  </a:cubicBezTo>
                  <a:cubicBezTo>
                    <a:pt x="91805" y="30694"/>
                    <a:pt x="86424" y="24848"/>
                    <a:pt x="88106" y="19001"/>
                  </a:cubicBezTo>
                  <a:cubicBezTo>
                    <a:pt x="89787" y="13155"/>
                    <a:pt x="97858" y="10231"/>
                    <a:pt x="97858" y="10231"/>
                  </a:cubicBezTo>
                  <a:lnTo>
                    <a:pt x="106938" y="2192"/>
                  </a:lnTo>
                  <a:lnTo>
                    <a:pt x="100885" y="0"/>
                  </a:lnTo>
                  <a:cubicBezTo>
                    <a:pt x="100885" y="0"/>
                    <a:pt x="92814" y="3654"/>
                    <a:pt x="83734" y="2923"/>
                  </a:cubicBezTo>
                  <a:cubicBezTo>
                    <a:pt x="74655" y="2192"/>
                    <a:pt x="72637" y="10231"/>
                    <a:pt x="62885" y="10231"/>
                  </a:cubicBezTo>
                  <a:cubicBezTo>
                    <a:pt x="53132" y="10231"/>
                    <a:pt x="47416" y="13155"/>
                    <a:pt x="45062" y="9501"/>
                  </a:cubicBezTo>
                  <a:cubicBezTo>
                    <a:pt x="42708" y="5847"/>
                    <a:pt x="42035" y="8039"/>
                    <a:pt x="35310" y="11693"/>
                  </a:cubicBezTo>
                  <a:cubicBezTo>
                    <a:pt x="28584" y="15347"/>
                    <a:pt x="24212" y="14616"/>
                    <a:pt x="21186" y="11693"/>
                  </a:cubicBezTo>
                  <a:cubicBezTo>
                    <a:pt x="18159" y="8770"/>
                    <a:pt x="15469" y="12424"/>
                    <a:pt x="15133" y="16078"/>
                  </a:cubicBezTo>
                  <a:cubicBezTo>
                    <a:pt x="14460" y="19367"/>
                    <a:pt x="15469" y="27406"/>
                    <a:pt x="6053" y="28867"/>
                  </a:cubicBezTo>
                  <a:cubicBezTo>
                    <a:pt x="5381" y="32156"/>
                    <a:pt x="4372" y="35810"/>
                    <a:pt x="6053" y="38002"/>
                  </a:cubicBezTo>
                  <a:cubicBezTo>
                    <a:pt x="8407" y="41657"/>
                    <a:pt x="5717" y="45676"/>
                    <a:pt x="4708" y="51523"/>
                  </a:cubicBezTo>
                  <a:cubicBezTo>
                    <a:pt x="16814" y="51157"/>
                    <a:pt x="14796" y="62850"/>
                    <a:pt x="12106" y="6613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68" name="Freeform: Shape 67">
              <a:extLst>
                <a:ext uri="{FF2B5EF4-FFF2-40B4-BE49-F238E27FC236}">
                  <a16:creationId xmlns:a16="http://schemas.microsoft.com/office/drawing/2014/main" id="{B887D683-FEEF-45A5-9102-8656749E868F}"/>
                </a:ext>
              </a:extLst>
            </p:cNvPr>
            <p:cNvSpPr/>
            <p:nvPr/>
          </p:nvSpPr>
          <p:spPr>
            <a:xfrm>
              <a:off x="10794382" y="1763382"/>
              <a:ext cx="53805" cy="80390"/>
            </a:xfrm>
            <a:custGeom>
              <a:avLst/>
              <a:gdLst>
                <a:gd name="connsiteX0" fmla="*/ 50086 w 53805"/>
                <a:gd name="connsiteY0" fmla="*/ 27771 h 80389"/>
                <a:gd name="connsiteX1" fmla="*/ 50086 w 53805"/>
                <a:gd name="connsiteY1" fmla="*/ 26309 h 80389"/>
                <a:gd name="connsiteX2" fmla="*/ 48405 w 53805"/>
                <a:gd name="connsiteY2" fmla="*/ 24848 h 80389"/>
                <a:gd name="connsiteX3" fmla="*/ 28900 w 53805"/>
                <a:gd name="connsiteY3" fmla="*/ 0 h 80389"/>
                <a:gd name="connsiteX4" fmla="*/ 25873 w 53805"/>
                <a:gd name="connsiteY4" fmla="*/ 365 h 80389"/>
                <a:gd name="connsiteX5" fmla="*/ 11750 w 53805"/>
                <a:gd name="connsiteY5" fmla="*/ 4020 h 80389"/>
                <a:gd name="connsiteX6" fmla="*/ 2670 w 53805"/>
                <a:gd name="connsiteY6" fmla="*/ 12059 h 80389"/>
                <a:gd name="connsiteX7" fmla="*/ 7378 w 53805"/>
                <a:gd name="connsiteY7" fmla="*/ 21925 h 80389"/>
                <a:gd name="connsiteX8" fmla="*/ 6369 w 53805"/>
                <a:gd name="connsiteY8" fmla="*/ 29598 h 80389"/>
                <a:gd name="connsiteX9" fmla="*/ 5696 w 53805"/>
                <a:gd name="connsiteY9" fmla="*/ 46407 h 80389"/>
                <a:gd name="connsiteX10" fmla="*/ 652 w 53805"/>
                <a:gd name="connsiteY10" fmla="*/ 68697 h 80389"/>
                <a:gd name="connsiteX11" fmla="*/ 3006 w 53805"/>
                <a:gd name="connsiteY11" fmla="*/ 80755 h 80389"/>
                <a:gd name="connsiteX12" fmla="*/ 32935 w 53805"/>
                <a:gd name="connsiteY12" fmla="*/ 69428 h 80389"/>
                <a:gd name="connsiteX13" fmla="*/ 48068 w 53805"/>
                <a:gd name="connsiteY13" fmla="*/ 61754 h 80389"/>
                <a:gd name="connsiteX14" fmla="*/ 54457 w 53805"/>
                <a:gd name="connsiteY14" fmla="*/ 54081 h 80389"/>
                <a:gd name="connsiteX15" fmla="*/ 50086 w 53805"/>
                <a:gd name="connsiteY15" fmla="*/ 27771 h 8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805" h="80389">
                  <a:moveTo>
                    <a:pt x="50086" y="27771"/>
                  </a:moveTo>
                  <a:cubicBezTo>
                    <a:pt x="50086" y="27406"/>
                    <a:pt x="50086" y="26675"/>
                    <a:pt x="50086" y="26309"/>
                  </a:cubicBezTo>
                  <a:cubicBezTo>
                    <a:pt x="49413" y="25944"/>
                    <a:pt x="48741" y="25579"/>
                    <a:pt x="48405" y="24848"/>
                  </a:cubicBezTo>
                  <a:cubicBezTo>
                    <a:pt x="40334" y="18270"/>
                    <a:pt x="32935" y="9866"/>
                    <a:pt x="28900" y="0"/>
                  </a:cubicBezTo>
                  <a:cubicBezTo>
                    <a:pt x="27891" y="365"/>
                    <a:pt x="27219" y="365"/>
                    <a:pt x="25873" y="365"/>
                  </a:cubicBezTo>
                  <a:cubicBezTo>
                    <a:pt x="20493" y="365"/>
                    <a:pt x="14104" y="1096"/>
                    <a:pt x="11750" y="4020"/>
                  </a:cubicBezTo>
                  <a:cubicBezTo>
                    <a:pt x="10405" y="5481"/>
                    <a:pt x="6033" y="8770"/>
                    <a:pt x="2670" y="12059"/>
                  </a:cubicBezTo>
                  <a:cubicBezTo>
                    <a:pt x="4351" y="15347"/>
                    <a:pt x="4015" y="21194"/>
                    <a:pt x="7378" y="21925"/>
                  </a:cubicBezTo>
                  <a:cubicBezTo>
                    <a:pt x="12086" y="22655"/>
                    <a:pt x="11750" y="31060"/>
                    <a:pt x="6369" y="29598"/>
                  </a:cubicBezTo>
                  <a:cubicBezTo>
                    <a:pt x="988" y="28137"/>
                    <a:pt x="988" y="38002"/>
                    <a:pt x="5696" y="46407"/>
                  </a:cubicBezTo>
                  <a:cubicBezTo>
                    <a:pt x="10405" y="54811"/>
                    <a:pt x="-3047" y="64312"/>
                    <a:pt x="652" y="68697"/>
                  </a:cubicBezTo>
                  <a:cubicBezTo>
                    <a:pt x="4351" y="73082"/>
                    <a:pt x="1325" y="78197"/>
                    <a:pt x="3006" y="80755"/>
                  </a:cubicBezTo>
                  <a:cubicBezTo>
                    <a:pt x="4688" y="83313"/>
                    <a:pt x="24192" y="79659"/>
                    <a:pt x="32935" y="69428"/>
                  </a:cubicBezTo>
                  <a:cubicBezTo>
                    <a:pt x="41342" y="59196"/>
                    <a:pt x="43696" y="60658"/>
                    <a:pt x="48068" y="61754"/>
                  </a:cubicBezTo>
                  <a:cubicBezTo>
                    <a:pt x="52440" y="63216"/>
                    <a:pt x="56812" y="58100"/>
                    <a:pt x="54457" y="54081"/>
                  </a:cubicBezTo>
                  <a:cubicBezTo>
                    <a:pt x="52104" y="50061"/>
                    <a:pt x="49413" y="40195"/>
                    <a:pt x="50086" y="2777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69" name="Freeform: Shape 68">
              <a:extLst>
                <a:ext uri="{FF2B5EF4-FFF2-40B4-BE49-F238E27FC236}">
                  <a16:creationId xmlns:a16="http://schemas.microsoft.com/office/drawing/2014/main" id="{EF07C3AA-91B2-44BC-A745-D52ABC21FD98}"/>
                </a:ext>
              </a:extLst>
            </p:cNvPr>
            <p:cNvSpPr/>
            <p:nvPr/>
          </p:nvSpPr>
          <p:spPr>
            <a:xfrm>
              <a:off x="10208433" y="2009790"/>
              <a:ext cx="63894" cy="102314"/>
            </a:xfrm>
            <a:custGeom>
              <a:avLst/>
              <a:gdLst>
                <a:gd name="connsiteX0" fmla="*/ 65365 w 63893"/>
                <a:gd name="connsiteY0" fmla="*/ 85384 h 102314"/>
                <a:gd name="connsiteX1" fmla="*/ 58975 w 63893"/>
                <a:gd name="connsiteY1" fmla="*/ 49939 h 102314"/>
                <a:gd name="connsiteX2" fmla="*/ 47878 w 63893"/>
                <a:gd name="connsiteY2" fmla="*/ 64190 h 102314"/>
                <a:gd name="connsiteX3" fmla="*/ 48887 w 63893"/>
                <a:gd name="connsiteY3" fmla="*/ 44458 h 102314"/>
                <a:gd name="connsiteX4" fmla="*/ 60993 w 63893"/>
                <a:gd name="connsiteY4" fmla="*/ 25822 h 102314"/>
                <a:gd name="connsiteX5" fmla="*/ 49896 w 63893"/>
                <a:gd name="connsiteY5" fmla="*/ 21437 h 102314"/>
                <a:gd name="connsiteX6" fmla="*/ 32073 w 63893"/>
                <a:gd name="connsiteY6" fmla="*/ 22534 h 102314"/>
                <a:gd name="connsiteX7" fmla="*/ 24675 w 63893"/>
                <a:gd name="connsiteY7" fmla="*/ 13764 h 102314"/>
                <a:gd name="connsiteX8" fmla="*/ 14250 w 63893"/>
                <a:gd name="connsiteY8" fmla="*/ 3898 h 102314"/>
                <a:gd name="connsiteX9" fmla="*/ 1135 w 63893"/>
                <a:gd name="connsiteY9" fmla="*/ 3898 h 102314"/>
                <a:gd name="connsiteX10" fmla="*/ 11560 w 63893"/>
                <a:gd name="connsiteY10" fmla="*/ 19245 h 102314"/>
                <a:gd name="connsiteX11" fmla="*/ 3153 w 63893"/>
                <a:gd name="connsiteY11" fmla="*/ 26919 h 102314"/>
                <a:gd name="connsiteX12" fmla="*/ 6852 w 63893"/>
                <a:gd name="connsiteY12" fmla="*/ 54324 h 102314"/>
                <a:gd name="connsiteX13" fmla="*/ 12232 w 63893"/>
                <a:gd name="connsiteY13" fmla="*/ 87942 h 102314"/>
                <a:gd name="connsiteX14" fmla="*/ 22657 w 63893"/>
                <a:gd name="connsiteY14" fmla="*/ 84653 h 102314"/>
                <a:gd name="connsiteX15" fmla="*/ 35099 w 63893"/>
                <a:gd name="connsiteY15" fmla="*/ 77710 h 102314"/>
                <a:gd name="connsiteX16" fmla="*/ 44515 w 63893"/>
                <a:gd name="connsiteY16" fmla="*/ 68941 h 102314"/>
                <a:gd name="connsiteX17" fmla="*/ 52923 w 63893"/>
                <a:gd name="connsiteY17" fmla="*/ 93788 h 102314"/>
                <a:gd name="connsiteX18" fmla="*/ 55276 w 63893"/>
                <a:gd name="connsiteY18" fmla="*/ 102923 h 102314"/>
                <a:gd name="connsiteX19" fmla="*/ 60993 w 63893"/>
                <a:gd name="connsiteY19" fmla="*/ 97442 h 102314"/>
                <a:gd name="connsiteX20" fmla="*/ 65365 w 63893"/>
                <a:gd name="connsiteY20" fmla="*/ 85384 h 10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893" h="102314">
                  <a:moveTo>
                    <a:pt x="65365" y="85384"/>
                  </a:moveTo>
                  <a:cubicBezTo>
                    <a:pt x="62675" y="67479"/>
                    <a:pt x="60993" y="49939"/>
                    <a:pt x="58975" y="49939"/>
                  </a:cubicBezTo>
                  <a:cubicBezTo>
                    <a:pt x="56285" y="49939"/>
                    <a:pt x="52586" y="65286"/>
                    <a:pt x="47878" y="64190"/>
                  </a:cubicBezTo>
                  <a:cubicBezTo>
                    <a:pt x="43170" y="63094"/>
                    <a:pt x="43170" y="44458"/>
                    <a:pt x="48887" y="44458"/>
                  </a:cubicBezTo>
                  <a:cubicBezTo>
                    <a:pt x="54604" y="44458"/>
                    <a:pt x="60993" y="30207"/>
                    <a:pt x="60993" y="25822"/>
                  </a:cubicBezTo>
                  <a:cubicBezTo>
                    <a:pt x="60993" y="21437"/>
                    <a:pt x="55276" y="21437"/>
                    <a:pt x="49896" y="21437"/>
                  </a:cubicBezTo>
                  <a:cubicBezTo>
                    <a:pt x="44179" y="21437"/>
                    <a:pt x="32073" y="22534"/>
                    <a:pt x="32073" y="22534"/>
                  </a:cubicBezTo>
                  <a:cubicBezTo>
                    <a:pt x="32073" y="22534"/>
                    <a:pt x="24675" y="19245"/>
                    <a:pt x="24675" y="13764"/>
                  </a:cubicBezTo>
                  <a:cubicBezTo>
                    <a:pt x="24675" y="8283"/>
                    <a:pt x="21984" y="3898"/>
                    <a:pt x="14250" y="3898"/>
                  </a:cubicBezTo>
                  <a:cubicBezTo>
                    <a:pt x="6852" y="3898"/>
                    <a:pt x="6852" y="-4872"/>
                    <a:pt x="1135" y="3898"/>
                  </a:cubicBezTo>
                  <a:cubicBezTo>
                    <a:pt x="-4582" y="12667"/>
                    <a:pt x="13241" y="12667"/>
                    <a:pt x="11560" y="19245"/>
                  </a:cubicBezTo>
                  <a:cubicBezTo>
                    <a:pt x="9542" y="25822"/>
                    <a:pt x="4162" y="21437"/>
                    <a:pt x="3153" y="26919"/>
                  </a:cubicBezTo>
                  <a:cubicBezTo>
                    <a:pt x="2144" y="32400"/>
                    <a:pt x="4162" y="46651"/>
                    <a:pt x="6852" y="54324"/>
                  </a:cubicBezTo>
                  <a:cubicBezTo>
                    <a:pt x="8870" y="60171"/>
                    <a:pt x="12232" y="75152"/>
                    <a:pt x="12232" y="87942"/>
                  </a:cubicBezTo>
                  <a:cubicBezTo>
                    <a:pt x="16604" y="86846"/>
                    <a:pt x="18622" y="84653"/>
                    <a:pt x="22657" y="84653"/>
                  </a:cubicBezTo>
                  <a:cubicBezTo>
                    <a:pt x="27701" y="84653"/>
                    <a:pt x="34763" y="83922"/>
                    <a:pt x="35099" y="77710"/>
                  </a:cubicBezTo>
                  <a:cubicBezTo>
                    <a:pt x="35436" y="71498"/>
                    <a:pt x="41489" y="66748"/>
                    <a:pt x="44515" y="68941"/>
                  </a:cubicBezTo>
                  <a:cubicBezTo>
                    <a:pt x="47878" y="70768"/>
                    <a:pt x="52586" y="86115"/>
                    <a:pt x="52923" y="93788"/>
                  </a:cubicBezTo>
                  <a:cubicBezTo>
                    <a:pt x="52923" y="96346"/>
                    <a:pt x="53931" y="99635"/>
                    <a:pt x="55276" y="102923"/>
                  </a:cubicBezTo>
                  <a:cubicBezTo>
                    <a:pt x="57967" y="100000"/>
                    <a:pt x="60993" y="97442"/>
                    <a:pt x="60993" y="97442"/>
                  </a:cubicBezTo>
                  <a:cubicBezTo>
                    <a:pt x="60993" y="97442"/>
                    <a:pt x="62675" y="89038"/>
                    <a:pt x="65365" y="8538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70" name="Freeform: Shape 69">
              <a:extLst>
                <a:ext uri="{FF2B5EF4-FFF2-40B4-BE49-F238E27FC236}">
                  <a16:creationId xmlns:a16="http://schemas.microsoft.com/office/drawing/2014/main" id="{92989296-17DC-45CD-9116-056BB9FECADE}"/>
                </a:ext>
              </a:extLst>
            </p:cNvPr>
            <p:cNvSpPr/>
            <p:nvPr/>
          </p:nvSpPr>
          <p:spPr>
            <a:xfrm>
              <a:off x="9903887" y="1819655"/>
              <a:ext cx="433804" cy="533497"/>
            </a:xfrm>
            <a:custGeom>
              <a:avLst/>
              <a:gdLst>
                <a:gd name="connsiteX0" fmla="*/ 430777 w 433803"/>
                <a:gd name="connsiteY0" fmla="*/ 158953 h 533496"/>
                <a:gd name="connsiteX1" fmla="*/ 434476 w 433803"/>
                <a:gd name="connsiteY1" fmla="*/ 150183 h 533496"/>
                <a:gd name="connsiteX2" fmla="*/ 425397 w 433803"/>
                <a:gd name="connsiteY2" fmla="*/ 144336 h 533496"/>
                <a:gd name="connsiteX3" fmla="*/ 419344 w 433803"/>
                <a:gd name="connsiteY3" fmla="*/ 131913 h 533496"/>
                <a:gd name="connsiteX4" fmla="*/ 411273 w 433803"/>
                <a:gd name="connsiteY4" fmla="*/ 133374 h 533496"/>
                <a:gd name="connsiteX5" fmla="*/ 392777 w 433803"/>
                <a:gd name="connsiteY5" fmla="*/ 134105 h 533496"/>
                <a:gd name="connsiteX6" fmla="*/ 379326 w 433803"/>
                <a:gd name="connsiteY6" fmla="*/ 144336 h 533496"/>
                <a:gd name="connsiteX7" fmla="*/ 373273 w 433803"/>
                <a:gd name="connsiteY7" fmla="*/ 151645 h 533496"/>
                <a:gd name="connsiteX8" fmla="*/ 365875 w 433803"/>
                <a:gd name="connsiteY8" fmla="*/ 159684 h 533496"/>
                <a:gd name="connsiteX9" fmla="*/ 357804 w 433803"/>
                <a:gd name="connsiteY9" fmla="*/ 163338 h 533496"/>
                <a:gd name="connsiteX10" fmla="*/ 359485 w 433803"/>
                <a:gd name="connsiteY10" fmla="*/ 179050 h 533496"/>
                <a:gd name="connsiteX11" fmla="*/ 344016 w 433803"/>
                <a:gd name="connsiteY11" fmla="*/ 181243 h 533496"/>
                <a:gd name="connsiteX12" fmla="*/ 329220 w 433803"/>
                <a:gd name="connsiteY12" fmla="*/ 179781 h 533496"/>
                <a:gd name="connsiteX13" fmla="*/ 318795 w 433803"/>
                <a:gd name="connsiteY13" fmla="*/ 176858 h 533496"/>
                <a:gd name="connsiteX14" fmla="*/ 313751 w 433803"/>
                <a:gd name="connsiteY14" fmla="*/ 164434 h 533496"/>
                <a:gd name="connsiteX15" fmla="*/ 308707 w 433803"/>
                <a:gd name="connsiteY15" fmla="*/ 154933 h 533496"/>
                <a:gd name="connsiteX16" fmla="*/ 302654 w 433803"/>
                <a:gd name="connsiteY16" fmla="*/ 163703 h 533496"/>
                <a:gd name="connsiteX17" fmla="*/ 301981 w 433803"/>
                <a:gd name="connsiteY17" fmla="*/ 182339 h 533496"/>
                <a:gd name="connsiteX18" fmla="*/ 274743 w 433803"/>
                <a:gd name="connsiteY18" fmla="*/ 185262 h 533496"/>
                <a:gd name="connsiteX19" fmla="*/ 254566 w 433803"/>
                <a:gd name="connsiteY19" fmla="*/ 175762 h 533496"/>
                <a:gd name="connsiteX20" fmla="*/ 245822 w 433803"/>
                <a:gd name="connsiteY20" fmla="*/ 165530 h 533496"/>
                <a:gd name="connsiteX21" fmla="*/ 231026 w 433803"/>
                <a:gd name="connsiteY21" fmla="*/ 168453 h 533496"/>
                <a:gd name="connsiteX22" fmla="*/ 218247 w 433803"/>
                <a:gd name="connsiteY22" fmla="*/ 159684 h 533496"/>
                <a:gd name="connsiteX23" fmla="*/ 206477 w 433803"/>
                <a:gd name="connsiteY23" fmla="*/ 152376 h 533496"/>
                <a:gd name="connsiteX24" fmla="*/ 194035 w 433803"/>
                <a:gd name="connsiteY24" fmla="*/ 145067 h 533496"/>
                <a:gd name="connsiteX25" fmla="*/ 185964 w 433803"/>
                <a:gd name="connsiteY25" fmla="*/ 137759 h 533496"/>
                <a:gd name="connsiteX26" fmla="*/ 188318 w 433803"/>
                <a:gd name="connsiteY26" fmla="*/ 123874 h 533496"/>
                <a:gd name="connsiteX27" fmla="*/ 195716 w 433803"/>
                <a:gd name="connsiteY27" fmla="*/ 112181 h 533496"/>
                <a:gd name="connsiteX28" fmla="*/ 188991 w 433803"/>
                <a:gd name="connsiteY28" fmla="*/ 104142 h 533496"/>
                <a:gd name="connsiteX29" fmla="*/ 179575 w 433803"/>
                <a:gd name="connsiteY29" fmla="*/ 94641 h 533496"/>
                <a:gd name="connsiteX30" fmla="*/ 166796 w 433803"/>
                <a:gd name="connsiteY30" fmla="*/ 83679 h 533496"/>
                <a:gd name="connsiteX31" fmla="*/ 161079 w 433803"/>
                <a:gd name="connsiteY31" fmla="*/ 69062 h 533496"/>
                <a:gd name="connsiteX32" fmla="*/ 164778 w 433803"/>
                <a:gd name="connsiteY32" fmla="*/ 61023 h 533496"/>
                <a:gd name="connsiteX33" fmla="*/ 173858 w 433803"/>
                <a:gd name="connsiteY33" fmla="*/ 54446 h 533496"/>
                <a:gd name="connsiteX34" fmla="*/ 165114 w 433803"/>
                <a:gd name="connsiteY34" fmla="*/ 38733 h 533496"/>
                <a:gd name="connsiteX35" fmla="*/ 164442 w 433803"/>
                <a:gd name="connsiteY35" fmla="*/ 21194 h 533496"/>
                <a:gd name="connsiteX36" fmla="*/ 155362 w 433803"/>
                <a:gd name="connsiteY36" fmla="*/ 8770 h 533496"/>
                <a:gd name="connsiteX37" fmla="*/ 149309 w 433803"/>
                <a:gd name="connsiteY37" fmla="*/ 0 h 533496"/>
                <a:gd name="connsiteX38" fmla="*/ 143256 w 433803"/>
                <a:gd name="connsiteY38" fmla="*/ 731 h 533496"/>
                <a:gd name="connsiteX39" fmla="*/ 137203 w 433803"/>
                <a:gd name="connsiteY39" fmla="*/ 13886 h 533496"/>
                <a:gd name="connsiteX40" fmla="*/ 121734 w 433803"/>
                <a:gd name="connsiteY40" fmla="*/ 21194 h 533496"/>
                <a:gd name="connsiteX41" fmla="*/ 98195 w 433803"/>
                <a:gd name="connsiteY41" fmla="*/ 16078 h 533496"/>
                <a:gd name="connsiteX42" fmla="*/ 90124 w 433803"/>
                <a:gd name="connsiteY42" fmla="*/ 26309 h 533496"/>
                <a:gd name="connsiteX43" fmla="*/ 92478 w 433803"/>
                <a:gd name="connsiteY43" fmla="*/ 43484 h 533496"/>
                <a:gd name="connsiteX44" fmla="*/ 101557 w 433803"/>
                <a:gd name="connsiteY44" fmla="*/ 60658 h 533496"/>
                <a:gd name="connsiteX45" fmla="*/ 108955 w 433803"/>
                <a:gd name="connsiteY45" fmla="*/ 68697 h 533496"/>
                <a:gd name="connsiteX46" fmla="*/ 100885 w 433803"/>
                <a:gd name="connsiteY46" fmla="*/ 82582 h 533496"/>
                <a:gd name="connsiteX47" fmla="*/ 97858 w 433803"/>
                <a:gd name="connsiteY47" fmla="*/ 96468 h 533496"/>
                <a:gd name="connsiteX48" fmla="*/ 90460 w 433803"/>
                <a:gd name="connsiteY48" fmla="*/ 106699 h 533496"/>
                <a:gd name="connsiteX49" fmla="*/ 81380 w 433803"/>
                <a:gd name="connsiteY49" fmla="*/ 115469 h 533496"/>
                <a:gd name="connsiteX50" fmla="*/ 75327 w 433803"/>
                <a:gd name="connsiteY50" fmla="*/ 134836 h 533496"/>
                <a:gd name="connsiteX51" fmla="*/ 62548 w 433803"/>
                <a:gd name="connsiteY51" fmla="*/ 144336 h 533496"/>
                <a:gd name="connsiteX52" fmla="*/ 53805 w 433803"/>
                <a:gd name="connsiteY52" fmla="*/ 158222 h 533496"/>
                <a:gd name="connsiteX53" fmla="*/ 43380 w 433803"/>
                <a:gd name="connsiteY53" fmla="*/ 158953 h 533496"/>
                <a:gd name="connsiteX54" fmla="*/ 31611 w 433803"/>
                <a:gd name="connsiteY54" fmla="*/ 157491 h 533496"/>
                <a:gd name="connsiteX55" fmla="*/ 19841 w 433803"/>
                <a:gd name="connsiteY55" fmla="*/ 174665 h 533496"/>
                <a:gd name="connsiteX56" fmla="*/ 29593 w 433803"/>
                <a:gd name="connsiteY56" fmla="*/ 187820 h 533496"/>
                <a:gd name="connsiteX57" fmla="*/ 36319 w 433803"/>
                <a:gd name="connsiteY57" fmla="*/ 206456 h 533496"/>
                <a:gd name="connsiteX58" fmla="*/ 41699 w 433803"/>
                <a:gd name="connsiteY58" fmla="*/ 223265 h 533496"/>
                <a:gd name="connsiteX59" fmla="*/ 29929 w 433803"/>
                <a:gd name="connsiteY59" fmla="*/ 226919 h 533496"/>
                <a:gd name="connsiteX60" fmla="*/ 15133 w 433803"/>
                <a:gd name="connsiteY60" fmla="*/ 227650 h 533496"/>
                <a:gd name="connsiteX61" fmla="*/ 1009 w 433803"/>
                <a:gd name="connsiteY61" fmla="*/ 239343 h 533496"/>
                <a:gd name="connsiteX62" fmla="*/ 0 w 433803"/>
                <a:gd name="connsiteY62" fmla="*/ 240804 h 533496"/>
                <a:gd name="connsiteX63" fmla="*/ 14460 w 433803"/>
                <a:gd name="connsiteY63" fmla="*/ 256152 h 533496"/>
                <a:gd name="connsiteX64" fmla="*/ 31611 w 433803"/>
                <a:gd name="connsiteY64" fmla="*/ 257248 h 533496"/>
                <a:gd name="connsiteX65" fmla="*/ 10088 w 433803"/>
                <a:gd name="connsiteY65" fmla="*/ 266018 h 533496"/>
                <a:gd name="connsiteX66" fmla="*/ 43380 w 433803"/>
                <a:gd name="connsiteY66" fmla="*/ 297808 h 533496"/>
                <a:gd name="connsiteX67" fmla="*/ 59858 w 433803"/>
                <a:gd name="connsiteY67" fmla="*/ 278807 h 533496"/>
                <a:gd name="connsiteX68" fmla="*/ 64566 w 433803"/>
                <a:gd name="connsiteY68" fmla="*/ 269306 h 533496"/>
                <a:gd name="connsiteX69" fmla="*/ 68602 w 433803"/>
                <a:gd name="connsiteY69" fmla="*/ 288308 h 533496"/>
                <a:gd name="connsiteX70" fmla="*/ 68602 w 433803"/>
                <a:gd name="connsiteY70" fmla="*/ 305116 h 533496"/>
                <a:gd name="connsiteX71" fmla="*/ 71628 w 433803"/>
                <a:gd name="connsiteY71" fmla="*/ 335811 h 533496"/>
                <a:gd name="connsiteX72" fmla="*/ 78690 w 433803"/>
                <a:gd name="connsiteY72" fmla="*/ 367601 h 533496"/>
                <a:gd name="connsiteX73" fmla="*/ 88442 w 433803"/>
                <a:gd name="connsiteY73" fmla="*/ 383314 h 533496"/>
                <a:gd name="connsiteX74" fmla="*/ 88778 w 433803"/>
                <a:gd name="connsiteY74" fmla="*/ 406700 h 533496"/>
                <a:gd name="connsiteX75" fmla="*/ 93150 w 433803"/>
                <a:gd name="connsiteY75" fmla="*/ 417662 h 533496"/>
                <a:gd name="connsiteX76" fmla="*/ 108283 w 433803"/>
                <a:gd name="connsiteY76" fmla="*/ 465165 h 533496"/>
                <a:gd name="connsiteX77" fmla="*/ 117026 w 433803"/>
                <a:gd name="connsiteY77" fmla="*/ 481974 h 533496"/>
                <a:gd name="connsiteX78" fmla="*/ 144601 w 433803"/>
                <a:gd name="connsiteY78" fmla="*/ 535324 h 533496"/>
                <a:gd name="connsiteX79" fmla="*/ 152672 w 433803"/>
                <a:gd name="connsiteY79" fmla="*/ 524362 h 533496"/>
                <a:gd name="connsiteX80" fmla="*/ 167132 w 433803"/>
                <a:gd name="connsiteY80" fmla="*/ 507187 h 533496"/>
                <a:gd name="connsiteX81" fmla="*/ 173185 w 433803"/>
                <a:gd name="connsiteY81" fmla="*/ 494764 h 533496"/>
                <a:gd name="connsiteX82" fmla="*/ 177221 w 433803"/>
                <a:gd name="connsiteY82" fmla="*/ 481609 h 533496"/>
                <a:gd name="connsiteX83" fmla="*/ 181928 w 433803"/>
                <a:gd name="connsiteY83" fmla="*/ 458223 h 533496"/>
                <a:gd name="connsiteX84" fmla="*/ 184283 w 433803"/>
                <a:gd name="connsiteY84" fmla="*/ 428625 h 533496"/>
                <a:gd name="connsiteX85" fmla="*/ 185291 w 433803"/>
                <a:gd name="connsiteY85" fmla="*/ 405604 h 533496"/>
                <a:gd name="connsiteX86" fmla="*/ 191008 w 433803"/>
                <a:gd name="connsiteY86" fmla="*/ 390622 h 533496"/>
                <a:gd name="connsiteX87" fmla="*/ 206477 w 433803"/>
                <a:gd name="connsiteY87" fmla="*/ 378198 h 533496"/>
                <a:gd name="connsiteX88" fmla="*/ 217575 w 433803"/>
                <a:gd name="connsiteY88" fmla="*/ 366871 h 533496"/>
                <a:gd name="connsiteX89" fmla="*/ 219592 w 433803"/>
                <a:gd name="connsiteY89" fmla="*/ 356274 h 533496"/>
                <a:gd name="connsiteX90" fmla="*/ 237415 w 433803"/>
                <a:gd name="connsiteY90" fmla="*/ 322656 h 533496"/>
                <a:gd name="connsiteX91" fmla="*/ 251203 w 433803"/>
                <a:gd name="connsiteY91" fmla="*/ 313886 h 533496"/>
                <a:gd name="connsiteX92" fmla="*/ 268017 w 433803"/>
                <a:gd name="connsiteY92" fmla="*/ 297808 h 533496"/>
                <a:gd name="connsiteX93" fmla="*/ 283150 w 433803"/>
                <a:gd name="connsiteY93" fmla="*/ 297808 h 533496"/>
                <a:gd name="connsiteX94" fmla="*/ 283822 w 433803"/>
                <a:gd name="connsiteY94" fmla="*/ 288308 h 533496"/>
                <a:gd name="connsiteX95" fmla="*/ 311734 w 433803"/>
                <a:gd name="connsiteY95" fmla="*/ 277345 h 533496"/>
                <a:gd name="connsiteX96" fmla="*/ 315769 w 433803"/>
                <a:gd name="connsiteY96" fmla="*/ 276980 h 533496"/>
                <a:gd name="connsiteX97" fmla="*/ 310388 w 433803"/>
                <a:gd name="connsiteY97" fmla="*/ 243362 h 533496"/>
                <a:gd name="connsiteX98" fmla="*/ 306689 w 433803"/>
                <a:gd name="connsiteY98" fmla="*/ 215957 h 533496"/>
                <a:gd name="connsiteX99" fmla="*/ 315096 w 433803"/>
                <a:gd name="connsiteY99" fmla="*/ 208283 h 533496"/>
                <a:gd name="connsiteX100" fmla="*/ 304671 w 433803"/>
                <a:gd name="connsiteY100" fmla="*/ 192936 h 533496"/>
                <a:gd name="connsiteX101" fmla="*/ 317786 w 433803"/>
                <a:gd name="connsiteY101" fmla="*/ 192936 h 533496"/>
                <a:gd name="connsiteX102" fmla="*/ 328211 w 433803"/>
                <a:gd name="connsiteY102" fmla="*/ 202802 h 533496"/>
                <a:gd name="connsiteX103" fmla="*/ 335609 w 433803"/>
                <a:gd name="connsiteY103" fmla="*/ 211572 h 533496"/>
                <a:gd name="connsiteX104" fmla="*/ 353432 w 433803"/>
                <a:gd name="connsiteY104" fmla="*/ 210475 h 533496"/>
                <a:gd name="connsiteX105" fmla="*/ 364530 w 433803"/>
                <a:gd name="connsiteY105" fmla="*/ 214860 h 533496"/>
                <a:gd name="connsiteX106" fmla="*/ 352424 w 433803"/>
                <a:gd name="connsiteY106" fmla="*/ 233496 h 533496"/>
                <a:gd name="connsiteX107" fmla="*/ 351415 w 433803"/>
                <a:gd name="connsiteY107" fmla="*/ 253228 h 533496"/>
                <a:gd name="connsiteX108" fmla="*/ 362512 w 433803"/>
                <a:gd name="connsiteY108" fmla="*/ 238977 h 533496"/>
                <a:gd name="connsiteX109" fmla="*/ 368901 w 433803"/>
                <a:gd name="connsiteY109" fmla="*/ 274422 h 533496"/>
                <a:gd name="connsiteX110" fmla="*/ 371255 w 433803"/>
                <a:gd name="connsiteY110" fmla="*/ 272595 h 533496"/>
                <a:gd name="connsiteX111" fmla="*/ 375627 w 433803"/>
                <a:gd name="connsiteY111" fmla="*/ 253228 h 533496"/>
                <a:gd name="connsiteX112" fmla="*/ 378653 w 433803"/>
                <a:gd name="connsiteY112" fmla="*/ 235323 h 533496"/>
                <a:gd name="connsiteX113" fmla="*/ 391096 w 433803"/>
                <a:gd name="connsiteY113" fmla="*/ 236054 h 533496"/>
                <a:gd name="connsiteX114" fmla="*/ 396476 w 433803"/>
                <a:gd name="connsiteY114" fmla="*/ 213764 h 533496"/>
                <a:gd name="connsiteX115" fmla="*/ 400848 w 433803"/>
                <a:gd name="connsiteY115" fmla="*/ 191474 h 533496"/>
                <a:gd name="connsiteX116" fmla="*/ 411273 w 433803"/>
                <a:gd name="connsiteY116" fmla="*/ 176858 h 533496"/>
                <a:gd name="connsiteX117" fmla="*/ 424051 w 433803"/>
                <a:gd name="connsiteY117" fmla="*/ 170281 h 533496"/>
                <a:gd name="connsiteX118" fmla="*/ 430777 w 433803"/>
                <a:gd name="connsiteY118" fmla="*/ 170281 h 533496"/>
                <a:gd name="connsiteX119" fmla="*/ 430777 w 433803"/>
                <a:gd name="connsiteY119" fmla="*/ 158953 h 53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33803" h="533496">
                  <a:moveTo>
                    <a:pt x="430777" y="158953"/>
                  </a:moveTo>
                  <a:cubicBezTo>
                    <a:pt x="433131" y="157491"/>
                    <a:pt x="434476" y="150183"/>
                    <a:pt x="434476" y="150183"/>
                  </a:cubicBezTo>
                  <a:cubicBezTo>
                    <a:pt x="434476" y="150183"/>
                    <a:pt x="426406" y="148721"/>
                    <a:pt x="425397" y="144336"/>
                  </a:cubicBezTo>
                  <a:cubicBezTo>
                    <a:pt x="424051" y="139952"/>
                    <a:pt x="419344" y="135567"/>
                    <a:pt x="419344" y="131913"/>
                  </a:cubicBezTo>
                  <a:cubicBezTo>
                    <a:pt x="419344" y="128259"/>
                    <a:pt x="414972" y="129720"/>
                    <a:pt x="411273" y="133374"/>
                  </a:cubicBezTo>
                  <a:cubicBezTo>
                    <a:pt x="407574" y="137028"/>
                    <a:pt x="400848" y="128989"/>
                    <a:pt x="392777" y="134105"/>
                  </a:cubicBezTo>
                  <a:cubicBezTo>
                    <a:pt x="384706" y="139221"/>
                    <a:pt x="383025" y="145067"/>
                    <a:pt x="379326" y="144336"/>
                  </a:cubicBezTo>
                  <a:cubicBezTo>
                    <a:pt x="375627" y="143606"/>
                    <a:pt x="376299" y="147991"/>
                    <a:pt x="373273" y="151645"/>
                  </a:cubicBezTo>
                  <a:cubicBezTo>
                    <a:pt x="370246" y="155299"/>
                    <a:pt x="367556" y="159684"/>
                    <a:pt x="365875" y="159684"/>
                  </a:cubicBezTo>
                  <a:cubicBezTo>
                    <a:pt x="364193" y="159684"/>
                    <a:pt x="357804" y="163338"/>
                    <a:pt x="357804" y="163338"/>
                  </a:cubicBezTo>
                  <a:cubicBezTo>
                    <a:pt x="357804" y="163338"/>
                    <a:pt x="362176" y="174300"/>
                    <a:pt x="359485" y="179050"/>
                  </a:cubicBezTo>
                  <a:cubicBezTo>
                    <a:pt x="357132" y="184166"/>
                    <a:pt x="350742" y="179050"/>
                    <a:pt x="344016" y="181243"/>
                  </a:cubicBezTo>
                  <a:cubicBezTo>
                    <a:pt x="337291" y="183435"/>
                    <a:pt x="334264" y="178320"/>
                    <a:pt x="329220" y="179781"/>
                  </a:cubicBezTo>
                  <a:cubicBezTo>
                    <a:pt x="324176" y="181243"/>
                    <a:pt x="321149" y="176127"/>
                    <a:pt x="318795" y="176858"/>
                  </a:cubicBezTo>
                  <a:cubicBezTo>
                    <a:pt x="316441" y="177589"/>
                    <a:pt x="312742" y="170281"/>
                    <a:pt x="313751" y="164434"/>
                  </a:cubicBezTo>
                  <a:cubicBezTo>
                    <a:pt x="315096" y="158588"/>
                    <a:pt x="311397" y="150548"/>
                    <a:pt x="308707" y="154933"/>
                  </a:cubicBezTo>
                  <a:cubicBezTo>
                    <a:pt x="306353" y="159318"/>
                    <a:pt x="302654" y="157126"/>
                    <a:pt x="302654" y="163703"/>
                  </a:cubicBezTo>
                  <a:cubicBezTo>
                    <a:pt x="302654" y="170281"/>
                    <a:pt x="305680" y="178320"/>
                    <a:pt x="301981" y="182339"/>
                  </a:cubicBezTo>
                  <a:cubicBezTo>
                    <a:pt x="298282" y="186724"/>
                    <a:pt x="278442" y="188916"/>
                    <a:pt x="274743" y="185262"/>
                  </a:cubicBezTo>
                  <a:cubicBezTo>
                    <a:pt x="271043" y="181608"/>
                    <a:pt x="254902" y="179416"/>
                    <a:pt x="254566" y="175762"/>
                  </a:cubicBezTo>
                  <a:cubicBezTo>
                    <a:pt x="253893" y="172108"/>
                    <a:pt x="248849" y="165530"/>
                    <a:pt x="245822" y="165530"/>
                  </a:cubicBezTo>
                  <a:cubicBezTo>
                    <a:pt x="242796" y="165530"/>
                    <a:pt x="233380" y="170646"/>
                    <a:pt x="231026" y="168453"/>
                  </a:cubicBezTo>
                  <a:cubicBezTo>
                    <a:pt x="228672" y="166261"/>
                    <a:pt x="222282" y="160415"/>
                    <a:pt x="218247" y="159684"/>
                  </a:cubicBezTo>
                  <a:cubicBezTo>
                    <a:pt x="213875" y="158953"/>
                    <a:pt x="207150" y="155299"/>
                    <a:pt x="206477" y="152376"/>
                  </a:cubicBezTo>
                  <a:cubicBezTo>
                    <a:pt x="205805" y="149452"/>
                    <a:pt x="196052" y="147991"/>
                    <a:pt x="194035" y="145067"/>
                  </a:cubicBezTo>
                  <a:cubicBezTo>
                    <a:pt x="192017" y="142144"/>
                    <a:pt x="185964" y="141413"/>
                    <a:pt x="185964" y="137759"/>
                  </a:cubicBezTo>
                  <a:cubicBezTo>
                    <a:pt x="185964" y="134105"/>
                    <a:pt x="188318" y="128259"/>
                    <a:pt x="188318" y="123874"/>
                  </a:cubicBezTo>
                  <a:cubicBezTo>
                    <a:pt x="188318" y="119489"/>
                    <a:pt x="195716" y="115104"/>
                    <a:pt x="195716" y="112181"/>
                  </a:cubicBezTo>
                  <a:cubicBezTo>
                    <a:pt x="195716" y="109257"/>
                    <a:pt x="188991" y="104142"/>
                    <a:pt x="188991" y="104142"/>
                  </a:cubicBezTo>
                  <a:cubicBezTo>
                    <a:pt x="188991" y="104142"/>
                    <a:pt x="184619" y="94641"/>
                    <a:pt x="179575" y="94641"/>
                  </a:cubicBezTo>
                  <a:cubicBezTo>
                    <a:pt x="174530" y="94641"/>
                    <a:pt x="170831" y="84409"/>
                    <a:pt x="166796" y="83679"/>
                  </a:cubicBezTo>
                  <a:cubicBezTo>
                    <a:pt x="162424" y="82948"/>
                    <a:pt x="163769" y="72716"/>
                    <a:pt x="161079" y="69062"/>
                  </a:cubicBezTo>
                  <a:cubicBezTo>
                    <a:pt x="158725" y="65408"/>
                    <a:pt x="160407" y="56638"/>
                    <a:pt x="164778" y="61023"/>
                  </a:cubicBezTo>
                  <a:cubicBezTo>
                    <a:pt x="169150" y="65408"/>
                    <a:pt x="177221" y="61023"/>
                    <a:pt x="173858" y="54446"/>
                  </a:cubicBezTo>
                  <a:cubicBezTo>
                    <a:pt x="170831" y="47869"/>
                    <a:pt x="165114" y="42022"/>
                    <a:pt x="165114" y="38733"/>
                  </a:cubicBezTo>
                  <a:cubicBezTo>
                    <a:pt x="165114" y="35079"/>
                    <a:pt x="168814" y="24117"/>
                    <a:pt x="164442" y="21194"/>
                  </a:cubicBezTo>
                  <a:cubicBezTo>
                    <a:pt x="160070" y="18270"/>
                    <a:pt x="156371" y="13886"/>
                    <a:pt x="155362" y="8770"/>
                  </a:cubicBezTo>
                  <a:cubicBezTo>
                    <a:pt x="154017" y="3654"/>
                    <a:pt x="149309" y="0"/>
                    <a:pt x="149309" y="0"/>
                  </a:cubicBezTo>
                  <a:lnTo>
                    <a:pt x="143256" y="731"/>
                  </a:lnTo>
                  <a:cubicBezTo>
                    <a:pt x="143256" y="731"/>
                    <a:pt x="139557" y="12424"/>
                    <a:pt x="137203" y="13886"/>
                  </a:cubicBezTo>
                  <a:cubicBezTo>
                    <a:pt x="134849" y="15347"/>
                    <a:pt x="126106" y="17540"/>
                    <a:pt x="121734" y="21194"/>
                  </a:cubicBezTo>
                  <a:cubicBezTo>
                    <a:pt x="117362" y="24848"/>
                    <a:pt x="105256" y="16078"/>
                    <a:pt x="98195" y="16078"/>
                  </a:cubicBezTo>
                  <a:cubicBezTo>
                    <a:pt x="91469" y="16078"/>
                    <a:pt x="87097" y="24117"/>
                    <a:pt x="90124" y="26309"/>
                  </a:cubicBezTo>
                  <a:cubicBezTo>
                    <a:pt x="93150" y="28502"/>
                    <a:pt x="92478" y="43484"/>
                    <a:pt x="92478" y="43484"/>
                  </a:cubicBezTo>
                  <a:cubicBezTo>
                    <a:pt x="92478" y="43484"/>
                    <a:pt x="96177" y="62119"/>
                    <a:pt x="101557" y="60658"/>
                  </a:cubicBezTo>
                  <a:cubicBezTo>
                    <a:pt x="106938" y="59196"/>
                    <a:pt x="114000" y="67235"/>
                    <a:pt x="108955" y="68697"/>
                  </a:cubicBezTo>
                  <a:cubicBezTo>
                    <a:pt x="103911" y="70159"/>
                    <a:pt x="101557" y="76736"/>
                    <a:pt x="100885" y="82582"/>
                  </a:cubicBezTo>
                  <a:cubicBezTo>
                    <a:pt x="100212" y="88429"/>
                    <a:pt x="101557" y="95737"/>
                    <a:pt x="97858" y="96468"/>
                  </a:cubicBezTo>
                  <a:cubicBezTo>
                    <a:pt x="94159" y="97199"/>
                    <a:pt x="90460" y="98660"/>
                    <a:pt x="90460" y="106699"/>
                  </a:cubicBezTo>
                  <a:cubicBezTo>
                    <a:pt x="90460" y="114738"/>
                    <a:pt x="82389" y="112546"/>
                    <a:pt x="81380" y="115469"/>
                  </a:cubicBezTo>
                  <a:cubicBezTo>
                    <a:pt x="80035" y="118393"/>
                    <a:pt x="77009" y="132643"/>
                    <a:pt x="75327" y="134836"/>
                  </a:cubicBezTo>
                  <a:cubicBezTo>
                    <a:pt x="73646" y="137028"/>
                    <a:pt x="62885" y="137759"/>
                    <a:pt x="62548" y="144336"/>
                  </a:cubicBezTo>
                  <a:cubicBezTo>
                    <a:pt x="61876" y="150914"/>
                    <a:pt x="57168" y="158953"/>
                    <a:pt x="53805" y="158222"/>
                  </a:cubicBezTo>
                  <a:cubicBezTo>
                    <a:pt x="50778" y="157491"/>
                    <a:pt x="45062" y="154568"/>
                    <a:pt x="43380" y="158953"/>
                  </a:cubicBezTo>
                  <a:cubicBezTo>
                    <a:pt x="41363" y="163338"/>
                    <a:pt x="33628" y="155299"/>
                    <a:pt x="31611" y="157491"/>
                  </a:cubicBezTo>
                  <a:cubicBezTo>
                    <a:pt x="29929" y="159684"/>
                    <a:pt x="19841" y="169184"/>
                    <a:pt x="19841" y="174665"/>
                  </a:cubicBezTo>
                  <a:cubicBezTo>
                    <a:pt x="19841" y="180512"/>
                    <a:pt x="30265" y="180512"/>
                    <a:pt x="29593" y="187820"/>
                  </a:cubicBezTo>
                  <a:cubicBezTo>
                    <a:pt x="28920" y="195128"/>
                    <a:pt x="33292" y="203167"/>
                    <a:pt x="36319" y="206456"/>
                  </a:cubicBezTo>
                  <a:cubicBezTo>
                    <a:pt x="39345" y="210110"/>
                    <a:pt x="44389" y="218880"/>
                    <a:pt x="41699" y="223265"/>
                  </a:cubicBezTo>
                  <a:cubicBezTo>
                    <a:pt x="39345" y="227650"/>
                    <a:pt x="35646" y="228380"/>
                    <a:pt x="29929" y="226919"/>
                  </a:cubicBezTo>
                  <a:cubicBezTo>
                    <a:pt x="24213" y="225457"/>
                    <a:pt x="24885" y="229842"/>
                    <a:pt x="15133" y="227650"/>
                  </a:cubicBezTo>
                  <a:cubicBezTo>
                    <a:pt x="5380" y="225457"/>
                    <a:pt x="4708" y="234227"/>
                    <a:pt x="1009" y="239343"/>
                  </a:cubicBezTo>
                  <a:cubicBezTo>
                    <a:pt x="673" y="239708"/>
                    <a:pt x="336" y="240074"/>
                    <a:pt x="0" y="240804"/>
                  </a:cubicBezTo>
                  <a:cubicBezTo>
                    <a:pt x="4708" y="245189"/>
                    <a:pt x="6726" y="252863"/>
                    <a:pt x="14460" y="256152"/>
                  </a:cubicBezTo>
                  <a:cubicBezTo>
                    <a:pt x="23540" y="260171"/>
                    <a:pt x="31611" y="249209"/>
                    <a:pt x="31611" y="257248"/>
                  </a:cubicBezTo>
                  <a:cubicBezTo>
                    <a:pt x="31611" y="264921"/>
                    <a:pt x="10425" y="263460"/>
                    <a:pt x="10088" y="266018"/>
                  </a:cubicBezTo>
                  <a:cubicBezTo>
                    <a:pt x="9752" y="268575"/>
                    <a:pt x="31947" y="300001"/>
                    <a:pt x="43380" y="297808"/>
                  </a:cubicBezTo>
                  <a:cubicBezTo>
                    <a:pt x="54814" y="295250"/>
                    <a:pt x="62885" y="280999"/>
                    <a:pt x="59858" y="278807"/>
                  </a:cubicBezTo>
                  <a:cubicBezTo>
                    <a:pt x="56496" y="276615"/>
                    <a:pt x="61540" y="267845"/>
                    <a:pt x="64566" y="269306"/>
                  </a:cubicBezTo>
                  <a:cubicBezTo>
                    <a:pt x="67593" y="270768"/>
                    <a:pt x="64903" y="285019"/>
                    <a:pt x="68602" y="288308"/>
                  </a:cubicBezTo>
                  <a:cubicBezTo>
                    <a:pt x="71964" y="291596"/>
                    <a:pt x="70955" y="297443"/>
                    <a:pt x="68602" y="305116"/>
                  </a:cubicBezTo>
                  <a:cubicBezTo>
                    <a:pt x="66248" y="312790"/>
                    <a:pt x="70955" y="327406"/>
                    <a:pt x="71628" y="335811"/>
                  </a:cubicBezTo>
                  <a:cubicBezTo>
                    <a:pt x="72301" y="343850"/>
                    <a:pt x="77009" y="355543"/>
                    <a:pt x="78690" y="367601"/>
                  </a:cubicBezTo>
                  <a:cubicBezTo>
                    <a:pt x="84070" y="369794"/>
                    <a:pt x="88442" y="375275"/>
                    <a:pt x="88442" y="383314"/>
                  </a:cubicBezTo>
                  <a:cubicBezTo>
                    <a:pt x="88442" y="390987"/>
                    <a:pt x="88442" y="399026"/>
                    <a:pt x="88778" y="406700"/>
                  </a:cubicBezTo>
                  <a:cubicBezTo>
                    <a:pt x="90124" y="410720"/>
                    <a:pt x="91805" y="414374"/>
                    <a:pt x="93150" y="417662"/>
                  </a:cubicBezTo>
                  <a:cubicBezTo>
                    <a:pt x="99539" y="431548"/>
                    <a:pt x="104247" y="458588"/>
                    <a:pt x="108283" y="465165"/>
                  </a:cubicBezTo>
                  <a:cubicBezTo>
                    <a:pt x="110301" y="468454"/>
                    <a:pt x="114000" y="474666"/>
                    <a:pt x="117026" y="481974"/>
                  </a:cubicBezTo>
                  <a:cubicBezTo>
                    <a:pt x="127115" y="499149"/>
                    <a:pt x="133504" y="518880"/>
                    <a:pt x="144601" y="535324"/>
                  </a:cubicBezTo>
                  <a:cubicBezTo>
                    <a:pt x="147964" y="533132"/>
                    <a:pt x="151327" y="529112"/>
                    <a:pt x="152672" y="524362"/>
                  </a:cubicBezTo>
                  <a:cubicBezTo>
                    <a:pt x="154690" y="516688"/>
                    <a:pt x="166460" y="513765"/>
                    <a:pt x="167132" y="507187"/>
                  </a:cubicBezTo>
                  <a:cubicBezTo>
                    <a:pt x="167805" y="500610"/>
                    <a:pt x="168814" y="495494"/>
                    <a:pt x="173185" y="494764"/>
                  </a:cubicBezTo>
                  <a:cubicBezTo>
                    <a:pt x="177221" y="494033"/>
                    <a:pt x="177221" y="488917"/>
                    <a:pt x="177221" y="481609"/>
                  </a:cubicBezTo>
                  <a:cubicBezTo>
                    <a:pt x="177221" y="474666"/>
                    <a:pt x="177557" y="464435"/>
                    <a:pt x="181928" y="458223"/>
                  </a:cubicBezTo>
                  <a:cubicBezTo>
                    <a:pt x="185964" y="452011"/>
                    <a:pt x="186636" y="435202"/>
                    <a:pt x="184283" y="428625"/>
                  </a:cubicBezTo>
                  <a:cubicBezTo>
                    <a:pt x="181592" y="421682"/>
                    <a:pt x="183274" y="412547"/>
                    <a:pt x="185291" y="405604"/>
                  </a:cubicBezTo>
                  <a:cubicBezTo>
                    <a:pt x="187645" y="399026"/>
                    <a:pt x="186636" y="390987"/>
                    <a:pt x="191008" y="390622"/>
                  </a:cubicBezTo>
                  <a:cubicBezTo>
                    <a:pt x="195380" y="390257"/>
                    <a:pt x="201769" y="385506"/>
                    <a:pt x="206477" y="378198"/>
                  </a:cubicBezTo>
                  <a:cubicBezTo>
                    <a:pt x="208831" y="374544"/>
                    <a:pt x="213203" y="370525"/>
                    <a:pt x="217575" y="366871"/>
                  </a:cubicBezTo>
                  <a:cubicBezTo>
                    <a:pt x="217238" y="363216"/>
                    <a:pt x="217911" y="359928"/>
                    <a:pt x="219592" y="356274"/>
                  </a:cubicBezTo>
                  <a:cubicBezTo>
                    <a:pt x="224636" y="344581"/>
                    <a:pt x="230017" y="332887"/>
                    <a:pt x="237415" y="322656"/>
                  </a:cubicBezTo>
                  <a:cubicBezTo>
                    <a:pt x="240778" y="317540"/>
                    <a:pt x="245822" y="314252"/>
                    <a:pt x="251203" y="313886"/>
                  </a:cubicBezTo>
                  <a:cubicBezTo>
                    <a:pt x="252211" y="305482"/>
                    <a:pt x="259610" y="296712"/>
                    <a:pt x="268017" y="297808"/>
                  </a:cubicBezTo>
                  <a:cubicBezTo>
                    <a:pt x="273061" y="298539"/>
                    <a:pt x="278105" y="298539"/>
                    <a:pt x="283150" y="297808"/>
                  </a:cubicBezTo>
                  <a:cubicBezTo>
                    <a:pt x="283486" y="294885"/>
                    <a:pt x="283150" y="292327"/>
                    <a:pt x="283822" y="288308"/>
                  </a:cubicBezTo>
                  <a:cubicBezTo>
                    <a:pt x="284831" y="280634"/>
                    <a:pt x="304335" y="277345"/>
                    <a:pt x="311734" y="277345"/>
                  </a:cubicBezTo>
                  <a:cubicBezTo>
                    <a:pt x="313078" y="277345"/>
                    <a:pt x="314424" y="276980"/>
                    <a:pt x="315769" y="276980"/>
                  </a:cubicBezTo>
                  <a:cubicBezTo>
                    <a:pt x="315769" y="264556"/>
                    <a:pt x="312406" y="249574"/>
                    <a:pt x="310388" y="243362"/>
                  </a:cubicBezTo>
                  <a:cubicBezTo>
                    <a:pt x="307698" y="235689"/>
                    <a:pt x="305680" y="221438"/>
                    <a:pt x="306689" y="215957"/>
                  </a:cubicBezTo>
                  <a:cubicBezTo>
                    <a:pt x="307698" y="210475"/>
                    <a:pt x="313078" y="214860"/>
                    <a:pt x="315096" y="208283"/>
                  </a:cubicBezTo>
                  <a:cubicBezTo>
                    <a:pt x="317114" y="201706"/>
                    <a:pt x="299291" y="201706"/>
                    <a:pt x="304671" y="192936"/>
                  </a:cubicBezTo>
                  <a:cubicBezTo>
                    <a:pt x="310388" y="184166"/>
                    <a:pt x="310388" y="192936"/>
                    <a:pt x="317786" y="192936"/>
                  </a:cubicBezTo>
                  <a:cubicBezTo>
                    <a:pt x="325185" y="192936"/>
                    <a:pt x="328211" y="197321"/>
                    <a:pt x="328211" y="202802"/>
                  </a:cubicBezTo>
                  <a:cubicBezTo>
                    <a:pt x="328211" y="208283"/>
                    <a:pt x="335609" y="211572"/>
                    <a:pt x="335609" y="211572"/>
                  </a:cubicBezTo>
                  <a:cubicBezTo>
                    <a:pt x="335609" y="211572"/>
                    <a:pt x="347715" y="210475"/>
                    <a:pt x="353432" y="210475"/>
                  </a:cubicBezTo>
                  <a:cubicBezTo>
                    <a:pt x="359149" y="210475"/>
                    <a:pt x="364530" y="210475"/>
                    <a:pt x="364530" y="214860"/>
                  </a:cubicBezTo>
                  <a:cubicBezTo>
                    <a:pt x="364530" y="219245"/>
                    <a:pt x="358140" y="233496"/>
                    <a:pt x="352424" y="233496"/>
                  </a:cubicBezTo>
                  <a:cubicBezTo>
                    <a:pt x="346706" y="233496"/>
                    <a:pt x="346706" y="252132"/>
                    <a:pt x="351415" y="253228"/>
                  </a:cubicBezTo>
                  <a:cubicBezTo>
                    <a:pt x="356123" y="254325"/>
                    <a:pt x="359822" y="238977"/>
                    <a:pt x="362512" y="238977"/>
                  </a:cubicBezTo>
                  <a:cubicBezTo>
                    <a:pt x="364530" y="238977"/>
                    <a:pt x="366211" y="256517"/>
                    <a:pt x="368901" y="274422"/>
                  </a:cubicBezTo>
                  <a:cubicBezTo>
                    <a:pt x="369574" y="273326"/>
                    <a:pt x="370246" y="272595"/>
                    <a:pt x="371255" y="272595"/>
                  </a:cubicBezTo>
                  <a:cubicBezTo>
                    <a:pt x="374954" y="272595"/>
                    <a:pt x="373273" y="257248"/>
                    <a:pt x="375627" y="253228"/>
                  </a:cubicBezTo>
                  <a:cubicBezTo>
                    <a:pt x="377981" y="248843"/>
                    <a:pt x="376972" y="235323"/>
                    <a:pt x="378653" y="235323"/>
                  </a:cubicBezTo>
                  <a:cubicBezTo>
                    <a:pt x="380671" y="235323"/>
                    <a:pt x="391432" y="239708"/>
                    <a:pt x="391096" y="236054"/>
                  </a:cubicBezTo>
                  <a:cubicBezTo>
                    <a:pt x="390423" y="232400"/>
                    <a:pt x="397822" y="219976"/>
                    <a:pt x="396476" y="213764"/>
                  </a:cubicBezTo>
                  <a:cubicBezTo>
                    <a:pt x="395131" y="207187"/>
                    <a:pt x="400848" y="199148"/>
                    <a:pt x="400848" y="191474"/>
                  </a:cubicBezTo>
                  <a:cubicBezTo>
                    <a:pt x="400848" y="183435"/>
                    <a:pt x="406901" y="181243"/>
                    <a:pt x="411273" y="176858"/>
                  </a:cubicBezTo>
                  <a:cubicBezTo>
                    <a:pt x="415644" y="172473"/>
                    <a:pt x="423043" y="166626"/>
                    <a:pt x="424051" y="170281"/>
                  </a:cubicBezTo>
                  <a:cubicBezTo>
                    <a:pt x="425397" y="173935"/>
                    <a:pt x="434476" y="176858"/>
                    <a:pt x="430777" y="170281"/>
                  </a:cubicBezTo>
                  <a:cubicBezTo>
                    <a:pt x="428087" y="164799"/>
                    <a:pt x="428087" y="160415"/>
                    <a:pt x="430777" y="15895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71" name="Freeform: Shape 70">
              <a:extLst>
                <a:ext uri="{FF2B5EF4-FFF2-40B4-BE49-F238E27FC236}">
                  <a16:creationId xmlns:a16="http://schemas.microsoft.com/office/drawing/2014/main" id="{57FCEF18-3911-4E64-AC67-98AB975BAC5B}"/>
                </a:ext>
              </a:extLst>
            </p:cNvPr>
            <p:cNvSpPr/>
            <p:nvPr/>
          </p:nvSpPr>
          <p:spPr>
            <a:xfrm>
              <a:off x="10204523" y="1447507"/>
              <a:ext cx="490971" cy="244824"/>
            </a:xfrm>
            <a:custGeom>
              <a:avLst/>
              <a:gdLst>
                <a:gd name="connsiteX0" fmla="*/ 470122 w 490971"/>
                <a:gd name="connsiteY0" fmla="*/ 102476 h 244823"/>
                <a:gd name="connsiteX1" fmla="*/ 454989 w 490971"/>
                <a:gd name="connsiteY1" fmla="*/ 104669 h 244823"/>
                <a:gd name="connsiteX2" fmla="*/ 439857 w 490971"/>
                <a:gd name="connsiteY2" fmla="*/ 102476 h 244823"/>
                <a:gd name="connsiteX3" fmla="*/ 423715 w 490971"/>
                <a:gd name="connsiteY3" fmla="*/ 101380 h 244823"/>
                <a:gd name="connsiteX4" fmla="*/ 425733 w 490971"/>
                <a:gd name="connsiteY4" fmla="*/ 91880 h 244823"/>
                <a:gd name="connsiteX5" fmla="*/ 426742 w 490971"/>
                <a:gd name="connsiteY5" fmla="*/ 82379 h 244823"/>
                <a:gd name="connsiteX6" fmla="*/ 439184 w 490971"/>
                <a:gd name="connsiteY6" fmla="*/ 53146 h 244823"/>
                <a:gd name="connsiteX7" fmla="*/ 427750 w 490971"/>
                <a:gd name="connsiteY7" fmla="*/ 51685 h 244823"/>
                <a:gd name="connsiteX8" fmla="*/ 414299 w 490971"/>
                <a:gd name="connsiteY8" fmla="*/ 48396 h 244823"/>
                <a:gd name="connsiteX9" fmla="*/ 394795 w 490971"/>
                <a:gd name="connsiteY9" fmla="*/ 47300 h 244823"/>
                <a:gd name="connsiteX10" fmla="*/ 382352 w 490971"/>
                <a:gd name="connsiteY10" fmla="*/ 57166 h 244823"/>
                <a:gd name="connsiteX11" fmla="*/ 369910 w 490971"/>
                <a:gd name="connsiteY11" fmla="*/ 62647 h 244823"/>
                <a:gd name="connsiteX12" fmla="*/ 349733 w 490971"/>
                <a:gd name="connsiteY12" fmla="*/ 68493 h 244823"/>
                <a:gd name="connsiteX13" fmla="*/ 328884 w 490971"/>
                <a:gd name="connsiteY13" fmla="*/ 68493 h 244823"/>
                <a:gd name="connsiteX14" fmla="*/ 309043 w 490971"/>
                <a:gd name="connsiteY14" fmla="*/ 64108 h 244823"/>
                <a:gd name="connsiteX15" fmla="*/ 300636 w 490971"/>
                <a:gd name="connsiteY15" fmla="*/ 53877 h 244823"/>
                <a:gd name="connsiteX16" fmla="*/ 287857 w 490971"/>
                <a:gd name="connsiteY16" fmla="*/ 46934 h 244823"/>
                <a:gd name="connsiteX17" fmla="*/ 275751 w 490971"/>
                <a:gd name="connsiteY17" fmla="*/ 43280 h 244823"/>
                <a:gd name="connsiteX18" fmla="*/ 261291 w 490971"/>
                <a:gd name="connsiteY18" fmla="*/ 39626 h 244823"/>
                <a:gd name="connsiteX19" fmla="*/ 246831 w 490971"/>
                <a:gd name="connsiteY19" fmla="*/ 41818 h 244823"/>
                <a:gd name="connsiteX20" fmla="*/ 235733 w 490971"/>
                <a:gd name="connsiteY20" fmla="*/ 48396 h 244823"/>
                <a:gd name="connsiteX21" fmla="*/ 221946 w 490971"/>
                <a:gd name="connsiteY21" fmla="*/ 43646 h 244823"/>
                <a:gd name="connsiteX22" fmla="*/ 212194 w 490971"/>
                <a:gd name="connsiteY22" fmla="*/ 34876 h 244823"/>
                <a:gd name="connsiteX23" fmla="*/ 210512 w 490971"/>
                <a:gd name="connsiteY23" fmla="*/ 19163 h 244823"/>
                <a:gd name="connsiteX24" fmla="*/ 195380 w 490971"/>
                <a:gd name="connsiteY24" fmla="*/ 13682 h 244823"/>
                <a:gd name="connsiteX25" fmla="*/ 183946 w 490971"/>
                <a:gd name="connsiteY25" fmla="*/ 8201 h 244823"/>
                <a:gd name="connsiteX26" fmla="*/ 174194 w 490971"/>
                <a:gd name="connsiteY26" fmla="*/ 5643 h 244823"/>
                <a:gd name="connsiteX27" fmla="*/ 162760 w 490971"/>
                <a:gd name="connsiteY27" fmla="*/ 162 h 244823"/>
                <a:gd name="connsiteX28" fmla="*/ 157380 w 490971"/>
                <a:gd name="connsiteY28" fmla="*/ 6008 h 244823"/>
                <a:gd name="connsiteX29" fmla="*/ 148973 w 490971"/>
                <a:gd name="connsiteY29" fmla="*/ 12586 h 244823"/>
                <a:gd name="connsiteX30" fmla="*/ 142584 w 490971"/>
                <a:gd name="connsiteY30" fmla="*/ 21721 h 244823"/>
                <a:gd name="connsiteX31" fmla="*/ 147964 w 490971"/>
                <a:gd name="connsiteY31" fmla="*/ 36703 h 244823"/>
                <a:gd name="connsiteX32" fmla="*/ 147628 w 490971"/>
                <a:gd name="connsiteY32" fmla="*/ 47665 h 244823"/>
                <a:gd name="connsiteX33" fmla="*/ 134849 w 490971"/>
                <a:gd name="connsiteY33" fmla="*/ 55339 h 244823"/>
                <a:gd name="connsiteX34" fmla="*/ 123752 w 490971"/>
                <a:gd name="connsiteY34" fmla="*/ 51685 h 244823"/>
                <a:gd name="connsiteX35" fmla="*/ 111309 w 490971"/>
                <a:gd name="connsiteY35" fmla="*/ 52781 h 244823"/>
                <a:gd name="connsiteX36" fmla="*/ 98531 w 490971"/>
                <a:gd name="connsiteY36" fmla="*/ 46934 h 244823"/>
                <a:gd name="connsiteX37" fmla="*/ 93487 w 490971"/>
                <a:gd name="connsiteY37" fmla="*/ 36703 h 244823"/>
                <a:gd name="connsiteX38" fmla="*/ 71964 w 490971"/>
                <a:gd name="connsiteY38" fmla="*/ 32318 h 244823"/>
                <a:gd name="connsiteX39" fmla="*/ 60867 w 490971"/>
                <a:gd name="connsiteY39" fmla="*/ 34510 h 244823"/>
                <a:gd name="connsiteX40" fmla="*/ 50106 w 490971"/>
                <a:gd name="connsiteY40" fmla="*/ 39991 h 244823"/>
                <a:gd name="connsiteX41" fmla="*/ 40018 w 490971"/>
                <a:gd name="connsiteY41" fmla="*/ 48030 h 244823"/>
                <a:gd name="connsiteX42" fmla="*/ 27912 w 490971"/>
                <a:gd name="connsiteY42" fmla="*/ 56069 h 244823"/>
                <a:gd name="connsiteX43" fmla="*/ 13451 w 490971"/>
                <a:gd name="connsiteY43" fmla="*/ 63743 h 244823"/>
                <a:gd name="connsiteX44" fmla="*/ 2690 w 490971"/>
                <a:gd name="connsiteY44" fmla="*/ 68493 h 244823"/>
                <a:gd name="connsiteX45" fmla="*/ 0 w 490971"/>
                <a:gd name="connsiteY45" fmla="*/ 69590 h 244823"/>
                <a:gd name="connsiteX46" fmla="*/ 672 w 490971"/>
                <a:gd name="connsiteY46" fmla="*/ 71782 h 244823"/>
                <a:gd name="connsiteX47" fmla="*/ 11770 w 490971"/>
                <a:gd name="connsiteY47" fmla="*/ 88591 h 244823"/>
                <a:gd name="connsiteX48" fmla="*/ 25894 w 490971"/>
                <a:gd name="connsiteY48" fmla="*/ 97726 h 244823"/>
                <a:gd name="connsiteX49" fmla="*/ 39345 w 490971"/>
                <a:gd name="connsiteY49" fmla="*/ 110515 h 244823"/>
                <a:gd name="connsiteX50" fmla="*/ 47752 w 490971"/>
                <a:gd name="connsiteY50" fmla="*/ 124401 h 244823"/>
                <a:gd name="connsiteX51" fmla="*/ 46743 w 490971"/>
                <a:gd name="connsiteY51" fmla="*/ 142671 h 244823"/>
                <a:gd name="connsiteX52" fmla="*/ 43380 w 490971"/>
                <a:gd name="connsiteY52" fmla="*/ 157653 h 244823"/>
                <a:gd name="connsiteX53" fmla="*/ 78354 w 490971"/>
                <a:gd name="connsiteY53" fmla="*/ 167884 h 244823"/>
                <a:gd name="connsiteX54" fmla="*/ 90124 w 490971"/>
                <a:gd name="connsiteY54" fmla="*/ 176289 h 244823"/>
                <a:gd name="connsiteX55" fmla="*/ 100212 w 490971"/>
                <a:gd name="connsiteY55" fmla="*/ 184693 h 244823"/>
                <a:gd name="connsiteX56" fmla="*/ 112318 w 490971"/>
                <a:gd name="connsiteY56" fmla="*/ 200041 h 244823"/>
                <a:gd name="connsiteX57" fmla="*/ 121398 w 490971"/>
                <a:gd name="connsiteY57" fmla="*/ 219042 h 244823"/>
                <a:gd name="connsiteX58" fmla="*/ 141575 w 490971"/>
                <a:gd name="connsiteY58" fmla="*/ 221234 h 244823"/>
                <a:gd name="connsiteX59" fmla="*/ 178902 w 490971"/>
                <a:gd name="connsiteY59" fmla="*/ 222330 h 244823"/>
                <a:gd name="connsiteX60" fmla="*/ 207150 w 490971"/>
                <a:gd name="connsiteY60" fmla="*/ 229273 h 244823"/>
                <a:gd name="connsiteX61" fmla="*/ 224300 w 490971"/>
                <a:gd name="connsiteY61" fmla="*/ 234024 h 244823"/>
                <a:gd name="connsiteX62" fmla="*/ 240442 w 490971"/>
                <a:gd name="connsiteY62" fmla="*/ 238774 h 244823"/>
                <a:gd name="connsiteX63" fmla="*/ 252548 w 490971"/>
                <a:gd name="connsiteY63" fmla="*/ 245717 h 244823"/>
                <a:gd name="connsiteX64" fmla="*/ 279786 w 490971"/>
                <a:gd name="connsiteY64" fmla="*/ 229273 h 244823"/>
                <a:gd name="connsiteX65" fmla="*/ 315096 w 490971"/>
                <a:gd name="connsiteY65" fmla="*/ 228177 h 244823"/>
                <a:gd name="connsiteX66" fmla="*/ 343344 w 490971"/>
                <a:gd name="connsiteY66" fmla="*/ 213926 h 244823"/>
                <a:gd name="connsiteX67" fmla="*/ 362512 w 490971"/>
                <a:gd name="connsiteY67" fmla="*/ 196386 h 244823"/>
                <a:gd name="connsiteX68" fmla="*/ 358476 w 490971"/>
                <a:gd name="connsiteY68" fmla="*/ 175193 h 244823"/>
                <a:gd name="connsiteX69" fmla="*/ 373609 w 490971"/>
                <a:gd name="connsiteY69" fmla="*/ 170442 h 244823"/>
                <a:gd name="connsiteX70" fmla="*/ 398830 w 490971"/>
                <a:gd name="connsiteY70" fmla="*/ 168250 h 244823"/>
                <a:gd name="connsiteX71" fmla="*/ 422034 w 490971"/>
                <a:gd name="connsiteY71" fmla="*/ 159846 h 244823"/>
                <a:gd name="connsiteX72" fmla="*/ 436157 w 490971"/>
                <a:gd name="connsiteY72" fmla="*/ 144498 h 244823"/>
                <a:gd name="connsiteX73" fmla="*/ 455326 w 490971"/>
                <a:gd name="connsiteY73" fmla="*/ 134998 h 244823"/>
                <a:gd name="connsiteX74" fmla="*/ 475503 w 490971"/>
                <a:gd name="connsiteY74" fmla="*/ 130247 h 244823"/>
                <a:gd name="connsiteX75" fmla="*/ 491644 w 490971"/>
                <a:gd name="connsiteY75" fmla="*/ 128055 h 244823"/>
                <a:gd name="connsiteX76" fmla="*/ 470122 w 490971"/>
                <a:gd name="connsiteY76" fmla="*/ 102476 h 24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90971" h="244823">
                  <a:moveTo>
                    <a:pt x="470122" y="102476"/>
                  </a:moveTo>
                  <a:cubicBezTo>
                    <a:pt x="465078" y="95534"/>
                    <a:pt x="457007" y="98822"/>
                    <a:pt x="454989" y="104669"/>
                  </a:cubicBezTo>
                  <a:cubicBezTo>
                    <a:pt x="452971" y="110515"/>
                    <a:pt x="448936" y="102476"/>
                    <a:pt x="439857" y="102476"/>
                  </a:cubicBezTo>
                  <a:cubicBezTo>
                    <a:pt x="430777" y="102476"/>
                    <a:pt x="429768" y="108323"/>
                    <a:pt x="423715" y="101380"/>
                  </a:cubicBezTo>
                  <a:cubicBezTo>
                    <a:pt x="417662" y="94437"/>
                    <a:pt x="425733" y="91880"/>
                    <a:pt x="425733" y="91880"/>
                  </a:cubicBezTo>
                  <a:lnTo>
                    <a:pt x="426742" y="82379"/>
                  </a:lnTo>
                  <a:lnTo>
                    <a:pt x="439184" y="53146"/>
                  </a:lnTo>
                  <a:cubicBezTo>
                    <a:pt x="435485" y="51319"/>
                    <a:pt x="430441" y="50588"/>
                    <a:pt x="427750" y="51685"/>
                  </a:cubicBezTo>
                  <a:cubicBezTo>
                    <a:pt x="424051" y="53146"/>
                    <a:pt x="415308" y="52415"/>
                    <a:pt x="414299" y="48396"/>
                  </a:cubicBezTo>
                  <a:cubicBezTo>
                    <a:pt x="413290" y="44742"/>
                    <a:pt x="398494" y="44011"/>
                    <a:pt x="394795" y="47300"/>
                  </a:cubicBezTo>
                  <a:cubicBezTo>
                    <a:pt x="391096" y="50588"/>
                    <a:pt x="382689" y="53146"/>
                    <a:pt x="382352" y="57166"/>
                  </a:cubicBezTo>
                  <a:cubicBezTo>
                    <a:pt x="382016" y="60820"/>
                    <a:pt x="373273" y="59723"/>
                    <a:pt x="369910" y="62647"/>
                  </a:cubicBezTo>
                  <a:cubicBezTo>
                    <a:pt x="366547" y="65205"/>
                    <a:pt x="350069" y="66301"/>
                    <a:pt x="349733" y="68493"/>
                  </a:cubicBezTo>
                  <a:cubicBezTo>
                    <a:pt x="349397" y="70686"/>
                    <a:pt x="331574" y="71051"/>
                    <a:pt x="328884" y="68493"/>
                  </a:cubicBezTo>
                  <a:cubicBezTo>
                    <a:pt x="326193" y="65935"/>
                    <a:pt x="310724" y="68493"/>
                    <a:pt x="309043" y="64108"/>
                  </a:cubicBezTo>
                  <a:cubicBezTo>
                    <a:pt x="307362" y="59723"/>
                    <a:pt x="300636" y="57531"/>
                    <a:pt x="300636" y="53877"/>
                  </a:cubicBezTo>
                  <a:cubicBezTo>
                    <a:pt x="300636" y="50223"/>
                    <a:pt x="289202" y="50223"/>
                    <a:pt x="287857" y="46934"/>
                  </a:cubicBezTo>
                  <a:cubicBezTo>
                    <a:pt x="286512" y="43646"/>
                    <a:pt x="277096" y="42184"/>
                    <a:pt x="275751" y="43280"/>
                  </a:cubicBezTo>
                  <a:cubicBezTo>
                    <a:pt x="274406" y="44376"/>
                    <a:pt x="264317" y="39991"/>
                    <a:pt x="261291" y="39626"/>
                  </a:cubicBezTo>
                  <a:cubicBezTo>
                    <a:pt x="258601" y="39261"/>
                    <a:pt x="249858" y="41818"/>
                    <a:pt x="246831" y="41818"/>
                  </a:cubicBezTo>
                  <a:cubicBezTo>
                    <a:pt x="244141" y="41818"/>
                    <a:pt x="239096" y="47665"/>
                    <a:pt x="235733" y="48396"/>
                  </a:cubicBezTo>
                  <a:cubicBezTo>
                    <a:pt x="232371" y="49127"/>
                    <a:pt x="223627" y="41818"/>
                    <a:pt x="221946" y="43646"/>
                  </a:cubicBezTo>
                  <a:cubicBezTo>
                    <a:pt x="220265" y="45107"/>
                    <a:pt x="214548" y="38164"/>
                    <a:pt x="212194" y="34876"/>
                  </a:cubicBezTo>
                  <a:cubicBezTo>
                    <a:pt x="209840" y="31587"/>
                    <a:pt x="212194" y="22452"/>
                    <a:pt x="210512" y="19163"/>
                  </a:cubicBezTo>
                  <a:cubicBezTo>
                    <a:pt x="208831" y="15874"/>
                    <a:pt x="198406" y="15874"/>
                    <a:pt x="195380" y="13682"/>
                  </a:cubicBezTo>
                  <a:cubicBezTo>
                    <a:pt x="192017" y="11490"/>
                    <a:pt x="186973" y="8201"/>
                    <a:pt x="183946" y="8201"/>
                  </a:cubicBezTo>
                  <a:cubicBezTo>
                    <a:pt x="180583" y="8201"/>
                    <a:pt x="175539" y="7105"/>
                    <a:pt x="174194" y="5643"/>
                  </a:cubicBezTo>
                  <a:cubicBezTo>
                    <a:pt x="172849" y="4181"/>
                    <a:pt x="165787" y="1258"/>
                    <a:pt x="162760" y="162"/>
                  </a:cubicBezTo>
                  <a:cubicBezTo>
                    <a:pt x="159398" y="-934"/>
                    <a:pt x="159061" y="3816"/>
                    <a:pt x="157380" y="6008"/>
                  </a:cubicBezTo>
                  <a:cubicBezTo>
                    <a:pt x="155699" y="8201"/>
                    <a:pt x="149982" y="8566"/>
                    <a:pt x="148973" y="12586"/>
                  </a:cubicBezTo>
                  <a:cubicBezTo>
                    <a:pt x="147964" y="16240"/>
                    <a:pt x="141575" y="17336"/>
                    <a:pt x="142584" y="21721"/>
                  </a:cubicBezTo>
                  <a:cubicBezTo>
                    <a:pt x="143592" y="26106"/>
                    <a:pt x="145946" y="34876"/>
                    <a:pt x="147964" y="36703"/>
                  </a:cubicBezTo>
                  <a:cubicBezTo>
                    <a:pt x="150318" y="38895"/>
                    <a:pt x="148973" y="45473"/>
                    <a:pt x="147628" y="47665"/>
                  </a:cubicBezTo>
                  <a:cubicBezTo>
                    <a:pt x="146283" y="49858"/>
                    <a:pt x="136530" y="51319"/>
                    <a:pt x="134849" y="55339"/>
                  </a:cubicBezTo>
                  <a:cubicBezTo>
                    <a:pt x="133168" y="58993"/>
                    <a:pt x="128459" y="54608"/>
                    <a:pt x="123752" y="51685"/>
                  </a:cubicBezTo>
                  <a:cubicBezTo>
                    <a:pt x="119044" y="48396"/>
                    <a:pt x="113663" y="50588"/>
                    <a:pt x="111309" y="52781"/>
                  </a:cubicBezTo>
                  <a:cubicBezTo>
                    <a:pt x="108955" y="54973"/>
                    <a:pt x="100548" y="47300"/>
                    <a:pt x="98531" y="46934"/>
                  </a:cubicBezTo>
                  <a:cubicBezTo>
                    <a:pt x="96177" y="46569"/>
                    <a:pt x="95840" y="35972"/>
                    <a:pt x="93487" y="36703"/>
                  </a:cubicBezTo>
                  <a:cubicBezTo>
                    <a:pt x="91132" y="37068"/>
                    <a:pt x="74991" y="33414"/>
                    <a:pt x="71964" y="32318"/>
                  </a:cubicBezTo>
                  <a:cubicBezTo>
                    <a:pt x="68602" y="31222"/>
                    <a:pt x="61876" y="31952"/>
                    <a:pt x="60867" y="34510"/>
                  </a:cubicBezTo>
                  <a:cubicBezTo>
                    <a:pt x="59858" y="37068"/>
                    <a:pt x="51787" y="36703"/>
                    <a:pt x="50106" y="39991"/>
                  </a:cubicBezTo>
                  <a:cubicBezTo>
                    <a:pt x="48761" y="43280"/>
                    <a:pt x="42371" y="44742"/>
                    <a:pt x="40018" y="48030"/>
                  </a:cubicBezTo>
                  <a:cubicBezTo>
                    <a:pt x="37663" y="51319"/>
                    <a:pt x="29929" y="51319"/>
                    <a:pt x="27912" y="56069"/>
                  </a:cubicBezTo>
                  <a:cubicBezTo>
                    <a:pt x="26230" y="60820"/>
                    <a:pt x="16478" y="63012"/>
                    <a:pt x="13451" y="63743"/>
                  </a:cubicBezTo>
                  <a:cubicBezTo>
                    <a:pt x="10761" y="64474"/>
                    <a:pt x="3363" y="65935"/>
                    <a:pt x="2690" y="68493"/>
                  </a:cubicBezTo>
                  <a:cubicBezTo>
                    <a:pt x="2354" y="69590"/>
                    <a:pt x="1345" y="69955"/>
                    <a:pt x="0" y="69590"/>
                  </a:cubicBezTo>
                  <a:cubicBezTo>
                    <a:pt x="336" y="70320"/>
                    <a:pt x="336" y="71051"/>
                    <a:pt x="672" y="71782"/>
                  </a:cubicBezTo>
                  <a:cubicBezTo>
                    <a:pt x="2690" y="84206"/>
                    <a:pt x="7062" y="83840"/>
                    <a:pt x="11770" y="88591"/>
                  </a:cubicBezTo>
                  <a:cubicBezTo>
                    <a:pt x="16478" y="93341"/>
                    <a:pt x="20849" y="97361"/>
                    <a:pt x="25894" y="97726"/>
                  </a:cubicBezTo>
                  <a:cubicBezTo>
                    <a:pt x="30938" y="98091"/>
                    <a:pt x="38672" y="105034"/>
                    <a:pt x="39345" y="110515"/>
                  </a:cubicBezTo>
                  <a:cubicBezTo>
                    <a:pt x="40018" y="115631"/>
                    <a:pt x="44726" y="121843"/>
                    <a:pt x="47752" y="124401"/>
                  </a:cubicBezTo>
                  <a:cubicBezTo>
                    <a:pt x="50778" y="126959"/>
                    <a:pt x="46743" y="136094"/>
                    <a:pt x="46743" y="142671"/>
                  </a:cubicBezTo>
                  <a:cubicBezTo>
                    <a:pt x="46743" y="149249"/>
                    <a:pt x="39681" y="151076"/>
                    <a:pt x="43380" y="157653"/>
                  </a:cubicBezTo>
                  <a:cubicBezTo>
                    <a:pt x="46743" y="164230"/>
                    <a:pt x="71628" y="167884"/>
                    <a:pt x="78354" y="167884"/>
                  </a:cubicBezTo>
                  <a:cubicBezTo>
                    <a:pt x="85416" y="167884"/>
                    <a:pt x="87769" y="175924"/>
                    <a:pt x="90124" y="176289"/>
                  </a:cubicBezTo>
                  <a:cubicBezTo>
                    <a:pt x="94495" y="177020"/>
                    <a:pt x="95168" y="183232"/>
                    <a:pt x="100212" y="184693"/>
                  </a:cubicBezTo>
                  <a:cubicBezTo>
                    <a:pt x="105256" y="185790"/>
                    <a:pt x="110301" y="189444"/>
                    <a:pt x="112318" y="200041"/>
                  </a:cubicBezTo>
                  <a:cubicBezTo>
                    <a:pt x="114336" y="210637"/>
                    <a:pt x="120389" y="214291"/>
                    <a:pt x="121398" y="219042"/>
                  </a:cubicBezTo>
                  <a:cubicBezTo>
                    <a:pt x="122407" y="223792"/>
                    <a:pt x="133504" y="220138"/>
                    <a:pt x="141575" y="221234"/>
                  </a:cubicBezTo>
                  <a:cubicBezTo>
                    <a:pt x="149645" y="222330"/>
                    <a:pt x="172849" y="221234"/>
                    <a:pt x="178902" y="222330"/>
                  </a:cubicBezTo>
                  <a:cubicBezTo>
                    <a:pt x="184955" y="223427"/>
                    <a:pt x="199079" y="222330"/>
                    <a:pt x="207150" y="229273"/>
                  </a:cubicBezTo>
                  <a:cubicBezTo>
                    <a:pt x="215220" y="236216"/>
                    <a:pt x="219256" y="230369"/>
                    <a:pt x="224300" y="234024"/>
                  </a:cubicBezTo>
                  <a:cubicBezTo>
                    <a:pt x="229344" y="237678"/>
                    <a:pt x="233380" y="239870"/>
                    <a:pt x="240442" y="238774"/>
                  </a:cubicBezTo>
                  <a:cubicBezTo>
                    <a:pt x="247503" y="237678"/>
                    <a:pt x="247503" y="244620"/>
                    <a:pt x="252548" y="245717"/>
                  </a:cubicBezTo>
                  <a:cubicBezTo>
                    <a:pt x="257592" y="246813"/>
                    <a:pt x="266672" y="236216"/>
                    <a:pt x="279786" y="229273"/>
                  </a:cubicBezTo>
                  <a:cubicBezTo>
                    <a:pt x="292901" y="222330"/>
                    <a:pt x="308034" y="227081"/>
                    <a:pt x="315096" y="228177"/>
                  </a:cubicBezTo>
                  <a:cubicBezTo>
                    <a:pt x="322158" y="229273"/>
                    <a:pt x="335273" y="224523"/>
                    <a:pt x="343344" y="213926"/>
                  </a:cubicBezTo>
                  <a:cubicBezTo>
                    <a:pt x="351415" y="203329"/>
                    <a:pt x="361503" y="205522"/>
                    <a:pt x="362512" y="196386"/>
                  </a:cubicBezTo>
                  <a:cubicBezTo>
                    <a:pt x="363521" y="186886"/>
                    <a:pt x="354441" y="183597"/>
                    <a:pt x="358476" y="175193"/>
                  </a:cubicBezTo>
                  <a:cubicBezTo>
                    <a:pt x="362512" y="166788"/>
                    <a:pt x="369574" y="168250"/>
                    <a:pt x="373609" y="170442"/>
                  </a:cubicBezTo>
                  <a:cubicBezTo>
                    <a:pt x="377645" y="172635"/>
                    <a:pt x="388742" y="176289"/>
                    <a:pt x="398830" y="168250"/>
                  </a:cubicBezTo>
                  <a:cubicBezTo>
                    <a:pt x="408919" y="159846"/>
                    <a:pt x="412954" y="161307"/>
                    <a:pt x="422034" y="159846"/>
                  </a:cubicBezTo>
                  <a:cubicBezTo>
                    <a:pt x="431113" y="158749"/>
                    <a:pt x="430105" y="151441"/>
                    <a:pt x="436157" y="144498"/>
                  </a:cubicBezTo>
                  <a:cubicBezTo>
                    <a:pt x="442211" y="137556"/>
                    <a:pt x="449272" y="134998"/>
                    <a:pt x="455326" y="134998"/>
                  </a:cubicBezTo>
                  <a:cubicBezTo>
                    <a:pt x="461379" y="134998"/>
                    <a:pt x="469449" y="128055"/>
                    <a:pt x="475503" y="130247"/>
                  </a:cubicBezTo>
                  <a:cubicBezTo>
                    <a:pt x="481555" y="132440"/>
                    <a:pt x="490635" y="133902"/>
                    <a:pt x="491644" y="128055"/>
                  </a:cubicBezTo>
                  <a:cubicBezTo>
                    <a:pt x="491308" y="121478"/>
                    <a:pt x="475166" y="109419"/>
                    <a:pt x="470122" y="10247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72" name="Freeform: Shape 71">
              <a:extLst>
                <a:ext uri="{FF2B5EF4-FFF2-40B4-BE49-F238E27FC236}">
                  <a16:creationId xmlns:a16="http://schemas.microsoft.com/office/drawing/2014/main" id="{5E751376-DF94-4D6A-92A3-D1BEA6F7EE8B}"/>
                </a:ext>
              </a:extLst>
            </p:cNvPr>
            <p:cNvSpPr/>
            <p:nvPr/>
          </p:nvSpPr>
          <p:spPr>
            <a:xfrm>
              <a:off x="9377943" y="1879948"/>
              <a:ext cx="6726" cy="21925"/>
            </a:xfrm>
            <a:custGeom>
              <a:avLst/>
              <a:gdLst>
                <a:gd name="connsiteX0" fmla="*/ 3363 w 6725"/>
                <a:gd name="connsiteY0" fmla="*/ 365 h 21924"/>
                <a:gd name="connsiteX1" fmla="*/ 0 w 6725"/>
                <a:gd name="connsiteY1" fmla="*/ 13520 h 21924"/>
                <a:gd name="connsiteX2" fmla="*/ 5717 w 6725"/>
                <a:gd name="connsiteY2" fmla="*/ 25213 h 21924"/>
                <a:gd name="connsiteX3" fmla="*/ 7398 w 6725"/>
                <a:gd name="connsiteY3" fmla="*/ 3654 h 21924"/>
                <a:gd name="connsiteX4" fmla="*/ 8071 w 6725"/>
                <a:gd name="connsiteY4" fmla="*/ 0 h 21924"/>
                <a:gd name="connsiteX5" fmla="*/ 3363 w 6725"/>
                <a:gd name="connsiteY5" fmla="*/ 365 h 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5" h="21924">
                  <a:moveTo>
                    <a:pt x="3363" y="365"/>
                  </a:moveTo>
                  <a:cubicBezTo>
                    <a:pt x="1009" y="1462"/>
                    <a:pt x="0" y="12059"/>
                    <a:pt x="0" y="13520"/>
                  </a:cubicBezTo>
                  <a:cubicBezTo>
                    <a:pt x="0" y="14616"/>
                    <a:pt x="1345" y="20097"/>
                    <a:pt x="5717" y="25213"/>
                  </a:cubicBezTo>
                  <a:cubicBezTo>
                    <a:pt x="6726" y="17174"/>
                    <a:pt x="6726" y="6577"/>
                    <a:pt x="7398" y="3654"/>
                  </a:cubicBezTo>
                  <a:cubicBezTo>
                    <a:pt x="7398" y="2923"/>
                    <a:pt x="7734" y="1827"/>
                    <a:pt x="8071" y="0"/>
                  </a:cubicBezTo>
                  <a:cubicBezTo>
                    <a:pt x="5717" y="0"/>
                    <a:pt x="4035" y="0"/>
                    <a:pt x="3363" y="36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73" name="Freeform: Shape 72">
              <a:extLst>
                <a:ext uri="{FF2B5EF4-FFF2-40B4-BE49-F238E27FC236}">
                  <a16:creationId xmlns:a16="http://schemas.microsoft.com/office/drawing/2014/main" id="{A3470DC0-80E2-4AE4-B60D-29F2BC36DD83}"/>
                </a:ext>
              </a:extLst>
            </p:cNvPr>
            <p:cNvSpPr/>
            <p:nvPr/>
          </p:nvSpPr>
          <p:spPr>
            <a:xfrm>
              <a:off x="9365164" y="1864235"/>
              <a:ext cx="20177" cy="73082"/>
            </a:xfrm>
            <a:custGeom>
              <a:avLst/>
              <a:gdLst>
                <a:gd name="connsiteX0" fmla="*/ 10088 w 20176"/>
                <a:gd name="connsiteY0" fmla="*/ 75274 h 73081"/>
                <a:gd name="connsiteX1" fmla="*/ 11770 w 20176"/>
                <a:gd name="connsiteY1" fmla="*/ 76370 h 73081"/>
                <a:gd name="connsiteX2" fmla="*/ 16814 w 20176"/>
                <a:gd name="connsiteY2" fmla="*/ 49696 h 73081"/>
                <a:gd name="connsiteX3" fmla="*/ 18832 w 20176"/>
                <a:gd name="connsiteY3" fmla="*/ 40926 h 73081"/>
                <a:gd name="connsiteX4" fmla="*/ 13115 w 20176"/>
                <a:gd name="connsiteY4" fmla="*/ 29233 h 73081"/>
                <a:gd name="connsiteX5" fmla="*/ 16478 w 20176"/>
                <a:gd name="connsiteY5" fmla="*/ 16078 h 73081"/>
                <a:gd name="connsiteX6" fmla="*/ 21186 w 20176"/>
                <a:gd name="connsiteY6" fmla="*/ 16078 h 73081"/>
                <a:gd name="connsiteX7" fmla="*/ 22531 w 20176"/>
                <a:gd name="connsiteY7" fmla="*/ 4020 h 73081"/>
                <a:gd name="connsiteX8" fmla="*/ 14796 w 20176"/>
                <a:gd name="connsiteY8" fmla="*/ 0 h 73081"/>
                <a:gd name="connsiteX9" fmla="*/ 12442 w 20176"/>
                <a:gd name="connsiteY9" fmla="*/ 8404 h 73081"/>
                <a:gd name="connsiteX10" fmla="*/ 0 w 20176"/>
                <a:gd name="connsiteY10" fmla="*/ 40926 h 73081"/>
                <a:gd name="connsiteX11" fmla="*/ 11097 w 20176"/>
                <a:gd name="connsiteY11" fmla="*/ 73082 h 73081"/>
                <a:gd name="connsiteX12" fmla="*/ 10088 w 20176"/>
                <a:gd name="connsiteY12" fmla="*/ 75274 h 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76" h="73081">
                  <a:moveTo>
                    <a:pt x="10088" y="75274"/>
                  </a:moveTo>
                  <a:cubicBezTo>
                    <a:pt x="10761" y="75640"/>
                    <a:pt x="11097" y="76005"/>
                    <a:pt x="11770" y="76370"/>
                  </a:cubicBezTo>
                  <a:cubicBezTo>
                    <a:pt x="13115" y="65408"/>
                    <a:pt x="15133" y="52619"/>
                    <a:pt x="16814" y="49696"/>
                  </a:cubicBezTo>
                  <a:cubicBezTo>
                    <a:pt x="17823" y="48234"/>
                    <a:pt x="18496" y="44945"/>
                    <a:pt x="18832" y="40926"/>
                  </a:cubicBezTo>
                  <a:cubicBezTo>
                    <a:pt x="14460" y="35810"/>
                    <a:pt x="13115" y="30329"/>
                    <a:pt x="13115" y="29233"/>
                  </a:cubicBezTo>
                  <a:cubicBezTo>
                    <a:pt x="13115" y="27406"/>
                    <a:pt x="14124" y="17174"/>
                    <a:pt x="16478" y="16078"/>
                  </a:cubicBezTo>
                  <a:cubicBezTo>
                    <a:pt x="17150" y="15713"/>
                    <a:pt x="18832" y="15713"/>
                    <a:pt x="21186" y="16078"/>
                  </a:cubicBezTo>
                  <a:cubicBezTo>
                    <a:pt x="21522" y="12789"/>
                    <a:pt x="22195" y="8039"/>
                    <a:pt x="22531" y="4020"/>
                  </a:cubicBezTo>
                  <a:lnTo>
                    <a:pt x="14796" y="0"/>
                  </a:lnTo>
                  <a:cubicBezTo>
                    <a:pt x="13787" y="2923"/>
                    <a:pt x="12779" y="5847"/>
                    <a:pt x="12442" y="8404"/>
                  </a:cubicBezTo>
                  <a:cubicBezTo>
                    <a:pt x="11097" y="18270"/>
                    <a:pt x="3699" y="34348"/>
                    <a:pt x="0" y="40926"/>
                  </a:cubicBezTo>
                  <a:lnTo>
                    <a:pt x="11097" y="73082"/>
                  </a:lnTo>
                  <a:lnTo>
                    <a:pt x="10088" y="75274"/>
                  </a:ln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74" name="Freeform: Shape 73">
              <a:extLst>
                <a:ext uri="{FF2B5EF4-FFF2-40B4-BE49-F238E27FC236}">
                  <a16:creationId xmlns:a16="http://schemas.microsoft.com/office/drawing/2014/main" id="{CB34FA4C-0322-4753-A21B-65A98B3030F4}"/>
                </a:ext>
              </a:extLst>
            </p:cNvPr>
            <p:cNvSpPr/>
            <p:nvPr/>
          </p:nvSpPr>
          <p:spPr>
            <a:xfrm>
              <a:off x="9376934" y="1862773"/>
              <a:ext cx="63894" cy="84044"/>
            </a:xfrm>
            <a:custGeom>
              <a:avLst/>
              <a:gdLst>
                <a:gd name="connsiteX0" fmla="*/ 60867 w 63893"/>
                <a:gd name="connsiteY0" fmla="*/ 0 h 84044"/>
                <a:gd name="connsiteX1" fmla="*/ 41026 w 63893"/>
                <a:gd name="connsiteY1" fmla="*/ 10962 h 84044"/>
                <a:gd name="connsiteX2" fmla="*/ 26230 w 63893"/>
                <a:gd name="connsiteY2" fmla="*/ 20463 h 84044"/>
                <a:gd name="connsiteX3" fmla="*/ 12106 w 63893"/>
                <a:gd name="connsiteY3" fmla="*/ 11693 h 84044"/>
                <a:gd name="connsiteX4" fmla="*/ 10761 w 63893"/>
                <a:gd name="connsiteY4" fmla="*/ 5116 h 84044"/>
                <a:gd name="connsiteX5" fmla="*/ 10425 w 63893"/>
                <a:gd name="connsiteY5" fmla="*/ 5116 h 84044"/>
                <a:gd name="connsiteX6" fmla="*/ 8743 w 63893"/>
                <a:gd name="connsiteY6" fmla="*/ 20828 h 84044"/>
                <a:gd name="connsiteX7" fmla="*/ 5044 w 63893"/>
                <a:gd name="connsiteY7" fmla="*/ 51157 h 84044"/>
                <a:gd name="connsiteX8" fmla="*/ 0 w 63893"/>
                <a:gd name="connsiteY8" fmla="*/ 77832 h 84044"/>
                <a:gd name="connsiteX9" fmla="*/ 13787 w 63893"/>
                <a:gd name="connsiteY9" fmla="*/ 84775 h 84044"/>
                <a:gd name="connsiteX10" fmla="*/ 26230 w 63893"/>
                <a:gd name="connsiteY10" fmla="*/ 73813 h 84044"/>
                <a:gd name="connsiteX11" fmla="*/ 35982 w 63893"/>
                <a:gd name="connsiteY11" fmla="*/ 68697 h 84044"/>
                <a:gd name="connsiteX12" fmla="*/ 45062 w 63893"/>
                <a:gd name="connsiteY12" fmla="*/ 59927 h 84044"/>
                <a:gd name="connsiteX13" fmla="*/ 33292 w 63893"/>
                <a:gd name="connsiteY13" fmla="*/ 44214 h 84044"/>
                <a:gd name="connsiteX14" fmla="*/ 48761 w 63893"/>
                <a:gd name="connsiteY14" fmla="*/ 32521 h 84044"/>
                <a:gd name="connsiteX15" fmla="*/ 64902 w 63893"/>
                <a:gd name="connsiteY15" fmla="*/ 26675 h 84044"/>
                <a:gd name="connsiteX16" fmla="*/ 65911 w 63893"/>
                <a:gd name="connsiteY16" fmla="*/ 26675 h 84044"/>
                <a:gd name="connsiteX17" fmla="*/ 62212 w 63893"/>
                <a:gd name="connsiteY17" fmla="*/ 8770 h 84044"/>
                <a:gd name="connsiteX18" fmla="*/ 60867 w 63893"/>
                <a:gd name="connsiteY18" fmla="*/ 0 h 8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893" h="84044">
                  <a:moveTo>
                    <a:pt x="60867" y="0"/>
                  </a:moveTo>
                  <a:cubicBezTo>
                    <a:pt x="51115" y="5847"/>
                    <a:pt x="42708" y="10597"/>
                    <a:pt x="41026" y="10962"/>
                  </a:cubicBezTo>
                  <a:cubicBezTo>
                    <a:pt x="36655" y="11693"/>
                    <a:pt x="26230" y="20463"/>
                    <a:pt x="26230" y="20463"/>
                  </a:cubicBezTo>
                  <a:lnTo>
                    <a:pt x="12106" y="11693"/>
                  </a:lnTo>
                  <a:lnTo>
                    <a:pt x="10761" y="5116"/>
                  </a:lnTo>
                  <a:lnTo>
                    <a:pt x="10425" y="5116"/>
                  </a:lnTo>
                  <a:cubicBezTo>
                    <a:pt x="9752" y="11328"/>
                    <a:pt x="9079" y="18636"/>
                    <a:pt x="8743" y="20828"/>
                  </a:cubicBezTo>
                  <a:cubicBezTo>
                    <a:pt x="7734" y="25213"/>
                    <a:pt x="7734" y="46772"/>
                    <a:pt x="5044" y="51157"/>
                  </a:cubicBezTo>
                  <a:cubicBezTo>
                    <a:pt x="3363" y="53715"/>
                    <a:pt x="1345" y="66870"/>
                    <a:pt x="0" y="77832"/>
                  </a:cubicBezTo>
                  <a:cubicBezTo>
                    <a:pt x="5044" y="81121"/>
                    <a:pt x="11097" y="84409"/>
                    <a:pt x="13787" y="84775"/>
                  </a:cubicBezTo>
                  <a:cubicBezTo>
                    <a:pt x="19168" y="85506"/>
                    <a:pt x="26230" y="78197"/>
                    <a:pt x="26230" y="73813"/>
                  </a:cubicBezTo>
                  <a:cubicBezTo>
                    <a:pt x="26230" y="69428"/>
                    <a:pt x="31274" y="68697"/>
                    <a:pt x="35982" y="68697"/>
                  </a:cubicBezTo>
                  <a:cubicBezTo>
                    <a:pt x="41026" y="68697"/>
                    <a:pt x="41363" y="62119"/>
                    <a:pt x="45062" y="59927"/>
                  </a:cubicBezTo>
                  <a:cubicBezTo>
                    <a:pt x="48761" y="57735"/>
                    <a:pt x="36991" y="45311"/>
                    <a:pt x="33292" y="44214"/>
                  </a:cubicBezTo>
                  <a:cubicBezTo>
                    <a:pt x="29593" y="42753"/>
                    <a:pt x="36318" y="33252"/>
                    <a:pt x="48761" y="32521"/>
                  </a:cubicBezTo>
                  <a:cubicBezTo>
                    <a:pt x="61203" y="31790"/>
                    <a:pt x="57840" y="26675"/>
                    <a:pt x="64902" y="26675"/>
                  </a:cubicBezTo>
                  <a:cubicBezTo>
                    <a:pt x="65239" y="26675"/>
                    <a:pt x="65575" y="26675"/>
                    <a:pt x="65911" y="26675"/>
                  </a:cubicBezTo>
                  <a:cubicBezTo>
                    <a:pt x="64566" y="20463"/>
                    <a:pt x="63221" y="12789"/>
                    <a:pt x="62212" y="8770"/>
                  </a:cubicBezTo>
                  <a:cubicBezTo>
                    <a:pt x="61540" y="6577"/>
                    <a:pt x="61203" y="3289"/>
                    <a:pt x="60867"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75" name="Freeform: Shape 74">
              <a:extLst>
                <a:ext uri="{FF2B5EF4-FFF2-40B4-BE49-F238E27FC236}">
                  <a16:creationId xmlns:a16="http://schemas.microsoft.com/office/drawing/2014/main" id="{F99B6801-32E1-4956-A5D0-304D15B7335F}"/>
                </a:ext>
              </a:extLst>
            </p:cNvPr>
            <p:cNvSpPr/>
            <p:nvPr/>
          </p:nvSpPr>
          <p:spPr>
            <a:xfrm>
              <a:off x="9922340" y="1655146"/>
              <a:ext cx="168141" cy="84044"/>
            </a:xfrm>
            <a:custGeom>
              <a:avLst/>
              <a:gdLst>
                <a:gd name="connsiteX0" fmla="*/ 157087 w 168140"/>
                <a:gd name="connsiteY0" fmla="*/ 15057 h 84044"/>
                <a:gd name="connsiteX1" fmla="*/ 142290 w 168140"/>
                <a:gd name="connsiteY1" fmla="*/ 10306 h 84044"/>
                <a:gd name="connsiteX2" fmla="*/ 102273 w 168140"/>
                <a:gd name="connsiteY2" fmla="*/ 7749 h 84044"/>
                <a:gd name="connsiteX3" fmla="*/ 81423 w 168140"/>
                <a:gd name="connsiteY3" fmla="*/ 806 h 84044"/>
                <a:gd name="connsiteX4" fmla="*/ 65282 w 168140"/>
                <a:gd name="connsiteY4" fmla="*/ 8479 h 84044"/>
                <a:gd name="connsiteX5" fmla="*/ 51494 w 168140"/>
                <a:gd name="connsiteY5" fmla="*/ 11037 h 84044"/>
                <a:gd name="connsiteX6" fmla="*/ 30308 w 168140"/>
                <a:gd name="connsiteY6" fmla="*/ 11768 h 84044"/>
                <a:gd name="connsiteX7" fmla="*/ 20556 w 168140"/>
                <a:gd name="connsiteY7" fmla="*/ 24192 h 84044"/>
                <a:gd name="connsiteX8" fmla="*/ 15848 w 168140"/>
                <a:gd name="connsiteY8" fmla="*/ 34423 h 84044"/>
                <a:gd name="connsiteX9" fmla="*/ 21565 w 168140"/>
                <a:gd name="connsiteY9" fmla="*/ 40635 h 84044"/>
                <a:gd name="connsiteX10" fmla="*/ 34007 w 168140"/>
                <a:gd name="connsiteY10" fmla="*/ 39905 h 84044"/>
                <a:gd name="connsiteX11" fmla="*/ 55529 w 168140"/>
                <a:gd name="connsiteY11" fmla="*/ 51598 h 84044"/>
                <a:gd name="connsiteX12" fmla="*/ 48804 w 168140"/>
                <a:gd name="connsiteY12" fmla="*/ 61098 h 84044"/>
                <a:gd name="connsiteX13" fmla="*/ 34007 w 168140"/>
                <a:gd name="connsiteY13" fmla="*/ 64021 h 84044"/>
                <a:gd name="connsiteX14" fmla="*/ 11140 w 168140"/>
                <a:gd name="connsiteY14" fmla="*/ 67676 h 84044"/>
                <a:gd name="connsiteX15" fmla="*/ 43 w 168140"/>
                <a:gd name="connsiteY15" fmla="*/ 78638 h 84044"/>
                <a:gd name="connsiteX16" fmla="*/ 22237 w 168140"/>
                <a:gd name="connsiteY16" fmla="*/ 80830 h 84044"/>
                <a:gd name="connsiteX17" fmla="*/ 36361 w 168140"/>
                <a:gd name="connsiteY17" fmla="*/ 81561 h 84044"/>
                <a:gd name="connsiteX18" fmla="*/ 49140 w 168140"/>
                <a:gd name="connsiteY18" fmla="*/ 84484 h 84044"/>
                <a:gd name="connsiteX19" fmla="*/ 69317 w 168140"/>
                <a:gd name="connsiteY19" fmla="*/ 83023 h 84044"/>
                <a:gd name="connsiteX20" fmla="*/ 72007 w 168140"/>
                <a:gd name="connsiteY20" fmla="*/ 73888 h 84044"/>
                <a:gd name="connsiteX21" fmla="*/ 79069 w 168140"/>
                <a:gd name="connsiteY21" fmla="*/ 69137 h 84044"/>
                <a:gd name="connsiteX22" fmla="*/ 87812 w 168140"/>
                <a:gd name="connsiteY22" fmla="*/ 62560 h 84044"/>
                <a:gd name="connsiteX23" fmla="*/ 97228 w 168140"/>
                <a:gd name="connsiteY23" fmla="*/ 58906 h 84044"/>
                <a:gd name="connsiteX24" fmla="*/ 106981 w 168140"/>
                <a:gd name="connsiteY24" fmla="*/ 62560 h 84044"/>
                <a:gd name="connsiteX25" fmla="*/ 116396 w 168140"/>
                <a:gd name="connsiteY25" fmla="*/ 55252 h 84044"/>
                <a:gd name="connsiteX26" fmla="*/ 130520 w 168140"/>
                <a:gd name="connsiteY26" fmla="*/ 50501 h 84044"/>
                <a:gd name="connsiteX27" fmla="*/ 142963 w 168140"/>
                <a:gd name="connsiteY27" fmla="*/ 42462 h 84044"/>
                <a:gd name="connsiteX28" fmla="*/ 155069 w 168140"/>
                <a:gd name="connsiteY28" fmla="*/ 34423 h 84044"/>
                <a:gd name="connsiteX29" fmla="*/ 168857 w 168140"/>
                <a:gd name="connsiteY29" fmla="*/ 26384 h 84044"/>
                <a:gd name="connsiteX30" fmla="*/ 170201 w 168140"/>
                <a:gd name="connsiteY30" fmla="*/ 22365 h 84044"/>
                <a:gd name="connsiteX31" fmla="*/ 157087 w 168140"/>
                <a:gd name="connsiteY31" fmla="*/ 15057 h 8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140" h="84044">
                  <a:moveTo>
                    <a:pt x="157087" y="15057"/>
                  </a:moveTo>
                  <a:cubicBezTo>
                    <a:pt x="151033" y="7018"/>
                    <a:pt x="149352" y="12499"/>
                    <a:pt x="142290" y="10306"/>
                  </a:cubicBezTo>
                  <a:cubicBezTo>
                    <a:pt x="135228" y="8114"/>
                    <a:pt x="107653" y="4825"/>
                    <a:pt x="102273" y="7749"/>
                  </a:cubicBezTo>
                  <a:cubicBezTo>
                    <a:pt x="96892" y="10306"/>
                    <a:pt x="85122" y="2998"/>
                    <a:pt x="81423" y="806"/>
                  </a:cubicBezTo>
                  <a:cubicBezTo>
                    <a:pt x="77724" y="-1387"/>
                    <a:pt x="65618" y="806"/>
                    <a:pt x="65282" y="8479"/>
                  </a:cubicBezTo>
                  <a:cubicBezTo>
                    <a:pt x="64945" y="16153"/>
                    <a:pt x="59901" y="16153"/>
                    <a:pt x="51494" y="11037"/>
                  </a:cubicBezTo>
                  <a:cubicBezTo>
                    <a:pt x="43087" y="6287"/>
                    <a:pt x="30644" y="6287"/>
                    <a:pt x="30308" y="11768"/>
                  </a:cubicBezTo>
                  <a:cubicBezTo>
                    <a:pt x="29972" y="17249"/>
                    <a:pt x="23919" y="22730"/>
                    <a:pt x="20556" y="24192"/>
                  </a:cubicBezTo>
                  <a:cubicBezTo>
                    <a:pt x="19211" y="24923"/>
                    <a:pt x="17530" y="29308"/>
                    <a:pt x="15848" y="34423"/>
                  </a:cubicBezTo>
                  <a:cubicBezTo>
                    <a:pt x="18538" y="35520"/>
                    <a:pt x="19884" y="38078"/>
                    <a:pt x="21565" y="40635"/>
                  </a:cubicBezTo>
                  <a:cubicBezTo>
                    <a:pt x="24592" y="45020"/>
                    <a:pt x="32662" y="44289"/>
                    <a:pt x="34007" y="39905"/>
                  </a:cubicBezTo>
                  <a:cubicBezTo>
                    <a:pt x="35352" y="35520"/>
                    <a:pt x="48131" y="44289"/>
                    <a:pt x="55529" y="51598"/>
                  </a:cubicBezTo>
                  <a:cubicBezTo>
                    <a:pt x="62928" y="58906"/>
                    <a:pt x="51830" y="53790"/>
                    <a:pt x="48804" y="61098"/>
                  </a:cubicBezTo>
                  <a:cubicBezTo>
                    <a:pt x="45777" y="68406"/>
                    <a:pt x="36361" y="61098"/>
                    <a:pt x="34007" y="64021"/>
                  </a:cubicBezTo>
                  <a:cubicBezTo>
                    <a:pt x="31653" y="66945"/>
                    <a:pt x="15512" y="68406"/>
                    <a:pt x="11140" y="67676"/>
                  </a:cubicBezTo>
                  <a:cubicBezTo>
                    <a:pt x="6768" y="66945"/>
                    <a:pt x="-630" y="74984"/>
                    <a:pt x="43" y="78638"/>
                  </a:cubicBezTo>
                  <a:cubicBezTo>
                    <a:pt x="716" y="82292"/>
                    <a:pt x="16521" y="76445"/>
                    <a:pt x="22237" y="80830"/>
                  </a:cubicBezTo>
                  <a:cubicBezTo>
                    <a:pt x="27618" y="85215"/>
                    <a:pt x="33335" y="76445"/>
                    <a:pt x="36361" y="81561"/>
                  </a:cubicBezTo>
                  <a:cubicBezTo>
                    <a:pt x="39388" y="86677"/>
                    <a:pt x="46114" y="83023"/>
                    <a:pt x="49140" y="84484"/>
                  </a:cubicBezTo>
                  <a:cubicBezTo>
                    <a:pt x="52167" y="85946"/>
                    <a:pt x="69317" y="83023"/>
                    <a:pt x="69317" y="83023"/>
                  </a:cubicBezTo>
                  <a:cubicBezTo>
                    <a:pt x="71335" y="80465"/>
                    <a:pt x="72007" y="76811"/>
                    <a:pt x="72007" y="73888"/>
                  </a:cubicBezTo>
                  <a:cubicBezTo>
                    <a:pt x="72007" y="69137"/>
                    <a:pt x="75370" y="70233"/>
                    <a:pt x="79069" y="69137"/>
                  </a:cubicBezTo>
                  <a:cubicBezTo>
                    <a:pt x="82432" y="68041"/>
                    <a:pt x="84786" y="62560"/>
                    <a:pt x="87812" y="62560"/>
                  </a:cubicBezTo>
                  <a:cubicBezTo>
                    <a:pt x="90503" y="62560"/>
                    <a:pt x="94538" y="57810"/>
                    <a:pt x="97228" y="58906"/>
                  </a:cubicBezTo>
                  <a:cubicBezTo>
                    <a:pt x="99919" y="60002"/>
                    <a:pt x="103618" y="65849"/>
                    <a:pt x="106981" y="62560"/>
                  </a:cubicBezTo>
                  <a:cubicBezTo>
                    <a:pt x="110343" y="59271"/>
                    <a:pt x="111352" y="62194"/>
                    <a:pt x="116396" y="55252"/>
                  </a:cubicBezTo>
                  <a:cubicBezTo>
                    <a:pt x="121104" y="48309"/>
                    <a:pt x="124467" y="49405"/>
                    <a:pt x="130520" y="50501"/>
                  </a:cubicBezTo>
                  <a:cubicBezTo>
                    <a:pt x="137918" y="51598"/>
                    <a:pt x="140945" y="47213"/>
                    <a:pt x="142963" y="42462"/>
                  </a:cubicBezTo>
                  <a:cubicBezTo>
                    <a:pt x="144980" y="37712"/>
                    <a:pt x="151370" y="37712"/>
                    <a:pt x="155069" y="34423"/>
                  </a:cubicBezTo>
                  <a:cubicBezTo>
                    <a:pt x="158768" y="31135"/>
                    <a:pt x="166502" y="27481"/>
                    <a:pt x="168857" y="26384"/>
                  </a:cubicBezTo>
                  <a:cubicBezTo>
                    <a:pt x="169865" y="25654"/>
                    <a:pt x="170201" y="24192"/>
                    <a:pt x="170201" y="22365"/>
                  </a:cubicBezTo>
                  <a:cubicBezTo>
                    <a:pt x="164485" y="15788"/>
                    <a:pt x="162131" y="21999"/>
                    <a:pt x="157087" y="1505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76" name="Freeform: Shape 75">
              <a:extLst>
                <a:ext uri="{FF2B5EF4-FFF2-40B4-BE49-F238E27FC236}">
                  <a16:creationId xmlns:a16="http://schemas.microsoft.com/office/drawing/2014/main" id="{E4E40038-CDDE-4AE7-BC5B-6B1491561AAE}"/>
                </a:ext>
              </a:extLst>
            </p:cNvPr>
            <p:cNvSpPr/>
            <p:nvPr/>
          </p:nvSpPr>
          <p:spPr>
            <a:xfrm>
              <a:off x="9454615" y="1643791"/>
              <a:ext cx="104247" cy="54811"/>
            </a:xfrm>
            <a:custGeom>
              <a:avLst/>
              <a:gdLst>
                <a:gd name="connsiteX0" fmla="*/ 42371 w 104247"/>
                <a:gd name="connsiteY0" fmla="*/ 43951 h 54811"/>
                <a:gd name="connsiteX1" fmla="*/ 53469 w 104247"/>
                <a:gd name="connsiteY1" fmla="*/ 54183 h 54811"/>
                <a:gd name="connsiteX2" fmla="*/ 54141 w 104247"/>
                <a:gd name="connsiteY2" fmla="*/ 55279 h 54811"/>
                <a:gd name="connsiteX3" fmla="*/ 69947 w 104247"/>
                <a:gd name="connsiteY3" fmla="*/ 51625 h 54811"/>
                <a:gd name="connsiteX4" fmla="*/ 83734 w 104247"/>
                <a:gd name="connsiteY4" fmla="*/ 53452 h 54811"/>
                <a:gd name="connsiteX5" fmla="*/ 83062 w 104247"/>
                <a:gd name="connsiteY5" fmla="*/ 49432 h 54811"/>
                <a:gd name="connsiteX6" fmla="*/ 93823 w 104247"/>
                <a:gd name="connsiteY6" fmla="*/ 53087 h 54811"/>
                <a:gd name="connsiteX7" fmla="*/ 105929 w 104247"/>
                <a:gd name="connsiteY7" fmla="*/ 54183 h 54811"/>
                <a:gd name="connsiteX8" fmla="*/ 100885 w 104247"/>
                <a:gd name="connsiteY8" fmla="*/ 46144 h 54811"/>
                <a:gd name="connsiteX9" fmla="*/ 103911 w 104247"/>
                <a:gd name="connsiteY9" fmla="*/ 39566 h 54811"/>
                <a:gd name="connsiteX10" fmla="*/ 94159 w 104247"/>
                <a:gd name="connsiteY10" fmla="*/ 33720 h 54811"/>
                <a:gd name="connsiteX11" fmla="*/ 89451 w 104247"/>
                <a:gd name="connsiteY11" fmla="*/ 22392 h 54811"/>
                <a:gd name="connsiteX12" fmla="*/ 84070 w 104247"/>
                <a:gd name="connsiteY12" fmla="*/ 19834 h 54811"/>
                <a:gd name="connsiteX13" fmla="*/ 68265 w 104247"/>
                <a:gd name="connsiteY13" fmla="*/ 22392 h 54811"/>
                <a:gd name="connsiteX14" fmla="*/ 58513 w 104247"/>
                <a:gd name="connsiteY14" fmla="*/ 16546 h 54811"/>
                <a:gd name="connsiteX15" fmla="*/ 48761 w 104247"/>
                <a:gd name="connsiteY15" fmla="*/ 9238 h 54811"/>
                <a:gd name="connsiteX16" fmla="*/ 24549 w 104247"/>
                <a:gd name="connsiteY16" fmla="*/ 6680 h 54811"/>
                <a:gd name="connsiteX17" fmla="*/ 5717 w 104247"/>
                <a:gd name="connsiteY17" fmla="*/ 102 h 54811"/>
                <a:gd name="connsiteX18" fmla="*/ 0 w 104247"/>
                <a:gd name="connsiteY18" fmla="*/ 3391 h 54811"/>
                <a:gd name="connsiteX19" fmla="*/ 24212 w 104247"/>
                <a:gd name="connsiteY19" fmla="*/ 19103 h 54811"/>
                <a:gd name="connsiteX20" fmla="*/ 30265 w 104247"/>
                <a:gd name="connsiteY20" fmla="*/ 38105 h 54811"/>
                <a:gd name="connsiteX21" fmla="*/ 26566 w 104247"/>
                <a:gd name="connsiteY21" fmla="*/ 44317 h 54811"/>
                <a:gd name="connsiteX22" fmla="*/ 42371 w 104247"/>
                <a:gd name="connsiteY22" fmla="*/ 43951 h 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4247" h="54811">
                  <a:moveTo>
                    <a:pt x="42371" y="43951"/>
                  </a:moveTo>
                  <a:cubicBezTo>
                    <a:pt x="47416" y="41393"/>
                    <a:pt x="49433" y="47605"/>
                    <a:pt x="53469" y="54183"/>
                  </a:cubicBezTo>
                  <a:cubicBezTo>
                    <a:pt x="53805" y="54548"/>
                    <a:pt x="53805" y="54914"/>
                    <a:pt x="54141" y="55279"/>
                  </a:cubicBezTo>
                  <a:cubicBezTo>
                    <a:pt x="59858" y="54183"/>
                    <a:pt x="64230" y="52356"/>
                    <a:pt x="69947" y="51625"/>
                  </a:cubicBezTo>
                  <a:cubicBezTo>
                    <a:pt x="73982" y="50894"/>
                    <a:pt x="79362" y="51990"/>
                    <a:pt x="83734" y="53452"/>
                  </a:cubicBezTo>
                  <a:cubicBezTo>
                    <a:pt x="83062" y="51990"/>
                    <a:pt x="82389" y="50529"/>
                    <a:pt x="83062" y="49432"/>
                  </a:cubicBezTo>
                  <a:cubicBezTo>
                    <a:pt x="84407" y="46144"/>
                    <a:pt x="91469" y="50529"/>
                    <a:pt x="93823" y="53087"/>
                  </a:cubicBezTo>
                  <a:cubicBezTo>
                    <a:pt x="96177" y="55644"/>
                    <a:pt x="103575" y="56741"/>
                    <a:pt x="105929" y="54183"/>
                  </a:cubicBezTo>
                  <a:cubicBezTo>
                    <a:pt x="108283" y="51625"/>
                    <a:pt x="102230" y="48702"/>
                    <a:pt x="100885" y="46144"/>
                  </a:cubicBezTo>
                  <a:cubicBezTo>
                    <a:pt x="100212" y="44682"/>
                    <a:pt x="101893" y="42124"/>
                    <a:pt x="103911" y="39566"/>
                  </a:cubicBezTo>
                  <a:cubicBezTo>
                    <a:pt x="99876" y="37008"/>
                    <a:pt x="95840" y="33354"/>
                    <a:pt x="94159" y="33720"/>
                  </a:cubicBezTo>
                  <a:cubicBezTo>
                    <a:pt x="92141" y="34451"/>
                    <a:pt x="92141" y="22392"/>
                    <a:pt x="89451" y="22392"/>
                  </a:cubicBezTo>
                  <a:cubicBezTo>
                    <a:pt x="86761" y="22392"/>
                    <a:pt x="86761" y="19834"/>
                    <a:pt x="84070" y="19834"/>
                  </a:cubicBezTo>
                  <a:cubicBezTo>
                    <a:pt x="81380" y="19834"/>
                    <a:pt x="70955" y="19834"/>
                    <a:pt x="68265" y="22392"/>
                  </a:cubicBezTo>
                  <a:cubicBezTo>
                    <a:pt x="65575" y="24950"/>
                    <a:pt x="61876" y="16546"/>
                    <a:pt x="58513" y="16546"/>
                  </a:cubicBezTo>
                  <a:cubicBezTo>
                    <a:pt x="55150" y="16546"/>
                    <a:pt x="50778" y="12526"/>
                    <a:pt x="48761" y="9238"/>
                  </a:cubicBezTo>
                  <a:cubicBezTo>
                    <a:pt x="46743" y="5949"/>
                    <a:pt x="29257" y="10699"/>
                    <a:pt x="24549" y="6680"/>
                  </a:cubicBezTo>
                  <a:cubicBezTo>
                    <a:pt x="19841" y="2660"/>
                    <a:pt x="10761" y="-629"/>
                    <a:pt x="5717" y="102"/>
                  </a:cubicBezTo>
                  <a:cubicBezTo>
                    <a:pt x="4372" y="468"/>
                    <a:pt x="2354" y="1564"/>
                    <a:pt x="0" y="3391"/>
                  </a:cubicBezTo>
                  <a:cubicBezTo>
                    <a:pt x="9080" y="9603"/>
                    <a:pt x="22195" y="8141"/>
                    <a:pt x="24212" y="19103"/>
                  </a:cubicBezTo>
                  <a:cubicBezTo>
                    <a:pt x="26230" y="32258"/>
                    <a:pt x="32619" y="26777"/>
                    <a:pt x="30265" y="38105"/>
                  </a:cubicBezTo>
                  <a:cubicBezTo>
                    <a:pt x="29929" y="40297"/>
                    <a:pt x="28584" y="42490"/>
                    <a:pt x="26566" y="44317"/>
                  </a:cubicBezTo>
                  <a:cubicBezTo>
                    <a:pt x="33292" y="45048"/>
                    <a:pt x="40018" y="45048"/>
                    <a:pt x="42371" y="4395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77" name="Freeform: Shape 76">
              <a:extLst>
                <a:ext uri="{FF2B5EF4-FFF2-40B4-BE49-F238E27FC236}">
                  <a16:creationId xmlns:a16="http://schemas.microsoft.com/office/drawing/2014/main" id="{404AB736-CEC9-4AF3-9BE5-36359FDC1F9B}"/>
                </a:ext>
              </a:extLst>
            </p:cNvPr>
            <p:cNvSpPr/>
            <p:nvPr/>
          </p:nvSpPr>
          <p:spPr>
            <a:xfrm>
              <a:off x="9240403" y="1677511"/>
              <a:ext cx="289202" cy="131547"/>
            </a:xfrm>
            <a:custGeom>
              <a:avLst/>
              <a:gdLst>
                <a:gd name="connsiteX0" fmla="*/ 283149 w 289202"/>
                <a:gd name="connsiteY0" fmla="*/ 92814 h 131547"/>
                <a:gd name="connsiteX1" fmla="*/ 283149 w 289202"/>
                <a:gd name="connsiteY1" fmla="*/ 73447 h 131547"/>
                <a:gd name="connsiteX2" fmla="*/ 282477 w 289202"/>
                <a:gd name="connsiteY2" fmla="*/ 58100 h 131547"/>
                <a:gd name="connsiteX3" fmla="*/ 286512 w 289202"/>
                <a:gd name="connsiteY3" fmla="*/ 48599 h 131547"/>
                <a:gd name="connsiteX4" fmla="*/ 283486 w 289202"/>
                <a:gd name="connsiteY4" fmla="*/ 42022 h 131547"/>
                <a:gd name="connsiteX5" fmla="*/ 271379 w 289202"/>
                <a:gd name="connsiteY5" fmla="*/ 36175 h 131547"/>
                <a:gd name="connsiteX6" fmla="*/ 267344 w 289202"/>
                <a:gd name="connsiteY6" fmla="*/ 20463 h 131547"/>
                <a:gd name="connsiteX7" fmla="*/ 256247 w 289202"/>
                <a:gd name="connsiteY7" fmla="*/ 10232 h 131547"/>
                <a:gd name="connsiteX8" fmla="*/ 240105 w 289202"/>
                <a:gd name="connsiteY8" fmla="*/ 10962 h 131547"/>
                <a:gd name="connsiteX9" fmla="*/ 211185 w 289202"/>
                <a:gd name="connsiteY9" fmla="*/ 22290 h 131547"/>
                <a:gd name="connsiteX10" fmla="*/ 183946 w 289202"/>
                <a:gd name="connsiteY10" fmla="*/ 23021 h 131547"/>
                <a:gd name="connsiteX11" fmla="*/ 165451 w 289202"/>
                <a:gd name="connsiteY11" fmla="*/ 16078 h 131547"/>
                <a:gd name="connsiteX12" fmla="*/ 151663 w 289202"/>
                <a:gd name="connsiteY12" fmla="*/ 8770 h 131547"/>
                <a:gd name="connsiteX13" fmla="*/ 128460 w 289202"/>
                <a:gd name="connsiteY13" fmla="*/ 1462 h 131547"/>
                <a:gd name="connsiteX14" fmla="*/ 81044 w 289202"/>
                <a:gd name="connsiteY14" fmla="*/ 18636 h 131547"/>
                <a:gd name="connsiteX15" fmla="*/ 46743 w 289202"/>
                <a:gd name="connsiteY15" fmla="*/ 20828 h 131547"/>
                <a:gd name="connsiteX16" fmla="*/ 39009 w 289202"/>
                <a:gd name="connsiteY16" fmla="*/ 35079 h 131547"/>
                <a:gd name="connsiteX17" fmla="*/ 6389 w 289202"/>
                <a:gd name="connsiteY17" fmla="*/ 38368 h 131547"/>
                <a:gd name="connsiteX18" fmla="*/ 3027 w 289202"/>
                <a:gd name="connsiteY18" fmla="*/ 51888 h 131547"/>
                <a:gd name="connsiteX19" fmla="*/ 9416 w 289202"/>
                <a:gd name="connsiteY19" fmla="*/ 57004 h 131547"/>
                <a:gd name="connsiteX20" fmla="*/ 10761 w 289202"/>
                <a:gd name="connsiteY20" fmla="*/ 70524 h 131547"/>
                <a:gd name="connsiteX21" fmla="*/ 11097 w 289202"/>
                <a:gd name="connsiteY21" fmla="*/ 83313 h 131547"/>
                <a:gd name="connsiteX22" fmla="*/ 11097 w 289202"/>
                <a:gd name="connsiteY22" fmla="*/ 93179 h 131547"/>
                <a:gd name="connsiteX23" fmla="*/ 18832 w 289202"/>
                <a:gd name="connsiteY23" fmla="*/ 102680 h 131547"/>
                <a:gd name="connsiteX24" fmla="*/ 28920 w 289202"/>
                <a:gd name="connsiteY24" fmla="*/ 109988 h 131547"/>
                <a:gd name="connsiteX25" fmla="*/ 36655 w 289202"/>
                <a:gd name="connsiteY25" fmla="*/ 112546 h 131547"/>
                <a:gd name="connsiteX26" fmla="*/ 46407 w 289202"/>
                <a:gd name="connsiteY26" fmla="*/ 124239 h 131547"/>
                <a:gd name="connsiteX27" fmla="*/ 66584 w 289202"/>
                <a:gd name="connsiteY27" fmla="*/ 119854 h 131547"/>
                <a:gd name="connsiteX28" fmla="*/ 79363 w 289202"/>
                <a:gd name="connsiteY28" fmla="*/ 112911 h 131547"/>
                <a:gd name="connsiteX29" fmla="*/ 100548 w 289202"/>
                <a:gd name="connsiteY29" fmla="*/ 127528 h 131547"/>
                <a:gd name="connsiteX30" fmla="*/ 116690 w 289202"/>
                <a:gd name="connsiteY30" fmla="*/ 124239 h 131547"/>
                <a:gd name="connsiteX31" fmla="*/ 131150 w 289202"/>
                <a:gd name="connsiteY31" fmla="*/ 113277 h 131547"/>
                <a:gd name="connsiteX32" fmla="*/ 143256 w 289202"/>
                <a:gd name="connsiteY32" fmla="*/ 116931 h 131547"/>
                <a:gd name="connsiteX33" fmla="*/ 155362 w 289202"/>
                <a:gd name="connsiteY33" fmla="*/ 113277 h 131547"/>
                <a:gd name="connsiteX34" fmla="*/ 151327 w 289202"/>
                <a:gd name="connsiteY34" fmla="*/ 127893 h 131547"/>
                <a:gd name="connsiteX35" fmla="*/ 151663 w 289202"/>
                <a:gd name="connsiteY35" fmla="*/ 134105 h 131547"/>
                <a:gd name="connsiteX36" fmla="*/ 160743 w 289202"/>
                <a:gd name="connsiteY36" fmla="*/ 121316 h 131547"/>
                <a:gd name="connsiteX37" fmla="*/ 166796 w 289202"/>
                <a:gd name="connsiteY37" fmla="*/ 116931 h 131547"/>
                <a:gd name="connsiteX38" fmla="*/ 180920 w 289202"/>
                <a:gd name="connsiteY38" fmla="*/ 116931 h 131547"/>
                <a:gd name="connsiteX39" fmla="*/ 190672 w 289202"/>
                <a:gd name="connsiteY39" fmla="*/ 114738 h 131547"/>
                <a:gd name="connsiteX40" fmla="*/ 208495 w 289202"/>
                <a:gd name="connsiteY40" fmla="*/ 115469 h 131547"/>
                <a:gd name="connsiteX41" fmla="*/ 229344 w 289202"/>
                <a:gd name="connsiteY41" fmla="*/ 108161 h 131547"/>
                <a:gd name="connsiteX42" fmla="*/ 246495 w 289202"/>
                <a:gd name="connsiteY42" fmla="*/ 105238 h 131547"/>
                <a:gd name="connsiteX43" fmla="*/ 252211 w 289202"/>
                <a:gd name="connsiteY43" fmla="*/ 107430 h 131547"/>
                <a:gd name="connsiteX44" fmla="*/ 259273 w 289202"/>
                <a:gd name="connsiteY44" fmla="*/ 101218 h 131547"/>
                <a:gd name="connsiteX45" fmla="*/ 273061 w 289202"/>
                <a:gd name="connsiteY45" fmla="*/ 104507 h 131547"/>
                <a:gd name="connsiteX46" fmla="*/ 289539 w 289202"/>
                <a:gd name="connsiteY46" fmla="*/ 107430 h 131547"/>
                <a:gd name="connsiteX47" fmla="*/ 283149 w 289202"/>
                <a:gd name="connsiteY47" fmla="*/ 92814 h 131547"/>
                <a:gd name="connsiteX48" fmla="*/ 23540 w 289202"/>
                <a:gd name="connsiteY48" fmla="*/ 23021 h 131547"/>
                <a:gd name="connsiteX49" fmla="*/ 44389 w 289202"/>
                <a:gd name="connsiteY49" fmla="*/ 20463 h 131547"/>
                <a:gd name="connsiteX50" fmla="*/ 32619 w 289202"/>
                <a:gd name="connsiteY50" fmla="*/ 9501 h 131547"/>
                <a:gd name="connsiteX51" fmla="*/ 28920 w 289202"/>
                <a:gd name="connsiteY51" fmla="*/ 0 h 131547"/>
                <a:gd name="connsiteX52" fmla="*/ 22531 w 289202"/>
                <a:gd name="connsiteY52" fmla="*/ 1462 h 131547"/>
                <a:gd name="connsiteX53" fmla="*/ 6726 w 289202"/>
                <a:gd name="connsiteY53" fmla="*/ 1462 h 131547"/>
                <a:gd name="connsiteX54" fmla="*/ 8071 w 289202"/>
                <a:gd name="connsiteY54" fmla="*/ 13520 h 131547"/>
                <a:gd name="connsiteX55" fmla="*/ 3699 w 289202"/>
                <a:gd name="connsiteY55" fmla="*/ 21925 h 131547"/>
                <a:gd name="connsiteX56" fmla="*/ 0 w 289202"/>
                <a:gd name="connsiteY56" fmla="*/ 28137 h 131547"/>
                <a:gd name="connsiteX57" fmla="*/ 9080 w 289202"/>
                <a:gd name="connsiteY57" fmla="*/ 33252 h 131547"/>
                <a:gd name="connsiteX58" fmla="*/ 23540 w 289202"/>
                <a:gd name="connsiteY58" fmla="*/ 23021 h 13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9202" h="131547">
                  <a:moveTo>
                    <a:pt x="283149" y="92814"/>
                  </a:moveTo>
                  <a:cubicBezTo>
                    <a:pt x="280795" y="92083"/>
                    <a:pt x="284495" y="76370"/>
                    <a:pt x="283149" y="73447"/>
                  </a:cubicBezTo>
                  <a:cubicBezTo>
                    <a:pt x="281804" y="70524"/>
                    <a:pt x="278778" y="58100"/>
                    <a:pt x="282477" y="58100"/>
                  </a:cubicBezTo>
                  <a:cubicBezTo>
                    <a:pt x="285840" y="58100"/>
                    <a:pt x="282141" y="49330"/>
                    <a:pt x="286512" y="48599"/>
                  </a:cubicBezTo>
                  <a:cubicBezTo>
                    <a:pt x="285503" y="45676"/>
                    <a:pt x="284495" y="42753"/>
                    <a:pt x="283486" y="42022"/>
                  </a:cubicBezTo>
                  <a:cubicBezTo>
                    <a:pt x="281132" y="39830"/>
                    <a:pt x="274406" y="44214"/>
                    <a:pt x="271379" y="36175"/>
                  </a:cubicBezTo>
                  <a:cubicBezTo>
                    <a:pt x="268689" y="28137"/>
                    <a:pt x="271379" y="27040"/>
                    <a:pt x="267344" y="20463"/>
                  </a:cubicBezTo>
                  <a:cubicBezTo>
                    <a:pt x="263309" y="13886"/>
                    <a:pt x="261291" y="7308"/>
                    <a:pt x="256247" y="10232"/>
                  </a:cubicBezTo>
                  <a:cubicBezTo>
                    <a:pt x="253893" y="11328"/>
                    <a:pt x="247167" y="11328"/>
                    <a:pt x="240105" y="10962"/>
                  </a:cubicBezTo>
                  <a:cubicBezTo>
                    <a:pt x="232707" y="19001"/>
                    <a:pt x="216229" y="24482"/>
                    <a:pt x="211185" y="22290"/>
                  </a:cubicBezTo>
                  <a:cubicBezTo>
                    <a:pt x="204796" y="19732"/>
                    <a:pt x="193026" y="23021"/>
                    <a:pt x="183946" y="23021"/>
                  </a:cubicBezTo>
                  <a:cubicBezTo>
                    <a:pt x="174867" y="23021"/>
                    <a:pt x="172513" y="15347"/>
                    <a:pt x="165451" y="16078"/>
                  </a:cubicBezTo>
                  <a:cubicBezTo>
                    <a:pt x="158389" y="16443"/>
                    <a:pt x="158389" y="8770"/>
                    <a:pt x="151663" y="8770"/>
                  </a:cubicBezTo>
                  <a:cubicBezTo>
                    <a:pt x="144601" y="8770"/>
                    <a:pt x="149982" y="4750"/>
                    <a:pt x="128460" y="1462"/>
                  </a:cubicBezTo>
                  <a:cubicBezTo>
                    <a:pt x="106601" y="-1827"/>
                    <a:pt x="88106" y="11328"/>
                    <a:pt x="81044" y="18636"/>
                  </a:cubicBezTo>
                  <a:cubicBezTo>
                    <a:pt x="73982" y="25579"/>
                    <a:pt x="49097" y="19001"/>
                    <a:pt x="46743" y="20828"/>
                  </a:cubicBezTo>
                  <a:cubicBezTo>
                    <a:pt x="44389" y="22655"/>
                    <a:pt x="47079" y="31060"/>
                    <a:pt x="39009" y="35079"/>
                  </a:cubicBezTo>
                  <a:cubicBezTo>
                    <a:pt x="30602" y="38733"/>
                    <a:pt x="12442" y="35079"/>
                    <a:pt x="6389" y="38368"/>
                  </a:cubicBezTo>
                  <a:cubicBezTo>
                    <a:pt x="0" y="41657"/>
                    <a:pt x="-2018" y="52254"/>
                    <a:pt x="3027" y="51888"/>
                  </a:cubicBezTo>
                  <a:cubicBezTo>
                    <a:pt x="8407" y="51157"/>
                    <a:pt x="11097" y="54446"/>
                    <a:pt x="9416" y="57004"/>
                  </a:cubicBezTo>
                  <a:cubicBezTo>
                    <a:pt x="7734" y="59562"/>
                    <a:pt x="13788" y="67235"/>
                    <a:pt x="10761" y="70524"/>
                  </a:cubicBezTo>
                  <a:cubicBezTo>
                    <a:pt x="7734" y="73813"/>
                    <a:pt x="7398" y="80025"/>
                    <a:pt x="11097" y="83313"/>
                  </a:cubicBezTo>
                  <a:cubicBezTo>
                    <a:pt x="14796" y="86602"/>
                    <a:pt x="15469" y="92448"/>
                    <a:pt x="11097" y="93179"/>
                  </a:cubicBezTo>
                  <a:cubicBezTo>
                    <a:pt x="6726" y="93910"/>
                    <a:pt x="18832" y="100122"/>
                    <a:pt x="18832" y="102680"/>
                  </a:cubicBezTo>
                  <a:cubicBezTo>
                    <a:pt x="19168" y="105238"/>
                    <a:pt x="28920" y="106699"/>
                    <a:pt x="28920" y="109988"/>
                  </a:cubicBezTo>
                  <a:cubicBezTo>
                    <a:pt x="28920" y="113277"/>
                    <a:pt x="31947" y="114373"/>
                    <a:pt x="36655" y="112546"/>
                  </a:cubicBezTo>
                  <a:cubicBezTo>
                    <a:pt x="41363" y="111084"/>
                    <a:pt x="43380" y="118758"/>
                    <a:pt x="46407" y="124239"/>
                  </a:cubicBezTo>
                  <a:cubicBezTo>
                    <a:pt x="49433" y="129720"/>
                    <a:pt x="66584" y="125701"/>
                    <a:pt x="66584" y="119854"/>
                  </a:cubicBezTo>
                  <a:cubicBezTo>
                    <a:pt x="66584" y="114008"/>
                    <a:pt x="71628" y="112181"/>
                    <a:pt x="79363" y="112911"/>
                  </a:cubicBezTo>
                  <a:cubicBezTo>
                    <a:pt x="87097" y="113642"/>
                    <a:pt x="96849" y="126066"/>
                    <a:pt x="100548" y="127528"/>
                  </a:cubicBezTo>
                  <a:cubicBezTo>
                    <a:pt x="104247" y="128989"/>
                    <a:pt x="111982" y="124239"/>
                    <a:pt x="116690" y="124239"/>
                  </a:cubicBezTo>
                  <a:cubicBezTo>
                    <a:pt x="121398" y="124239"/>
                    <a:pt x="128460" y="115469"/>
                    <a:pt x="131150" y="113277"/>
                  </a:cubicBezTo>
                  <a:cubicBezTo>
                    <a:pt x="133840" y="111450"/>
                    <a:pt x="138884" y="119489"/>
                    <a:pt x="143256" y="116931"/>
                  </a:cubicBezTo>
                  <a:cubicBezTo>
                    <a:pt x="147628" y="114373"/>
                    <a:pt x="152336" y="111084"/>
                    <a:pt x="155362" y="113277"/>
                  </a:cubicBezTo>
                  <a:cubicBezTo>
                    <a:pt x="158052" y="115104"/>
                    <a:pt x="148637" y="123508"/>
                    <a:pt x="151327" y="127893"/>
                  </a:cubicBezTo>
                  <a:cubicBezTo>
                    <a:pt x="152336" y="129720"/>
                    <a:pt x="151999" y="131913"/>
                    <a:pt x="151663" y="134105"/>
                  </a:cubicBezTo>
                  <a:cubicBezTo>
                    <a:pt x="161079" y="132643"/>
                    <a:pt x="160406" y="124970"/>
                    <a:pt x="160743" y="121316"/>
                  </a:cubicBezTo>
                  <a:cubicBezTo>
                    <a:pt x="161415" y="117662"/>
                    <a:pt x="163769" y="114008"/>
                    <a:pt x="166796" y="116931"/>
                  </a:cubicBezTo>
                  <a:cubicBezTo>
                    <a:pt x="169822" y="119854"/>
                    <a:pt x="174194" y="120585"/>
                    <a:pt x="180920" y="116931"/>
                  </a:cubicBezTo>
                  <a:cubicBezTo>
                    <a:pt x="187645" y="113277"/>
                    <a:pt x="188318" y="111084"/>
                    <a:pt x="190672" y="114738"/>
                  </a:cubicBezTo>
                  <a:cubicBezTo>
                    <a:pt x="193026" y="118392"/>
                    <a:pt x="198743" y="115469"/>
                    <a:pt x="208495" y="115469"/>
                  </a:cubicBezTo>
                  <a:cubicBezTo>
                    <a:pt x="218247" y="115469"/>
                    <a:pt x="220265" y="107430"/>
                    <a:pt x="229344" y="108161"/>
                  </a:cubicBezTo>
                  <a:cubicBezTo>
                    <a:pt x="238424" y="108892"/>
                    <a:pt x="246495" y="105238"/>
                    <a:pt x="246495" y="105238"/>
                  </a:cubicBezTo>
                  <a:lnTo>
                    <a:pt x="252211" y="107430"/>
                  </a:lnTo>
                  <a:cubicBezTo>
                    <a:pt x="254565" y="104872"/>
                    <a:pt x="254565" y="101949"/>
                    <a:pt x="259273" y="101218"/>
                  </a:cubicBezTo>
                  <a:cubicBezTo>
                    <a:pt x="266671" y="100122"/>
                    <a:pt x="269362" y="106699"/>
                    <a:pt x="273061" y="104507"/>
                  </a:cubicBezTo>
                  <a:cubicBezTo>
                    <a:pt x="276760" y="102314"/>
                    <a:pt x="288530" y="116931"/>
                    <a:pt x="289539" y="107430"/>
                  </a:cubicBezTo>
                  <a:cubicBezTo>
                    <a:pt x="291220" y="105238"/>
                    <a:pt x="285840" y="93545"/>
                    <a:pt x="283149" y="92814"/>
                  </a:cubicBezTo>
                  <a:close/>
                  <a:moveTo>
                    <a:pt x="23540" y="23021"/>
                  </a:moveTo>
                  <a:cubicBezTo>
                    <a:pt x="28920" y="20463"/>
                    <a:pt x="41363" y="23752"/>
                    <a:pt x="44389" y="20463"/>
                  </a:cubicBezTo>
                  <a:cubicBezTo>
                    <a:pt x="47416" y="17174"/>
                    <a:pt x="36655" y="13155"/>
                    <a:pt x="32619" y="9501"/>
                  </a:cubicBezTo>
                  <a:cubicBezTo>
                    <a:pt x="30265" y="7308"/>
                    <a:pt x="29593" y="3289"/>
                    <a:pt x="28920" y="0"/>
                  </a:cubicBezTo>
                  <a:cubicBezTo>
                    <a:pt x="27239" y="1462"/>
                    <a:pt x="24885" y="2558"/>
                    <a:pt x="22531" y="1462"/>
                  </a:cubicBezTo>
                  <a:cubicBezTo>
                    <a:pt x="18496" y="-1096"/>
                    <a:pt x="8407" y="731"/>
                    <a:pt x="6726" y="1462"/>
                  </a:cubicBezTo>
                  <a:cubicBezTo>
                    <a:pt x="5044" y="2192"/>
                    <a:pt x="8071" y="9135"/>
                    <a:pt x="8071" y="13520"/>
                  </a:cubicBezTo>
                  <a:cubicBezTo>
                    <a:pt x="8071" y="17905"/>
                    <a:pt x="3699" y="19367"/>
                    <a:pt x="3699" y="21925"/>
                  </a:cubicBezTo>
                  <a:cubicBezTo>
                    <a:pt x="3699" y="24117"/>
                    <a:pt x="2018" y="25579"/>
                    <a:pt x="0" y="28137"/>
                  </a:cubicBezTo>
                  <a:cubicBezTo>
                    <a:pt x="3027" y="30694"/>
                    <a:pt x="6053" y="33252"/>
                    <a:pt x="9080" y="33252"/>
                  </a:cubicBezTo>
                  <a:cubicBezTo>
                    <a:pt x="15469" y="33618"/>
                    <a:pt x="17823" y="25579"/>
                    <a:pt x="23540" y="2302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78" name="Freeform: Shape 77">
              <a:extLst>
                <a:ext uri="{FF2B5EF4-FFF2-40B4-BE49-F238E27FC236}">
                  <a16:creationId xmlns:a16="http://schemas.microsoft.com/office/drawing/2014/main" id="{C89E81E4-67A4-4990-8B14-E0234F8CEE3E}"/>
                </a:ext>
              </a:extLst>
            </p:cNvPr>
            <p:cNvSpPr/>
            <p:nvPr/>
          </p:nvSpPr>
          <p:spPr>
            <a:xfrm>
              <a:off x="10056896" y="1813429"/>
              <a:ext cx="33628" cy="40195"/>
            </a:xfrm>
            <a:custGeom>
              <a:avLst/>
              <a:gdLst>
                <a:gd name="connsiteX0" fmla="*/ 17823 w 33628"/>
                <a:gd name="connsiteY0" fmla="*/ 15 h 40194"/>
                <a:gd name="connsiteX1" fmla="*/ 0 w 33628"/>
                <a:gd name="connsiteY1" fmla="*/ 12073 h 40194"/>
                <a:gd name="connsiteX2" fmla="*/ 2690 w 33628"/>
                <a:gd name="connsiteY2" fmla="*/ 17189 h 40194"/>
                <a:gd name="connsiteX3" fmla="*/ 11770 w 33628"/>
                <a:gd name="connsiteY3" fmla="*/ 29613 h 40194"/>
                <a:gd name="connsiteX4" fmla="*/ 13451 w 33628"/>
                <a:gd name="connsiteY4" fmla="*/ 40575 h 40194"/>
                <a:gd name="connsiteX5" fmla="*/ 20177 w 33628"/>
                <a:gd name="connsiteY5" fmla="*/ 39844 h 40194"/>
                <a:gd name="connsiteX6" fmla="*/ 35646 w 33628"/>
                <a:gd name="connsiteY6" fmla="*/ 17920 h 40194"/>
                <a:gd name="connsiteX7" fmla="*/ 17823 w 33628"/>
                <a:gd name="connsiteY7" fmla="*/ 15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28" h="40194">
                  <a:moveTo>
                    <a:pt x="17823" y="15"/>
                  </a:moveTo>
                  <a:cubicBezTo>
                    <a:pt x="12443" y="-351"/>
                    <a:pt x="1681" y="6226"/>
                    <a:pt x="0" y="12073"/>
                  </a:cubicBezTo>
                  <a:cubicBezTo>
                    <a:pt x="1009" y="13535"/>
                    <a:pt x="2018" y="15362"/>
                    <a:pt x="2690" y="17189"/>
                  </a:cubicBezTo>
                  <a:cubicBezTo>
                    <a:pt x="4036" y="22305"/>
                    <a:pt x="7735" y="26689"/>
                    <a:pt x="11770" y="29613"/>
                  </a:cubicBezTo>
                  <a:cubicBezTo>
                    <a:pt x="14460" y="31440"/>
                    <a:pt x="14124" y="36190"/>
                    <a:pt x="13451" y="40575"/>
                  </a:cubicBezTo>
                  <a:cubicBezTo>
                    <a:pt x="15805" y="40575"/>
                    <a:pt x="18496" y="40210"/>
                    <a:pt x="20177" y="39844"/>
                  </a:cubicBezTo>
                  <a:cubicBezTo>
                    <a:pt x="24549" y="38748"/>
                    <a:pt x="34301" y="22305"/>
                    <a:pt x="35646" y="17920"/>
                  </a:cubicBezTo>
                  <a:cubicBezTo>
                    <a:pt x="37327" y="12804"/>
                    <a:pt x="23876" y="380"/>
                    <a:pt x="17823" y="1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79" name="Freeform: Shape 78">
              <a:extLst>
                <a:ext uri="{FF2B5EF4-FFF2-40B4-BE49-F238E27FC236}">
                  <a16:creationId xmlns:a16="http://schemas.microsoft.com/office/drawing/2014/main" id="{9A00BD4A-1599-410F-840D-793AB907304B}"/>
                </a:ext>
              </a:extLst>
            </p:cNvPr>
            <p:cNvSpPr/>
            <p:nvPr/>
          </p:nvSpPr>
          <p:spPr>
            <a:xfrm>
              <a:off x="10761406" y="1660702"/>
              <a:ext cx="107610" cy="113277"/>
            </a:xfrm>
            <a:custGeom>
              <a:avLst/>
              <a:gdLst>
                <a:gd name="connsiteX0" fmla="*/ 58177 w 107610"/>
                <a:gd name="connsiteY0" fmla="*/ 89160 h 113276"/>
                <a:gd name="connsiteX1" fmla="*/ 53133 w 107610"/>
                <a:gd name="connsiteY1" fmla="*/ 84409 h 113276"/>
                <a:gd name="connsiteX2" fmla="*/ 57504 w 107610"/>
                <a:gd name="connsiteY2" fmla="*/ 68331 h 113276"/>
                <a:gd name="connsiteX3" fmla="*/ 62548 w 107610"/>
                <a:gd name="connsiteY3" fmla="*/ 65774 h 113276"/>
                <a:gd name="connsiteX4" fmla="*/ 77681 w 107610"/>
                <a:gd name="connsiteY4" fmla="*/ 43849 h 113276"/>
                <a:gd name="connsiteX5" fmla="*/ 87769 w 107610"/>
                <a:gd name="connsiteY5" fmla="*/ 38368 h 113276"/>
                <a:gd name="connsiteX6" fmla="*/ 90124 w 107610"/>
                <a:gd name="connsiteY6" fmla="*/ 26309 h 113276"/>
                <a:gd name="connsiteX7" fmla="*/ 107610 w 107610"/>
                <a:gd name="connsiteY7" fmla="*/ 6577 h 113276"/>
                <a:gd name="connsiteX8" fmla="*/ 103239 w 107610"/>
                <a:gd name="connsiteY8" fmla="*/ 5847 h 113276"/>
                <a:gd name="connsiteX9" fmla="*/ 90124 w 107610"/>
                <a:gd name="connsiteY9" fmla="*/ 0 h 113276"/>
                <a:gd name="connsiteX10" fmla="*/ 81044 w 107610"/>
                <a:gd name="connsiteY10" fmla="*/ 14251 h 113276"/>
                <a:gd name="connsiteX11" fmla="*/ 69947 w 107610"/>
                <a:gd name="connsiteY11" fmla="*/ 23752 h 113276"/>
                <a:gd name="connsiteX12" fmla="*/ 63894 w 107610"/>
                <a:gd name="connsiteY12" fmla="*/ 30694 h 113276"/>
                <a:gd name="connsiteX13" fmla="*/ 53805 w 107610"/>
                <a:gd name="connsiteY13" fmla="*/ 34349 h 113276"/>
                <a:gd name="connsiteX14" fmla="*/ 43717 w 107610"/>
                <a:gd name="connsiteY14" fmla="*/ 29598 h 113276"/>
                <a:gd name="connsiteX15" fmla="*/ 33628 w 107610"/>
                <a:gd name="connsiteY15" fmla="*/ 42387 h 113276"/>
                <a:gd name="connsiteX16" fmla="*/ 4372 w 107610"/>
                <a:gd name="connsiteY16" fmla="*/ 61389 h 113276"/>
                <a:gd name="connsiteX17" fmla="*/ 0 w 107610"/>
                <a:gd name="connsiteY17" fmla="*/ 69428 h 113276"/>
                <a:gd name="connsiteX18" fmla="*/ 17823 w 107610"/>
                <a:gd name="connsiteY18" fmla="*/ 79659 h 113276"/>
                <a:gd name="connsiteX19" fmla="*/ 8743 w 107610"/>
                <a:gd name="connsiteY19" fmla="*/ 99391 h 113276"/>
                <a:gd name="connsiteX20" fmla="*/ 11434 w 107610"/>
                <a:gd name="connsiteY20" fmla="*/ 110353 h 113276"/>
                <a:gd name="connsiteX21" fmla="*/ 19168 w 107610"/>
                <a:gd name="connsiteY21" fmla="*/ 115104 h 113276"/>
                <a:gd name="connsiteX22" fmla="*/ 31274 w 107610"/>
                <a:gd name="connsiteY22" fmla="*/ 112546 h 113276"/>
                <a:gd name="connsiteX23" fmla="*/ 34973 w 107610"/>
                <a:gd name="connsiteY23" fmla="*/ 115104 h 113276"/>
                <a:gd name="connsiteX24" fmla="*/ 44053 w 107610"/>
                <a:gd name="connsiteY24" fmla="*/ 107065 h 113276"/>
                <a:gd name="connsiteX25" fmla="*/ 58177 w 107610"/>
                <a:gd name="connsiteY25" fmla="*/ 103411 h 113276"/>
                <a:gd name="connsiteX26" fmla="*/ 61204 w 107610"/>
                <a:gd name="connsiteY26" fmla="*/ 103045 h 113276"/>
                <a:gd name="connsiteX27" fmla="*/ 58177 w 107610"/>
                <a:gd name="connsiteY27" fmla="*/ 89160 h 11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7610" h="113276">
                  <a:moveTo>
                    <a:pt x="58177" y="89160"/>
                  </a:moveTo>
                  <a:cubicBezTo>
                    <a:pt x="55823" y="86967"/>
                    <a:pt x="54141" y="85140"/>
                    <a:pt x="53133" y="84409"/>
                  </a:cubicBezTo>
                  <a:cubicBezTo>
                    <a:pt x="47752" y="80755"/>
                    <a:pt x="51115" y="70159"/>
                    <a:pt x="57504" y="68331"/>
                  </a:cubicBezTo>
                  <a:cubicBezTo>
                    <a:pt x="58849" y="67966"/>
                    <a:pt x="60531" y="66870"/>
                    <a:pt x="62548" y="65774"/>
                  </a:cubicBezTo>
                  <a:cubicBezTo>
                    <a:pt x="66248" y="57735"/>
                    <a:pt x="71964" y="50426"/>
                    <a:pt x="77681" y="43849"/>
                  </a:cubicBezTo>
                  <a:cubicBezTo>
                    <a:pt x="80708" y="40560"/>
                    <a:pt x="84407" y="38733"/>
                    <a:pt x="87769" y="38368"/>
                  </a:cubicBezTo>
                  <a:cubicBezTo>
                    <a:pt x="88106" y="34714"/>
                    <a:pt x="88442" y="30329"/>
                    <a:pt x="90124" y="26309"/>
                  </a:cubicBezTo>
                  <a:cubicBezTo>
                    <a:pt x="92141" y="21925"/>
                    <a:pt x="99876" y="13520"/>
                    <a:pt x="107610" y="6577"/>
                  </a:cubicBezTo>
                  <a:cubicBezTo>
                    <a:pt x="105929" y="5847"/>
                    <a:pt x="104584" y="5481"/>
                    <a:pt x="103239" y="5847"/>
                  </a:cubicBezTo>
                  <a:cubicBezTo>
                    <a:pt x="97186" y="8039"/>
                    <a:pt x="95168" y="0"/>
                    <a:pt x="90124" y="0"/>
                  </a:cubicBezTo>
                  <a:cubicBezTo>
                    <a:pt x="85079" y="0"/>
                    <a:pt x="86088" y="14251"/>
                    <a:pt x="81044" y="14251"/>
                  </a:cubicBezTo>
                  <a:cubicBezTo>
                    <a:pt x="76000" y="14251"/>
                    <a:pt x="77009" y="22655"/>
                    <a:pt x="69947" y="23752"/>
                  </a:cubicBezTo>
                  <a:cubicBezTo>
                    <a:pt x="62885" y="24848"/>
                    <a:pt x="60867" y="24848"/>
                    <a:pt x="63894" y="30694"/>
                  </a:cubicBezTo>
                  <a:cubicBezTo>
                    <a:pt x="66920" y="36541"/>
                    <a:pt x="59858" y="34349"/>
                    <a:pt x="53805" y="34349"/>
                  </a:cubicBezTo>
                  <a:cubicBezTo>
                    <a:pt x="47752" y="34349"/>
                    <a:pt x="47752" y="29598"/>
                    <a:pt x="43717" y="29598"/>
                  </a:cubicBezTo>
                  <a:cubicBezTo>
                    <a:pt x="39681" y="29598"/>
                    <a:pt x="36655" y="38003"/>
                    <a:pt x="33628" y="42387"/>
                  </a:cubicBezTo>
                  <a:cubicBezTo>
                    <a:pt x="30602" y="47138"/>
                    <a:pt x="10425" y="57735"/>
                    <a:pt x="4372" y="61389"/>
                  </a:cubicBezTo>
                  <a:cubicBezTo>
                    <a:pt x="2690" y="62485"/>
                    <a:pt x="1345" y="65408"/>
                    <a:pt x="0" y="69428"/>
                  </a:cubicBezTo>
                  <a:cubicBezTo>
                    <a:pt x="7062" y="70159"/>
                    <a:pt x="14796" y="74909"/>
                    <a:pt x="17823" y="79659"/>
                  </a:cubicBezTo>
                  <a:cubicBezTo>
                    <a:pt x="22195" y="86236"/>
                    <a:pt x="12779" y="93545"/>
                    <a:pt x="8743" y="99391"/>
                  </a:cubicBezTo>
                  <a:cubicBezTo>
                    <a:pt x="4708" y="105238"/>
                    <a:pt x="11434" y="105603"/>
                    <a:pt x="11434" y="110353"/>
                  </a:cubicBezTo>
                  <a:cubicBezTo>
                    <a:pt x="11770" y="115104"/>
                    <a:pt x="17150" y="119123"/>
                    <a:pt x="19168" y="115104"/>
                  </a:cubicBezTo>
                  <a:cubicBezTo>
                    <a:pt x="21186" y="110719"/>
                    <a:pt x="24549" y="112546"/>
                    <a:pt x="31274" y="112546"/>
                  </a:cubicBezTo>
                  <a:cubicBezTo>
                    <a:pt x="33292" y="112546"/>
                    <a:pt x="34301" y="113642"/>
                    <a:pt x="34973" y="115104"/>
                  </a:cubicBezTo>
                  <a:cubicBezTo>
                    <a:pt x="38672" y="111815"/>
                    <a:pt x="42708" y="108526"/>
                    <a:pt x="44053" y="107065"/>
                  </a:cubicBezTo>
                  <a:cubicBezTo>
                    <a:pt x="46407" y="104142"/>
                    <a:pt x="52796" y="103411"/>
                    <a:pt x="58177" y="103411"/>
                  </a:cubicBezTo>
                  <a:cubicBezTo>
                    <a:pt x="59186" y="103411"/>
                    <a:pt x="60195" y="103411"/>
                    <a:pt x="61204" y="103045"/>
                  </a:cubicBezTo>
                  <a:cubicBezTo>
                    <a:pt x="59858" y="98660"/>
                    <a:pt x="58513" y="93910"/>
                    <a:pt x="58177" y="8916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80" name="Freeform: Shape 79">
              <a:extLst>
                <a:ext uri="{FF2B5EF4-FFF2-40B4-BE49-F238E27FC236}">
                  <a16:creationId xmlns:a16="http://schemas.microsoft.com/office/drawing/2014/main" id="{F5D12261-2BB2-488F-9224-C8B1767DA744}"/>
                </a:ext>
              </a:extLst>
            </p:cNvPr>
            <p:cNvSpPr/>
            <p:nvPr/>
          </p:nvSpPr>
          <p:spPr>
            <a:xfrm>
              <a:off x="10089851" y="1928819"/>
              <a:ext cx="117699" cy="76736"/>
            </a:xfrm>
            <a:custGeom>
              <a:avLst/>
              <a:gdLst>
                <a:gd name="connsiteX0" fmla="*/ 117699 w 117698"/>
                <a:gd name="connsiteY0" fmla="*/ 50520 h 76735"/>
                <a:gd name="connsiteX1" fmla="*/ 114000 w 117698"/>
                <a:gd name="connsiteY1" fmla="*/ 50520 h 76735"/>
                <a:gd name="connsiteX2" fmla="*/ 93486 w 117698"/>
                <a:gd name="connsiteY2" fmla="*/ 46135 h 76735"/>
                <a:gd name="connsiteX3" fmla="*/ 63221 w 117698"/>
                <a:gd name="connsiteY3" fmla="*/ 31884 h 76735"/>
                <a:gd name="connsiteX4" fmla="*/ 31274 w 117698"/>
                <a:gd name="connsiteY4" fmla="*/ 4843 h 76735"/>
                <a:gd name="connsiteX5" fmla="*/ 18832 w 117698"/>
                <a:gd name="connsiteY5" fmla="*/ 1920 h 76735"/>
                <a:gd name="connsiteX6" fmla="*/ 9416 w 117698"/>
                <a:gd name="connsiteY6" fmla="*/ 5209 h 76735"/>
                <a:gd name="connsiteX7" fmla="*/ 2354 w 117698"/>
                <a:gd name="connsiteY7" fmla="*/ 15806 h 76735"/>
                <a:gd name="connsiteX8" fmla="*/ 0 w 117698"/>
                <a:gd name="connsiteY8" fmla="*/ 29691 h 76735"/>
                <a:gd name="connsiteX9" fmla="*/ 8071 w 117698"/>
                <a:gd name="connsiteY9" fmla="*/ 36999 h 76735"/>
                <a:gd name="connsiteX10" fmla="*/ 20513 w 117698"/>
                <a:gd name="connsiteY10" fmla="*/ 44308 h 76735"/>
                <a:gd name="connsiteX11" fmla="*/ 32283 w 117698"/>
                <a:gd name="connsiteY11" fmla="*/ 51616 h 76735"/>
                <a:gd name="connsiteX12" fmla="*/ 45062 w 117698"/>
                <a:gd name="connsiteY12" fmla="*/ 60386 h 76735"/>
                <a:gd name="connsiteX13" fmla="*/ 59858 w 117698"/>
                <a:gd name="connsiteY13" fmla="*/ 57462 h 76735"/>
                <a:gd name="connsiteX14" fmla="*/ 68602 w 117698"/>
                <a:gd name="connsiteY14" fmla="*/ 67694 h 76735"/>
                <a:gd name="connsiteX15" fmla="*/ 88778 w 117698"/>
                <a:gd name="connsiteY15" fmla="*/ 77194 h 76735"/>
                <a:gd name="connsiteX16" fmla="*/ 116017 w 117698"/>
                <a:gd name="connsiteY16" fmla="*/ 74271 h 76735"/>
                <a:gd name="connsiteX17" fmla="*/ 116690 w 117698"/>
                <a:gd name="connsiteY17" fmla="*/ 55635 h 76735"/>
                <a:gd name="connsiteX18" fmla="*/ 117699 w 117698"/>
                <a:gd name="connsiteY18" fmla="*/ 50520 h 7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698" h="76735">
                  <a:moveTo>
                    <a:pt x="117699" y="50520"/>
                  </a:moveTo>
                  <a:cubicBezTo>
                    <a:pt x="116690" y="50520"/>
                    <a:pt x="115344" y="50520"/>
                    <a:pt x="114000" y="50520"/>
                  </a:cubicBezTo>
                  <a:cubicBezTo>
                    <a:pt x="104920" y="50885"/>
                    <a:pt x="99539" y="45769"/>
                    <a:pt x="93486" y="46135"/>
                  </a:cubicBezTo>
                  <a:cubicBezTo>
                    <a:pt x="87769" y="46500"/>
                    <a:pt x="70619" y="38826"/>
                    <a:pt x="63221" y="31884"/>
                  </a:cubicBezTo>
                  <a:cubicBezTo>
                    <a:pt x="55823" y="24941"/>
                    <a:pt x="36318" y="10325"/>
                    <a:pt x="31274" y="4843"/>
                  </a:cubicBezTo>
                  <a:cubicBezTo>
                    <a:pt x="26566" y="-1003"/>
                    <a:pt x="19504" y="-1003"/>
                    <a:pt x="18832" y="1920"/>
                  </a:cubicBezTo>
                  <a:cubicBezTo>
                    <a:pt x="18159" y="4478"/>
                    <a:pt x="14796" y="4843"/>
                    <a:pt x="9416" y="5209"/>
                  </a:cubicBezTo>
                  <a:cubicBezTo>
                    <a:pt x="8071" y="8132"/>
                    <a:pt x="2354" y="11786"/>
                    <a:pt x="2354" y="15806"/>
                  </a:cubicBezTo>
                  <a:cubicBezTo>
                    <a:pt x="2354" y="20191"/>
                    <a:pt x="0" y="26037"/>
                    <a:pt x="0" y="29691"/>
                  </a:cubicBezTo>
                  <a:cubicBezTo>
                    <a:pt x="0" y="33345"/>
                    <a:pt x="6053" y="34076"/>
                    <a:pt x="8071" y="36999"/>
                  </a:cubicBezTo>
                  <a:cubicBezTo>
                    <a:pt x="9752" y="39923"/>
                    <a:pt x="19841" y="41384"/>
                    <a:pt x="20513" y="44308"/>
                  </a:cubicBezTo>
                  <a:cubicBezTo>
                    <a:pt x="21186" y="47231"/>
                    <a:pt x="27911" y="50885"/>
                    <a:pt x="32283" y="51616"/>
                  </a:cubicBezTo>
                  <a:cubicBezTo>
                    <a:pt x="36655" y="52347"/>
                    <a:pt x="42708" y="58193"/>
                    <a:pt x="45062" y="60386"/>
                  </a:cubicBezTo>
                  <a:cubicBezTo>
                    <a:pt x="47416" y="62578"/>
                    <a:pt x="56832" y="57462"/>
                    <a:pt x="59858" y="57462"/>
                  </a:cubicBezTo>
                  <a:cubicBezTo>
                    <a:pt x="62885" y="57462"/>
                    <a:pt x="67929" y="64040"/>
                    <a:pt x="68602" y="67694"/>
                  </a:cubicBezTo>
                  <a:cubicBezTo>
                    <a:pt x="69274" y="71348"/>
                    <a:pt x="85079" y="73540"/>
                    <a:pt x="88778" y="77194"/>
                  </a:cubicBezTo>
                  <a:cubicBezTo>
                    <a:pt x="92478" y="80848"/>
                    <a:pt x="112318" y="78656"/>
                    <a:pt x="116017" y="74271"/>
                  </a:cubicBezTo>
                  <a:cubicBezTo>
                    <a:pt x="119716" y="69886"/>
                    <a:pt x="116690" y="61847"/>
                    <a:pt x="116690" y="55635"/>
                  </a:cubicBezTo>
                  <a:cubicBezTo>
                    <a:pt x="116690" y="52712"/>
                    <a:pt x="117026" y="51616"/>
                    <a:pt x="117699" y="5052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81" name="Freeform: Shape 80">
              <a:extLst>
                <a:ext uri="{FF2B5EF4-FFF2-40B4-BE49-F238E27FC236}">
                  <a16:creationId xmlns:a16="http://schemas.microsoft.com/office/drawing/2014/main" id="{81C57D3F-CE2A-404F-9C84-F59DBCAD428A}"/>
                </a:ext>
              </a:extLst>
            </p:cNvPr>
            <p:cNvSpPr/>
            <p:nvPr/>
          </p:nvSpPr>
          <p:spPr>
            <a:xfrm>
              <a:off x="10264045" y="1967481"/>
              <a:ext cx="131150" cy="339830"/>
            </a:xfrm>
            <a:custGeom>
              <a:avLst/>
              <a:gdLst>
                <a:gd name="connsiteX0" fmla="*/ 126106 w 131149"/>
                <a:gd name="connsiteY0" fmla="*/ 135731 h 339830"/>
                <a:gd name="connsiteX1" fmla="*/ 116354 w 131149"/>
                <a:gd name="connsiteY1" fmla="*/ 129519 h 339830"/>
                <a:gd name="connsiteX2" fmla="*/ 107610 w 131149"/>
                <a:gd name="connsiteY2" fmla="*/ 124769 h 339830"/>
                <a:gd name="connsiteX3" fmla="*/ 107610 w 131149"/>
                <a:gd name="connsiteY3" fmla="*/ 112710 h 339830"/>
                <a:gd name="connsiteX4" fmla="*/ 101894 w 131149"/>
                <a:gd name="connsiteY4" fmla="*/ 104671 h 339830"/>
                <a:gd name="connsiteX5" fmla="*/ 97186 w 131149"/>
                <a:gd name="connsiteY5" fmla="*/ 89690 h 339830"/>
                <a:gd name="connsiteX6" fmla="*/ 83062 w 131149"/>
                <a:gd name="connsiteY6" fmla="*/ 86401 h 339830"/>
                <a:gd name="connsiteX7" fmla="*/ 80371 w 131149"/>
                <a:gd name="connsiteY7" fmla="*/ 77631 h 339830"/>
                <a:gd name="connsiteX8" fmla="*/ 93150 w 131149"/>
                <a:gd name="connsiteY8" fmla="*/ 52052 h 339830"/>
                <a:gd name="connsiteX9" fmla="*/ 96849 w 131149"/>
                <a:gd name="connsiteY9" fmla="*/ 25378 h 339830"/>
                <a:gd name="connsiteX10" fmla="*/ 90460 w 131149"/>
                <a:gd name="connsiteY10" fmla="*/ 16608 h 339830"/>
                <a:gd name="connsiteX11" fmla="*/ 87097 w 131149"/>
                <a:gd name="connsiteY11" fmla="*/ 6376 h 339830"/>
                <a:gd name="connsiteX12" fmla="*/ 76672 w 131149"/>
                <a:gd name="connsiteY12" fmla="*/ 1261 h 339830"/>
                <a:gd name="connsiteX13" fmla="*/ 73982 w 131149"/>
                <a:gd name="connsiteY13" fmla="*/ 3088 h 339830"/>
                <a:gd name="connsiteX14" fmla="*/ 74319 w 131149"/>
                <a:gd name="connsiteY14" fmla="*/ 3088 h 339830"/>
                <a:gd name="connsiteX15" fmla="*/ 70619 w 131149"/>
                <a:gd name="connsiteY15" fmla="*/ 11858 h 339830"/>
                <a:gd name="connsiteX16" fmla="*/ 71964 w 131149"/>
                <a:gd name="connsiteY16" fmla="*/ 24281 h 339830"/>
                <a:gd name="connsiteX17" fmla="*/ 65239 w 131149"/>
                <a:gd name="connsiteY17" fmla="*/ 24281 h 339830"/>
                <a:gd name="connsiteX18" fmla="*/ 52460 w 131149"/>
                <a:gd name="connsiteY18" fmla="*/ 30859 h 339830"/>
                <a:gd name="connsiteX19" fmla="*/ 42035 w 131149"/>
                <a:gd name="connsiteY19" fmla="*/ 45475 h 339830"/>
                <a:gd name="connsiteX20" fmla="*/ 37664 w 131149"/>
                <a:gd name="connsiteY20" fmla="*/ 67765 h 339830"/>
                <a:gd name="connsiteX21" fmla="*/ 32283 w 131149"/>
                <a:gd name="connsiteY21" fmla="*/ 90055 h 339830"/>
                <a:gd name="connsiteX22" fmla="*/ 19841 w 131149"/>
                <a:gd name="connsiteY22" fmla="*/ 89324 h 339830"/>
                <a:gd name="connsiteX23" fmla="*/ 16814 w 131149"/>
                <a:gd name="connsiteY23" fmla="*/ 107229 h 339830"/>
                <a:gd name="connsiteX24" fmla="*/ 12443 w 131149"/>
                <a:gd name="connsiteY24" fmla="*/ 126596 h 339830"/>
                <a:gd name="connsiteX25" fmla="*/ 5717 w 131149"/>
                <a:gd name="connsiteY25" fmla="*/ 140481 h 339830"/>
                <a:gd name="connsiteX26" fmla="*/ 0 w 131149"/>
                <a:gd name="connsiteY26" fmla="*/ 145963 h 339830"/>
                <a:gd name="connsiteX27" fmla="*/ 14796 w 131149"/>
                <a:gd name="connsiteY27" fmla="*/ 164233 h 339830"/>
                <a:gd name="connsiteX28" fmla="*/ 32620 w 131149"/>
                <a:gd name="connsiteY28" fmla="*/ 201139 h 339830"/>
                <a:gd name="connsiteX29" fmla="*/ 33292 w 131149"/>
                <a:gd name="connsiteY29" fmla="*/ 220871 h 339830"/>
                <a:gd name="connsiteX30" fmla="*/ 33628 w 131149"/>
                <a:gd name="connsiteY30" fmla="*/ 223429 h 339830"/>
                <a:gd name="connsiteX31" fmla="*/ 33628 w 131149"/>
                <a:gd name="connsiteY31" fmla="*/ 232930 h 339830"/>
                <a:gd name="connsiteX32" fmla="*/ 32620 w 131149"/>
                <a:gd name="connsiteY32" fmla="*/ 238411 h 339830"/>
                <a:gd name="connsiteX33" fmla="*/ 36655 w 131149"/>
                <a:gd name="connsiteY33" fmla="*/ 240603 h 339830"/>
                <a:gd name="connsiteX34" fmla="*/ 51787 w 131149"/>
                <a:gd name="connsiteY34" fmla="*/ 238411 h 339830"/>
                <a:gd name="connsiteX35" fmla="*/ 64903 w 131149"/>
                <a:gd name="connsiteY35" fmla="*/ 220141 h 339830"/>
                <a:gd name="connsiteX36" fmla="*/ 72973 w 131149"/>
                <a:gd name="connsiteY36" fmla="*/ 227449 h 339830"/>
                <a:gd name="connsiteX37" fmla="*/ 79363 w 131149"/>
                <a:gd name="connsiteY37" fmla="*/ 247912 h 339830"/>
                <a:gd name="connsiteX38" fmla="*/ 87433 w 131149"/>
                <a:gd name="connsiteY38" fmla="*/ 287376 h 339830"/>
                <a:gd name="connsiteX39" fmla="*/ 93487 w 131149"/>
                <a:gd name="connsiteY39" fmla="*/ 316243 h 339830"/>
                <a:gd name="connsiteX40" fmla="*/ 95504 w 131149"/>
                <a:gd name="connsiteY40" fmla="*/ 337802 h 339830"/>
                <a:gd name="connsiteX41" fmla="*/ 94496 w 131149"/>
                <a:gd name="connsiteY41" fmla="*/ 342918 h 339830"/>
                <a:gd name="connsiteX42" fmla="*/ 107947 w 131149"/>
                <a:gd name="connsiteY42" fmla="*/ 312589 h 339830"/>
                <a:gd name="connsiteX43" fmla="*/ 102903 w 131149"/>
                <a:gd name="connsiteY43" fmla="*/ 298703 h 339830"/>
                <a:gd name="connsiteX44" fmla="*/ 96849 w 131149"/>
                <a:gd name="connsiteY44" fmla="*/ 276413 h 339830"/>
                <a:gd name="connsiteX45" fmla="*/ 91133 w 131149"/>
                <a:gd name="connsiteY45" fmla="*/ 257047 h 339830"/>
                <a:gd name="connsiteX46" fmla="*/ 93487 w 131149"/>
                <a:gd name="connsiteY46" fmla="*/ 243892 h 339830"/>
                <a:gd name="connsiteX47" fmla="*/ 94159 w 131149"/>
                <a:gd name="connsiteY47" fmla="*/ 235122 h 339830"/>
                <a:gd name="connsiteX48" fmla="*/ 91133 w 131149"/>
                <a:gd name="connsiteY48" fmla="*/ 222698 h 339830"/>
                <a:gd name="connsiteX49" fmla="*/ 79363 w 131149"/>
                <a:gd name="connsiteY49" fmla="*/ 206255 h 339830"/>
                <a:gd name="connsiteX50" fmla="*/ 82389 w 131149"/>
                <a:gd name="connsiteY50" fmla="*/ 177388 h 339830"/>
                <a:gd name="connsiteX51" fmla="*/ 91133 w 131149"/>
                <a:gd name="connsiteY51" fmla="*/ 171541 h 339830"/>
                <a:gd name="connsiteX52" fmla="*/ 102903 w 131149"/>
                <a:gd name="connsiteY52" fmla="*/ 167156 h 339830"/>
                <a:gd name="connsiteX53" fmla="*/ 117026 w 131149"/>
                <a:gd name="connsiteY53" fmla="*/ 157656 h 339830"/>
                <a:gd name="connsiteX54" fmla="*/ 125097 w 131149"/>
                <a:gd name="connsiteY54" fmla="*/ 149617 h 339830"/>
                <a:gd name="connsiteX55" fmla="*/ 133168 w 131149"/>
                <a:gd name="connsiteY55" fmla="*/ 134269 h 339830"/>
                <a:gd name="connsiteX56" fmla="*/ 133504 w 131149"/>
                <a:gd name="connsiteY56" fmla="*/ 134269 h 339830"/>
                <a:gd name="connsiteX57" fmla="*/ 126106 w 131149"/>
                <a:gd name="connsiteY57" fmla="*/ 135731 h 33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1149" h="339830">
                  <a:moveTo>
                    <a:pt x="126106" y="135731"/>
                  </a:moveTo>
                  <a:cubicBezTo>
                    <a:pt x="119044" y="139020"/>
                    <a:pt x="115681" y="134635"/>
                    <a:pt x="116354" y="129519"/>
                  </a:cubicBezTo>
                  <a:cubicBezTo>
                    <a:pt x="117026" y="124769"/>
                    <a:pt x="111646" y="124769"/>
                    <a:pt x="107610" y="124769"/>
                  </a:cubicBezTo>
                  <a:cubicBezTo>
                    <a:pt x="103911" y="124769"/>
                    <a:pt x="106265" y="117461"/>
                    <a:pt x="107610" y="112710"/>
                  </a:cubicBezTo>
                  <a:cubicBezTo>
                    <a:pt x="108955" y="107960"/>
                    <a:pt x="106265" y="105037"/>
                    <a:pt x="101894" y="104671"/>
                  </a:cubicBezTo>
                  <a:cubicBezTo>
                    <a:pt x="97522" y="104306"/>
                    <a:pt x="95168" y="92978"/>
                    <a:pt x="97186" y="89690"/>
                  </a:cubicBezTo>
                  <a:cubicBezTo>
                    <a:pt x="98867" y="86401"/>
                    <a:pt x="87770" y="83478"/>
                    <a:pt x="83062" y="86401"/>
                  </a:cubicBezTo>
                  <a:cubicBezTo>
                    <a:pt x="78354" y="89324"/>
                    <a:pt x="81717" y="81651"/>
                    <a:pt x="80371" y="77631"/>
                  </a:cubicBezTo>
                  <a:cubicBezTo>
                    <a:pt x="79026" y="73612"/>
                    <a:pt x="86761" y="59726"/>
                    <a:pt x="93150" y="52052"/>
                  </a:cubicBezTo>
                  <a:cubicBezTo>
                    <a:pt x="99876" y="44379"/>
                    <a:pt x="96849" y="34147"/>
                    <a:pt x="96849" y="25378"/>
                  </a:cubicBezTo>
                  <a:cubicBezTo>
                    <a:pt x="96849" y="16608"/>
                    <a:pt x="93823" y="16608"/>
                    <a:pt x="90460" y="16608"/>
                  </a:cubicBezTo>
                  <a:cubicBezTo>
                    <a:pt x="87433" y="16608"/>
                    <a:pt x="87097" y="11492"/>
                    <a:pt x="87097" y="6376"/>
                  </a:cubicBezTo>
                  <a:cubicBezTo>
                    <a:pt x="87097" y="1626"/>
                    <a:pt x="80371" y="-2028"/>
                    <a:pt x="76672" y="1261"/>
                  </a:cubicBezTo>
                  <a:cubicBezTo>
                    <a:pt x="76000" y="1626"/>
                    <a:pt x="75327" y="2357"/>
                    <a:pt x="73982" y="3088"/>
                  </a:cubicBezTo>
                  <a:cubicBezTo>
                    <a:pt x="73982" y="3088"/>
                    <a:pt x="74319" y="3088"/>
                    <a:pt x="74319" y="3088"/>
                  </a:cubicBezTo>
                  <a:cubicBezTo>
                    <a:pt x="74319" y="3088"/>
                    <a:pt x="72973" y="10396"/>
                    <a:pt x="70619" y="11858"/>
                  </a:cubicBezTo>
                  <a:cubicBezTo>
                    <a:pt x="68265" y="13319"/>
                    <a:pt x="68265" y="17704"/>
                    <a:pt x="71964" y="24281"/>
                  </a:cubicBezTo>
                  <a:cubicBezTo>
                    <a:pt x="75663" y="30859"/>
                    <a:pt x="66584" y="27935"/>
                    <a:pt x="65239" y="24281"/>
                  </a:cubicBezTo>
                  <a:cubicBezTo>
                    <a:pt x="63894" y="20627"/>
                    <a:pt x="56496" y="26474"/>
                    <a:pt x="52460" y="30859"/>
                  </a:cubicBezTo>
                  <a:cubicBezTo>
                    <a:pt x="48088" y="35244"/>
                    <a:pt x="42035" y="37436"/>
                    <a:pt x="42035" y="45475"/>
                  </a:cubicBezTo>
                  <a:cubicBezTo>
                    <a:pt x="42035" y="53514"/>
                    <a:pt x="36655" y="61553"/>
                    <a:pt x="37664" y="67765"/>
                  </a:cubicBezTo>
                  <a:cubicBezTo>
                    <a:pt x="39009" y="74342"/>
                    <a:pt x="31611" y="86401"/>
                    <a:pt x="32283" y="90055"/>
                  </a:cubicBezTo>
                  <a:cubicBezTo>
                    <a:pt x="32956" y="93709"/>
                    <a:pt x="21858" y="89324"/>
                    <a:pt x="19841" y="89324"/>
                  </a:cubicBezTo>
                  <a:cubicBezTo>
                    <a:pt x="17823" y="89324"/>
                    <a:pt x="19168" y="103210"/>
                    <a:pt x="16814" y="107229"/>
                  </a:cubicBezTo>
                  <a:cubicBezTo>
                    <a:pt x="14460" y="111614"/>
                    <a:pt x="16142" y="126596"/>
                    <a:pt x="12443" y="126596"/>
                  </a:cubicBezTo>
                  <a:cubicBezTo>
                    <a:pt x="8744" y="126596"/>
                    <a:pt x="5717" y="140481"/>
                    <a:pt x="5717" y="140481"/>
                  </a:cubicBezTo>
                  <a:cubicBezTo>
                    <a:pt x="5717" y="140481"/>
                    <a:pt x="2690" y="143039"/>
                    <a:pt x="0" y="145963"/>
                  </a:cubicBezTo>
                  <a:cubicBezTo>
                    <a:pt x="3027" y="153271"/>
                    <a:pt x="8407" y="160944"/>
                    <a:pt x="14796" y="164233"/>
                  </a:cubicBezTo>
                  <a:cubicBezTo>
                    <a:pt x="23876" y="168618"/>
                    <a:pt x="29929" y="189812"/>
                    <a:pt x="32620" y="201139"/>
                  </a:cubicBezTo>
                  <a:cubicBezTo>
                    <a:pt x="34301" y="208082"/>
                    <a:pt x="34301" y="215025"/>
                    <a:pt x="33292" y="220871"/>
                  </a:cubicBezTo>
                  <a:cubicBezTo>
                    <a:pt x="33292" y="221602"/>
                    <a:pt x="33628" y="222698"/>
                    <a:pt x="33628" y="223429"/>
                  </a:cubicBezTo>
                  <a:lnTo>
                    <a:pt x="33628" y="232930"/>
                  </a:lnTo>
                  <a:cubicBezTo>
                    <a:pt x="33628" y="234757"/>
                    <a:pt x="33292" y="236584"/>
                    <a:pt x="32620" y="238411"/>
                  </a:cubicBezTo>
                  <a:cubicBezTo>
                    <a:pt x="33965" y="239142"/>
                    <a:pt x="35310" y="239873"/>
                    <a:pt x="36655" y="240603"/>
                  </a:cubicBezTo>
                  <a:cubicBezTo>
                    <a:pt x="42035" y="243892"/>
                    <a:pt x="48088" y="244988"/>
                    <a:pt x="51787" y="238411"/>
                  </a:cubicBezTo>
                  <a:cubicBezTo>
                    <a:pt x="55823" y="231834"/>
                    <a:pt x="63894" y="227449"/>
                    <a:pt x="64903" y="220141"/>
                  </a:cubicBezTo>
                  <a:cubicBezTo>
                    <a:pt x="65912" y="212832"/>
                    <a:pt x="69611" y="223795"/>
                    <a:pt x="72973" y="227449"/>
                  </a:cubicBezTo>
                  <a:cubicBezTo>
                    <a:pt x="76336" y="231103"/>
                    <a:pt x="78354" y="238411"/>
                    <a:pt x="79363" y="247912"/>
                  </a:cubicBezTo>
                  <a:cubicBezTo>
                    <a:pt x="80035" y="257047"/>
                    <a:pt x="80708" y="280068"/>
                    <a:pt x="87433" y="287376"/>
                  </a:cubicBezTo>
                  <a:cubicBezTo>
                    <a:pt x="94159" y="294684"/>
                    <a:pt x="95168" y="310762"/>
                    <a:pt x="93487" y="316243"/>
                  </a:cubicBezTo>
                  <a:cubicBezTo>
                    <a:pt x="91805" y="322090"/>
                    <a:pt x="96849" y="331590"/>
                    <a:pt x="95504" y="337802"/>
                  </a:cubicBezTo>
                  <a:cubicBezTo>
                    <a:pt x="95168" y="338898"/>
                    <a:pt x="94832" y="340725"/>
                    <a:pt x="94496" y="342918"/>
                  </a:cubicBezTo>
                  <a:cubicBezTo>
                    <a:pt x="100548" y="344380"/>
                    <a:pt x="107947" y="312589"/>
                    <a:pt x="107947" y="312589"/>
                  </a:cubicBezTo>
                  <a:cubicBezTo>
                    <a:pt x="107947" y="305281"/>
                    <a:pt x="102903" y="304550"/>
                    <a:pt x="102903" y="298703"/>
                  </a:cubicBezTo>
                  <a:cubicBezTo>
                    <a:pt x="102903" y="292857"/>
                    <a:pt x="102903" y="282625"/>
                    <a:pt x="96849" y="276413"/>
                  </a:cubicBezTo>
                  <a:cubicBezTo>
                    <a:pt x="90796" y="269836"/>
                    <a:pt x="87433" y="260335"/>
                    <a:pt x="91133" y="257047"/>
                  </a:cubicBezTo>
                  <a:cubicBezTo>
                    <a:pt x="94832" y="253393"/>
                    <a:pt x="91805" y="243161"/>
                    <a:pt x="93487" y="243892"/>
                  </a:cubicBezTo>
                  <a:cubicBezTo>
                    <a:pt x="95168" y="244623"/>
                    <a:pt x="97858" y="237315"/>
                    <a:pt x="94159" y="235122"/>
                  </a:cubicBezTo>
                  <a:cubicBezTo>
                    <a:pt x="90460" y="232930"/>
                    <a:pt x="94159" y="224160"/>
                    <a:pt x="91133" y="222698"/>
                  </a:cubicBezTo>
                  <a:cubicBezTo>
                    <a:pt x="88106" y="221237"/>
                    <a:pt x="79363" y="209544"/>
                    <a:pt x="79363" y="206255"/>
                  </a:cubicBezTo>
                  <a:cubicBezTo>
                    <a:pt x="79363" y="202601"/>
                    <a:pt x="81717" y="182503"/>
                    <a:pt x="82389" y="177388"/>
                  </a:cubicBezTo>
                  <a:cubicBezTo>
                    <a:pt x="83062" y="172272"/>
                    <a:pt x="89115" y="171541"/>
                    <a:pt x="91133" y="171541"/>
                  </a:cubicBezTo>
                  <a:cubicBezTo>
                    <a:pt x="93150" y="171541"/>
                    <a:pt x="100548" y="172272"/>
                    <a:pt x="102903" y="167156"/>
                  </a:cubicBezTo>
                  <a:cubicBezTo>
                    <a:pt x="105256" y="162041"/>
                    <a:pt x="115681" y="161310"/>
                    <a:pt x="117026" y="157656"/>
                  </a:cubicBezTo>
                  <a:cubicBezTo>
                    <a:pt x="118371" y="154002"/>
                    <a:pt x="125097" y="154002"/>
                    <a:pt x="125097" y="149617"/>
                  </a:cubicBezTo>
                  <a:cubicBezTo>
                    <a:pt x="125097" y="145232"/>
                    <a:pt x="133168" y="134269"/>
                    <a:pt x="133168" y="134269"/>
                  </a:cubicBezTo>
                  <a:cubicBezTo>
                    <a:pt x="133168" y="134269"/>
                    <a:pt x="133504" y="134269"/>
                    <a:pt x="133504" y="134269"/>
                  </a:cubicBezTo>
                  <a:cubicBezTo>
                    <a:pt x="132159" y="132077"/>
                    <a:pt x="130141" y="133904"/>
                    <a:pt x="126106" y="13573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82" name="Freeform: Shape 81">
              <a:extLst>
                <a:ext uri="{FF2B5EF4-FFF2-40B4-BE49-F238E27FC236}">
                  <a16:creationId xmlns:a16="http://schemas.microsoft.com/office/drawing/2014/main" id="{16421DF7-894A-4AC8-95B7-803145394C50}"/>
                </a:ext>
              </a:extLst>
            </p:cNvPr>
            <p:cNvSpPr/>
            <p:nvPr/>
          </p:nvSpPr>
          <p:spPr>
            <a:xfrm>
              <a:off x="10218311" y="1971751"/>
              <a:ext cx="43717" cy="29233"/>
            </a:xfrm>
            <a:custGeom>
              <a:avLst/>
              <a:gdLst>
                <a:gd name="connsiteX0" fmla="*/ 45398 w 43716"/>
                <a:gd name="connsiteY0" fmla="*/ 9780 h 29232"/>
                <a:gd name="connsiteX1" fmla="*/ 27239 w 43716"/>
                <a:gd name="connsiteY1" fmla="*/ 3934 h 29232"/>
                <a:gd name="connsiteX2" fmla="*/ 14460 w 43716"/>
                <a:gd name="connsiteY2" fmla="*/ 1376 h 29232"/>
                <a:gd name="connsiteX3" fmla="*/ 3363 w 43716"/>
                <a:gd name="connsiteY3" fmla="*/ 12704 h 29232"/>
                <a:gd name="connsiteX4" fmla="*/ 0 w 43716"/>
                <a:gd name="connsiteY4" fmla="*/ 20377 h 29232"/>
                <a:gd name="connsiteX5" fmla="*/ 4036 w 43716"/>
                <a:gd name="connsiteY5" fmla="*/ 24762 h 29232"/>
                <a:gd name="connsiteX6" fmla="*/ 14460 w 43716"/>
                <a:gd name="connsiteY6" fmla="*/ 27685 h 29232"/>
                <a:gd name="connsiteX7" fmla="*/ 29257 w 43716"/>
                <a:gd name="connsiteY7" fmla="*/ 29147 h 29232"/>
                <a:gd name="connsiteX8" fmla="*/ 44726 w 43716"/>
                <a:gd name="connsiteY8" fmla="*/ 26955 h 29232"/>
                <a:gd name="connsiteX9" fmla="*/ 43044 w 43716"/>
                <a:gd name="connsiteY9" fmla="*/ 11242 h 29232"/>
                <a:gd name="connsiteX10" fmla="*/ 45398 w 43716"/>
                <a:gd name="connsiteY10" fmla="*/ 9780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16" h="29232">
                  <a:moveTo>
                    <a:pt x="45398" y="9780"/>
                  </a:moveTo>
                  <a:cubicBezTo>
                    <a:pt x="35982" y="-86"/>
                    <a:pt x="33628" y="7953"/>
                    <a:pt x="27239" y="3934"/>
                  </a:cubicBezTo>
                  <a:cubicBezTo>
                    <a:pt x="20513" y="-86"/>
                    <a:pt x="17487" y="-1182"/>
                    <a:pt x="14460" y="1376"/>
                  </a:cubicBezTo>
                  <a:cubicBezTo>
                    <a:pt x="11434" y="4299"/>
                    <a:pt x="6389" y="3934"/>
                    <a:pt x="3363" y="12704"/>
                  </a:cubicBezTo>
                  <a:cubicBezTo>
                    <a:pt x="2354" y="15627"/>
                    <a:pt x="1009" y="18550"/>
                    <a:pt x="0" y="20377"/>
                  </a:cubicBezTo>
                  <a:cubicBezTo>
                    <a:pt x="1009" y="22935"/>
                    <a:pt x="2690" y="25128"/>
                    <a:pt x="4036" y="24762"/>
                  </a:cubicBezTo>
                  <a:cubicBezTo>
                    <a:pt x="6389" y="24031"/>
                    <a:pt x="9416" y="29147"/>
                    <a:pt x="14460" y="27685"/>
                  </a:cubicBezTo>
                  <a:cubicBezTo>
                    <a:pt x="19505" y="26224"/>
                    <a:pt x="22531" y="31340"/>
                    <a:pt x="29257" y="29147"/>
                  </a:cubicBezTo>
                  <a:cubicBezTo>
                    <a:pt x="35982" y="26955"/>
                    <a:pt x="42035" y="32070"/>
                    <a:pt x="44726" y="26955"/>
                  </a:cubicBezTo>
                  <a:cubicBezTo>
                    <a:pt x="47079" y="21839"/>
                    <a:pt x="43044" y="11242"/>
                    <a:pt x="43044" y="11242"/>
                  </a:cubicBezTo>
                  <a:cubicBezTo>
                    <a:pt x="43044" y="11242"/>
                    <a:pt x="44053" y="10511"/>
                    <a:pt x="45398" y="978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83" name="Freeform: Shape 82">
              <a:extLst>
                <a:ext uri="{FF2B5EF4-FFF2-40B4-BE49-F238E27FC236}">
                  <a16:creationId xmlns:a16="http://schemas.microsoft.com/office/drawing/2014/main" id="{74502826-B47B-40C0-809C-2B4939DC4AD9}"/>
                </a:ext>
              </a:extLst>
            </p:cNvPr>
            <p:cNvSpPr/>
            <p:nvPr/>
          </p:nvSpPr>
          <p:spPr>
            <a:xfrm>
              <a:off x="10413354" y="2067700"/>
              <a:ext cx="107610" cy="270402"/>
            </a:xfrm>
            <a:custGeom>
              <a:avLst/>
              <a:gdLst>
                <a:gd name="connsiteX0" fmla="*/ 106602 w 107610"/>
                <a:gd name="connsiteY0" fmla="*/ 205428 h 270402"/>
                <a:gd name="connsiteX1" fmla="*/ 108283 w 107610"/>
                <a:gd name="connsiteY1" fmla="*/ 172176 h 270402"/>
                <a:gd name="connsiteX2" fmla="*/ 108955 w 107610"/>
                <a:gd name="connsiteY2" fmla="*/ 166695 h 270402"/>
                <a:gd name="connsiteX3" fmla="*/ 94159 w 107610"/>
                <a:gd name="connsiteY3" fmla="*/ 138193 h 270402"/>
                <a:gd name="connsiteX4" fmla="*/ 68938 w 107610"/>
                <a:gd name="connsiteY4" fmla="*/ 113345 h 270402"/>
                <a:gd name="connsiteX5" fmla="*/ 61876 w 107610"/>
                <a:gd name="connsiteY5" fmla="*/ 99094 h 270402"/>
                <a:gd name="connsiteX6" fmla="*/ 57841 w 107610"/>
                <a:gd name="connsiteY6" fmla="*/ 74246 h 270402"/>
                <a:gd name="connsiteX7" fmla="*/ 68938 w 107610"/>
                <a:gd name="connsiteY7" fmla="*/ 58168 h 270402"/>
                <a:gd name="connsiteX8" fmla="*/ 74991 w 107610"/>
                <a:gd name="connsiteY8" fmla="*/ 47206 h 270402"/>
                <a:gd name="connsiteX9" fmla="*/ 87097 w 107610"/>
                <a:gd name="connsiteY9" fmla="*/ 37705 h 270402"/>
                <a:gd name="connsiteX10" fmla="*/ 88442 w 107610"/>
                <a:gd name="connsiteY10" fmla="*/ 36244 h 270402"/>
                <a:gd name="connsiteX11" fmla="*/ 85079 w 107610"/>
                <a:gd name="connsiteY11" fmla="*/ 33320 h 270402"/>
                <a:gd name="connsiteX12" fmla="*/ 69611 w 107610"/>
                <a:gd name="connsiteY12" fmla="*/ 19435 h 270402"/>
                <a:gd name="connsiteX13" fmla="*/ 65239 w 107610"/>
                <a:gd name="connsiteY13" fmla="*/ 8473 h 270402"/>
                <a:gd name="connsiteX14" fmla="*/ 52460 w 107610"/>
                <a:gd name="connsiteY14" fmla="*/ 434 h 270402"/>
                <a:gd name="connsiteX15" fmla="*/ 40018 w 107610"/>
                <a:gd name="connsiteY15" fmla="*/ 9934 h 270402"/>
                <a:gd name="connsiteX16" fmla="*/ 29593 w 107610"/>
                <a:gd name="connsiteY16" fmla="*/ 12127 h 270402"/>
                <a:gd name="connsiteX17" fmla="*/ 16142 w 107610"/>
                <a:gd name="connsiteY17" fmla="*/ 12127 h 270402"/>
                <a:gd name="connsiteX18" fmla="*/ 4372 w 107610"/>
                <a:gd name="connsiteY18" fmla="*/ 13588 h 270402"/>
                <a:gd name="connsiteX19" fmla="*/ 0 w 107610"/>
                <a:gd name="connsiteY19" fmla="*/ 17608 h 270402"/>
                <a:gd name="connsiteX20" fmla="*/ 5717 w 107610"/>
                <a:gd name="connsiteY20" fmla="*/ 27109 h 270402"/>
                <a:gd name="connsiteX21" fmla="*/ 13787 w 107610"/>
                <a:gd name="connsiteY21" fmla="*/ 40994 h 270402"/>
                <a:gd name="connsiteX22" fmla="*/ 26566 w 107610"/>
                <a:gd name="connsiteY22" fmla="*/ 49033 h 270402"/>
                <a:gd name="connsiteX23" fmla="*/ 37327 w 107610"/>
                <a:gd name="connsiteY23" fmla="*/ 52687 h 270402"/>
                <a:gd name="connsiteX24" fmla="*/ 42371 w 107610"/>
                <a:gd name="connsiteY24" fmla="*/ 66573 h 270402"/>
                <a:gd name="connsiteX25" fmla="*/ 30602 w 107610"/>
                <a:gd name="connsiteY25" fmla="*/ 74612 h 270402"/>
                <a:gd name="connsiteX26" fmla="*/ 47416 w 107610"/>
                <a:gd name="connsiteY26" fmla="*/ 92151 h 270402"/>
                <a:gd name="connsiteX27" fmla="*/ 55487 w 107610"/>
                <a:gd name="connsiteY27" fmla="*/ 108229 h 270402"/>
                <a:gd name="connsiteX28" fmla="*/ 68265 w 107610"/>
                <a:gd name="connsiteY28" fmla="*/ 127961 h 270402"/>
                <a:gd name="connsiteX29" fmla="*/ 81044 w 107610"/>
                <a:gd name="connsiteY29" fmla="*/ 141847 h 270402"/>
                <a:gd name="connsiteX30" fmla="*/ 84070 w 107610"/>
                <a:gd name="connsiteY30" fmla="*/ 160483 h 270402"/>
                <a:gd name="connsiteX31" fmla="*/ 89115 w 107610"/>
                <a:gd name="connsiteY31" fmla="*/ 190812 h 270402"/>
                <a:gd name="connsiteX32" fmla="*/ 78354 w 107610"/>
                <a:gd name="connsiteY32" fmla="*/ 211640 h 270402"/>
                <a:gd name="connsiteX33" fmla="*/ 64566 w 107610"/>
                <a:gd name="connsiteY33" fmla="*/ 222237 h 270402"/>
                <a:gd name="connsiteX34" fmla="*/ 64566 w 107610"/>
                <a:gd name="connsiteY34" fmla="*/ 238315 h 270402"/>
                <a:gd name="connsiteX35" fmla="*/ 46743 w 107610"/>
                <a:gd name="connsiteY35" fmla="*/ 238315 h 270402"/>
                <a:gd name="connsiteX36" fmla="*/ 36991 w 107610"/>
                <a:gd name="connsiteY36" fmla="*/ 247085 h 270402"/>
                <a:gd name="connsiteX37" fmla="*/ 44053 w 107610"/>
                <a:gd name="connsiteY37" fmla="*/ 253297 h 270402"/>
                <a:gd name="connsiteX38" fmla="*/ 39681 w 107610"/>
                <a:gd name="connsiteY38" fmla="*/ 269375 h 270402"/>
                <a:gd name="connsiteX39" fmla="*/ 40018 w 107610"/>
                <a:gd name="connsiteY39" fmla="*/ 271567 h 270402"/>
                <a:gd name="connsiteX40" fmla="*/ 45062 w 107610"/>
                <a:gd name="connsiteY40" fmla="*/ 269009 h 270402"/>
                <a:gd name="connsiteX41" fmla="*/ 55150 w 107610"/>
                <a:gd name="connsiteY41" fmla="*/ 265355 h 270402"/>
                <a:gd name="connsiteX42" fmla="*/ 58849 w 107610"/>
                <a:gd name="connsiteY42" fmla="*/ 265721 h 270402"/>
                <a:gd name="connsiteX43" fmla="*/ 63557 w 107610"/>
                <a:gd name="connsiteY43" fmla="*/ 256220 h 270402"/>
                <a:gd name="connsiteX44" fmla="*/ 68602 w 107610"/>
                <a:gd name="connsiteY44" fmla="*/ 252566 h 270402"/>
                <a:gd name="connsiteX45" fmla="*/ 69947 w 107610"/>
                <a:gd name="connsiteY45" fmla="*/ 247085 h 270402"/>
                <a:gd name="connsiteX46" fmla="*/ 79699 w 107610"/>
                <a:gd name="connsiteY46" fmla="*/ 245257 h 270402"/>
                <a:gd name="connsiteX47" fmla="*/ 92814 w 107610"/>
                <a:gd name="connsiteY47" fmla="*/ 239411 h 270402"/>
                <a:gd name="connsiteX48" fmla="*/ 92814 w 107610"/>
                <a:gd name="connsiteY48" fmla="*/ 238315 h 270402"/>
                <a:gd name="connsiteX49" fmla="*/ 97858 w 107610"/>
                <a:gd name="connsiteY49" fmla="*/ 225891 h 270402"/>
                <a:gd name="connsiteX50" fmla="*/ 109964 w 107610"/>
                <a:gd name="connsiteY50" fmla="*/ 220775 h 270402"/>
                <a:gd name="connsiteX51" fmla="*/ 110301 w 107610"/>
                <a:gd name="connsiteY51" fmla="*/ 220775 h 270402"/>
                <a:gd name="connsiteX52" fmla="*/ 106602 w 107610"/>
                <a:gd name="connsiteY52" fmla="*/ 205428 h 27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7610" h="270402">
                  <a:moveTo>
                    <a:pt x="106602" y="205428"/>
                  </a:moveTo>
                  <a:cubicBezTo>
                    <a:pt x="108619" y="194466"/>
                    <a:pt x="108283" y="183138"/>
                    <a:pt x="108283" y="172176"/>
                  </a:cubicBezTo>
                  <a:cubicBezTo>
                    <a:pt x="108283" y="170349"/>
                    <a:pt x="108619" y="168522"/>
                    <a:pt x="108955" y="166695"/>
                  </a:cubicBezTo>
                  <a:cubicBezTo>
                    <a:pt x="108619" y="161213"/>
                    <a:pt x="98195" y="137827"/>
                    <a:pt x="94159" y="138193"/>
                  </a:cubicBezTo>
                  <a:cubicBezTo>
                    <a:pt x="90124" y="138558"/>
                    <a:pt x="72301" y="116634"/>
                    <a:pt x="68938" y="113345"/>
                  </a:cubicBezTo>
                  <a:cubicBezTo>
                    <a:pt x="65575" y="109691"/>
                    <a:pt x="66584" y="103844"/>
                    <a:pt x="61876" y="99094"/>
                  </a:cubicBezTo>
                  <a:cubicBezTo>
                    <a:pt x="57168" y="94344"/>
                    <a:pt x="56832" y="82651"/>
                    <a:pt x="57841" y="74246"/>
                  </a:cubicBezTo>
                  <a:cubicBezTo>
                    <a:pt x="58849" y="65842"/>
                    <a:pt x="69274" y="64015"/>
                    <a:pt x="68938" y="58168"/>
                  </a:cubicBezTo>
                  <a:cubicBezTo>
                    <a:pt x="68602" y="52322"/>
                    <a:pt x="69947" y="47571"/>
                    <a:pt x="74991" y="47206"/>
                  </a:cubicBezTo>
                  <a:cubicBezTo>
                    <a:pt x="80035" y="46841"/>
                    <a:pt x="85079" y="42090"/>
                    <a:pt x="87097" y="37705"/>
                  </a:cubicBezTo>
                  <a:cubicBezTo>
                    <a:pt x="87433" y="36974"/>
                    <a:pt x="87769" y="36609"/>
                    <a:pt x="88442" y="36244"/>
                  </a:cubicBezTo>
                  <a:cubicBezTo>
                    <a:pt x="87097" y="34417"/>
                    <a:pt x="86088" y="33320"/>
                    <a:pt x="85079" y="33320"/>
                  </a:cubicBezTo>
                  <a:cubicBezTo>
                    <a:pt x="80708" y="32590"/>
                    <a:pt x="69611" y="23089"/>
                    <a:pt x="69611" y="19435"/>
                  </a:cubicBezTo>
                  <a:cubicBezTo>
                    <a:pt x="69611" y="15781"/>
                    <a:pt x="75327" y="9934"/>
                    <a:pt x="65239" y="8473"/>
                  </a:cubicBezTo>
                  <a:cubicBezTo>
                    <a:pt x="55487" y="7011"/>
                    <a:pt x="54141" y="2626"/>
                    <a:pt x="52460" y="434"/>
                  </a:cubicBezTo>
                  <a:cubicBezTo>
                    <a:pt x="50442" y="-1759"/>
                    <a:pt x="42708" y="4819"/>
                    <a:pt x="40018" y="9934"/>
                  </a:cubicBezTo>
                  <a:cubicBezTo>
                    <a:pt x="37664" y="15050"/>
                    <a:pt x="34973" y="8473"/>
                    <a:pt x="29593" y="12127"/>
                  </a:cubicBezTo>
                  <a:cubicBezTo>
                    <a:pt x="23876" y="15781"/>
                    <a:pt x="18496" y="7011"/>
                    <a:pt x="16142" y="12127"/>
                  </a:cubicBezTo>
                  <a:cubicBezTo>
                    <a:pt x="13787" y="17242"/>
                    <a:pt x="7398" y="9204"/>
                    <a:pt x="4372" y="13588"/>
                  </a:cubicBezTo>
                  <a:cubicBezTo>
                    <a:pt x="3363" y="15415"/>
                    <a:pt x="1681" y="16512"/>
                    <a:pt x="0" y="17608"/>
                  </a:cubicBezTo>
                  <a:cubicBezTo>
                    <a:pt x="2690" y="21262"/>
                    <a:pt x="5717" y="24551"/>
                    <a:pt x="5717" y="27109"/>
                  </a:cubicBezTo>
                  <a:cubicBezTo>
                    <a:pt x="5717" y="31859"/>
                    <a:pt x="13787" y="35147"/>
                    <a:pt x="13787" y="40994"/>
                  </a:cubicBezTo>
                  <a:cubicBezTo>
                    <a:pt x="13787" y="46841"/>
                    <a:pt x="23540" y="51591"/>
                    <a:pt x="26566" y="49033"/>
                  </a:cubicBezTo>
                  <a:cubicBezTo>
                    <a:pt x="29593" y="46841"/>
                    <a:pt x="36319" y="44283"/>
                    <a:pt x="37327" y="52687"/>
                  </a:cubicBezTo>
                  <a:cubicBezTo>
                    <a:pt x="38336" y="60726"/>
                    <a:pt x="42371" y="60726"/>
                    <a:pt x="42371" y="66573"/>
                  </a:cubicBezTo>
                  <a:cubicBezTo>
                    <a:pt x="42371" y="72419"/>
                    <a:pt x="32620" y="68765"/>
                    <a:pt x="30602" y="74612"/>
                  </a:cubicBezTo>
                  <a:cubicBezTo>
                    <a:pt x="28584" y="80458"/>
                    <a:pt x="47416" y="87401"/>
                    <a:pt x="47416" y="92151"/>
                  </a:cubicBezTo>
                  <a:cubicBezTo>
                    <a:pt x="47416" y="96902"/>
                    <a:pt x="53469" y="102748"/>
                    <a:pt x="55487" y="108229"/>
                  </a:cubicBezTo>
                  <a:cubicBezTo>
                    <a:pt x="57504" y="114076"/>
                    <a:pt x="66248" y="121019"/>
                    <a:pt x="68265" y="127961"/>
                  </a:cubicBezTo>
                  <a:cubicBezTo>
                    <a:pt x="70283" y="134904"/>
                    <a:pt x="78018" y="138558"/>
                    <a:pt x="81044" y="141847"/>
                  </a:cubicBezTo>
                  <a:cubicBezTo>
                    <a:pt x="84070" y="145501"/>
                    <a:pt x="85079" y="153540"/>
                    <a:pt x="84070" y="160483"/>
                  </a:cubicBezTo>
                  <a:cubicBezTo>
                    <a:pt x="83062" y="167425"/>
                    <a:pt x="83062" y="180215"/>
                    <a:pt x="89115" y="190812"/>
                  </a:cubicBezTo>
                  <a:cubicBezTo>
                    <a:pt x="95168" y="201408"/>
                    <a:pt x="82053" y="205793"/>
                    <a:pt x="78354" y="211640"/>
                  </a:cubicBezTo>
                  <a:cubicBezTo>
                    <a:pt x="74318" y="217487"/>
                    <a:pt x="76336" y="225526"/>
                    <a:pt x="64566" y="222237"/>
                  </a:cubicBezTo>
                  <a:cubicBezTo>
                    <a:pt x="52796" y="218583"/>
                    <a:pt x="66584" y="233930"/>
                    <a:pt x="64566" y="238315"/>
                  </a:cubicBezTo>
                  <a:cubicBezTo>
                    <a:pt x="62548" y="243065"/>
                    <a:pt x="46743" y="233564"/>
                    <a:pt x="46743" y="238315"/>
                  </a:cubicBezTo>
                  <a:cubicBezTo>
                    <a:pt x="46743" y="241238"/>
                    <a:pt x="41363" y="244892"/>
                    <a:pt x="36991" y="247085"/>
                  </a:cubicBezTo>
                  <a:cubicBezTo>
                    <a:pt x="38672" y="249642"/>
                    <a:pt x="41027" y="251104"/>
                    <a:pt x="44053" y="253297"/>
                  </a:cubicBezTo>
                  <a:cubicBezTo>
                    <a:pt x="47752" y="255854"/>
                    <a:pt x="39345" y="260605"/>
                    <a:pt x="39681" y="269375"/>
                  </a:cubicBezTo>
                  <a:cubicBezTo>
                    <a:pt x="39681" y="270105"/>
                    <a:pt x="39681" y="270836"/>
                    <a:pt x="40018" y="271567"/>
                  </a:cubicBezTo>
                  <a:cubicBezTo>
                    <a:pt x="41699" y="270471"/>
                    <a:pt x="43044" y="269375"/>
                    <a:pt x="45062" y="269009"/>
                  </a:cubicBezTo>
                  <a:cubicBezTo>
                    <a:pt x="48088" y="266817"/>
                    <a:pt x="51451" y="265721"/>
                    <a:pt x="55150" y="265355"/>
                  </a:cubicBezTo>
                  <a:cubicBezTo>
                    <a:pt x="56496" y="265355"/>
                    <a:pt x="57504" y="265355"/>
                    <a:pt x="58849" y="265721"/>
                  </a:cubicBezTo>
                  <a:cubicBezTo>
                    <a:pt x="59522" y="262066"/>
                    <a:pt x="61204" y="258778"/>
                    <a:pt x="63557" y="256220"/>
                  </a:cubicBezTo>
                  <a:cubicBezTo>
                    <a:pt x="64903" y="254758"/>
                    <a:pt x="66584" y="253662"/>
                    <a:pt x="68602" y="252566"/>
                  </a:cubicBezTo>
                  <a:cubicBezTo>
                    <a:pt x="68938" y="250739"/>
                    <a:pt x="68938" y="248546"/>
                    <a:pt x="69947" y="247085"/>
                  </a:cubicBezTo>
                  <a:cubicBezTo>
                    <a:pt x="71628" y="243430"/>
                    <a:pt x="73982" y="244892"/>
                    <a:pt x="79699" y="245257"/>
                  </a:cubicBezTo>
                  <a:cubicBezTo>
                    <a:pt x="83398" y="245257"/>
                    <a:pt x="88106" y="242700"/>
                    <a:pt x="92814" y="239411"/>
                  </a:cubicBezTo>
                  <a:cubicBezTo>
                    <a:pt x="92814" y="239046"/>
                    <a:pt x="92814" y="238680"/>
                    <a:pt x="92814" y="238315"/>
                  </a:cubicBezTo>
                  <a:cubicBezTo>
                    <a:pt x="92478" y="233930"/>
                    <a:pt x="94832" y="228814"/>
                    <a:pt x="97858" y="225891"/>
                  </a:cubicBezTo>
                  <a:cubicBezTo>
                    <a:pt x="100885" y="222602"/>
                    <a:pt x="105593" y="220775"/>
                    <a:pt x="109964" y="220775"/>
                  </a:cubicBezTo>
                  <a:lnTo>
                    <a:pt x="110301" y="220775"/>
                  </a:lnTo>
                  <a:cubicBezTo>
                    <a:pt x="106602" y="216390"/>
                    <a:pt x="105593" y="210909"/>
                    <a:pt x="106602" y="20542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84" name="Freeform: Shape 83">
              <a:extLst>
                <a:ext uri="{FF2B5EF4-FFF2-40B4-BE49-F238E27FC236}">
                  <a16:creationId xmlns:a16="http://schemas.microsoft.com/office/drawing/2014/main" id="{AF8AA771-97E0-4735-B633-5DB372189AE5}"/>
                </a:ext>
              </a:extLst>
            </p:cNvPr>
            <p:cNvSpPr/>
            <p:nvPr/>
          </p:nvSpPr>
          <p:spPr>
            <a:xfrm>
              <a:off x="10417217" y="2236221"/>
              <a:ext cx="84070" cy="76736"/>
            </a:xfrm>
            <a:custGeom>
              <a:avLst/>
              <a:gdLst>
                <a:gd name="connsiteX0" fmla="*/ 85588 w 84070"/>
                <a:gd name="connsiteY0" fmla="*/ 22655 h 76735"/>
                <a:gd name="connsiteX1" fmla="*/ 80207 w 84070"/>
                <a:gd name="connsiteY1" fmla="*/ 0 h 76735"/>
                <a:gd name="connsiteX2" fmla="*/ 69110 w 84070"/>
                <a:gd name="connsiteY2" fmla="*/ 2558 h 76735"/>
                <a:gd name="connsiteX3" fmla="*/ 58349 w 84070"/>
                <a:gd name="connsiteY3" fmla="*/ 6577 h 76735"/>
                <a:gd name="connsiteX4" fmla="*/ 53641 w 84070"/>
                <a:gd name="connsiteY4" fmla="*/ 11328 h 76735"/>
                <a:gd name="connsiteX5" fmla="*/ 44898 w 84070"/>
                <a:gd name="connsiteY5" fmla="*/ 4385 h 76735"/>
                <a:gd name="connsiteX6" fmla="*/ 23712 w 84070"/>
                <a:gd name="connsiteY6" fmla="*/ 3654 h 76735"/>
                <a:gd name="connsiteX7" fmla="*/ 2526 w 84070"/>
                <a:gd name="connsiteY7" fmla="*/ 16078 h 76735"/>
                <a:gd name="connsiteX8" fmla="*/ 3199 w 84070"/>
                <a:gd name="connsiteY8" fmla="*/ 32521 h 76735"/>
                <a:gd name="connsiteX9" fmla="*/ 5217 w 84070"/>
                <a:gd name="connsiteY9" fmla="*/ 46407 h 76735"/>
                <a:gd name="connsiteX10" fmla="*/ 5217 w 84070"/>
                <a:gd name="connsiteY10" fmla="*/ 47138 h 76735"/>
                <a:gd name="connsiteX11" fmla="*/ 9252 w 84070"/>
                <a:gd name="connsiteY11" fmla="*/ 62485 h 76735"/>
                <a:gd name="connsiteX12" fmla="*/ 12615 w 84070"/>
                <a:gd name="connsiteY12" fmla="*/ 66504 h 76735"/>
                <a:gd name="connsiteX13" fmla="*/ 19004 w 84070"/>
                <a:gd name="connsiteY13" fmla="*/ 65408 h 76735"/>
                <a:gd name="connsiteX14" fmla="*/ 19341 w 84070"/>
                <a:gd name="connsiteY14" fmla="*/ 74543 h 76735"/>
                <a:gd name="connsiteX15" fmla="*/ 20350 w 84070"/>
                <a:gd name="connsiteY15" fmla="*/ 75640 h 76735"/>
                <a:gd name="connsiteX16" fmla="*/ 32119 w 84070"/>
                <a:gd name="connsiteY16" fmla="*/ 76371 h 76735"/>
                <a:gd name="connsiteX17" fmla="*/ 33464 w 84070"/>
                <a:gd name="connsiteY17" fmla="*/ 79294 h 76735"/>
                <a:gd name="connsiteX18" fmla="*/ 43216 w 84070"/>
                <a:gd name="connsiteY18" fmla="*/ 70524 h 76735"/>
                <a:gd name="connsiteX19" fmla="*/ 61040 w 84070"/>
                <a:gd name="connsiteY19" fmla="*/ 70524 h 76735"/>
                <a:gd name="connsiteX20" fmla="*/ 61040 w 84070"/>
                <a:gd name="connsiteY20" fmla="*/ 54446 h 76735"/>
                <a:gd name="connsiteX21" fmla="*/ 74827 w 84070"/>
                <a:gd name="connsiteY21" fmla="*/ 43849 h 76735"/>
                <a:gd name="connsiteX22" fmla="*/ 85588 w 84070"/>
                <a:gd name="connsiteY22" fmla="*/ 22655 h 7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4070" h="76735">
                  <a:moveTo>
                    <a:pt x="85588" y="22655"/>
                  </a:moveTo>
                  <a:cubicBezTo>
                    <a:pt x="81553" y="15347"/>
                    <a:pt x="80207" y="6577"/>
                    <a:pt x="80207" y="0"/>
                  </a:cubicBezTo>
                  <a:cubicBezTo>
                    <a:pt x="76508" y="3654"/>
                    <a:pt x="71800" y="3654"/>
                    <a:pt x="69110" y="2558"/>
                  </a:cubicBezTo>
                  <a:cubicBezTo>
                    <a:pt x="65748" y="1096"/>
                    <a:pt x="58349" y="365"/>
                    <a:pt x="58349" y="6577"/>
                  </a:cubicBezTo>
                  <a:cubicBezTo>
                    <a:pt x="58349" y="12789"/>
                    <a:pt x="52969" y="14251"/>
                    <a:pt x="53641" y="11328"/>
                  </a:cubicBezTo>
                  <a:cubicBezTo>
                    <a:pt x="54314" y="8039"/>
                    <a:pt x="48261" y="9135"/>
                    <a:pt x="44898" y="4385"/>
                  </a:cubicBezTo>
                  <a:cubicBezTo>
                    <a:pt x="41535" y="-365"/>
                    <a:pt x="29429" y="5847"/>
                    <a:pt x="23712" y="3654"/>
                  </a:cubicBezTo>
                  <a:cubicBezTo>
                    <a:pt x="17659" y="1462"/>
                    <a:pt x="8243" y="7674"/>
                    <a:pt x="2526" y="16078"/>
                  </a:cubicBezTo>
                  <a:cubicBezTo>
                    <a:pt x="-3527" y="24848"/>
                    <a:pt x="3199" y="24848"/>
                    <a:pt x="3199" y="32521"/>
                  </a:cubicBezTo>
                  <a:cubicBezTo>
                    <a:pt x="3199" y="40195"/>
                    <a:pt x="7234" y="40195"/>
                    <a:pt x="5217" y="46407"/>
                  </a:cubicBezTo>
                  <a:cubicBezTo>
                    <a:pt x="5217" y="46407"/>
                    <a:pt x="5217" y="46772"/>
                    <a:pt x="5217" y="47138"/>
                  </a:cubicBezTo>
                  <a:cubicBezTo>
                    <a:pt x="10597" y="50061"/>
                    <a:pt x="9252" y="57735"/>
                    <a:pt x="9252" y="62485"/>
                  </a:cubicBezTo>
                  <a:cubicBezTo>
                    <a:pt x="10261" y="63947"/>
                    <a:pt x="11270" y="65043"/>
                    <a:pt x="12615" y="66504"/>
                  </a:cubicBezTo>
                  <a:cubicBezTo>
                    <a:pt x="14632" y="66504"/>
                    <a:pt x="17323" y="65774"/>
                    <a:pt x="19004" y="65408"/>
                  </a:cubicBezTo>
                  <a:cubicBezTo>
                    <a:pt x="22031" y="65043"/>
                    <a:pt x="17323" y="70889"/>
                    <a:pt x="19341" y="74543"/>
                  </a:cubicBezTo>
                  <a:cubicBezTo>
                    <a:pt x="19677" y="74909"/>
                    <a:pt x="20013" y="75274"/>
                    <a:pt x="20350" y="75640"/>
                  </a:cubicBezTo>
                  <a:cubicBezTo>
                    <a:pt x="23712" y="77832"/>
                    <a:pt x="30774" y="71986"/>
                    <a:pt x="32119" y="76371"/>
                  </a:cubicBezTo>
                  <a:cubicBezTo>
                    <a:pt x="32456" y="77467"/>
                    <a:pt x="33128" y="78198"/>
                    <a:pt x="33464" y="79294"/>
                  </a:cubicBezTo>
                  <a:cubicBezTo>
                    <a:pt x="37836" y="76736"/>
                    <a:pt x="43216" y="73082"/>
                    <a:pt x="43216" y="70524"/>
                  </a:cubicBezTo>
                  <a:cubicBezTo>
                    <a:pt x="43216" y="65774"/>
                    <a:pt x="59022" y="75274"/>
                    <a:pt x="61040" y="70524"/>
                  </a:cubicBezTo>
                  <a:cubicBezTo>
                    <a:pt x="63057" y="65774"/>
                    <a:pt x="49270" y="50792"/>
                    <a:pt x="61040" y="54446"/>
                  </a:cubicBezTo>
                  <a:cubicBezTo>
                    <a:pt x="72809" y="58100"/>
                    <a:pt x="70792" y="49696"/>
                    <a:pt x="74827" y="43849"/>
                  </a:cubicBezTo>
                  <a:cubicBezTo>
                    <a:pt x="78526" y="37637"/>
                    <a:pt x="91641" y="33252"/>
                    <a:pt x="85588" y="2265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85" name="Freeform: Shape 84">
              <a:extLst>
                <a:ext uri="{FF2B5EF4-FFF2-40B4-BE49-F238E27FC236}">
                  <a16:creationId xmlns:a16="http://schemas.microsoft.com/office/drawing/2014/main" id="{DC0B37AF-D6AC-4EDD-88F5-3E77A74F3885}"/>
                </a:ext>
              </a:extLst>
            </p:cNvPr>
            <p:cNvSpPr/>
            <p:nvPr/>
          </p:nvSpPr>
          <p:spPr>
            <a:xfrm>
              <a:off x="10383089" y="2086038"/>
              <a:ext cx="114336" cy="160780"/>
            </a:xfrm>
            <a:custGeom>
              <a:avLst/>
              <a:gdLst>
                <a:gd name="connsiteX0" fmla="*/ 78018 w 114335"/>
                <a:gd name="connsiteY0" fmla="*/ 74543 h 160779"/>
                <a:gd name="connsiteX1" fmla="*/ 61204 w 114335"/>
                <a:gd name="connsiteY1" fmla="*/ 57004 h 160779"/>
                <a:gd name="connsiteX2" fmla="*/ 72973 w 114335"/>
                <a:gd name="connsiteY2" fmla="*/ 48965 h 160779"/>
                <a:gd name="connsiteX3" fmla="*/ 67929 w 114335"/>
                <a:gd name="connsiteY3" fmla="*/ 35079 h 160779"/>
                <a:gd name="connsiteX4" fmla="*/ 57168 w 114335"/>
                <a:gd name="connsiteY4" fmla="*/ 31425 h 160779"/>
                <a:gd name="connsiteX5" fmla="*/ 44389 w 114335"/>
                <a:gd name="connsiteY5" fmla="*/ 23386 h 160779"/>
                <a:gd name="connsiteX6" fmla="*/ 36319 w 114335"/>
                <a:gd name="connsiteY6" fmla="*/ 9501 h 160779"/>
                <a:gd name="connsiteX7" fmla="*/ 30602 w 114335"/>
                <a:gd name="connsiteY7" fmla="*/ 0 h 160779"/>
                <a:gd name="connsiteX8" fmla="*/ 24549 w 114335"/>
                <a:gd name="connsiteY8" fmla="*/ 365 h 160779"/>
                <a:gd name="connsiteX9" fmla="*/ 22195 w 114335"/>
                <a:gd name="connsiteY9" fmla="*/ 9866 h 160779"/>
                <a:gd name="connsiteX10" fmla="*/ 21522 w 114335"/>
                <a:gd name="connsiteY10" fmla="*/ 24482 h 160779"/>
                <a:gd name="connsiteX11" fmla="*/ 13451 w 114335"/>
                <a:gd name="connsiteY11" fmla="*/ 15713 h 160779"/>
                <a:gd name="connsiteX12" fmla="*/ 5380 w 114335"/>
                <a:gd name="connsiteY12" fmla="*/ 31060 h 160779"/>
                <a:gd name="connsiteX13" fmla="*/ 0 w 114335"/>
                <a:gd name="connsiteY13" fmla="*/ 36541 h 160779"/>
                <a:gd name="connsiteX14" fmla="*/ 3027 w 114335"/>
                <a:gd name="connsiteY14" fmla="*/ 40195 h 160779"/>
                <a:gd name="connsiteX15" fmla="*/ 4372 w 114335"/>
                <a:gd name="connsiteY15" fmla="*/ 54080 h 160779"/>
                <a:gd name="connsiteX16" fmla="*/ 15133 w 114335"/>
                <a:gd name="connsiteY16" fmla="*/ 58831 h 160779"/>
                <a:gd name="connsiteX17" fmla="*/ 13787 w 114335"/>
                <a:gd name="connsiteY17" fmla="*/ 78197 h 160779"/>
                <a:gd name="connsiteX18" fmla="*/ 9752 w 114335"/>
                <a:gd name="connsiteY18" fmla="*/ 92448 h 160779"/>
                <a:gd name="connsiteX19" fmla="*/ 23876 w 114335"/>
                <a:gd name="connsiteY19" fmla="*/ 86236 h 160779"/>
                <a:gd name="connsiteX20" fmla="*/ 35310 w 114335"/>
                <a:gd name="connsiteY20" fmla="*/ 85506 h 160779"/>
                <a:gd name="connsiteX21" fmla="*/ 45398 w 114335"/>
                <a:gd name="connsiteY21" fmla="*/ 82217 h 160779"/>
                <a:gd name="connsiteX22" fmla="*/ 60195 w 114335"/>
                <a:gd name="connsiteY22" fmla="*/ 81486 h 160779"/>
                <a:gd name="connsiteX23" fmla="*/ 71628 w 114335"/>
                <a:gd name="connsiteY23" fmla="*/ 94641 h 160779"/>
                <a:gd name="connsiteX24" fmla="*/ 72973 w 114335"/>
                <a:gd name="connsiteY24" fmla="*/ 116565 h 160779"/>
                <a:gd name="connsiteX25" fmla="*/ 83734 w 114335"/>
                <a:gd name="connsiteY25" fmla="*/ 135932 h 160779"/>
                <a:gd name="connsiteX26" fmla="*/ 81717 w 114335"/>
                <a:gd name="connsiteY26" fmla="*/ 156760 h 160779"/>
                <a:gd name="connsiteX27" fmla="*/ 88442 w 114335"/>
                <a:gd name="connsiteY27" fmla="*/ 161876 h 160779"/>
                <a:gd name="connsiteX28" fmla="*/ 93150 w 114335"/>
                <a:gd name="connsiteY28" fmla="*/ 157126 h 160779"/>
                <a:gd name="connsiteX29" fmla="*/ 103911 w 114335"/>
                <a:gd name="connsiteY29" fmla="*/ 153106 h 160779"/>
                <a:gd name="connsiteX30" fmla="*/ 115009 w 114335"/>
                <a:gd name="connsiteY30" fmla="*/ 150548 h 160779"/>
                <a:gd name="connsiteX31" fmla="*/ 115345 w 114335"/>
                <a:gd name="connsiteY31" fmla="*/ 143240 h 160779"/>
                <a:gd name="connsiteX32" fmla="*/ 112318 w 114335"/>
                <a:gd name="connsiteY32" fmla="*/ 124604 h 160779"/>
                <a:gd name="connsiteX33" fmla="*/ 99539 w 114335"/>
                <a:gd name="connsiteY33" fmla="*/ 110719 h 160779"/>
                <a:gd name="connsiteX34" fmla="*/ 86761 w 114335"/>
                <a:gd name="connsiteY34" fmla="*/ 90987 h 160779"/>
                <a:gd name="connsiteX35" fmla="*/ 78018 w 114335"/>
                <a:gd name="connsiteY35" fmla="*/ 74543 h 16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4335" h="160779">
                  <a:moveTo>
                    <a:pt x="78018" y="74543"/>
                  </a:moveTo>
                  <a:cubicBezTo>
                    <a:pt x="78018" y="69793"/>
                    <a:pt x="59186" y="62850"/>
                    <a:pt x="61204" y="57004"/>
                  </a:cubicBezTo>
                  <a:cubicBezTo>
                    <a:pt x="63221" y="51157"/>
                    <a:pt x="72973" y="54811"/>
                    <a:pt x="72973" y="48965"/>
                  </a:cubicBezTo>
                  <a:cubicBezTo>
                    <a:pt x="72973" y="43118"/>
                    <a:pt x="68938" y="43118"/>
                    <a:pt x="67929" y="35079"/>
                  </a:cubicBezTo>
                  <a:cubicBezTo>
                    <a:pt x="66920" y="27040"/>
                    <a:pt x="59858" y="29233"/>
                    <a:pt x="57168" y="31425"/>
                  </a:cubicBezTo>
                  <a:cubicBezTo>
                    <a:pt x="54141" y="33618"/>
                    <a:pt x="44389" y="29233"/>
                    <a:pt x="44389" y="23386"/>
                  </a:cubicBezTo>
                  <a:cubicBezTo>
                    <a:pt x="44389" y="17540"/>
                    <a:pt x="36319" y="14251"/>
                    <a:pt x="36319" y="9501"/>
                  </a:cubicBezTo>
                  <a:cubicBezTo>
                    <a:pt x="36319" y="6943"/>
                    <a:pt x="33292" y="3289"/>
                    <a:pt x="30602" y="0"/>
                  </a:cubicBezTo>
                  <a:cubicBezTo>
                    <a:pt x="28248" y="1462"/>
                    <a:pt x="25557" y="1827"/>
                    <a:pt x="24549" y="365"/>
                  </a:cubicBezTo>
                  <a:cubicBezTo>
                    <a:pt x="22531" y="-1827"/>
                    <a:pt x="20177" y="7673"/>
                    <a:pt x="22195" y="9866"/>
                  </a:cubicBezTo>
                  <a:cubicBezTo>
                    <a:pt x="23876" y="12058"/>
                    <a:pt x="26566" y="25944"/>
                    <a:pt x="21522" y="24482"/>
                  </a:cubicBezTo>
                  <a:cubicBezTo>
                    <a:pt x="16478" y="23021"/>
                    <a:pt x="16478" y="14982"/>
                    <a:pt x="13451" y="15713"/>
                  </a:cubicBezTo>
                  <a:cubicBezTo>
                    <a:pt x="13451" y="15713"/>
                    <a:pt x="5380" y="26675"/>
                    <a:pt x="5380" y="31060"/>
                  </a:cubicBezTo>
                  <a:cubicBezTo>
                    <a:pt x="5380" y="33983"/>
                    <a:pt x="2354" y="35079"/>
                    <a:pt x="0" y="36541"/>
                  </a:cubicBezTo>
                  <a:cubicBezTo>
                    <a:pt x="1345" y="38002"/>
                    <a:pt x="2690" y="39464"/>
                    <a:pt x="3027" y="40195"/>
                  </a:cubicBezTo>
                  <a:cubicBezTo>
                    <a:pt x="4372" y="42387"/>
                    <a:pt x="2354" y="48965"/>
                    <a:pt x="4372" y="54080"/>
                  </a:cubicBezTo>
                  <a:cubicBezTo>
                    <a:pt x="6389" y="59562"/>
                    <a:pt x="13115" y="50792"/>
                    <a:pt x="15133" y="58831"/>
                  </a:cubicBezTo>
                  <a:cubicBezTo>
                    <a:pt x="17150" y="66504"/>
                    <a:pt x="13787" y="70524"/>
                    <a:pt x="13787" y="78197"/>
                  </a:cubicBezTo>
                  <a:cubicBezTo>
                    <a:pt x="13787" y="85871"/>
                    <a:pt x="8407" y="85140"/>
                    <a:pt x="9752" y="92448"/>
                  </a:cubicBezTo>
                  <a:cubicBezTo>
                    <a:pt x="11097" y="99391"/>
                    <a:pt x="18496" y="90987"/>
                    <a:pt x="23876" y="86236"/>
                  </a:cubicBezTo>
                  <a:cubicBezTo>
                    <a:pt x="29257" y="81486"/>
                    <a:pt x="33292" y="82217"/>
                    <a:pt x="35310" y="85506"/>
                  </a:cubicBezTo>
                  <a:cubicBezTo>
                    <a:pt x="37327" y="88794"/>
                    <a:pt x="44053" y="86236"/>
                    <a:pt x="45398" y="82217"/>
                  </a:cubicBezTo>
                  <a:cubicBezTo>
                    <a:pt x="46743" y="78197"/>
                    <a:pt x="56832" y="76736"/>
                    <a:pt x="60195" y="81486"/>
                  </a:cubicBezTo>
                  <a:cubicBezTo>
                    <a:pt x="63557" y="86236"/>
                    <a:pt x="66920" y="91718"/>
                    <a:pt x="71628" y="94641"/>
                  </a:cubicBezTo>
                  <a:cubicBezTo>
                    <a:pt x="76336" y="97930"/>
                    <a:pt x="68265" y="115104"/>
                    <a:pt x="72973" y="116565"/>
                  </a:cubicBezTo>
                  <a:cubicBezTo>
                    <a:pt x="77681" y="118027"/>
                    <a:pt x="84407" y="126797"/>
                    <a:pt x="83734" y="135932"/>
                  </a:cubicBezTo>
                  <a:cubicBezTo>
                    <a:pt x="83062" y="143971"/>
                    <a:pt x="87097" y="149818"/>
                    <a:pt x="81717" y="156760"/>
                  </a:cubicBezTo>
                  <a:cubicBezTo>
                    <a:pt x="85079" y="159318"/>
                    <a:pt x="88778" y="159318"/>
                    <a:pt x="88442" y="161876"/>
                  </a:cubicBezTo>
                  <a:cubicBezTo>
                    <a:pt x="87769" y="165165"/>
                    <a:pt x="93150" y="163338"/>
                    <a:pt x="93150" y="157126"/>
                  </a:cubicBezTo>
                  <a:cubicBezTo>
                    <a:pt x="93150" y="150914"/>
                    <a:pt x="100548" y="151645"/>
                    <a:pt x="103911" y="153106"/>
                  </a:cubicBezTo>
                  <a:cubicBezTo>
                    <a:pt x="106602" y="154202"/>
                    <a:pt x="111309" y="154202"/>
                    <a:pt x="115009" y="150548"/>
                  </a:cubicBezTo>
                  <a:cubicBezTo>
                    <a:pt x="115009" y="147625"/>
                    <a:pt x="115345" y="145067"/>
                    <a:pt x="115345" y="143240"/>
                  </a:cubicBezTo>
                  <a:cubicBezTo>
                    <a:pt x="116353" y="136297"/>
                    <a:pt x="115345" y="128258"/>
                    <a:pt x="112318" y="124604"/>
                  </a:cubicBezTo>
                  <a:cubicBezTo>
                    <a:pt x="109292" y="121316"/>
                    <a:pt x="101557" y="117662"/>
                    <a:pt x="99539" y="110719"/>
                  </a:cubicBezTo>
                  <a:cubicBezTo>
                    <a:pt x="97522" y="103776"/>
                    <a:pt x="88778" y="96833"/>
                    <a:pt x="86761" y="90987"/>
                  </a:cubicBezTo>
                  <a:cubicBezTo>
                    <a:pt x="84070" y="84775"/>
                    <a:pt x="78018" y="78928"/>
                    <a:pt x="78018" y="7454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86" name="Freeform: Shape 85">
              <a:extLst>
                <a:ext uri="{FF2B5EF4-FFF2-40B4-BE49-F238E27FC236}">
                  <a16:creationId xmlns:a16="http://schemas.microsoft.com/office/drawing/2014/main" id="{904BC4D0-687F-4A25-8F34-4A2F2DBBA5EF}"/>
                </a:ext>
              </a:extLst>
            </p:cNvPr>
            <p:cNvSpPr/>
            <p:nvPr/>
          </p:nvSpPr>
          <p:spPr>
            <a:xfrm>
              <a:off x="10342399" y="2122214"/>
              <a:ext cx="124424" cy="274057"/>
            </a:xfrm>
            <a:custGeom>
              <a:avLst/>
              <a:gdLst>
                <a:gd name="connsiteX0" fmla="*/ 124088 w 124424"/>
                <a:gd name="connsiteY0" fmla="*/ 99391 h 274056"/>
                <a:gd name="connsiteX1" fmla="*/ 113327 w 124424"/>
                <a:gd name="connsiteY1" fmla="*/ 80025 h 274056"/>
                <a:gd name="connsiteX2" fmla="*/ 111982 w 124424"/>
                <a:gd name="connsiteY2" fmla="*/ 58100 h 274056"/>
                <a:gd name="connsiteX3" fmla="*/ 100548 w 124424"/>
                <a:gd name="connsiteY3" fmla="*/ 44945 h 274056"/>
                <a:gd name="connsiteX4" fmla="*/ 85752 w 124424"/>
                <a:gd name="connsiteY4" fmla="*/ 45676 h 274056"/>
                <a:gd name="connsiteX5" fmla="*/ 75663 w 124424"/>
                <a:gd name="connsiteY5" fmla="*/ 48965 h 274056"/>
                <a:gd name="connsiteX6" fmla="*/ 64230 w 124424"/>
                <a:gd name="connsiteY6" fmla="*/ 49696 h 274056"/>
                <a:gd name="connsiteX7" fmla="*/ 50106 w 124424"/>
                <a:gd name="connsiteY7" fmla="*/ 55907 h 274056"/>
                <a:gd name="connsiteX8" fmla="*/ 54141 w 124424"/>
                <a:gd name="connsiteY8" fmla="*/ 41657 h 274056"/>
                <a:gd name="connsiteX9" fmla="*/ 55487 w 124424"/>
                <a:gd name="connsiteY9" fmla="*/ 22290 h 274056"/>
                <a:gd name="connsiteX10" fmla="*/ 44726 w 124424"/>
                <a:gd name="connsiteY10" fmla="*/ 17540 h 274056"/>
                <a:gd name="connsiteX11" fmla="*/ 43380 w 124424"/>
                <a:gd name="connsiteY11" fmla="*/ 3654 h 274056"/>
                <a:gd name="connsiteX12" fmla="*/ 40354 w 124424"/>
                <a:gd name="connsiteY12" fmla="*/ 0 h 274056"/>
                <a:gd name="connsiteX13" fmla="*/ 37663 w 124424"/>
                <a:gd name="connsiteY13" fmla="*/ 2558 h 274056"/>
                <a:gd name="connsiteX14" fmla="*/ 23540 w 124424"/>
                <a:gd name="connsiteY14" fmla="*/ 12058 h 274056"/>
                <a:gd name="connsiteX15" fmla="*/ 11770 w 124424"/>
                <a:gd name="connsiteY15" fmla="*/ 16443 h 274056"/>
                <a:gd name="connsiteX16" fmla="*/ 3027 w 124424"/>
                <a:gd name="connsiteY16" fmla="*/ 22290 h 274056"/>
                <a:gd name="connsiteX17" fmla="*/ 0 w 124424"/>
                <a:gd name="connsiteY17" fmla="*/ 51157 h 274056"/>
                <a:gd name="connsiteX18" fmla="*/ 11770 w 124424"/>
                <a:gd name="connsiteY18" fmla="*/ 67601 h 274056"/>
                <a:gd name="connsiteX19" fmla="*/ 14796 w 124424"/>
                <a:gd name="connsiteY19" fmla="*/ 80025 h 274056"/>
                <a:gd name="connsiteX20" fmla="*/ 14124 w 124424"/>
                <a:gd name="connsiteY20" fmla="*/ 88794 h 274056"/>
                <a:gd name="connsiteX21" fmla="*/ 11770 w 124424"/>
                <a:gd name="connsiteY21" fmla="*/ 101949 h 274056"/>
                <a:gd name="connsiteX22" fmla="*/ 17486 w 124424"/>
                <a:gd name="connsiteY22" fmla="*/ 121316 h 274056"/>
                <a:gd name="connsiteX23" fmla="*/ 23540 w 124424"/>
                <a:gd name="connsiteY23" fmla="*/ 143606 h 274056"/>
                <a:gd name="connsiteX24" fmla="*/ 28584 w 124424"/>
                <a:gd name="connsiteY24" fmla="*/ 157491 h 274056"/>
                <a:gd name="connsiteX25" fmla="*/ 15133 w 124424"/>
                <a:gd name="connsiteY25" fmla="*/ 187820 h 274056"/>
                <a:gd name="connsiteX26" fmla="*/ 10761 w 124424"/>
                <a:gd name="connsiteY26" fmla="*/ 214860 h 274056"/>
                <a:gd name="connsiteX27" fmla="*/ 11770 w 124424"/>
                <a:gd name="connsiteY27" fmla="*/ 230938 h 274056"/>
                <a:gd name="connsiteX28" fmla="*/ 32283 w 124424"/>
                <a:gd name="connsiteY28" fmla="*/ 254325 h 274056"/>
                <a:gd name="connsiteX29" fmla="*/ 36991 w 124424"/>
                <a:gd name="connsiteY29" fmla="*/ 263460 h 274056"/>
                <a:gd name="connsiteX30" fmla="*/ 46070 w 124424"/>
                <a:gd name="connsiteY30" fmla="*/ 264191 h 274056"/>
                <a:gd name="connsiteX31" fmla="*/ 53805 w 124424"/>
                <a:gd name="connsiteY31" fmla="*/ 275153 h 274056"/>
                <a:gd name="connsiteX32" fmla="*/ 66247 w 124424"/>
                <a:gd name="connsiteY32" fmla="*/ 276980 h 274056"/>
                <a:gd name="connsiteX33" fmla="*/ 70955 w 124424"/>
                <a:gd name="connsiteY33" fmla="*/ 269672 h 274056"/>
                <a:gd name="connsiteX34" fmla="*/ 53133 w 124424"/>
                <a:gd name="connsiteY34" fmla="*/ 257248 h 274056"/>
                <a:gd name="connsiteX35" fmla="*/ 42371 w 124424"/>
                <a:gd name="connsiteY35" fmla="*/ 236419 h 274056"/>
                <a:gd name="connsiteX36" fmla="*/ 36655 w 124424"/>
                <a:gd name="connsiteY36" fmla="*/ 219245 h 274056"/>
                <a:gd name="connsiteX37" fmla="*/ 26903 w 124424"/>
                <a:gd name="connsiteY37" fmla="*/ 210475 h 274056"/>
                <a:gd name="connsiteX38" fmla="*/ 28584 w 124424"/>
                <a:gd name="connsiteY38" fmla="*/ 181243 h 274056"/>
                <a:gd name="connsiteX39" fmla="*/ 34301 w 124424"/>
                <a:gd name="connsiteY39" fmla="*/ 161876 h 274056"/>
                <a:gd name="connsiteX40" fmla="*/ 37327 w 124424"/>
                <a:gd name="connsiteY40" fmla="*/ 148356 h 274056"/>
                <a:gd name="connsiteX41" fmla="*/ 36655 w 124424"/>
                <a:gd name="connsiteY41" fmla="*/ 143971 h 274056"/>
                <a:gd name="connsiteX42" fmla="*/ 49770 w 124424"/>
                <a:gd name="connsiteY42" fmla="*/ 139221 h 274056"/>
                <a:gd name="connsiteX43" fmla="*/ 50106 w 124424"/>
                <a:gd name="connsiteY43" fmla="*/ 140317 h 274056"/>
                <a:gd name="connsiteX44" fmla="*/ 65239 w 124424"/>
                <a:gd name="connsiteY44" fmla="*/ 149087 h 274056"/>
                <a:gd name="connsiteX45" fmla="*/ 66247 w 124424"/>
                <a:gd name="connsiteY45" fmla="*/ 150914 h 274056"/>
                <a:gd name="connsiteX46" fmla="*/ 78354 w 124424"/>
                <a:gd name="connsiteY46" fmla="*/ 160414 h 274056"/>
                <a:gd name="connsiteX47" fmla="*/ 79362 w 124424"/>
                <a:gd name="connsiteY47" fmla="*/ 161145 h 274056"/>
                <a:gd name="connsiteX48" fmla="*/ 79362 w 124424"/>
                <a:gd name="connsiteY48" fmla="*/ 160414 h 274056"/>
                <a:gd name="connsiteX49" fmla="*/ 77345 w 124424"/>
                <a:gd name="connsiteY49" fmla="*/ 146529 h 274056"/>
                <a:gd name="connsiteX50" fmla="*/ 76672 w 124424"/>
                <a:gd name="connsiteY50" fmla="*/ 130086 h 274056"/>
                <a:gd name="connsiteX51" fmla="*/ 97858 w 124424"/>
                <a:gd name="connsiteY51" fmla="*/ 117662 h 274056"/>
                <a:gd name="connsiteX52" fmla="*/ 119044 w 124424"/>
                <a:gd name="connsiteY52" fmla="*/ 118392 h 274056"/>
                <a:gd name="connsiteX53" fmla="*/ 121061 w 124424"/>
                <a:gd name="connsiteY53" fmla="*/ 120219 h 274056"/>
                <a:gd name="connsiteX54" fmla="*/ 124088 w 124424"/>
                <a:gd name="connsiteY54" fmla="*/ 99391 h 27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4424" h="274056">
                  <a:moveTo>
                    <a:pt x="124088" y="99391"/>
                  </a:moveTo>
                  <a:cubicBezTo>
                    <a:pt x="124760" y="89891"/>
                    <a:pt x="118035" y="81486"/>
                    <a:pt x="113327" y="80025"/>
                  </a:cubicBezTo>
                  <a:cubicBezTo>
                    <a:pt x="108619" y="78563"/>
                    <a:pt x="116690" y="61389"/>
                    <a:pt x="111982" y="58100"/>
                  </a:cubicBezTo>
                  <a:cubicBezTo>
                    <a:pt x="107274" y="54811"/>
                    <a:pt x="103911" y="49330"/>
                    <a:pt x="100548" y="44945"/>
                  </a:cubicBezTo>
                  <a:cubicBezTo>
                    <a:pt x="97186" y="40195"/>
                    <a:pt x="87097" y="41657"/>
                    <a:pt x="85752" y="45676"/>
                  </a:cubicBezTo>
                  <a:cubicBezTo>
                    <a:pt x="84407" y="49696"/>
                    <a:pt x="77681" y="51888"/>
                    <a:pt x="75663" y="48965"/>
                  </a:cubicBezTo>
                  <a:cubicBezTo>
                    <a:pt x="73646" y="45676"/>
                    <a:pt x="69610" y="44945"/>
                    <a:pt x="64230" y="49696"/>
                  </a:cubicBezTo>
                  <a:cubicBezTo>
                    <a:pt x="58849" y="54446"/>
                    <a:pt x="51451" y="62850"/>
                    <a:pt x="50106" y="55907"/>
                  </a:cubicBezTo>
                  <a:cubicBezTo>
                    <a:pt x="48761" y="48965"/>
                    <a:pt x="54141" y="49696"/>
                    <a:pt x="54141" y="41657"/>
                  </a:cubicBezTo>
                  <a:cubicBezTo>
                    <a:pt x="54141" y="33983"/>
                    <a:pt x="57504" y="29963"/>
                    <a:pt x="55487" y="22290"/>
                  </a:cubicBezTo>
                  <a:cubicBezTo>
                    <a:pt x="53469" y="14616"/>
                    <a:pt x="46743" y="23021"/>
                    <a:pt x="44726" y="17540"/>
                  </a:cubicBezTo>
                  <a:cubicBezTo>
                    <a:pt x="42708" y="12058"/>
                    <a:pt x="44726" y="5847"/>
                    <a:pt x="43380" y="3654"/>
                  </a:cubicBezTo>
                  <a:cubicBezTo>
                    <a:pt x="43044" y="2923"/>
                    <a:pt x="41699" y="1462"/>
                    <a:pt x="40354" y="0"/>
                  </a:cubicBezTo>
                  <a:cubicBezTo>
                    <a:pt x="39345" y="731"/>
                    <a:pt x="38336" y="1462"/>
                    <a:pt x="37663" y="2558"/>
                  </a:cubicBezTo>
                  <a:cubicBezTo>
                    <a:pt x="36319" y="6212"/>
                    <a:pt x="25894" y="6943"/>
                    <a:pt x="23540" y="12058"/>
                  </a:cubicBezTo>
                  <a:cubicBezTo>
                    <a:pt x="21186" y="17174"/>
                    <a:pt x="13787" y="16443"/>
                    <a:pt x="11770" y="16443"/>
                  </a:cubicBezTo>
                  <a:cubicBezTo>
                    <a:pt x="9752" y="16443"/>
                    <a:pt x="3699" y="17174"/>
                    <a:pt x="3027" y="22290"/>
                  </a:cubicBezTo>
                  <a:cubicBezTo>
                    <a:pt x="2354" y="27406"/>
                    <a:pt x="0" y="47503"/>
                    <a:pt x="0" y="51157"/>
                  </a:cubicBezTo>
                  <a:cubicBezTo>
                    <a:pt x="0" y="54811"/>
                    <a:pt x="8743" y="66504"/>
                    <a:pt x="11770" y="67601"/>
                  </a:cubicBezTo>
                  <a:cubicBezTo>
                    <a:pt x="14796" y="69062"/>
                    <a:pt x="11097" y="77832"/>
                    <a:pt x="14796" y="80025"/>
                  </a:cubicBezTo>
                  <a:cubicBezTo>
                    <a:pt x="18496" y="82217"/>
                    <a:pt x="16142" y="89525"/>
                    <a:pt x="14124" y="88794"/>
                  </a:cubicBezTo>
                  <a:cubicBezTo>
                    <a:pt x="12106" y="88064"/>
                    <a:pt x="15469" y="98295"/>
                    <a:pt x="11770" y="101949"/>
                  </a:cubicBezTo>
                  <a:cubicBezTo>
                    <a:pt x="8071" y="105603"/>
                    <a:pt x="11097" y="115104"/>
                    <a:pt x="17486" y="121316"/>
                  </a:cubicBezTo>
                  <a:cubicBezTo>
                    <a:pt x="23540" y="127893"/>
                    <a:pt x="23540" y="137759"/>
                    <a:pt x="23540" y="143606"/>
                  </a:cubicBezTo>
                  <a:cubicBezTo>
                    <a:pt x="23540" y="149452"/>
                    <a:pt x="28584" y="150183"/>
                    <a:pt x="28584" y="157491"/>
                  </a:cubicBezTo>
                  <a:cubicBezTo>
                    <a:pt x="28584" y="157491"/>
                    <a:pt x="21186" y="188916"/>
                    <a:pt x="15133" y="187820"/>
                  </a:cubicBezTo>
                  <a:cubicBezTo>
                    <a:pt x="13787" y="195859"/>
                    <a:pt x="12106" y="207918"/>
                    <a:pt x="10761" y="214860"/>
                  </a:cubicBezTo>
                  <a:cubicBezTo>
                    <a:pt x="9079" y="223265"/>
                    <a:pt x="7398" y="230573"/>
                    <a:pt x="11770" y="230938"/>
                  </a:cubicBezTo>
                  <a:cubicBezTo>
                    <a:pt x="15805" y="231304"/>
                    <a:pt x="24212" y="242631"/>
                    <a:pt x="32283" y="254325"/>
                  </a:cubicBezTo>
                  <a:cubicBezTo>
                    <a:pt x="34301" y="257248"/>
                    <a:pt x="35646" y="260171"/>
                    <a:pt x="36991" y="263460"/>
                  </a:cubicBezTo>
                  <a:cubicBezTo>
                    <a:pt x="39681" y="263094"/>
                    <a:pt x="43044" y="263460"/>
                    <a:pt x="46070" y="264191"/>
                  </a:cubicBezTo>
                  <a:cubicBezTo>
                    <a:pt x="52124" y="265652"/>
                    <a:pt x="53805" y="271499"/>
                    <a:pt x="53805" y="275153"/>
                  </a:cubicBezTo>
                  <a:cubicBezTo>
                    <a:pt x="53805" y="278807"/>
                    <a:pt x="64230" y="277345"/>
                    <a:pt x="66247" y="276980"/>
                  </a:cubicBezTo>
                  <a:cubicBezTo>
                    <a:pt x="67593" y="276614"/>
                    <a:pt x="65911" y="271499"/>
                    <a:pt x="70955" y="269672"/>
                  </a:cubicBezTo>
                  <a:cubicBezTo>
                    <a:pt x="67929" y="264556"/>
                    <a:pt x="59522" y="257979"/>
                    <a:pt x="53133" y="257248"/>
                  </a:cubicBezTo>
                  <a:cubicBezTo>
                    <a:pt x="45398" y="256517"/>
                    <a:pt x="41699" y="242631"/>
                    <a:pt x="42371" y="236419"/>
                  </a:cubicBezTo>
                  <a:cubicBezTo>
                    <a:pt x="43044" y="230207"/>
                    <a:pt x="36655" y="224726"/>
                    <a:pt x="36655" y="219245"/>
                  </a:cubicBezTo>
                  <a:cubicBezTo>
                    <a:pt x="36655" y="213764"/>
                    <a:pt x="31947" y="213399"/>
                    <a:pt x="26903" y="210475"/>
                  </a:cubicBezTo>
                  <a:cubicBezTo>
                    <a:pt x="21522" y="207552"/>
                    <a:pt x="27912" y="189282"/>
                    <a:pt x="28584" y="181243"/>
                  </a:cubicBezTo>
                  <a:cubicBezTo>
                    <a:pt x="28920" y="177223"/>
                    <a:pt x="31947" y="169550"/>
                    <a:pt x="34301" y="161876"/>
                  </a:cubicBezTo>
                  <a:cubicBezTo>
                    <a:pt x="33292" y="156760"/>
                    <a:pt x="34637" y="152010"/>
                    <a:pt x="37327" y="148356"/>
                  </a:cubicBezTo>
                  <a:cubicBezTo>
                    <a:pt x="37327" y="146529"/>
                    <a:pt x="37327" y="145067"/>
                    <a:pt x="36655" y="143971"/>
                  </a:cubicBezTo>
                  <a:cubicBezTo>
                    <a:pt x="33292" y="137028"/>
                    <a:pt x="48088" y="131547"/>
                    <a:pt x="49770" y="139221"/>
                  </a:cubicBezTo>
                  <a:cubicBezTo>
                    <a:pt x="49770" y="139586"/>
                    <a:pt x="50106" y="139952"/>
                    <a:pt x="50106" y="140317"/>
                  </a:cubicBezTo>
                  <a:cubicBezTo>
                    <a:pt x="55823" y="139586"/>
                    <a:pt x="61540" y="142144"/>
                    <a:pt x="65239" y="149087"/>
                  </a:cubicBezTo>
                  <a:cubicBezTo>
                    <a:pt x="65575" y="149818"/>
                    <a:pt x="65911" y="150183"/>
                    <a:pt x="66247" y="150914"/>
                  </a:cubicBezTo>
                  <a:cubicBezTo>
                    <a:pt x="71292" y="152741"/>
                    <a:pt x="72301" y="158587"/>
                    <a:pt x="78354" y="160414"/>
                  </a:cubicBezTo>
                  <a:cubicBezTo>
                    <a:pt x="78690" y="160414"/>
                    <a:pt x="79026" y="160780"/>
                    <a:pt x="79362" y="161145"/>
                  </a:cubicBezTo>
                  <a:cubicBezTo>
                    <a:pt x="79362" y="161145"/>
                    <a:pt x="79362" y="160780"/>
                    <a:pt x="79362" y="160414"/>
                  </a:cubicBezTo>
                  <a:cubicBezTo>
                    <a:pt x="81380" y="154202"/>
                    <a:pt x="77345" y="154202"/>
                    <a:pt x="77345" y="146529"/>
                  </a:cubicBezTo>
                  <a:cubicBezTo>
                    <a:pt x="77345" y="138855"/>
                    <a:pt x="70619" y="138855"/>
                    <a:pt x="76672" y="130086"/>
                  </a:cubicBezTo>
                  <a:cubicBezTo>
                    <a:pt x="82725" y="121316"/>
                    <a:pt x="92141" y="115104"/>
                    <a:pt x="97858" y="117662"/>
                  </a:cubicBezTo>
                  <a:cubicBezTo>
                    <a:pt x="103911" y="119854"/>
                    <a:pt x="115681" y="113642"/>
                    <a:pt x="119044" y="118392"/>
                  </a:cubicBezTo>
                  <a:cubicBezTo>
                    <a:pt x="119716" y="119123"/>
                    <a:pt x="120389" y="119854"/>
                    <a:pt x="121061" y="120219"/>
                  </a:cubicBezTo>
                  <a:cubicBezTo>
                    <a:pt x="127115" y="113277"/>
                    <a:pt x="123415" y="107430"/>
                    <a:pt x="124088" y="9939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87" name="Freeform: Shape 86">
              <a:extLst>
                <a:ext uri="{FF2B5EF4-FFF2-40B4-BE49-F238E27FC236}">
                  <a16:creationId xmlns:a16="http://schemas.microsoft.com/office/drawing/2014/main" id="{E12DEE09-B410-4974-BB01-2516BA9C4FD0}"/>
                </a:ext>
              </a:extLst>
            </p:cNvPr>
            <p:cNvSpPr/>
            <p:nvPr/>
          </p:nvSpPr>
          <p:spPr>
            <a:xfrm>
              <a:off x="9061171" y="1372093"/>
              <a:ext cx="147964" cy="138855"/>
            </a:xfrm>
            <a:custGeom>
              <a:avLst/>
              <a:gdLst>
                <a:gd name="connsiteX0" fmla="*/ 1676 w 147964"/>
                <a:gd name="connsiteY0" fmla="*/ 28804 h 138855"/>
                <a:gd name="connsiteX1" fmla="*/ 1340 w 147964"/>
                <a:gd name="connsiteY1" fmla="*/ 47805 h 138855"/>
                <a:gd name="connsiteX2" fmla="*/ 2349 w 147964"/>
                <a:gd name="connsiteY2" fmla="*/ 55113 h 138855"/>
                <a:gd name="connsiteX3" fmla="*/ 5711 w 147964"/>
                <a:gd name="connsiteY3" fmla="*/ 63883 h 138855"/>
                <a:gd name="connsiteX4" fmla="*/ 7729 w 147964"/>
                <a:gd name="connsiteY4" fmla="*/ 73749 h 138855"/>
                <a:gd name="connsiteX5" fmla="*/ 11428 w 147964"/>
                <a:gd name="connsiteY5" fmla="*/ 88366 h 138855"/>
                <a:gd name="connsiteX6" fmla="*/ 11764 w 147964"/>
                <a:gd name="connsiteY6" fmla="*/ 96405 h 138855"/>
                <a:gd name="connsiteX7" fmla="*/ 20844 w 147964"/>
                <a:gd name="connsiteY7" fmla="*/ 102616 h 138855"/>
                <a:gd name="connsiteX8" fmla="*/ 31269 w 147964"/>
                <a:gd name="connsiteY8" fmla="*/ 111021 h 138855"/>
                <a:gd name="connsiteX9" fmla="*/ 39676 w 147964"/>
                <a:gd name="connsiteY9" fmla="*/ 115406 h 138855"/>
                <a:gd name="connsiteX10" fmla="*/ 48419 w 147964"/>
                <a:gd name="connsiteY10" fmla="*/ 113579 h 138855"/>
                <a:gd name="connsiteX11" fmla="*/ 52455 w 147964"/>
                <a:gd name="connsiteY11" fmla="*/ 120156 h 138855"/>
                <a:gd name="connsiteX12" fmla="*/ 62879 w 147964"/>
                <a:gd name="connsiteY12" fmla="*/ 123079 h 138855"/>
                <a:gd name="connsiteX13" fmla="*/ 69941 w 147964"/>
                <a:gd name="connsiteY13" fmla="*/ 134042 h 138855"/>
                <a:gd name="connsiteX14" fmla="*/ 79357 w 147964"/>
                <a:gd name="connsiteY14" fmla="*/ 132945 h 138855"/>
                <a:gd name="connsiteX15" fmla="*/ 92808 w 147964"/>
                <a:gd name="connsiteY15" fmla="*/ 134772 h 138855"/>
                <a:gd name="connsiteX16" fmla="*/ 104578 w 147964"/>
                <a:gd name="connsiteY16" fmla="*/ 135869 h 138855"/>
                <a:gd name="connsiteX17" fmla="*/ 118029 w 147964"/>
                <a:gd name="connsiteY17" fmla="*/ 139523 h 138855"/>
                <a:gd name="connsiteX18" fmla="*/ 127109 w 147964"/>
                <a:gd name="connsiteY18" fmla="*/ 142081 h 138855"/>
                <a:gd name="connsiteX19" fmla="*/ 126437 w 147964"/>
                <a:gd name="connsiteY19" fmla="*/ 130022 h 138855"/>
                <a:gd name="connsiteX20" fmla="*/ 140897 w 147964"/>
                <a:gd name="connsiteY20" fmla="*/ 112483 h 138855"/>
                <a:gd name="connsiteX21" fmla="*/ 147959 w 147964"/>
                <a:gd name="connsiteY21" fmla="*/ 105905 h 138855"/>
                <a:gd name="connsiteX22" fmla="*/ 141569 w 147964"/>
                <a:gd name="connsiteY22" fmla="*/ 88000 h 138855"/>
                <a:gd name="connsiteX23" fmla="*/ 140560 w 147964"/>
                <a:gd name="connsiteY23" fmla="*/ 71922 h 138855"/>
                <a:gd name="connsiteX24" fmla="*/ 135516 w 147964"/>
                <a:gd name="connsiteY24" fmla="*/ 62421 h 138855"/>
                <a:gd name="connsiteX25" fmla="*/ 144596 w 147964"/>
                <a:gd name="connsiteY25" fmla="*/ 52921 h 138855"/>
                <a:gd name="connsiteX26" fmla="*/ 143923 w 147964"/>
                <a:gd name="connsiteY26" fmla="*/ 37208 h 138855"/>
                <a:gd name="connsiteX27" fmla="*/ 141569 w 147964"/>
                <a:gd name="connsiteY27" fmla="*/ 23323 h 138855"/>
                <a:gd name="connsiteX28" fmla="*/ 129463 w 147964"/>
                <a:gd name="connsiteY28" fmla="*/ 13091 h 138855"/>
                <a:gd name="connsiteX29" fmla="*/ 128791 w 147964"/>
                <a:gd name="connsiteY29" fmla="*/ 12361 h 138855"/>
                <a:gd name="connsiteX30" fmla="*/ 88101 w 147964"/>
                <a:gd name="connsiteY30" fmla="*/ 10533 h 138855"/>
                <a:gd name="connsiteX31" fmla="*/ 80366 w 147964"/>
                <a:gd name="connsiteY31" fmla="*/ 7245 h 138855"/>
                <a:gd name="connsiteX32" fmla="*/ 71959 w 147964"/>
                <a:gd name="connsiteY32" fmla="*/ 12361 h 138855"/>
                <a:gd name="connsiteX33" fmla="*/ 64561 w 147964"/>
                <a:gd name="connsiteY33" fmla="*/ 1033 h 138855"/>
                <a:gd name="connsiteX34" fmla="*/ 30260 w 147964"/>
                <a:gd name="connsiteY34" fmla="*/ 12361 h 138855"/>
                <a:gd name="connsiteX35" fmla="*/ 6048 w 147964"/>
                <a:gd name="connsiteY35" fmla="*/ 22226 h 138855"/>
                <a:gd name="connsiteX36" fmla="*/ 1676 w 147964"/>
                <a:gd name="connsiteY36" fmla="*/ 26246 h 138855"/>
                <a:gd name="connsiteX37" fmla="*/ 1676 w 147964"/>
                <a:gd name="connsiteY37" fmla="*/ 28804 h 13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964" h="138855">
                  <a:moveTo>
                    <a:pt x="1676" y="28804"/>
                  </a:moveTo>
                  <a:cubicBezTo>
                    <a:pt x="2685" y="32093"/>
                    <a:pt x="3694" y="43420"/>
                    <a:pt x="1340" y="47805"/>
                  </a:cubicBezTo>
                  <a:cubicBezTo>
                    <a:pt x="-1014" y="52190"/>
                    <a:pt x="-5" y="53652"/>
                    <a:pt x="2349" y="55113"/>
                  </a:cubicBezTo>
                  <a:cubicBezTo>
                    <a:pt x="4703" y="56575"/>
                    <a:pt x="5711" y="60960"/>
                    <a:pt x="5711" y="63883"/>
                  </a:cubicBezTo>
                  <a:cubicBezTo>
                    <a:pt x="5711" y="67172"/>
                    <a:pt x="7393" y="66806"/>
                    <a:pt x="7729" y="73749"/>
                  </a:cubicBezTo>
                  <a:cubicBezTo>
                    <a:pt x="8065" y="80692"/>
                    <a:pt x="9410" y="85442"/>
                    <a:pt x="11428" y="88366"/>
                  </a:cubicBezTo>
                  <a:cubicBezTo>
                    <a:pt x="13110" y="90558"/>
                    <a:pt x="12773" y="93847"/>
                    <a:pt x="11764" y="96405"/>
                  </a:cubicBezTo>
                  <a:cubicBezTo>
                    <a:pt x="14791" y="98962"/>
                    <a:pt x="17818" y="101520"/>
                    <a:pt x="20844" y="102616"/>
                  </a:cubicBezTo>
                  <a:cubicBezTo>
                    <a:pt x="27906" y="105540"/>
                    <a:pt x="30596" y="108098"/>
                    <a:pt x="31269" y="111021"/>
                  </a:cubicBezTo>
                  <a:cubicBezTo>
                    <a:pt x="31941" y="113944"/>
                    <a:pt x="37994" y="119425"/>
                    <a:pt x="39676" y="115406"/>
                  </a:cubicBezTo>
                  <a:cubicBezTo>
                    <a:pt x="41357" y="111021"/>
                    <a:pt x="45393" y="113579"/>
                    <a:pt x="48419" y="113579"/>
                  </a:cubicBezTo>
                  <a:cubicBezTo>
                    <a:pt x="51446" y="113579"/>
                    <a:pt x="52118" y="117964"/>
                    <a:pt x="52455" y="120156"/>
                  </a:cubicBezTo>
                  <a:cubicBezTo>
                    <a:pt x="53127" y="122714"/>
                    <a:pt x="60189" y="121252"/>
                    <a:pt x="62879" y="123079"/>
                  </a:cubicBezTo>
                  <a:cubicBezTo>
                    <a:pt x="65570" y="124906"/>
                    <a:pt x="66578" y="131484"/>
                    <a:pt x="69941" y="134042"/>
                  </a:cubicBezTo>
                  <a:cubicBezTo>
                    <a:pt x="73640" y="136600"/>
                    <a:pt x="76667" y="131118"/>
                    <a:pt x="79357" y="132945"/>
                  </a:cubicBezTo>
                  <a:cubicBezTo>
                    <a:pt x="82047" y="134772"/>
                    <a:pt x="88773" y="136600"/>
                    <a:pt x="92808" y="134772"/>
                  </a:cubicBezTo>
                  <a:cubicBezTo>
                    <a:pt x="96844" y="132945"/>
                    <a:pt x="99534" y="136600"/>
                    <a:pt x="104578" y="135869"/>
                  </a:cubicBezTo>
                  <a:cubicBezTo>
                    <a:pt x="109622" y="135138"/>
                    <a:pt x="116348" y="137696"/>
                    <a:pt x="118029" y="139523"/>
                  </a:cubicBezTo>
                  <a:cubicBezTo>
                    <a:pt x="118702" y="140619"/>
                    <a:pt x="123074" y="141350"/>
                    <a:pt x="127109" y="142081"/>
                  </a:cubicBezTo>
                  <a:cubicBezTo>
                    <a:pt x="128118" y="139523"/>
                    <a:pt x="126100" y="131849"/>
                    <a:pt x="126437" y="130022"/>
                  </a:cubicBezTo>
                  <a:cubicBezTo>
                    <a:pt x="126773" y="127830"/>
                    <a:pt x="138879" y="115406"/>
                    <a:pt x="140897" y="112483"/>
                  </a:cubicBezTo>
                  <a:cubicBezTo>
                    <a:pt x="142914" y="109559"/>
                    <a:pt x="145941" y="109559"/>
                    <a:pt x="147959" y="105905"/>
                  </a:cubicBezTo>
                  <a:cubicBezTo>
                    <a:pt x="149640" y="102251"/>
                    <a:pt x="143251" y="90558"/>
                    <a:pt x="141569" y="88000"/>
                  </a:cubicBezTo>
                  <a:cubicBezTo>
                    <a:pt x="140224" y="85442"/>
                    <a:pt x="139552" y="75942"/>
                    <a:pt x="140560" y="71922"/>
                  </a:cubicBezTo>
                  <a:cubicBezTo>
                    <a:pt x="141569" y="67903"/>
                    <a:pt x="135516" y="65345"/>
                    <a:pt x="135516" y="62421"/>
                  </a:cubicBezTo>
                  <a:cubicBezTo>
                    <a:pt x="135516" y="59498"/>
                    <a:pt x="141233" y="54748"/>
                    <a:pt x="144596" y="52921"/>
                  </a:cubicBezTo>
                  <a:cubicBezTo>
                    <a:pt x="147622" y="51459"/>
                    <a:pt x="146613" y="39766"/>
                    <a:pt x="143923" y="37208"/>
                  </a:cubicBezTo>
                  <a:cubicBezTo>
                    <a:pt x="141233" y="34285"/>
                    <a:pt x="139888" y="29169"/>
                    <a:pt x="141569" y="23323"/>
                  </a:cubicBezTo>
                  <a:cubicBezTo>
                    <a:pt x="143251" y="17476"/>
                    <a:pt x="131145" y="13091"/>
                    <a:pt x="129463" y="13091"/>
                  </a:cubicBezTo>
                  <a:cubicBezTo>
                    <a:pt x="129127" y="13091"/>
                    <a:pt x="129127" y="12726"/>
                    <a:pt x="128791" y="12361"/>
                  </a:cubicBezTo>
                  <a:cubicBezTo>
                    <a:pt x="118029" y="14553"/>
                    <a:pt x="90455" y="11264"/>
                    <a:pt x="88101" y="10533"/>
                  </a:cubicBezTo>
                  <a:cubicBezTo>
                    <a:pt x="86755" y="9803"/>
                    <a:pt x="83392" y="8341"/>
                    <a:pt x="80366" y="7245"/>
                  </a:cubicBezTo>
                  <a:cubicBezTo>
                    <a:pt x="79021" y="9803"/>
                    <a:pt x="75994" y="12361"/>
                    <a:pt x="71959" y="12361"/>
                  </a:cubicBezTo>
                  <a:cubicBezTo>
                    <a:pt x="65233" y="12361"/>
                    <a:pt x="64897" y="4687"/>
                    <a:pt x="64561" y="1033"/>
                  </a:cubicBezTo>
                  <a:cubicBezTo>
                    <a:pt x="64224" y="-2621"/>
                    <a:pt x="37658" y="3956"/>
                    <a:pt x="30260" y="12361"/>
                  </a:cubicBezTo>
                  <a:cubicBezTo>
                    <a:pt x="23198" y="20765"/>
                    <a:pt x="6384" y="17476"/>
                    <a:pt x="6048" y="22226"/>
                  </a:cubicBezTo>
                  <a:cubicBezTo>
                    <a:pt x="5711" y="25515"/>
                    <a:pt x="3357" y="27342"/>
                    <a:pt x="1676" y="26246"/>
                  </a:cubicBezTo>
                  <a:cubicBezTo>
                    <a:pt x="1676" y="27342"/>
                    <a:pt x="1676" y="28073"/>
                    <a:pt x="1676" y="2880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88" name="Freeform: Shape 87">
              <a:extLst>
                <a:ext uri="{FF2B5EF4-FFF2-40B4-BE49-F238E27FC236}">
                  <a16:creationId xmlns:a16="http://schemas.microsoft.com/office/drawing/2014/main" id="{6AF2A5BA-3351-4FA0-B082-55982FCE23A7}"/>
                </a:ext>
              </a:extLst>
            </p:cNvPr>
            <p:cNvSpPr/>
            <p:nvPr/>
          </p:nvSpPr>
          <p:spPr>
            <a:xfrm>
              <a:off x="9082548" y="1605676"/>
              <a:ext cx="53805" cy="58465"/>
            </a:xfrm>
            <a:custGeom>
              <a:avLst/>
              <a:gdLst>
                <a:gd name="connsiteX0" fmla="*/ 41502 w 53805"/>
                <a:gd name="connsiteY0" fmla="*/ 56488 h 58465"/>
                <a:gd name="connsiteX1" fmla="*/ 53272 w 53805"/>
                <a:gd name="connsiteY1" fmla="*/ 36025 h 58465"/>
                <a:gd name="connsiteX2" fmla="*/ 55289 w 53805"/>
                <a:gd name="connsiteY2" fmla="*/ 11542 h 58465"/>
                <a:gd name="connsiteX3" fmla="*/ 41165 w 53805"/>
                <a:gd name="connsiteY3" fmla="*/ 3138 h 58465"/>
                <a:gd name="connsiteX4" fmla="*/ 16953 w 53805"/>
                <a:gd name="connsiteY4" fmla="*/ 215 h 58465"/>
                <a:gd name="connsiteX5" fmla="*/ 6865 w 53805"/>
                <a:gd name="connsiteY5" fmla="*/ 2772 h 58465"/>
                <a:gd name="connsiteX6" fmla="*/ 139 w 53805"/>
                <a:gd name="connsiteY6" fmla="*/ 7523 h 58465"/>
                <a:gd name="connsiteX7" fmla="*/ 7201 w 53805"/>
                <a:gd name="connsiteY7" fmla="*/ 19947 h 58465"/>
                <a:gd name="connsiteX8" fmla="*/ 19980 w 53805"/>
                <a:gd name="connsiteY8" fmla="*/ 38217 h 58465"/>
                <a:gd name="connsiteX9" fmla="*/ 32758 w 53805"/>
                <a:gd name="connsiteY9" fmla="*/ 55026 h 58465"/>
                <a:gd name="connsiteX10" fmla="*/ 40829 w 53805"/>
                <a:gd name="connsiteY10" fmla="*/ 61969 h 58465"/>
                <a:gd name="connsiteX11" fmla="*/ 41502 w 53805"/>
                <a:gd name="connsiteY11" fmla="*/ 56488 h 5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05" h="58465">
                  <a:moveTo>
                    <a:pt x="41502" y="56488"/>
                  </a:moveTo>
                  <a:cubicBezTo>
                    <a:pt x="40829" y="52834"/>
                    <a:pt x="50918" y="36025"/>
                    <a:pt x="53272" y="36025"/>
                  </a:cubicBezTo>
                  <a:cubicBezTo>
                    <a:pt x="55289" y="36025"/>
                    <a:pt x="55962" y="19947"/>
                    <a:pt x="55289" y="11542"/>
                  </a:cubicBezTo>
                  <a:cubicBezTo>
                    <a:pt x="47555" y="5330"/>
                    <a:pt x="41165" y="3138"/>
                    <a:pt x="41165" y="3138"/>
                  </a:cubicBezTo>
                  <a:cubicBezTo>
                    <a:pt x="41165" y="3138"/>
                    <a:pt x="20652" y="2042"/>
                    <a:pt x="16953" y="215"/>
                  </a:cubicBezTo>
                  <a:cubicBezTo>
                    <a:pt x="13590" y="-1247"/>
                    <a:pt x="10228" y="5330"/>
                    <a:pt x="6865" y="2772"/>
                  </a:cubicBezTo>
                  <a:cubicBezTo>
                    <a:pt x="3838" y="-151"/>
                    <a:pt x="-870" y="3503"/>
                    <a:pt x="139" y="7523"/>
                  </a:cubicBezTo>
                  <a:cubicBezTo>
                    <a:pt x="812" y="11542"/>
                    <a:pt x="7201" y="14100"/>
                    <a:pt x="7201" y="19947"/>
                  </a:cubicBezTo>
                  <a:cubicBezTo>
                    <a:pt x="7201" y="26159"/>
                    <a:pt x="20316" y="34928"/>
                    <a:pt x="19980" y="38217"/>
                  </a:cubicBezTo>
                  <a:cubicBezTo>
                    <a:pt x="19643" y="40410"/>
                    <a:pt x="27714" y="46622"/>
                    <a:pt x="32758" y="55026"/>
                  </a:cubicBezTo>
                  <a:cubicBezTo>
                    <a:pt x="35449" y="56853"/>
                    <a:pt x="38139" y="59411"/>
                    <a:pt x="40829" y="61969"/>
                  </a:cubicBezTo>
                  <a:cubicBezTo>
                    <a:pt x="41502" y="59411"/>
                    <a:pt x="41502" y="57218"/>
                    <a:pt x="41502" y="5648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89" name="Freeform: Shape 88">
              <a:extLst>
                <a:ext uri="{FF2B5EF4-FFF2-40B4-BE49-F238E27FC236}">
                  <a16:creationId xmlns:a16="http://schemas.microsoft.com/office/drawing/2014/main" id="{83BEF52C-9B1D-43D0-91CC-137FDE8E4706}"/>
                </a:ext>
              </a:extLst>
            </p:cNvPr>
            <p:cNvSpPr/>
            <p:nvPr/>
          </p:nvSpPr>
          <p:spPr>
            <a:xfrm>
              <a:off x="9054103" y="1575562"/>
              <a:ext cx="80708" cy="84044"/>
            </a:xfrm>
            <a:custGeom>
              <a:avLst/>
              <a:gdLst>
                <a:gd name="connsiteX0" fmla="*/ 48424 w 80707"/>
                <a:gd name="connsiteY0" fmla="*/ 68697 h 84044"/>
                <a:gd name="connsiteX1" fmla="*/ 35646 w 80707"/>
                <a:gd name="connsiteY1" fmla="*/ 50426 h 84044"/>
                <a:gd name="connsiteX2" fmla="*/ 28584 w 80707"/>
                <a:gd name="connsiteY2" fmla="*/ 38002 h 84044"/>
                <a:gd name="connsiteX3" fmla="*/ 35310 w 80707"/>
                <a:gd name="connsiteY3" fmla="*/ 33252 h 84044"/>
                <a:gd name="connsiteX4" fmla="*/ 45398 w 80707"/>
                <a:gd name="connsiteY4" fmla="*/ 30694 h 84044"/>
                <a:gd name="connsiteX5" fmla="*/ 69610 w 80707"/>
                <a:gd name="connsiteY5" fmla="*/ 33618 h 84044"/>
                <a:gd name="connsiteX6" fmla="*/ 83734 w 80707"/>
                <a:gd name="connsiteY6" fmla="*/ 42022 h 84044"/>
                <a:gd name="connsiteX7" fmla="*/ 83061 w 80707"/>
                <a:gd name="connsiteY7" fmla="*/ 38002 h 84044"/>
                <a:gd name="connsiteX8" fmla="*/ 78017 w 80707"/>
                <a:gd name="connsiteY8" fmla="*/ 24848 h 84044"/>
                <a:gd name="connsiteX9" fmla="*/ 73982 w 80707"/>
                <a:gd name="connsiteY9" fmla="*/ 13885 h 84044"/>
                <a:gd name="connsiteX10" fmla="*/ 68601 w 80707"/>
                <a:gd name="connsiteY10" fmla="*/ 15713 h 84044"/>
                <a:gd name="connsiteX11" fmla="*/ 52460 w 80707"/>
                <a:gd name="connsiteY11" fmla="*/ 11328 h 84044"/>
                <a:gd name="connsiteX12" fmla="*/ 39345 w 80707"/>
                <a:gd name="connsiteY12" fmla="*/ 0 h 84044"/>
                <a:gd name="connsiteX13" fmla="*/ 29929 w 80707"/>
                <a:gd name="connsiteY13" fmla="*/ 7308 h 84044"/>
                <a:gd name="connsiteX14" fmla="*/ 26230 w 80707"/>
                <a:gd name="connsiteY14" fmla="*/ 16078 h 84044"/>
                <a:gd name="connsiteX15" fmla="*/ 20849 w 80707"/>
                <a:gd name="connsiteY15" fmla="*/ 24117 h 84044"/>
                <a:gd name="connsiteX16" fmla="*/ 11097 w 80707"/>
                <a:gd name="connsiteY16" fmla="*/ 23752 h 84044"/>
                <a:gd name="connsiteX17" fmla="*/ 0 w 80707"/>
                <a:gd name="connsiteY17" fmla="*/ 26309 h 84044"/>
                <a:gd name="connsiteX18" fmla="*/ 2690 w 80707"/>
                <a:gd name="connsiteY18" fmla="*/ 33983 h 84044"/>
                <a:gd name="connsiteX19" fmla="*/ 14796 w 80707"/>
                <a:gd name="connsiteY19" fmla="*/ 39830 h 84044"/>
                <a:gd name="connsiteX20" fmla="*/ 28584 w 80707"/>
                <a:gd name="connsiteY20" fmla="*/ 65408 h 84044"/>
                <a:gd name="connsiteX21" fmla="*/ 41026 w 80707"/>
                <a:gd name="connsiteY21" fmla="*/ 73082 h 84044"/>
                <a:gd name="connsiteX22" fmla="*/ 54477 w 80707"/>
                <a:gd name="connsiteY22" fmla="*/ 81486 h 84044"/>
                <a:gd name="connsiteX23" fmla="*/ 61203 w 80707"/>
                <a:gd name="connsiteY23" fmla="*/ 84775 h 84044"/>
                <a:gd name="connsiteX24" fmla="*/ 48424 w 80707"/>
                <a:gd name="connsiteY24" fmla="*/ 68697 h 8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707" h="84044">
                  <a:moveTo>
                    <a:pt x="48424" y="68697"/>
                  </a:moveTo>
                  <a:cubicBezTo>
                    <a:pt x="48761" y="65408"/>
                    <a:pt x="35646" y="56638"/>
                    <a:pt x="35646" y="50426"/>
                  </a:cubicBezTo>
                  <a:cubicBezTo>
                    <a:pt x="35646" y="44214"/>
                    <a:pt x="29256" y="42022"/>
                    <a:pt x="28584" y="38002"/>
                  </a:cubicBezTo>
                  <a:cubicBezTo>
                    <a:pt x="27911" y="33983"/>
                    <a:pt x="32283" y="30329"/>
                    <a:pt x="35310" y="33252"/>
                  </a:cubicBezTo>
                  <a:cubicBezTo>
                    <a:pt x="38336" y="36175"/>
                    <a:pt x="41699" y="29233"/>
                    <a:pt x="45398" y="30694"/>
                  </a:cubicBezTo>
                  <a:cubicBezTo>
                    <a:pt x="48761" y="32156"/>
                    <a:pt x="69610" y="33618"/>
                    <a:pt x="69610" y="33618"/>
                  </a:cubicBezTo>
                  <a:cubicBezTo>
                    <a:pt x="69610" y="33618"/>
                    <a:pt x="76000" y="35810"/>
                    <a:pt x="83734" y="42022"/>
                  </a:cubicBezTo>
                  <a:cubicBezTo>
                    <a:pt x="83734" y="40195"/>
                    <a:pt x="83398" y="39099"/>
                    <a:pt x="83061" y="38002"/>
                  </a:cubicBezTo>
                  <a:cubicBezTo>
                    <a:pt x="81380" y="32887"/>
                    <a:pt x="83061" y="27040"/>
                    <a:pt x="78017" y="24848"/>
                  </a:cubicBezTo>
                  <a:cubicBezTo>
                    <a:pt x="75327" y="23752"/>
                    <a:pt x="74318" y="18636"/>
                    <a:pt x="73982" y="13885"/>
                  </a:cubicBezTo>
                  <a:cubicBezTo>
                    <a:pt x="71628" y="14616"/>
                    <a:pt x="69610" y="15347"/>
                    <a:pt x="68601" y="15713"/>
                  </a:cubicBezTo>
                  <a:cubicBezTo>
                    <a:pt x="64566" y="16809"/>
                    <a:pt x="55823" y="16443"/>
                    <a:pt x="52460" y="11328"/>
                  </a:cubicBezTo>
                  <a:cubicBezTo>
                    <a:pt x="50106" y="7674"/>
                    <a:pt x="43044" y="2558"/>
                    <a:pt x="39345" y="0"/>
                  </a:cubicBezTo>
                  <a:cubicBezTo>
                    <a:pt x="38000" y="1462"/>
                    <a:pt x="32283" y="6943"/>
                    <a:pt x="29929" y="7308"/>
                  </a:cubicBezTo>
                  <a:cubicBezTo>
                    <a:pt x="27239" y="7674"/>
                    <a:pt x="28920" y="16078"/>
                    <a:pt x="26230" y="16078"/>
                  </a:cubicBezTo>
                  <a:cubicBezTo>
                    <a:pt x="23540" y="16078"/>
                    <a:pt x="21522" y="21925"/>
                    <a:pt x="20849" y="24117"/>
                  </a:cubicBezTo>
                  <a:cubicBezTo>
                    <a:pt x="20177" y="26675"/>
                    <a:pt x="13787" y="22655"/>
                    <a:pt x="11097" y="23752"/>
                  </a:cubicBezTo>
                  <a:cubicBezTo>
                    <a:pt x="9079" y="24482"/>
                    <a:pt x="3363" y="25579"/>
                    <a:pt x="0" y="26309"/>
                  </a:cubicBezTo>
                  <a:cubicBezTo>
                    <a:pt x="336" y="29964"/>
                    <a:pt x="336" y="33983"/>
                    <a:pt x="2690" y="33983"/>
                  </a:cubicBezTo>
                  <a:cubicBezTo>
                    <a:pt x="6726" y="33983"/>
                    <a:pt x="14460" y="33618"/>
                    <a:pt x="14796" y="39830"/>
                  </a:cubicBezTo>
                  <a:cubicBezTo>
                    <a:pt x="15133" y="46407"/>
                    <a:pt x="24885" y="60658"/>
                    <a:pt x="28584" y="65408"/>
                  </a:cubicBezTo>
                  <a:cubicBezTo>
                    <a:pt x="32283" y="70159"/>
                    <a:pt x="40690" y="69062"/>
                    <a:pt x="41026" y="73082"/>
                  </a:cubicBezTo>
                  <a:cubicBezTo>
                    <a:pt x="41363" y="77101"/>
                    <a:pt x="47416" y="80755"/>
                    <a:pt x="54477" y="81486"/>
                  </a:cubicBezTo>
                  <a:cubicBezTo>
                    <a:pt x="56495" y="81486"/>
                    <a:pt x="58513" y="82948"/>
                    <a:pt x="61203" y="84775"/>
                  </a:cubicBezTo>
                  <a:cubicBezTo>
                    <a:pt x="56495" y="77101"/>
                    <a:pt x="48424" y="70889"/>
                    <a:pt x="48424" y="6869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90" name="Freeform: Shape 89">
              <a:extLst>
                <a:ext uri="{FF2B5EF4-FFF2-40B4-BE49-F238E27FC236}">
                  <a16:creationId xmlns:a16="http://schemas.microsoft.com/office/drawing/2014/main" id="{504B20E6-AFD7-4589-99C5-4E691ADF962F}"/>
                </a:ext>
              </a:extLst>
            </p:cNvPr>
            <p:cNvSpPr/>
            <p:nvPr/>
          </p:nvSpPr>
          <p:spPr>
            <a:xfrm>
              <a:off x="9135147" y="1665087"/>
              <a:ext cx="26903" cy="65774"/>
            </a:xfrm>
            <a:custGeom>
              <a:avLst/>
              <a:gdLst>
                <a:gd name="connsiteX0" fmla="*/ 18832 w 26902"/>
                <a:gd name="connsiteY0" fmla="*/ 57004 h 65773"/>
                <a:gd name="connsiteX1" fmla="*/ 22531 w 26902"/>
                <a:gd name="connsiteY1" fmla="*/ 50061 h 65773"/>
                <a:gd name="connsiteX2" fmla="*/ 27911 w 26902"/>
                <a:gd name="connsiteY2" fmla="*/ 39464 h 65773"/>
                <a:gd name="connsiteX3" fmla="*/ 28248 w 26902"/>
                <a:gd name="connsiteY3" fmla="*/ 39099 h 65773"/>
                <a:gd name="connsiteX4" fmla="*/ 19168 w 26902"/>
                <a:gd name="connsiteY4" fmla="*/ 27771 h 65773"/>
                <a:gd name="connsiteX5" fmla="*/ 20850 w 26902"/>
                <a:gd name="connsiteY5" fmla="*/ 8770 h 65773"/>
                <a:gd name="connsiteX6" fmla="*/ 7398 w 26902"/>
                <a:gd name="connsiteY6" fmla="*/ 0 h 65773"/>
                <a:gd name="connsiteX7" fmla="*/ 0 w 26902"/>
                <a:gd name="connsiteY7" fmla="*/ 13155 h 65773"/>
                <a:gd name="connsiteX8" fmla="*/ 4372 w 26902"/>
                <a:gd name="connsiteY8" fmla="*/ 24482 h 65773"/>
                <a:gd name="connsiteX9" fmla="*/ 4035 w 26902"/>
                <a:gd name="connsiteY9" fmla="*/ 51523 h 65773"/>
                <a:gd name="connsiteX10" fmla="*/ 14460 w 26902"/>
                <a:gd name="connsiteY10" fmla="*/ 67235 h 65773"/>
                <a:gd name="connsiteX11" fmla="*/ 18832 w 26902"/>
                <a:gd name="connsiteY11" fmla="*/ 57004 h 6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02" h="65773">
                  <a:moveTo>
                    <a:pt x="18832" y="57004"/>
                  </a:moveTo>
                  <a:cubicBezTo>
                    <a:pt x="22195" y="56273"/>
                    <a:pt x="20177" y="52984"/>
                    <a:pt x="22531" y="50061"/>
                  </a:cubicBezTo>
                  <a:cubicBezTo>
                    <a:pt x="24885" y="47138"/>
                    <a:pt x="27575" y="41657"/>
                    <a:pt x="27911" y="39464"/>
                  </a:cubicBezTo>
                  <a:cubicBezTo>
                    <a:pt x="27911" y="39099"/>
                    <a:pt x="27911" y="39099"/>
                    <a:pt x="28248" y="39099"/>
                  </a:cubicBezTo>
                  <a:cubicBezTo>
                    <a:pt x="23540" y="35079"/>
                    <a:pt x="20177" y="32156"/>
                    <a:pt x="19168" y="27771"/>
                  </a:cubicBezTo>
                  <a:cubicBezTo>
                    <a:pt x="18159" y="23386"/>
                    <a:pt x="19168" y="14982"/>
                    <a:pt x="20850" y="8770"/>
                  </a:cubicBezTo>
                  <a:cubicBezTo>
                    <a:pt x="18159" y="6577"/>
                    <a:pt x="9752" y="0"/>
                    <a:pt x="7398" y="0"/>
                  </a:cubicBezTo>
                  <a:cubicBezTo>
                    <a:pt x="4708" y="0"/>
                    <a:pt x="1009" y="6577"/>
                    <a:pt x="0" y="13155"/>
                  </a:cubicBezTo>
                  <a:cubicBezTo>
                    <a:pt x="6053" y="16809"/>
                    <a:pt x="8407" y="19732"/>
                    <a:pt x="4372" y="24482"/>
                  </a:cubicBezTo>
                  <a:cubicBezTo>
                    <a:pt x="0" y="29598"/>
                    <a:pt x="-1009" y="46772"/>
                    <a:pt x="4035" y="51523"/>
                  </a:cubicBezTo>
                  <a:cubicBezTo>
                    <a:pt x="8743" y="55907"/>
                    <a:pt x="10088" y="64677"/>
                    <a:pt x="14460" y="67235"/>
                  </a:cubicBezTo>
                  <a:cubicBezTo>
                    <a:pt x="15469" y="62485"/>
                    <a:pt x="16478" y="57369"/>
                    <a:pt x="18832" y="5700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91" name="Freeform: Shape 90">
              <a:extLst>
                <a:ext uri="{FF2B5EF4-FFF2-40B4-BE49-F238E27FC236}">
                  <a16:creationId xmlns:a16="http://schemas.microsoft.com/office/drawing/2014/main" id="{A6CFA949-2E74-48B6-9C53-9BC3CE97F3E9}"/>
                </a:ext>
              </a:extLst>
            </p:cNvPr>
            <p:cNvSpPr/>
            <p:nvPr/>
          </p:nvSpPr>
          <p:spPr>
            <a:xfrm>
              <a:off x="8990921" y="1516731"/>
              <a:ext cx="114336" cy="58465"/>
            </a:xfrm>
            <a:custGeom>
              <a:avLst/>
              <a:gdLst>
                <a:gd name="connsiteX0" fmla="*/ 97147 w 114335"/>
                <a:gd name="connsiteY0" fmla="*/ 5481 h 58465"/>
                <a:gd name="connsiteX1" fmla="*/ 82687 w 114335"/>
                <a:gd name="connsiteY1" fmla="*/ 0 h 58465"/>
                <a:gd name="connsiteX2" fmla="*/ 79997 w 114335"/>
                <a:gd name="connsiteY2" fmla="*/ 8404 h 58465"/>
                <a:gd name="connsiteX3" fmla="*/ 66545 w 114335"/>
                <a:gd name="connsiteY3" fmla="*/ 9501 h 58465"/>
                <a:gd name="connsiteX4" fmla="*/ 58138 w 114335"/>
                <a:gd name="connsiteY4" fmla="*/ 16078 h 58465"/>
                <a:gd name="connsiteX5" fmla="*/ 51749 w 114335"/>
                <a:gd name="connsiteY5" fmla="*/ 27406 h 58465"/>
                <a:gd name="connsiteX6" fmla="*/ 45360 w 114335"/>
                <a:gd name="connsiteY6" fmla="*/ 32521 h 58465"/>
                <a:gd name="connsiteX7" fmla="*/ 29554 w 114335"/>
                <a:gd name="connsiteY7" fmla="*/ 36175 h 58465"/>
                <a:gd name="connsiteX8" fmla="*/ 20475 w 114335"/>
                <a:gd name="connsiteY8" fmla="*/ 36906 h 58465"/>
                <a:gd name="connsiteX9" fmla="*/ 11059 w 114335"/>
                <a:gd name="connsiteY9" fmla="*/ 38368 h 58465"/>
                <a:gd name="connsiteX10" fmla="*/ 1979 w 114335"/>
                <a:gd name="connsiteY10" fmla="*/ 35445 h 58465"/>
                <a:gd name="connsiteX11" fmla="*/ 298 w 114335"/>
                <a:gd name="connsiteY11" fmla="*/ 45311 h 58465"/>
                <a:gd name="connsiteX12" fmla="*/ 8369 w 114335"/>
                <a:gd name="connsiteY12" fmla="*/ 50061 h 58465"/>
                <a:gd name="connsiteX13" fmla="*/ 18121 w 114335"/>
                <a:gd name="connsiteY13" fmla="*/ 52619 h 58465"/>
                <a:gd name="connsiteX14" fmla="*/ 27873 w 114335"/>
                <a:gd name="connsiteY14" fmla="*/ 48965 h 58465"/>
                <a:gd name="connsiteX15" fmla="*/ 40315 w 114335"/>
                <a:gd name="connsiteY15" fmla="*/ 46772 h 58465"/>
                <a:gd name="connsiteX16" fmla="*/ 43342 w 114335"/>
                <a:gd name="connsiteY16" fmla="*/ 54446 h 58465"/>
                <a:gd name="connsiteX17" fmla="*/ 57466 w 114335"/>
                <a:gd name="connsiteY17" fmla="*/ 57004 h 58465"/>
                <a:gd name="connsiteX18" fmla="*/ 74616 w 114335"/>
                <a:gd name="connsiteY18" fmla="*/ 60658 h 58465"/>
                <a:gd name="connsiteX19" fmla="*/ 88067 w 114335"/>
                <a:gd name="connsiteY19" fmla="*/ 54811 h 58465"/>
                <a:gd name="connsiteX20" fmla="*/ 98828 w 114335"/>
                <a:gd name="connsiteY20" fmla="*/ 50792 h 58465"/>
                <a:gd name="connsiteX21" fmla="*/ 98828 w 114335"/>
                <a:gd name="connsiteY21" fmla="*/ 50792 h 58465"/>
                <a:gd name="connsiteX22" fmla="*/ 101519 w 114335"/>
                <a:gd name="connsiteY22" fmla="*/ 46407 h 58465"/>
                <a:gd name="connsiteX23" fmla="*/ 104209 w 114335"/>
                <a:gd name="connsiteY23" fmla="*/ 38368 h 58465"/>
                <a:gd name="connsiteX24" fmla="*/ 105890 w 114335"/>
                <a:gd name="connsiteY24" fmla="*/ 31060 h 58465"/>
                <a:gd name="connsiteX25" fmla="*/ 112616 w 114335"/>
                <a:gd name="connsiteY25" fmla="*/ 26309 h 58465"/>
                <a:gd name="connsiteX26" fmla="*/ 114634 w 114335"/>
                <a:gd name="connsiteY26" fmla="*/ 21559 h 58465"/>
                <a:gd name="connsiteX27" fmla="*/ 108581 w 114335"/>
                <a:gd name="connsiteY27" fmla="*/ 6212 h 58465"/>
                <a:gd name="connsiteX28" fmla="*/ 97147 w 114335"/>
                <a:gd name="connsiteY28" fmla="*/ 5481 h 5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335" h="58465">
                  <a:moveTo>
                    <a:pt x="97147" y="5481"/>
                  </a:moveTo>
                  <a:cubicBezTo>
                    <a:pt x="93112" y="0"/>
                    <a:pt x="82687" y="0"/>
                    <a:pt x="82687" y="0"/>
                  </a:cubicBezTo>
                  <a:cubicBezTo>
                    <a:pt x="82687" y="0"/>
                    <a:pt x="81678" y="5481"/>
                    <a:pt x="79997" y="8404"/>
                  </a:cubicBezTo>
                  <a:cubicBezTo>
                    <a:pt x="78652" y="10962"/>
                    <a:pt x="71253" y="10962"/>
                    <a:pt x="66545" y="9501"/>
                  </a:cubicBezTo>
                  <a:cubicBezTo>
                    <a:pt x="65200" y="11693"/>
                    <a:pt x="58811" y="13155"/>
                    <a:pt x="58138" y="16078"/>
                  </a:cubicBezTo>
                  <a:cubicBezTo>
                    <a:pt x="57129" y="19732"/>
                    <a:pt x="49395" y="17540"/>
                    <a:pt x="51749" y="27406"/>
                  </a:cubicBezTo>
                  <a:cubicBezTo>
                    <a:pt x="54103" y="37272"/>
                    <a:pt x="48050" y="33983"/>
                    <a:pt x="45360" y="32521"/>
                  </a:cubicBezTo>
                  <a:cubicBezTo>
                    <a:pt x="43006" y="31425"/>
                    <a:pt x="32245" y="32887"/>
                    <a:pt x="29554" y="36175"/>
                  </a:cubicBezTo>
                  <a:cubicBezTo>
                    <a:pt x="26864" y="39464"/>
                    <a:pt x="22829" y="38733"/>
                    <a:pt x="20475" y="36906"/>
                  </a:cubicBezTo>
                  <a:cubicBezTo>
                    <a:pt x="18121" y="35445"/>
                    <a:pt x="13077" y="34348"/>
                    <a:pt x="11059" y="38368"/>
                  </a:cubicBezTo>
                  <a:cubicBezTo>
                    <a:pt x="9041" y="42387"/>
                    <a:pt x="5342" y="35079"/>
                    <a:pt x="1979" y="35445"/>
                  </a:cubicBezTo>
                  <a:cubicBezTo>
                    <a:pt x="-1047" y="35810"/>
                    <a:pt x="298" y="43484"/>
                    <a:pt x="298" y="45311"/>
                  </a:cubicBezTo>
                  <a:cubicBezTo>
                    <a:pt x="298" y="46772"/>
                    <a:pt x="5006" y="51888"/>
                    <a:pt x="8369" y="50061"/>
                  </a:cubicBezTo>
                  <a:cubicBezTo>
                    <a:pt x="11395" y="48599"/>
                    <a:pt x="15431" y="50426"/>
                    <a:pt x="18121" y="52619"/>
                  </a:cubicBezTo>
                  <a:cubicBezTo>
                    <a:pt x="20811" y="54811"/>
                    <a:pt x="26192" y="51157"/>
                    <a:pt x="27873" y="48965"/>
                  </a:cubicBezTo>
                  <a:cubicBezTo>
                    <a:pt x="29554" y="46772"/>
                    <a:pt x="39307" y="46772"/>
                    <a:pt x="40315" y="46772"/>
                  </a:cubicBezTo>
                  <a:cubicBezTo>
                    <a:pt x="41324" y="46772"/>
                    <a:pt x="41661" y="53350"/>
                    <a:pt x="43342" y="54446"/>
                  </a:cubicBezTo>
                  <a:cubicBezTo>
                    <a:pt x="45023" y="55542"/>
                    <a:pt x="51749" y="56638"/>
                    <a:pt x="57466" y="57004"/>
                  </a:cubicBezTo>
                  <a:cubicBezTo>
                    <a:pt x="63183" y="57369"/>
                    <a:pt x="71926" y="60658"/>
                    <a:pt x="74616" y="60658"/>
                  </a:cubicBezTo>
                  <a:cubicBezTo>
                    <a:pt x="77306" y="60658"/>
                    <a:pt x="82014" y="54811"/>
                    <a:pt x="88067" y="54811"/>
                  </a:cubicBezTo>
                  <a:cubicBezTo>
                    <a:pt x="94457" y="54811"/>
                    <a:pt x="97820" y="50426"/>
                    <a:pt x="98828" y="50792"/>
                  </a:cubicBezTo>
                  <a:cubicBezTo>
                    <a:pt x="98828" y="50792"/>
                    <a:pt x="98828" y="50792"/>
                    <a:pt x="98828" y="50792"/>
                  </a:cubicBezTo>
                  <a:cubicBezTo>
                    <a:pt x="99165" y="48599"/>
                    <a:pt x="99837" y="46772"/>
                    <a:pt x="101519" y="46407"/>
                  </a:cubicBezTo>
                  <a:cubicBezTo>
                    <a:pt x="104209" y="46042"/>
                    <a:pt x="102191" y="40926"/>
                    <a:pt x="104209" y="38368"/>
                  </a:cubicBezTo>
                  <a:cubicBezTo>
                    <a:pt x="105890" y="35810"/>
                    <a:pt x="102864" y="30694"/>
                    <a:pt x="105890" y="31060"/>
                  </a:cubicBezTo>
                  <a:cubicBezTo>
                    <a:pt x="109253" y="31425"/>
                    <a:pt x="112616" y="31791"/>
                    <a:pt x="112616" y="26309"/>
                  </a:cubicBezTo>
                  <a:cubicBezTo>
                    <a:pt x="112616" y="24482"/>
                    <a:pt x="113625" y="22655"/>
                    <a:pt x="114634" y="21559"/>
                  </a:cubicBezTo>
                  <a:cubicBezTo>
                    <a:pt x="110935" y="15713"/>
                    <a:pt x="108581" y="6212"/>
                    <a:pt x="108581" y="6212"/>
                  </a:cubicBezTo>
                  <a:cubicBezTo>
                    <a:pt x="108581" y="6212"/>
                    <a:pt x="101182" y="10962"/>
                    <a:pt x="97147" y="548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92" name="Freeform: Shape 91">
              <a:extLst>
                <a:ext uri="{FF2B5EF4-FFF2-40B4-BE49-F238E27FC236}">
                  <a16:creationId xmlns:a16="http://schemas.microsoft.com/office/drawing/2014/main" id="{96DB8D5D-C296-4DB1-8BDD-7B819D8CC504}"/>
                </a:ext>
              </a:extLst>
            </p:cNvPr>
            <p:cNvSpPr/>
            <p:nvPr/>
          </p:nvSpPr>
          <p:spPr>
            <a:xfrm>
              <a:off x="9090422" y="1525103"/>
              <a:ext cx="97522" cy="65774"/>
            </a:xfrm>
            <a:custGeom>
              <a:avLst/>
              <a:gdLst>
                <a:gd name="connsiteX0" fmla="*/ 97858 w 97521"/>
                <a:gd name="connsiteY0" fmla="*/ 12091 h 65773"/>
                <a:gd name="connsiteX1" fmla="*/ 94159 w 97521"/>
                <a:gd name="connsiteY1" fmla="*/ 9533 h 65773"/>
                <a:gd name="connsiteX2" fmla="*/ 84407 w 97521"/>
                <a:gd name="connsiteY2" fmla="*/ 5514 h 65773"/>
                <a:gd name="connsiteX3" fmla="*/ 69947 w 97521"/>
                <a:gd name="connsiteY3" fmla="*/ 33 h 65773"/>
                <a:gd name="connsiteX4" fmla="*/ 55487 w 97521"/>
                <a:gd name="connsiteY4" fmla="*/ 10995 h 65773"/>
                <a:gd name="connsiteX5" fmla="*/ 39009 w 97521"/>
                <a:gd name="connsiteY5" fmla="*/ 17207 h 65773"/>
                <a:gd name="connsiteX6" fmla="*/ 17823 w 97521"/>
                <a:gd name="connsiteY6" fmla="*/ 17207 h 65773"/>
                <a:gd name="connsiteX7" fmla="*/ 15805 w 97521"/>
                <a:gd name="connsiteY7" fmla="*/ 14284 h 65773"/>
                <a:gd name="connsiteX8" fmla="*/ 13787 w 97521"/>
                <a:gd name="connsiteY8" fmla="*/ 19034 h 65773"/>
                <a:gd name="connsiteX9" fmla="*/ 7062 w 97521"/>
                <a:gd name="connsiteY9" fmla="*/ 23784 h 65773"/>
                <a:gd name="connsiteX10" fmla="*/ 5380 w 97521"/>
                <a:gd name="connsiteY10" fmla="*/ 31093 h 65773"/>
                <a:gd name="connsiteX11" fmla="*/ 2690 w 97521"/>
                <a:gd name="connsiteY11" fmla="*/ 39132 h 65773"/>
                <a:gd name="connsiteX12" fmla="*/ 0 w 97521"/>
                <a:gd name="connsiteY12" fmla="*/ 43517 h 65773"/>
                <a:gd name="connsiteX13" fmla="*/ 3699 w 97521"/>
                <a:gd name="connsiteY13" fmla="*/ 50459 h 65773"/>
                <a:gd name="connsiteX14" fmla="*/ 3363 w 97521"/>
                <a:gd name="connsiteY14" fmla="*/ 50825 h 65773"/>
                <a:gd name="connsiteX15" fmla="*/ 16478 w 97521"/>
                <a:gd name="connsiteY15" fmla="*/ 62152 h 65773"/>
                <a:gd name="connsiteX16" fmla="*/ 32619 w 97521"/>
                <a:gd name="connsiteY16" fmla="*/ 66537 h 65773"/>
                <a:gd name="connsiteX17" fmla="*/ 54141 w 97521"/>
                <a:gd name="connsiteY17" fmla="*/ 58498 h 65773"/>
                <a:gd name="connsiteX18" fmla="*/ 60867 w 97521"/>
                <a:gd name="connsiteY18" fmla="*/ 61056 h 65773"/>
                <a:gd name="connsiteX19" fmla="*/ 65239 w 97521"/>
                <a:gd name="connsiteY19" fmla="*/ 61787 h 65773"/>
                <a:gd name="connsiteX20" fmla="*/ 74655 w 97521"/>
                <a:gd name="connsiteY20" fmla="*/ 54113 h 65773"/>
                <a:gd name="connsiteX21" fmla="*/ 88778 w 97521"/>
                <a:gd name="connsiteY21" fmla="*/ 26342 h 65773"/>
                <a:gd name="connsiteX22" fmla="*/ 99203 w 97521"/>
                <a:gd name="connsiteY22" fmla="*/ 18669 h 65773"/>
                <a:gd name="connsiteX23" fmla="*/ 97858 w 97521"/>
                <a:gd name="connsiteY23" fmla="*/ 12091 h 6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7521" h="65773">
                  <a:moveTo>
                    <a:pt x="97858" y="12091"/>
                  </a:moveTo>
                  <a:cubicBezTo>
                    <a:pt x="96513" y="11726"/>
                    <a:pt x="95504" y="10630"/>
                    <a:pt x="94159" y="9533"/>
                  </a:cubicBezTo>
                  <a:cubicBezTo>
                    <a:pt x="89787" y="8437"/>
                    <a:pt x="85752" y="6976"/>
                    <a:pt x="84407" y="5514"/>
                  </a:cubicBezTo>
                  <a:cubicBezTo>
                    <a:pt x="81716" y="2591"/>
                    <a:pt x="71628" y="764"/>
                    <a:pt x="69947" y="33"/>
                  </a:cubicBezTo>
                  <a:cubicBezTo>
                    <a:pt x="68265" y="-698"/>
                    <a:pt x="58513" y="10995"/>
                    <a:pt x="55487" y="10995"/>
                  </a:cubicBezTo>
                  <a:cubicBezTo>
                    <a:pt x="52460" y="10995"/>
                    <a:pt x="39009" y="12822"/>
                    <a:pt x="39009" y="17207"/>
                  </a:cubicBezTo>
                  <a:cubicBezTo>
                    <a:pt x="39009" y="21592"/>
                    <a:pt x="22531" y="21957"/>
                    <a:pt x="17823" y="17207"/>
                  </a:cubicBezTo>
                  <a:cubicBezTo>
                    <a:pt x="17150" y="16476"/>
                    <a:pt x="16478" y="15380"/>
                    <a:pt x="15805" y="14284"/>
                  </a:cubicBezTo>
                  <a:cubicBezTo>
                    <a:pt x="14460" y="15745"/>
                    <a:pt x="13787" y="17207"/>
                    <a:pt x="13787" y="19034"/>
                  </a:cubicBezTo>
                  <a:cubicBezTo>
                    <a:pt x="13787" y="24515"/>
                    <a:pt x="10088" y="24150"/>
                    <a:pt x="7062" y="23784"/>
                  </a:cubicBezTo>
                  <a:cubicBezTo>
                    <a:pt x="3699" y="23419"/>
                    <a:pt x="7062" y="28535"/>
                    <a:pt x="5380" y="31093"/>
                  </a:cubicBezTo>
                  <a:cubicBezTo>
                    <a:pt x="3699" y="33650"/>
                    <a:pt x="5380" y="38766"/>
                    <a:pt x="2690" y="39132"/>
                  </a:cubicBezTo>
                  <a:cubicBezTo>
                    <a:pt x="1345" y="39497"/>
                    <a:pt x="673" y="41324"/>
                    <a:pt x="0" y="43517"/>
                  </a:cubicBezTo>
                  <a:cubicBezTo>
                    <a:pt x="1009" y="44247"/>
                    <a:pt x="3699" y="50459"/>
                    <a:pt x="3699" y="50459"/>
                  </a:cubicBezTo>
                  <a:cubicBezTo>
                    <a:pt x="3699" y="50459"/>
                    <a:pt x="3699" y="50459"/>
                    <a:pt x="3363" y="50825"/>
                  </a:cubicBezTo>
                  <a:cubicBezTo>
                    <a:pt x="6726" y="53382"/>
                    <a:pt x="14124" y="58498"/>
                    <a:pt x="16478" y="62152"/>
                  </a:cubicBezTo>
                  <a:cubicBezTo>
                    <a:pt x="19504" y="66903"/>
                    <a:pt x="28248" y="67634"/>
                    <a:pt x="32619" y="66537"/>
                  </a:cubicBezTo>
                  <a:cubicBezTo>
                    <a:pt x="36655" y="65441"/>
                    <a:pt x="54141" y="58498"/>
                    <a:pt x="54141" y="58498"/>
                  </a:cubicBezTo>
                  <a:cubicBezTo>
                    <a:pt x="54141" y="58498"/>
                    <a:pt x="58177" y="60325"/>
                    <a:pt x="60867" y="61056"/>
                  </a:cubicBezTo>
                  <a:cubicBezTo>
                    <a:pt x="61540" y="61056"/>
                    <a:pt x="63221" y="61422"/>
                    <a:pt x="65239" y="61787"/>
                  </a:cubicBezTo>
                  <a:cubicBezTo>
                    <a:pt x="66584" y="60325"/>
                    <a:pt x="70283" y="58864"/>
                    <a:pt x="74655" y="54113"/>
                  </a:cubicBezTo>
                  <a:cubicBezTo>
                    <a:pt x="79362" y="48267"/>
                    <a:pt x="86761" y="28169"/>
                    <a:pt x="88778" y="26342"/>
                  </a:cubicBezTo>
                  <a:cubicBezTo>
                    <a:pt x="90796" y="24881"/>
                    <a:pt x="96513" y="21227"/>
                    <a:pt x="99203" y="18669"/>
                  </a:cubicBezTo>
                  <a:cubicBezTo>
                    <a:pt x="101557" y="15745"/>
                    <a:pt x="100885" y="13553"/>
                    <a:pt x="97858" y="1209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93" name="Freeform: Shape 92">
              <a:extLst>
                <a:ext uri="{FF2B5EF4-FFF2-40B4-BE49-F238E27FC236}">
                  <a16:creationId xmlns:a16="http://schemas.microsoft.com/office/drawing/2014/main" id="{EC0D7A3D-9121-4BCC-834B-0C849B04445A}"/>
                </a:ext>
              </a:extLst>
            </p:cNvPr>
            <p:cNvSpPr/>
            <p:nvPr/>
          </p:nvSpPr>
          <p:spPr>
            <a:xfrm>
              <a:off x="9032878" y="1468863"/>
              <a:ext cx="94159" cy="58465"/>
            </a:xfrm>
            <a:custGeom>
              <a:avLst/>
              <a:gdLst>
                <a:gd name="connsiteX0" fmla="*/ 91172 w 94158"/>
                <a:gd name="connsiteY0" fmla="*/ 26675 h 58465"/>
                <a:gd name="connsiteX1" fmla="*/ 80747 w 94158"/>
                <a:gd name="connsiteY1" fmla="*/ 23752 h 58465"/>
                <a:gd name="connsiteX2" fmla="*/ 76712 w 94158"/>
                <a:gd name="connsiteY2" fmla="*/ 17174 h 58465"/>
                <a:gd name="connsiteX3" fmla="*/ 67968 w 94158"/>
                <a:gd name="connsiteY3" fmla="*/ 19001 h 58465"/>
                <a:gd name="connsiteX4" fmla="*/ 59561 w 94158"/>
                <a:gd name="connsiteY4" fmla="*/ 14616 h 58465"/>
                <a:gd name="connsiteX5" fmla="*/ 49137 w 94158"/>
                <a:gd name="connsiteY5" fmla="*/ 6212 h 58465"/>
                <a:gd name="connsiteX6" fmla="*/ 40057 w 94158"/>
                <a:gd name="connsiteY6" fmla="*/ 0 h 58465"/>
                <a:gd name="connsiteX7" fmla="*/ 39384 w 94158"/>
                <a:gd name="connsiteY7" fmla="*/ 1827 h 58465"/>
                <a:gd name="connsiteX8" fmla="*/ 30977 w 94158"/>
                <a:gd name="connsiteY8" fmla="*/ 2192 h 58465"/>
                <a:gd name="connsiteX9" fmla="*/ 18199 w 94158"/>
                <a:gd name="connsiteY9" fmla="*/ 9135 h 58465"/>
                <a:gd name="connsiteX10" fmla="*/ 2057 w 94158"/>
                <a:gd name="connsiteY10" fmla="*/ 16443 h 58465"/>
                <a:gd name="connsiteX11" fmla="*/ 3066 w 94158"/>
                <a:gd name="connsiteY11" fmla="*/ 26309 h 58465"/>
                <a:gd name="connsiteX12" fmla="*/ 8110 w 94158"/>
                <a:gd name="connsiteY12" fmla="*/ 41657 h 58465"/>
                <a:gd name="connsiteX13" fmla="*/ 24252 w 94158"/>
                <a:gd name="connsiteY13" fmla="*/ 55908 h 58465"/>
                <a:gd name="connsiteX14" fmla="*/ 23915 w 94158"/>
                <a:gd name="connsiteY14" fmla="*/ 57369 h 58465"/>
                <a:gd name="connsiteX15" fmla="*/ 37367 w 94158"/>
                <a:gd name="connsiteY15" fmla="*/ 56273 h 58465"/>
                <a:gd name="connsiteX16" fmla="*/ 40057 w 94158"/>
                <a:gd name="connsiteY16" fmla="*/ 47869 h 58465"/>
                <a:gd name="connsiteX17" fmla="*/ 54517 w 94158"/>
                <a:gd name="connsiteY17" fmla="*/ 53350 h 58465"/>
                <a:gd name="connsiteX18" fmla="*/ 66287 w 94158"/>
                <a:gd name="connsiteY18" fmla="*/ 55177 h 58465"/>
                <a:gd name="connsiteX19" fmla="*/ 67296 w 94158"/>
                <a:gd name="connsiteY19" fmla="*/ 58831 h 58465"/>
                <a:gd name="connsiteX20" fmla="*/ 71667 w 94158"/>
                <a:gd name="connsiteY20" fmla="*/ 52984 h 58465"/>
                <a:gd name="connsiteX21" fmla="*/ 86464 w 94158"/>
                <a:gd name="connsiteY21" fmla="*/ 44214 h 58465"/>
                <a:gd name="connsiteX22" fmla="*/ 95543 w 94158"/>
                <a:gd name="connsiteY22" fmla="*/ 35445 h 58465"/>
                <a:gd name="connsiteX23" fmla="*/ 91172 w 94158"/>
                <a:gd name="connsiteY23" fmla="*/ 26675 h 5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158" h="58465">
                  <a:moveTo>
                    <a:pt x="91172" y="26675"/>
                  </a:moveTo>
                  <a:cubicBezTo>
                    <a:pt x="88482" y="24848"/>
                    <a:pt x="81419" y="25944"/>
                    <a:pt x="80747" y="23752"/>
                  </a:cubicBezTo>
                  <a:cubicBezTo>
                    <a:pt x="80411" y="21194"/>
                    <a:pt x="79738" y="17174"/>
                    <a:pt x="76712" y="17174"/>
                  </a:cubicBezTo>
                  <a:cubicBezTo>
                    <a:pt x="73685" y="17174"/>
                    <a:pt x="69650" y="14616"/>
                    <a:pt x="67968" y="19001"/>
                  </a:cubicBezTo>
                  <a:cubicBezTo>
                    <a:pt x="66287" y="23386"/>
                    <a:pt x="60234" y="17905"/>
                    <a:pt x="59561" y="14616"/>
                  </a:cubicBezTo>
                  <a:cubicBezTo>
                    <a:pt x="59225" y="11693"/>
                    <a:pt x="56535" y="9135"/>
                    <a:pt x="49137" y="6212"/>
                  </a:cubicBezTo>
                  <a:cubicBezTo>
                    <a:pt x="46110" y="5116"/>
                    <a:pt x="43083" y="2558"/>
                    <a:pt x="40057" y="0"/>
                  </a:cubicBezTo>
                  <a:cubicBezTo>
                    <a:pt x="39721" y="731"/>
                    <a:pt x="39384" y="1462"/>
                    <a:pt x="39384" y="1827"/>
                  </a:cubicBezTo>
                  <a:cubicBezTo>
                    <a:pt x="38039" y="4385"/>
                    <a:pt x="32995" y="-365"/>
                    <a:pt x="30977" y="2192"/>
                  </a:cubicBezTo>
                  <a:cubicBezTo>
                    <a:pt x="28960" y="4750"/>
                    <a:pt x="21898" y="5116"/>
                    <a:pt x="18199" y="9135"/>
                  </a:cubicBezTo>
                  <a:cubicBezTo>
                    <a:pt x="14500" y="13155"/>
                    <a:pt x="6429" y="15347"/>
                    <a:pt x="2057" y="16443"/>
                  </a:cubicBezTo>
                  <a:cubicBezTo>
                    <a:pt x="-2315" y="17540"/>
                    <a:pt x="1384" y="22655"/>
                    <a:pt x="3066" y="26309"/>
                  </a:cubicBezTo>
                  <a:cubicBezTo>
                    <a:pt x="4747" y="29964"/>
                    <a:pt x="4747" y="38733"/>
                    <a:pt x="8110" y="41657"/>
                  </a:cubicBezTo>
                  <a:cubicBezTo>
                    <a:pt x="11473" y="44580"/>
                    <a:pt x="22907" y="52984"/>
                    <a:pt x="24252" y="55908"/>
                  </a:cubicBezTo>
                  <a:cubicBezTo>
                    <a:pt x="24588" y="56273"/>
                    <a:pt x="24252" y="57004"/>
                    <a:pt x="23915" y="57369"/>
                  </a:cubicBezTo>
                  <a:cubicBezTo>
                    <a:pt x="28623" y="58831"/>
                    <a:pt x="36358" y="58831"/>
                    <a:pt x="37367" y="56273"/>
                  </a:cubicBezTo>
                  <a:cubicBezTo>
                    <a:pt x="39048" y="53350"/>
                    <a:pt x="40057" y="47869"/>
                    <a:pt x="40057" y="47869"/>
                  </a:cubicBezTo>
                  <a:cubicBezTo>
                    <a:pt x="40057" y="47869"/>
                    <a:pt x="50482" y="47869"/>
                    <a:pt x="54517" y="53350"/>
                  </a:cubicBezTo>
                  <a:cubicBezTo>
                    <a:pt x="58552" y="58831"/>
                    <a:pt x="66287" y="55177"/>
                    <a:pt x="66287" y="55177"/>
                  </a:cubicBezTo>
                  <a:cubicBezTo>
                    <a:pt x="66287" y="55177"/>
                    <a:pt x="66623" y="56638"/>
                    <a:pt x="67296" y="58831"/>
                  </a:cubicBezTo>
                  <a:cubicBezTo>
                    <a:pt x="68305" y="55908"/>
                    <a:pt x="69986" y="53350"/>
                    <a:pt x="71667" y="52984"/>
                  </a:cubicBezTo>
                  <a:cubicBezTo>
                    <a:pt x="76039" y="52254"/>
                    <a:pt x="82092" y="51523"/>
                    <a:pt x="86464" y="44214"/>
                  </a:cubicBezTo>
                  <a:cubicBezTo>
                    <a:pt x="88818" y="40560"/>
                    <a:pt x="92517" y="37637"/>
                    <a:pt x="95543" y="35445"/>
                  </a:cubicBezTo>
                  <a:cubicBezTo>
                    <a:pt x="94535" y="32521"/>
                    <a:pt x="93189" y="28137"/>
                    <a:pt x="91172" y="2667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94" name="Freeform: Shape 93">
              <a:extLst>
                <a:ext uri="{FF2B5EF4-FFF2-40B4-BE49-F238E27FC236}">
                  <a16:creationId xmlns:a16="http://schemas.microsoft.com/office/drawing/2014/main" id="{BA9DDCED-DB91-4F4C-9D88-62379CE145DD}"/>
                </a:ext>
              </a:extLst>
            </p:cNvPr>
            <p:cNvSpPr/>
            <p:nvPr/>
          </p:nvSpPr>
          <p:spPr>
            <a:xfrm>
              <a:off x="9101183" y="1504307"/>
              <a:ext cx="87433" cy="40195"/>
            </a:xfrm>
            <a:custGeom>
              <a:avLst/>
              <a:gdLst>
                <a:gd name="connsiteX0" fmla="*/ 64902 w 87433"/>
                <a:gd name="connsiteY0" fmla="*/ 4020 h 40194"/>
                <a:gd name="connsiteX1" fmla="*/ 53132 w 87433"/>
                <a:gd name="connsiteY1" fmla="*/ 2923 h 40194"/>
                <a:gd name="connsiteX2" fmla="*/ 39681 w 87433"/>
                <a:gd name="connsiteY2" fmla="*/ 1096 h 40194"/>
                <a:gd name="connsiteX3" fmla="*/ 30265 w 87433"/>
                <a:gd name="connsiteY3" fmla="*/ 2192 h 40194"/>
                <a:gd name="connsiteX4" fmla="*/ 28248 w 87433"/>
                <a:gd name="connsiteY4" fmla="*/ 0 h 40194"/>
                <a:gd name="connsiteX5" fmla="*/ 19168 w 87433"/>
                <a:gd name="connsiteY5" fmla="*/ 8770 h 40194"/>
                <a:gd name="connsiteX6" fmla="*/ 4372 w 87433"/>
                <a:gd name="connsiteY6" fmla="*/ 17540 h 40194"/>
                <a:gd name="connsiteX7" fmla="*/ 0 w 87433"/>
                <a:gd name="connsiteY7" fmla="*/ 23386 h 40194"/>
                <a:gd name="connsiteX8" fmla="*/ 7062 w 87433"/>
                <a:gd name="connsiteY8" fmla="*/ 38002 h 40194"/>
                <a:gd name="connsiteX9" fmla="*/ 28248 w 87433"/>
                <a:gd name="connsiteY9" fmla="*/ 38002 h 40194"/>
                <a:gd name="connsiteX10" fmla="*/ 44725 w 87433"/>
                <a:gd name="connsiteY10" fmla="*/ 31791 h 40194"/>
                <a:gd name="connsiteX11" fmla="*/ 59186 w 87433"/>
                <a:gd name="connsiteY11" fmla="*/ 20828 h 40194"/>
                <a:gd name="connsiteX12" fmla="*/ 73646 w 87433"/>
                <a:gd name="connsiteY12" fmla="*/ 26309 h 40194"/>
                <a:gd name="connsiteX13" fmla="*/ 83398 w 87433"/>
                <a:gd name="connsiteY13" fmla="*/ 30329 h 40194"/>
                <a:gd name="connsiteX14" fmla="*/ 80035 w 87433"/>
                <a:gd name="connsiteY14" fmla="*/ 24117 h 40194"/>
                <a:gd name="connsiteX15" fmla="*/ 87097 w 87433"/>
                <a:gd name="connsiteY15" fmla="*/ 10597 h 40194"/>
                <a:gd name="connsiteX16" fmla="*/ 87433 w 87433"/>
                <a:gd name="connsiteY16" fmla="*/ 9866 h 40194"/>
                <a:gd name="connsiteX17" fmla="*/ 78354 w 87433"/>
                <a:gd name="connsiteY17" fmla="*/ 7308 h 40194"/>
                <a:gd name="connsiteX18" fmla="*/ 64902 w 87433"/>
                <a:gd name="connsiteY18" fmla="*/ 4020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433" h="40194">
                  <a:moveTo>
                    <a:pt x="64902" y="4020"/>
                  </a:moveTo>
                  <a:cubicBezTo>
                    <a:pt x="59858" y="4750"/>
                    <a:pt x="57168" y="1096"/>
                    <a:pt x="53132" y="2923"/>
                  </a:cubicBezTo>
                  <a:cubicBezTo>
                    <a:pt x="49097" y="4750"/>
                    <a:pt x="42371" y="2923"/>
                    <a:pt x="39681" y="1096"/>
                  </a:cubicBezTo>
                  <a:cubicBezTo>
                    <a:pt x="36991" y="-731"/>
                    <a:pt x="33964" y="4750"/>
                    <a:pt x="30265" y="2192"/>
                  </a:cubicBezTo>
                  <a:cubicBezTo>
                    <a:pt x="29593" y="1827"/>
                    <a:pt x="28920" y="731"/>
                    <a:pt x="28248" y="0"/>
                  </a:cubicBezTo>
                  <a:cubicBezTo>
                    <a:pt x="25221" y="1827"/>
                    <a:pt x="21522" y="5116"/>
                    <a:pt x="19168" y="8770"/>
                  </a:cubicBezTo>
                  <a:cubicBezTo>
                    <a:pt x="14796" y="16078"/>
                    <a:pt x="8743" y="16809"/>
                    <a:pt x="4372" y="17540"/>
                  </a:cubicBezTo>
                  <a:cubicBezTo>
                    <a:pt x="2690" y="17905"/>
                    <a:pt x="1009" y="20463"/>
                    <a:pt x="0" y="23386"/>
                  </a:cubicBezTo>
                  <a:cubicBezTo>
                    <a:pt x="1345" y="27771"/>
                    <a:pt x="4035" y="34714"/>
                    <a:pt x="7062" y="38002"/>
                  </a:cubicBezTo>
                  <a:cubicBezTo>
                    <a:pt x="11770" y="42753"/>
                    <a:pt x="28248" y="42387"/>
                    <a:pt x="28248" y="38002"/>
                  </a:cubicBezTo>
                  <a:cubicBezTo>
                    <a:pt x="28248" y="33618"/>
                    <a:pt x="41699" y="31791"/>
                    <a:pt x="44725" y="31791"/>
                  </a:cubicBezTo>
                  <a:cubicBezTo>
                    <a:pt x="47752" y="31791"/>
                    <a:pt x="57504" y="20463"/>
                    <a:pt x="59186" y="20828"/>
                  </a:cubicBezTo>
                  <a:cubicBezTo>
                    <a:pt x="60867" y="21559"/>
                    <a:pt x="70955" y="23386"/>
                    <a:pt x="73646" y="26309"/>
                  </a:cubicBezTo>
                  <a:cubicBezTo>
                    <a:pt x="74991" y="27771"/>
                    <a:pt x="79026" y="29233"/>
                    <a:pt x="83398" y="30329"/>
                  </a:cubicBezTo>
                  <a:cubicBezTo>
                    <a:pt x="81716" y="28502"/>
                    <a:pt x="80035" y="25944"/>
                    <a:pt x="80035" y="24117"/>
                  </a:cubicBezTo>
                  <a:cubicBezTo>
                    <a:pt x="80035" y="20828"/>
                    <a:pt x="85079" y="12424"/>
                    <a:pt x="87097" y="10597"/>
                  </a:cubicBezTo>
                  <a:cubicBezTo>
                    <a:pt x="87097" y="10597"/>
                    <a:pt x="87433" y="10231"/>
                    <a:pt x="87433" y="9866"/>
                  </a:cubicBezTo>
                  <a:cubicBezTo>
                    <a:pt x="83398" y="9135"/>
                    <a:pt x="79026" y="8039"/>
                    <a:pt x="78354" y="7308"/>
                  </a:cubicBezTo>
                  <a:cubicBezTo>
                    <a:pt x="76672" y="5847"/>
                    <a:pt x="69947" y="3289"/>
                    <a:pt x="64902" y="402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95" name="Freeform: Shape 94">
              <a:extLst>
                <a:ext uri="{FF2B5EF4-FFF2-40B4-BE49-F238E27FC236}">
                  <a16:creationId xmlns:a16="http://schemas.microsoft.com/office/drawing/2014/main" id="{4C14D13E-2F5C-403A-9CBD-945CFFB7286D}"/>
                </a:ext>
              </a:extLst>
            </p:cNvPr>
            <p:cNvSpPr/>
            <p:nvPr/>
          </p:nvSpPr>
          <p:spPr>
            <a:xfrm>
              <a:off x="8689695" y="1680326"/>
              <a:ext cx="50442" cy="105969"/>
            </a:xfrm>
            <a:custGeom>
              <a:avLst/>
              <a:gdLst>
                <a:gd name="connsiteX0" fmla="*/ 50994 w 50442"/>
                <a:gd name="connsiteY0" fmla="*/ 11071 h 105968"/>
                <a:gd name="connsiteX1" fmla="*/ 46959 w 50442"/>
                <a:gd name="connsiteY1" fmla="*/ 3762 h 105968"/>
                <a:gd name="connsiteX2" fmla="*/ 37543 w 50442"/>
                <a:gd name="connsiteY2" fmla="*/ 1935 h 105968"/>
                <a:gd name="connsiteX3" fmla="*/ 31490 w 50442"/>
                <a:gd name="connsiteY3" fmla="*/ 1935 h 105968"/>
                <a:gd name="connsiteX4" fmla="*/ 23419 w 50442"/>
                <a:gd name="connsiteY4" fmla="*/ 1570 h 105968"/>
                <a:gd name="connsiteX5" fmla="*/ 23419 w 50442"/>
                <a:gd name="connsiteY5" fmla="*/ 1935 h 105968"/>
                <a:gd name="connsiteX6" fmla="*/ 23419 w 50442"/>
                <a:gd name="connsiteY6" fmla="*/ 13994 h 105968"/>
                <a:gd name="connsiteX7" fmla="*/ 20729 w 50442"/>
                <a:gd name="connsiteY7" fmla="*/ 20936 h 105968"/>
                <a:gd name="connsiteX8" fmla="*/ 13667 w 50442"/>
                <a:gd name="connsiteY8" fmla="*/ 27879 h 105968"/>
                <a:gd name="connsiteX9" fmla="*/ 14003 w 50442"/>
                <a:gd name="connsiteY9" fmla="*/ 33360 h 105968"/>
                <a:gd name="connsiteX10" fmla="*/ 7278 w 50442"/>
                <a:gd name="connsiteY10" fmla="*/ 47246 h 105968"/>
                <a:gd name="connsiteX11" fmla="*/ 2570 w 50442"/>
                <a:gd name="connsiteY11" fmla="*/ 57112 h 105968"/>
                <a:gd name="connsiteX12" fmla="*/ 8623 w 50442"/>
                <a:gd name="connsiteY12" fmla="*/ 73190 h 105968"/>
                <a:gd name="connsiteX13" fmla="*/ 10640 w 50442"/>
                <a:gd name="connsiteY13" fmla="*/ 104250 h 105968"/>
                <a:gd name="connsiteX14" fmla="*/ 22746 w 50442"/>
                <a:gd name="connsiteY14" fmla="*/ 107904 h 105968"/>
                <a:gd name="connsiteX15" fmla="*/ 35189 w 50442"/>
                <a:gd name="connsiteY15" fmla="*/ 104981 h 105968"/>
                <a:gd name="connsiteX16" fmla="*/ 32835 w 50442"/>
                <a:gd name="connsiteY16" fmla="*/ 99134 h 105968"/>
                <a:gd name="connsiteX17" fmla="*/ 38888 w 50442"/>
                <a:gd name="connsiteY17" fmla="*/ 87806 h 105968"/>
                <a:gd name="connsiteX18" fmla="*/ 35525 w 50442"/>
                <a:gd name="connsiteY18" fmla="*/ 78671 h 105968"/>
                <a:gd name="connsiteX19" fmla="*/ 39561 w 50442"/>
                <a:gd name="connsiteY19" fmla="*/ 68805 h 105968"/>
                <a:gd name="connsiteX20" fmla="*/ 35189 w 50442"/>
                <a:gd name="connsiteY20" fmla="*/ 58939 h 105968"/>
                <a:gd name="connsiteX21" fmla="*/ 39224 w 50442"/>
                <a:gd name="connsiteY21" fmla="*/ 51631 h 105968"/>
                <a:gd name="connsiteX22" fmla="*/ 41915 w 50442"/>
                <a:gd name="connsiteY22" fmla="*/ 39207 h 105968"/>
                <a:gd name="connsiteX23" fmla="*/ 40906 w 50442"/>
                <a:gd name="connsiteY23" fmla="*/ 22033 h 105968"/>
                <a:gd name="connsiteX24" fmla="*/ 50994 w 50442"/>
                <a:gd name="connsiteY24" fmla="*/ 11071 h 10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42" h="105968">
                  <a:moveTo>
                    <a:pt x="50994" y="11071"/>
                  </a:moveTo>
                  <a:cubicBezTo>
                    <a:pt x="55366" y="5955"/>
                    <a:pt x="46959" y="7782"/>
                    <a:pt x="46959" y="3762"/>
                  </a:cubicBezTo>
                  <a:cubicBezTo>
                    <a:pt x="46959" y="-257"/>
                    <a:pt x="41242" y="-1353"/>
                    <a:pt x="37543" y="1935"/>
                  </a:cubicBezTo>
                  <a:cubicBezTo>
                    <a:pt x="33507" y="5224"/>
                    <a:pt x="34853" y="1935"/>
                    <a:pt x="31490" y="1935"/>
                  </a:cubicBezTo>
                  <a:cubicBezTo>
                    <a:pt x="29136" y="1935"/>
                    <a:pt x="25437" y="2666"/>
                    <a:pt x="23419" y="1570"/>
                  </a:cubicBezTo>
                  <a:cubicBezTo>
                    <a:pt x="23419" y="1570"/>
                    <a:pt x="23419" y="1570"/>
                    <a:pt x="23419" y="1935"/>
                  </a:cubicBezTo>
                  <a:cubicBezTo>
                    <a:pt x="24092" y="6686"/>
                    <a:pt x="24428" y="9609"/>
                    <a:pt x="23419" y="13994"/>
                  </a:cubicBezTo>
                  <a:cubicBezTo>
                    <a:pt x="22746" y="16552"/>
                    <a:pt x="21738" y="18744"/>
                    <a:pt x="20729" y="20936"/>
                  </a:cubicBezTo>
                  <a:cubicBezTo>
                    <a:pt x="19384" y="23860"/>
                    <a:pt x="16693" y="26418"/>
                    <a:pt x="13667" y="27879"/>
                  </a:cubicBezTo>
                  <a:cubicBezTo>
                    <a:pt x="13667" y="29706"/>
                    <a:pt x="14003" y="31533"/>
                    <a:pt x="14003" y="33360"/>
                  </a:cubicBezTo>
                  <a:cubicBezTo>
                    <a:pt x="14339" y="38841"/>
                    <a:pt x="11313" y="43957"/>
                    <a:pt x="7278" y="47246"/>
                  </a:cubicBezTo>
                  <a:cubicBezTo>
                    <a:pt x="5932" y="51265"/>
                    <a:pt x="4251" y="54920"/>
                    <a:pt x="2570" y="57112"/>
                  </a:cubicBezTo>
                  <a:cubicBezTo>
                    <a:pt x="-3484" y="65151"/>
                    <a:pt x="2233" y="67343"/>
                    <a:pt x="8623" y="73190"/>
                  </a:cubicBezTo>
                  <a:cubicBezTo>
                    <a:pt x="15012" y="79036"/>
                    <a:pt x="10640" y="99499"/>
                    <a:pt x="10640" y="104250"/>
                  </a:cubicBezTo>
                  <a:cubicBezTo>
                    <a:pt x="10640" y="109000"/>
                    <a:pt x="16021" y="107904"/>
                    <a:pt x="22746" y="107904"/>
                  </a:cubicBezTo>
                  <a:cubicBezTo>
                    <a:pt x="26446" y="107904"/>
                    <a:pt x="30817" y="106077"/>
                    <a:pt x="35189" y="104981"/>
                  </a:cubicBezTo>
                  <a:cubicBezTo>
                    <a:pt x="33844" y="102788"/>
                    <a:pt x="32835" y="100596"/>
                    <a:pt x="32835" y="99134"/>
                  </a:cubicBezTo>
                  <a:cubicBezTo>
                    <a:pt x="32835" y="95115"/>
                    <a:pt x="32835" y="89268"/>
                    <a:pt x="38888" y="87806"/>
                  </a:cubicBezTo>
                  <a:cubicBezTo>
                    <a:pt x="44941" y="86345"/>
                    <a:pt x="37206" y="80498"/>
                    <a:pt x="35525" y="78671"/>
                  </a:cubicBezTo>
                  <a:cubicBezTo>
                    <a:pt x="33844" y="76844"/>
                    <a:pt x="36198" y="68805"/>
                    <a:pt x="39561" y="68805"/>
                  </a:cubicBezTo>
                  <a:cubicBezTo>
                    <a:pt x="42923" y="68805"/>
                    <a:pt x="39561" y="64055"/>
                    <a:pt x="35189" y="58939"/>
                  </a:cubicBezTo>
                  <a:cubicBezTo>
                    <a:pt x="30817" y="53823"/>
                    <a:pt x="35189" y="51631"/>
                    <a:pt x="39224" y="51631"/>
                  </a:cubicBezTo>
                  <a:cubicBezTo>
                    <a:pt x="43260" y="51631"/>
                    <a:pt x="38216" y="43592"/>
                    <a:pt x="41915" y="39207"/>
                  </a:cubicBezTo>
                  <a:cubicBezTo>
                    <a:pt x="45950" y="34457"/>
                    <a:pt x="40906" y="26052"/>
                    <a:pt x="40906" y="22033"/>
                  </a:cubicBezTo>
                  <a:cubicBezTo>
                    <a:pt x="40906" y="17648"/>
                    <a:pt x="46623" y="16186"/>
                    <a:pt x="50994" y="1107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96" name="Freeform: Shape 95">
              <a:extLst>
                <a:ext uri="{FF2B5EF4-FFF2-40B4-BE49-F238E27FC236}">
                  <a16:creationId xmlns:a16="http://schemas.microsoft.com/office/drawing/2014/main" id="{14960EC2-880D-4FD9-93FF-D468C8538D24}"/>
                </a:ext>
              </a:extLst>
            </p:cNvPr>
            <p:cNvSpPr/>
            <p:nvPr/>
          </p:nvSpPr>
          <p:spPr>
            <a:xfrm>
              <a:off x="8890334" y="1409667"/>
              <a:ext cx="60531" cy="62119"/>
            </a:xfrm>
            <a:custGeom>
              <a:avLst/>
              <a:gdLst>
                <a:gd name="connsiteX0" fmla="*/ 62885 w 60530"/>
                <a:gd name="connsiteY0" fmla="*/ 12424 h 62119"/>
                <a:gd name="connsiteX1" fmla="*/ 62548 w 60530"/>
                <a:gd name="connsiteY1" fmla="*/ 0 h 62119"/>
                <a:gd name="connsiteX2" fmla="*/ 58513 w 60530"/>
                <a:gd name="connsiteY2" fmla="*/ 1827 h 62119"/>
                <a:gd name="connsiteX3" fmla="*/ 56495 w 60530"/>
                <a:gd name="connsiteY3" fmla="*/ 731 h 62119"/>
                <a:gd name="connsiteX4" fmla="*/ 43044 w 60530"/>
                <a:gd name="connsiteY4" fmla="*/ 7674 h 62119"/>
                <a:gd name="connsiteX5" fmla="*/ 36318 w 60530"/>
                <a:gd name="connsiteY5" fmla="*/ 7308 h 62119"/>
                <a:gd name="connsiteX6" fmla="*/ 36318 w 60530"/>
                <a:gd name="connsiteY6" fmla="*/ 14982 h 62119"/>
                <a:gd name="connsiteX7" fmla="*/ 29593 w 60530"/>
                <a:gd name="connsiteY7" fmla="*/ 16809 h 62119"/>
                <a:gd name="connsiteX8" fmla="*/ 27575 w 60530"/>
                <a:gd name="connsiteY8" fmla="*/ 21194 h 62119"/>
                <a:gd name="connsiteX9" fmla="*/ 24212 w 60530"/>
                <a:gd name="connsiteY9" fmla="*/ 25944 h 62119"/>
                <a:gd name="connsiteX10" fmla="*/ 14124 w 60530"/>
                <a:gd name="connsiteY10" fmla="*/ 39099 h 62119"/>
                <a:gd name="connsiteX11" fmla="*/ 2354 w 60530"/>
                <a:gd name="connsiteY11" fmla="*/ 51888 h 62119"/>
                <a:gd name="connsiteX12" fmla="*/ 0 w 60530"/>
                <a:gd name="connsiteY12" fmla="*/ 53715 h 62119"/>
                <a:gd name="connsiteX13" fmla="*/ 5717 w 60530"/>
                <a:gd name="connsiteY13" fmla="*/ 55907 h 62119"/>
                <a:gd name="connsiteX14" fmla="*/ 20513 w 60530"/>
                <a:gd name="connsiteY14" fmla="*/ 50061 h 62119"/>
                <a:gd name="connsiteX15" fmla="*/ 30938 w 60530"/>
                <a:gd name="connsiteY15" fmla="*/ 51888 h 62119"/>
                <a:gd name="connsiteX16" fmla="*/ 42371 w 60530"/>
                <a:gd name="connsiteY16" fmla="*/ 61023 h 62119"/>
                <a:gd name="connsiteX17" fmla="*/ 45734 w 60530"/>
                <a:gd name="connsiteY17" fmla="*/ 64312 h 62119"/>
                <a:gd name="connsiteX18" fmla="*/ 47416 w 60530"/>
                <a:gd name="connsiteY18" fmla="*/ 50426 h 62119"/>
                <a:gd name="connsiteX19" fmla="*/ 48424 w 60530"/>
                <a:gd name="connsiteY19" fmla="*/ 41657 h 62119"/>
                <a:gd name="connsiteX20" fmla="*/ 57168 w 60530"/>
                <a:gd name="connsiteY20" fmla="*/ 36906 h 62119"/>
                <a:gd name="connsiteX21" fmla="*/ 60531 w 60530"/>
                <a:gd name="connsiteY21" fmla="*/ 31060 h 62119"/>
                <a:gd name="connsiteX22" fmla="*/ 55487 w 60530"/>
                <a:gd name="connsiteY22" fmla="*/ 21194 h 62119"/>
                <a:gd name="connsiteX23" fmla="*/ 62885 w 60530"/>
                <a:gd name="connsiteY23" fmla="*/ 12424 h 6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530" h="62119">
                  <a:moveTo>
                    <a:pt x="62885" y="12424"/>
                  </a:moveTo>
                  <a:cubicBezTo>
                    <a:pt x="64230" y="10231"/>
                    <a:pt x="63557" y="5116"/>
                    <a:pt x="62548" y="0"/>
                  </a:cubicBezTo>
                  <a:cubicBezTo>
                    <a:pt x="61876" y="1827"/>
                    <a:pt x="60531" y="3289"/>
                    <a:pt x="58513" y="1827"/>
                  </a:cubicBezTo>
                  <a:cubicBezTo>
                    <a:pt x="57841" y="1462"/>
                    <a:pt x="57168" y="1096"/>
                    <a:pt x="56495" y="731"/>
                  </a:cubicBezTo>
                  <a:cubicBezTo>
                    <a:pt x="53469" y="5116"/>
                    <a:pt x="48424" y="8039"/>
                    <a:pt x="43044" y="7674"/>
                  </a:cubicBezTo>
                  <a:cubicBezTo>
                    <a:pt x="40690" y="7308"/>
                    <a:pt x="38672" y="7308"/>
                    <a:pt x="36318" y="7308"/>
                  </a:cubicBezTo>
                  <a:cubicBezTo>
                    <a:pt x="34973" y="9866"/>
                    <a:pt x="34973" y="13155"/>
                    <a:pt x="36318" y="14982"/>
                  </a:cubicBezTo>
                  <a:cubicBezTo>
                    <a:pt x="38672" y="17905"/>
                    <a:pt x="31947" y="19367"/>
                    <a:pt x="29593" y="16809"/>
                  </a:cubicBezTo>
                  <a:cubicBezTo>
                    <a:pt x="28920" y="18270"/>
                    <a:pt x="28248" y="19732"/>
                    <a:pt x="27575" y="21194"/>
                  </a:cubicBezTo>
                  <a:cubicBezTo>
                    <a:pt x="26903" y="22290"/>
                    <a:pt x="25557" y="24117"/>
                    <a:pt x="24212" y="25944"/>
                  </a:cubicBezTo>
                  <a:cubicBezTo>
                    <a:pt x="23540" y="31790"/>
                    <a:pt x="19168" y="36906"/>
                    <a:pt x="14124" y="39099"/>
                  </a:cubicBezTo>
                  <a:cubicBezTo>
                    <a:pt x="12106" y="44580"/>
                    <a:pt x="6389" y="48965"/>
                    <a:pt x="2354" y="51888"/>
                  </a:cubicBezTo>
                  <a:cubicBezTo>
                    <a:pt x="1681" y="52619"/>
                    <a:pt x="673" y="52984"/>
                    <a:pt x="0" y="53715"/>
                  </a:cubicBezTo>
                  <a:cubicBezTo>
                    <a:pt x="2690" y="55177"/>
                    <a:pt x="4708" y="55907"/>
                    <a:pt x="5717" y="55907"/>
                  </a:cubicBezTo>
                  <a:cubicBezTo>
                    <a:pt x="10088" y="55907"/>
                    <a:pt x="17823" y="53350"/>
                    <a:pt x="20513" y="50061"/>
                  </a:cubicBezTo>
                  <a:cubicBezTo>
                    <a:pt x="23203" y="46772"/>
                    <a:pt x="28248" y="48234"/>
                    <a:pt x="30938" y="51888"/>
                  </a:cubicBezTo>
                  <a:cubicBezTo>
                    <a:pt x="33628" y="55177"/>
                    <a:pt x="38000" y="55907"/>
                    <a:pt x="42371" y="61023"/>
                  </a:cubicBezTo>
                  <a:cubicBezTo>
                    <a:pt x="43380" y="62485"/>
                    <a:pt x="44725" y="63581"/>
                    <a:pt x="45734" y="64312"/>
                  </a:cubicBezTo>
                  <a:cubicBezTo>
                    <a:pt x="46071" y="60658"/>
                    <a:pt x="46071" y="53715"/>
                    <a:pt x="47416" y="50426"/>
                  </a:cubicBezTo>
                  <a:cubicBezTo>
                    <a:pt x="48761" y="46772"/>
                    <a:pt x="46071" y="41657"/>
                    <a:pt x="48424" y="41657"/>
                  </a:cubicBezTo>
                  <a:cubicBezTo>
                    <a:pt x="50778" y="41657"/>
                    <a:pt x="57168" y="41657"/>
                    <a:pt x="57168" y="36906"/>
                  </a:cubicBezTo>
                  <a:cubicBezTo>
                    <a:pt x="57168" y="32156"/>
                    <a:pt x="58849" y="33618"/>
                    <a:pt x="60531" y="31060"/>
                  </a:cubicBezTo>
                  <a:cubicBezTo>
                    <a:pt x="61876" y="28502"/>
                    <a:pt x="56495" y="23021"/>
                    <a:pt x="55487" y="21194"/>
                  </a:cubicBezTo>
                  <a:cubicBezTo>
                    <a:pt x="54141" y="19367"/>
                    <a:pt x="59186" y="18636"/>
                    <a:pt x="62885" y="1242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97" name="Freeform: Shape 96">
              <a:extLst>
                <a:ext uri="{FF2B5EF4-FFF2-40B4-BE49-F238E27FC236}">
                  <a16:creationId xmlns:a16="http://schemas.microsoft.com/office/drawing/2014/main" id="{DF5B17F9-2A4D-4BA0-9082-38F74E34A7E4}"/>
                </a:ext>
              </a:extLst>
            </p:cNvPr>
            <p:cNvSpPr/>
            <p:nvPr/>
          </p:nvSpPr>
          <p:spPr>
            <a:xfrm>
              <a:off x="8930996" y="1491153"/>
              <a:ext cx="10088" cy="14616"/>
            </a:xfrm>
            <a:custGeom>
              <a:avLst/>
              <a:gdLst>
                <a:gd name="connsiteX0" fmla="*/ 5409 w 10088"/>
                <a:gd name="connsiteY0" fmla="*/ 0 h 14616"/>
                <a:gd name="connsiteX1" fmla="*/ 28 w 10088"/>
                <a:gd name="connsiteY1" fmla="*/ 15713 h 14616"/>
                <a:gd name="connsiteX2" fmla="*/ 10453 w 10088"/>
                <a:gd name="connsiteY2" fmla="*/ 17174 h 14616"/>
                <a:gd name="connsiteX3" fmla="*/ 5409 w 10088"/>
                <a:gd name="connsiteY3" fmla="*/ 1827 h 14616"/>
                <a:gd name="connsiteX4" fmla="*/ 5409 w 10088"/>
                <a:gd name="connsiteY4" fmla="*/ 0 h 14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8" h="14616">
                  <a:moveTo>
                    <a:pt x="5409" y="0"/>
                  </a:moveTo>
                  <a:cubicBezTo>
                    <a:pt x="2383" y="2192"/>
                    <a:pt x="-308" y="6212"/>
                    <a:pt x="28" y="15713"/>
                  </a:cubicBezTo>
                  <a:cubicBezTo>
                    <a:pt x="3055" y="15713"/>
                    <a:pt x="7427" y="16078"/>
                    <a:pt x="10453" y="17174"/>
                  </a:cubicBezTo>
                  <a:cubicBezTo>
                    <a:pt x="9781" y="7308"/>
                    <a:pt x="6418" y="4020"/>
                    <a:pt x="5409" y="1827"/>
                  </a:cubicBezTo>
                  <a:cubicBezTo>
                    <a:pt x="5073" y="1096"/>
                    <a:pt x="5409" y="731"/>
                    <a:pt x="5409"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98" name="Freeform: Shape 97">
              <a:extLst>
                <a:ext uri="{FF2B5EF4-FFF2-40B4-BE49-F238E27FC236}">
                  <a16:creationId xmlns:a16="http://schemas.microsoft.com/office/drawing/2014/main" id="{82B76EA4-5882-4D30-B9A8-D8A8FC8B65AE}"/>
                </a:ext>
              </a:extLst>
            </p:cNvPr>
            <p:cNvSpPr/>
            <p:nvPr/>
          </p:nvSpPr>
          <p:spPr>
            <a:xfrm>
              <a:off x="8879237" y="1457993"/>
              <a:ext cx="57168" cy="47503"/>
            </a:xfrm>
            <a:custGeom>
              <a:avLst/>
              <a:gdLst>
                <a:gd name="connsiteX0" fmla="*/ 2354 w 57167"/>
                <a:gd name="connsiteY0" fmla="*/ 12697 h 47503"/>
                <a:gd name="connsiteX1" fmla="*/ 7734 w 57167"/>
                <a:gd name="connsiteY1" fmla="*/ 19640 h 47503"/>
                <a:gd name="connsiteX2" fmla="*/ 15805 w 57167"/>
                <a:gd name="connsiteY2" fmla="*/ 25486 h 47503"/>
                <a:gd name="connsiteX3" fmla="*/ 25557 w 57167"/>
                <a:gd name="connsiteY3" fmla="*/ 32429 h 47503"/>
                <a:gd name="connsiteX4" fmla="*/ 29929 w 57167"/>
                <a:gd name="connsiteY4" fmla="*/ 38641 h 47503"/>
                <a:gd name="connsiteX5" fmla="*/ 36991 w 57167"/>
                <a:gd name="connsiteY5" fmla="*/ 34621 h 47503"/>
                <a:gd name="connsiteX6" fmla="*/ 41363 w 57167"/>
                <a:gd name="connsiteY6" fmla="*/ 43026 h 47503"/>
                <a:gd name="connsiteX7" fmla="*/ 49433 w 57167"/>
                <a:gd name="connsiteY7" fmla="*/ 49238 h 47503"/>
                <a:gd name="connsiteX8" fmla="*/ 51787 w 57167"/>
                <a:gd name="connsiteY8" fmla="*/ 48872 h 47503"/>
                <a:gd name="connsiteX9" fmla="*/ 57168 w 57167"/>
                <a:gd name="connsiteY9" fmla="*/ 33160 h 47503"/>
                <a:gd name="connsiteX10" fmla="*/ 60194 w 57167"/>
                <a:gd name="connsiteY10" fmla="*/ 28044 h 47503"/>
                <a:gd name="connsiteX11" fmla="*/ 56159 w 57167"/>
                <a:gd name="connsiteY11" fmla="*/ 16716 h 47503"/>
                <a:gd name="connsiteX12" fmla="*/ 56159 w 57167"/>
                <a:gd name="connsiteY12" fmla="*/ 15986 h 47503"/>
                <a:gd name="connsiteX13" fmla="*/ 52796 w 57167"/>
                <a:gd name="connsiteY13" fmla="*/ 12697 h 47503"/>
                <a:gd name="connsiteX14" fmla="*/ 41363 w 57167"/>
                <a:gd name="connsiteY14" fmla="*/ 3562 h 47503"/>
                <a:gd name="connsiteX15" fmla="*/ 30938 w 57167"/>
                <a:gd name="connsiteY15" fmla="*/ 1734 h 47503"/>
                <a:gd name="connsiteX16" fmla="*/ 16141 w 57167"/>
                <a:gd name="connsiteY16" fmla="*/ 7581 h 47503"/>
                <a:gd name="connsiteX17" fmla="*/ 10425 w 57167"/>
                <a:gd name="connsiteY17" fmla="*/ 5389 h 47503"/>
                <a:gd name="connsiteX18" fmla="*/ 0 w 57167"/>
                <a:gd name="connsiteY18" fmla="*/ 10504 h 47503"/>
                <a:gd name="connsiteX19" fmla="*/ 2354 w 57167"/>
                <a:gd name="connsiteY19" fmla="*/ 12697 h 4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67" h="47503">
                  <a:moveTo>
                    <a:pt x="2354" y="12697"/>
                  </a:moveTo>
                  <a:cubicBezTo>
                    <a:pt x="2690" y="15620"/>
                    <a:pt x="6389" y="22563"/>
                    <a:pt x="7734" y="19640"/>
                  </a:cubicBezTo>
                  <a:cubicBezTo>
                    <a:pt x="9079" y="16716"/>
                    <a:pt x="12442" y="23294"/>
                    <a:pt x="15805" y="25486"/>
                  </a:cubicBezTo>
                  <a:cubicBezTo>
                    <a:pt x="18832" y="27679"/>
                    <a:pt x="25221" y="29871"/>
                    <a:pt x="25557" y="32429"/>
                  </a:cubicBezTo>
                  <a:cubicBezTo>
                    <a:pt x="25894" y="34987"/>
                    <a:pt x="26903" y="40102"/>
                    <a:pt x="29929" y="38641"/>
                  </a:cubicBezTo>
                  <a:cubicBezTo>
                    <a:pt x="32956" y="37179"/>
                    <a:pt x="36991" y="31333"/>
                    <a:pt x="36991" y="34621"/>
                  </a:cubicBezTo>
                  <a:cubicBezTo>
                    <a:pt x="36991" y="37910"/>
                    <a:pt x="38000" y="44122"/>
                    <a:pt x="41363" y="43026"/>
                  </a:cubicBezTo>
                  <a:cubicBezTo>
                    <a:pt x="44725" y="42295"/>
                    <a:pt x="45734" y="49968"/>
                    <a:pt x="49433" y="49238"/>
                  </a:cubicBezTo>
                  <a:cubicBezTo>
                    <a:pt x="50106" y="49238"/>
                    <a:pt x="50778" y="48872"/>
                    <a:pt x="51787" y="48872"/>
                  </a:cubicBezTo>
                  <a:cubicBezTo>
                    <a:pt x="51451" y="39737"/>
                    <a:pt x="54141" y="35352"/>
                    <a:pt x="57168" y="33160"/>
                  </a:cubicBezTo>
                  <a:cubicBezTo>
                    <a:pt x="57840" y="31698"/>
                    <a:pt x="59858" y="29871"/>
                    <a:pt x="60194" y="28044"/>
                  </a:cubicBezTo>
                  <a:cubicBezTo>
                    <a:pt x="60531" y="25486"/>
                    <a:pt x="55487" y="20005"/>
                    <a:pt x="56159" y="16716"/>
                  </a:cubicBezTo>
                  <a:cubicBezTo>
                    <a:pt x="56159" y="16716"/>
                    <a:pt x="56159" y="16351"/>
                    <a:pt x="56159" y="15986"/>
                  </a:cubicBezTo>
                  <a:cubicBezTo>
                    <a:pt x="55150" y="14889"/>
                    <a:pt x="53805" y="13793"/>
                    <a:pt x="52796" y="12697"/>
                  </a:cubicBezTo>
                  <a:cubicBezTo>
                    <a:pt x="48424" y="7581"/>
                    <a:pt x="44389" y="6850"/>
                    <a:pt x="41363" y="3562"/>
                  </a:cubicBezTo>
                  <a:cubicBezTo>
                    <a:pt x="38672" y="273"/>
                    <a:pt x="33628" y="-1554"/>
                    <a:pt x="30938" y="1734"/>
                  </a:cubicBezTo>
                  <a:cubicBezTo>
                    <a:pt x="28248" y="5023"/>
                    <a:pt x="20513" y="7581"/>
                    <a:pt x="16141" y="7581"/>
                  </a:cubicBezTo>
                  <a:cubicBezTo>
                    <a:pt x="15133" y="7581"/>
                    <a:pt x="13115" y="6485"/>
                    <a:pt x="10425" y="5389"/>
                  </a:cubicBezTo>
                  <a:cubicBezTo>
                    <a:pt x="7062" y="7581"/>
                    <a:pt x="3699" y="9774"/>
                    <a:pt x="0" y="10504"/>
                  </a:cubicBezTo>
                  <a:cubicBezTo>
                    <a:pt x="1009" y="11601"/>
                    <a:pt x="2018" y="10870"/>
                    <a:pt x="2354" y="1269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99" name="Freeform: Shape 98">
              <a:extLst>
                <a:ext uri="{FF2B5EF4-FFF2-40B4-BE49-F238E27FC236}">
                  <a16:creationId xmlns:a16="http://schemas.microsoft.com/office/drawing/2014/main" id="{7711FC5A-4C20-463B-A7C1-7C66570613C8}"/>
                </a:ext>
              </a:extLst>
            </p:cNvPr>
            <p:cNvSpPr/>
            <p:nvPr/>
          </p:nvSpPr>
          <p:spPr>
            <a:xfrm>
              <a:off x="9154974" y="1532809"/>
              <a:ext cx="137876" cy="105969"/>
            </a:xfrm>
            <a:custGeom>
              <a:avLst/>
              <a:gdLst>
                <a:gd name="connsiteX0" fmla="*/ 126120 w 137875"/>
                <a:gd name="connsiteY0" fmla="*/ 71620 h 105968"/>
                <a:gd name="connsiteX1" fmla="*/ 120067 w 137875"/>
                <a:gd name="connsiteY1" fmla="*/ 67235 h 105968"/>
                <a:gd name="connsiteX2" fmla="*/ 120403 w 137875"/>
                <a:gd name="connsiteY2" fmla="*/ 66504 h 105968"/>
                <a:gd name="connsiteX3" fmla="*/ 117713 w 137875"/>
                <a:gd name="connsiteY3" fmla="*/ 46042 h 105968"/>
                <a:gd name="connsiteX4" fmla="*/ 107961 w 137875"/>
                <a:gd name="connsiteY4" fmla="*/ 20463 h 105968"/>
                <a:gd name="connsiteX5" fmla="*/ 97536 w 137875"/>
                <a:gd name="connsiteY5" fmla="*/ 0 h 105968"/>
                <a:gd name="connsiteX6" fmla="*/ 90138 w 137875"/>
                <a:gd name="connsiteY6" fmla="*/ 4020 h 105968"/>
                <a:gd name="connsiteX7" fmla="*/ 81394 w 137875"/>
                <a:gd name="connsiteY7" fmla="*/ 9501 h 105968"/>
                <a:gd name="connsiteX8" fmla="*/ 73660 w 137875"/>
                <a:gd name="connsiteY8" fmla="*/ 10597 h 105968"/>
                <a:gd name="connsiteX9" fmla="*/ 66598 w 137875"/>
                <a:gd name="connsiteY9" fmla="*/ 12789 h 105968"/>
                <a:gd name="connsiteX10" fmla="*/ 57518 w 137875"/>
                <a:gd name="connsiteY10" fmla="*/ 9501 h 105968"/>
                <a:gd name="connsiteX11" fmla="*/ 41713 w 137875"/>
                <a:gd name="connsiteY11" fmla="*/ 6212 h 105968"/>
                <a:gd name="connsiteX12" fmla="*/ 35660 w 137875"/>
                <a:gd name="connsiteY12" fmla="*/ 6943 h 105968"/>
                <a:gd name="connsiteX13" fmla="*/ 34315 w 137875"/>
                <a:gd name="connsiteY13" fmla="*/ 10962 h 105968"/>
                <a:gd name="connsiteX14" fmla="*/ 23890 w 137875"/>
                <a:gd name="connsiteY14" fmla="*/ 18636 h 105968"/>
                <a:gd name="connsiteX15" fmla="*/ 9766 w 137875"/>
                <a:gd name="connsiteY15" fmla="*/ 46407 h 105968"/>
                <a:gd name="connsiteX16" fmla="*/ 14 w 137875"/>
                <a:gd name="connsiteY16" fmla="*/ 54811 h 105968"/>
                <a:gd name="connsiteX17" fmla="*/ 5395 w 137875"/>
                <a:gd name="connsiteY17" fmla="*/ 65408 h 105968"/>
                <a:gd name="connsiteX18" fmla="*/ 10439 w 137875"/>
                <a:gd name="connsiteY18" fmla="*/ 71986 h 105968"/>
                <a:gd name="connsiteX19" fmla="*/ 12457 w 137875"/>
                <a:gd name="connsiteY19" fmla="*/ 83313 h 105968"/>
                <a:gd name="connsiteX20" fmla="*/ 29607 w 137875"/>
                <a:gd name="connsiteY20" fmla="*/ 89525 h 105968"/>
                <a:gd name="connsiteX21" fmla="*/ 30616 w 137875"/>
                <a:gd name="connsiteY21" fmla="*/ 97564 h 105968"/>
                <a:gd name="connsiteX22" fmla="*/ 39359 w 137875"/>
                <a:gd name="connsiteY22" fmla="*/ 104507 h 105968"/>
                <a:gd name="connsiteX23" fmla="*/ 55837 w 137875"/>
                <a:gd name="connsiteY23" fmla="*/ 106699 h 105968"/>
                <a:gd name="connsiteX24" fmla="*/ 72315 w 137875"/>
                <a:gd name="connsiteY24" fmla="*/ 107065 h 105968"/>
                <a:gd name="connsiteX25" fmla="*/ 83412 w 137875"/>
                <a:gd name="connsiteY25" fmla="*/ 101584 h 105968"/>
                <a:gd name="connsiteX26" fmla="*/ 101908 w 137875"/>
                <a:gd name="connsiteY26" fmla="*/ 97930 h 105968"/>
                <a:gd name="connsiteX27" fmla="*/ 114350 w 137875"/>
                <a:gd name="connsiteY27" fmla="*/ 102314 h 105968"/>
                <a:gd name="connsiteX28" fmla="*/ 123766 w 137875"/>
                <a:gd name="connsiteY28" fmla="*/ 107430 h 105968"/>
                <a:gd name="connsiteX29" fmla="*/ 123766 w 137875"/>
                <a:gd name="connsiteY29" fmla="*/ 97930 h 105968"/>
                <a:gd name="connsiteX30" fmla="*/ 131500 w 137875"/>
                <a:gd name="connsiteY30" fmla="*/ 82948 h 105968"/>
                <a:gd name="connsiteX31" fmla="*/ 139571 w 137875"/>
                <a:gd name="connsiteY31" fmla="*/ 73082 h 105968"/>
                <a:gd name="connsiteX32" fmla="*/ 139571 w 137875"/>
                <a:gd name="connsiteY32" fmla="*/ 72351 h 105968"/>
                <a:gd name="connsiteX33" fmla="*/ 134191 w 137875"/>
                <a:gd name="connsiteY33" fmla="*/ 67966 h 105968"/>
                <a:gd name="connsiteX34" fmla="*/ 126120 w 137875"/>
                <a:gd name="connsiteY34" fmla="*/ 71620 h 10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7875" h="105968">
                  <a:moveTo>
                    <a:pt x="126120" y="71620"/>
                  </a:moveTo>
                  <a:cubicBezTo>
                    <a:pt x="122757" y="71255"/>
                    <a:pt x="118722" y="69428"/>
                    <a:pt x="120067" y="67235"/>
                  </a:cubicBezTo>
                  <a:cubicBezTo>
                    <a:pt x="120067" y="67235"/>
                    <a:pt x="120403" y="66870"/>
                    <a:pt x="120403" y="66504"/>
                  </a:cubicBezTo>
                  <a:cubicBezTo>
                    <a:pt x="116032" y="62485"/>
                    <a:pt x="115023" y="48965"/>
                    <a:pt x="117713" y="46042"/>
                  </a:cubicBezTo>
                  <a:cubicBezTo>
                    <a:pt x="121076" y="42022"/>
                    <a:pt x="111996" y="26309"/>
                    <a:pt x="107961" y="20463"/>
                  </a:cubicBezTo>
                  <a:cubicBezTo>
                    <a:pt x="105943" y="17905"/>
                    <a:pt x="101571" y="8770"/>
                    <a:pt x="97536" y="0"/>
                  </a:cubicBezTo>
                  <a:cubicBezTo>
                    <a:pt x="93837" y="1462"/>
                    <a:pt x="90474" y="2923"/>
                    <a:pt x="90138" y="4020"/>
                  </a:cubicBezTo>
                  <a:cubicBezTo>
                    <a:pt x="88793" y="6577"/>
                    <a:pt x="84085" y="9501"/>
                    <a:pt x="81394" y="9501"/>
                  </a:cubicBezTo>
                  <a:cubicBezTo>
                    <a:pt x="78704" y="9501"/>
                    <a:pt x="76014" y="8039"/>
                    <a:pt x="73660" y="10597"/>
                  </a:cubicBezTo>
                  <a:cubicBezTo>
                    <a:pt x="71306" y="13155"/>
                    <a:pt x="68279" y="14251"/>
                    <a:pt x="66598" y="12789"/>
                  </a:cubicBezTo>
                  <a:cubicBezTo>
                    <a:pt x="65253" y="11328"/>
                    <a:pt x="60545" y="9501"/>
                    <a:pt x="57518" y="9501"/>
                  </a:cubicBezTo>
                  <a:cubicBezTo>
                    <a:pt x="54156" y="9501"/>
                    <a:pt x="44067" y="6212"/>
                    <a:pt x="41713" y="6212"/>
                  </a:cubicBezTo>
                  <a:cubicBezTo>
                    <a:pt x="40368" y="6212"/>
                    <a:pt x="38014" y="6577"/>
                    <a:pt x="35660" y="6943"/>
                  </a:cubicBezTo>
                  <a:cubicBezTo>
                    <a:pt x="36333" y="8039"/>
                    <a:pt x="35660" y="9501"/>
                    <a:pt x="34315" y="10962"/>
                  </a:cubicBezTo>
                  <a:cubicBezTo>
                    <a:pt x="31625" y="13520"/>
                    <a:pt x="25908" y="17174"/>
                    <a:pt x="23890" y="18636"/>
                  </a:cubicBezTo>
                  <a:cubicBezTo>
                    <a:pt x="21873" y="20097"/>
                    <a:pt x="14474" y="40560"/>
                    <a:pt x="9766" y="46407"/>
                  </a:cubicBezTo>
                  <a:cubicBezTo>
                    <a:pt x="5059" y="52254"/>
                    <a:pt x="350" y="52984"/>
                    <a:pt x="14" y="54811"/>
                  </a:cubicBezTo>
                  <a:cubicBezTo>
                    <a:pt x="-322" y="57004"/>
                    <a:pt x="5395" y="62119"/>
                    <a:pt x="5395" y="65408"/>
                  </a:cubicBezTo>
                  <a:cubicBezTo>
                    <a:pt x="5395" y="68697"/>
                    <a:pt x="6740" y="71986"/>
                    <a:pt x="10439" y="71986"/>
                  </a:cubicBezTo>
                  <a:cubicBezTo>
                    <a:pt x="14138" y="71986"/>
                    <a:pt x="10103" y="82582"/>
                    <a:pt x="12457" y="83313"/>
                  </a:cubicBezTo>
                  <a:cubicBezTo>
                    <a:pt x="14811" y="84044"/>
                    <a:pt x="29607" y="85506"/>
                    <a:pt x="29607" y="89525"/>
                  </a:cubicBezTo>
                  <a:cubicBezTo>
                    <a:pt x="29607" y="92814"/>
                    <a:pt x="31288" y="95372"/>
                    <a:pt x="30616" y="97564"/>
                  </a:cubicBezTo>
                  <a:cubicBezTo>
                    <a:pt x="34651" y="98295"/>
                    <a:pt x="38014" y="105238"/>
                    <a:pt x="39359" y="104507"/>
                  </a:cubicBezTo>
                  <a:cubicBezTo>
                    <a:pt x="41041" y="104142"/>
                    <a:pt x="53819" y="107065"/>
                    <a:pt x="55837" y="106699"/>
                  </a:cubicBezTo>
                  <a:cubicBezTo>
                    <a:pt x="58191" y="106334"/>
                    <a:pt x="68616" y="106699"/>
                    <a:pt x="72315" y="107065"/>
                  </a:cubicBezTo>
                  <a:cubicBezTo>
                    <a:pt x="76014" y="107430"/>
                    <a:pt x="80049" y="105603"/>
                    <a:pt x="83412" y="101584"/>
                  </a:cubicBezTo>
                  <a:cubicBezTo>
                    <a:pt x="86775" y="97930"/>
                    <a:pt x="98208" y="97199"/>
                    <a:pt x="101908" y="97930"/>
                  </a:cubicBezTo>
                  <a:cubicBezTo>
                    <a:pt x="105607" y="98660"/>
                    <a:pt x="113005" y="99391"/>
                    <a:pt x="114350" y="102314"/>
                  </a:cubicBezTo>
                  <a:cubicBezTo>
                    <a:pt x="115023" y="103776"/>
                    <a:pt x="119394" y="105969"/>
                    <a:pt x="123766" y="107430"/>
                  </a:cubicBezTo>
                  <a:cubicBezTo>
                    <a:pt x="124439" y="104872"/>
                    <a:pt x="123766" y="101218"/>
                    <a:pt x="123766" y="97930"/>
                  </a:cubicBezTo>
                  <a:cubicBezTo>
                    <a:pt x="124102" y="92083"/>
                    <a:pt x="126792" y="83679"/>
                    <a:pt x="131500" y="82948"/>
                  </a:cubicBezTo>
                  <a:cubicBezTo>
                    <a:pt x="136208" y="82582"/>
                    <a:pt x="140244" y="82582"/>
                    <a:pt x="139571" y="73082"/>
                  </a:cubicBezTo>
                  <a:cubicBezTo>
                    <a:pt x="139571" y="72716"/>
                    <a:pt x="139571" y="72351"/>
                    <a:pt x="139571" y="72351"/>
                  </a:cubicBezTo>
                  <a:cubicBezTo>
                    <a:pt x="137217" y="69793"/>
                    <a:pt x="134863" y="67966"/>
                    <a:pt x="134191" y="67966"/>
                  </a:cubicBezTo>
                  <a:cubicBezTo>
                    <a:pt x="133182" y="67235"/>
                    <a:pt x="127465" y="71620"/>
                    <a:pt x="126120" y="7162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00" name="Freeform: Shape 99">
              <a:extLst>
                <a:ext uri="{FF2B5EF4-FFF2-40B4-BE49-F238E27FC236}">
                  <a16:creationId xmlns:a16="http://schemas.microsoft.com/office/drawing/2014/main" id="{EA91B0C4-7473-4671-9E8E-95D959D44AD3}"/>
                </a:ext>
              </a:extLst>
            </p:cNvPr>
            <p:cNvSpPr/>
            <p:nvPr/>
          </p:nvSpPr>
          <p:spPr>
            <a:xfrm>
              <a:off x="9252510" y="1529112"/>
              <a:ext cx="47079" cy="69428"/>
            </a:xfrm>
            <a:custGeom>
              <a:avLst/>
              <a:gdLst>
                <a:gd name="connsiteX0" fmla="*/ 34973 w 47079"/>
                <a:gd name="connsiteY0" fmla="*/ 17948 h 69427"/>
                <a:gd name="connsiteX1" fmla="*/ 23876 w 47079"/>
                <a:gd name="connsiteY1" fmla="*/ 8082 h 69427"/>
                <a:gd name="connsiteX2" fmla="*/ 11433 w 47079"/>
                <a:gd name="connsiteY2" fmla="*/ 43 h 69427"/>
                <a:gd name="connsiteX3" fmla="*/ 0 w 47079"/>
                <a:gd name="connsiteY3" fmla="*/ 3332 h 69427"/>
                <a:gd name="connsiteX4" fmla="*/ 10425 w 47079"/>
                <a:gd name="connsiteY4" fmla="*/ 23795 h 69427"/>
                <a:gd name="connsiteX5" fmla="*/ 20177 w 47079"/>
                <a:gd name="connsiteY5" fmla="*/ 49373 h 69427"/>
                <a:gd name="connsiteX6" fmla="*/ 22867 w 47079"/>
                <a:gd name="connsiteY6" fmla="*/ 69836 h 69427"/>
                <a:gd name="connsiteX7" fmla="*/ 31610 w 47079"/>
                <a:gd name="connsiteY7" fmla="*/ 53758 h 69427"/>
                <a:gd name="connsiteX8" fmla="*/ 37663 w 47079"/>
                <a:gd name="connsiteY8" fmla="*/ 45719 h 69427"/>
                <a:gd name="connsiteX9" fmla="*/ 48424 w 47079"/>
                <a:gd name="connsiteY9" fmla="*/ 47912 h 69427"/>
                <a:gd name="connsiteX10" fmla="*/ 44725 w 47079"/>
                <a:gd name="connsiteY10" fmla="*/ 35853 h 69427"/>
                <a:gd name="connsiteX11" fmla="*/ 34973 w 47079"/>
                <a:gd name="connsiteY11" fmla="*/ 17948 h 6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079" h="69427">
                  <a:moveTo>
                    <a:pt x="34973" y="17948"/>
                  </a:moveTo>
                  <a:cubicBezTo>
                    <a:pt x="32956" y="11006"/>
                    <a:pt x="27239" y="8082"/>
                    <a:pt x="23876" y="8082"/>
                  </a:cubicBezTo>
                  <a:cubicBezTo>
                    <a:pt x="20513" y="8082"/>
                    <a:pt x="15133" y="-687"/>
                    <a:pt x="11433" y="43"/>
                  </a:cubicBezTo>
                  <a:cubicBezTo>
                    <a:pt x="9416" y="409"/>
                    <a:pt x="4372" y="1870"/>
                    <a:pt x="0" y="3332"/>
                  </a:cubicBezTo>
                  <a:cubicBezTo>
                    <a:pt x="4035" y="12102"/>
                    <a:pt x="8407" y="21237"/>
                    <a:pt x="10425" y="23795"/>
                  </a:cubicBezTo>
                  <a:cubicBezTo>
                    <a:pt x="14796" y="29641"/>
                    <a:pt x="23876" y="45354"/>
                    <a:pt x="20177" y="49373"/>
                  </a:cubicBezTo>
                  <a:cubicBezTo>
                    <a:pt x="17486" y="52662"/>
                    <a:pt x="18496" y="65817"/>
                    <a:pt x="22867" y="69836"/>
                  </a:cubicBezTo>
                  <a:cubicBezTo>
                    <a:pt x="24885" y="66913"/>
                    <a:pt x="31610" y="56682"/>
                    <a:pt x="31610" y="53758"/>
                  </a:cubicBezTo>
                  <a:cubicBezTo>
                    <a:pt x="31610" y="50470"/>
                    <a:pt x="31947" y="43892"/>
                    <a:pt x="37663" y="45719"/>
                  </a:cubicBezTo>
                  <a:cubicBezTo>
                    <a:pt x="43044" y="47181"/>
                    <a:pt x="48424" y="50104"/>
                    <a:pt x="48424" y="47912"/>
                  </a:cubicBezTo>
                  <a:cubicBezTo>
                    <a:pt x="48424" y="45719"/>
                    <a:pt x="47079" y="38777"/>
                    <a:pt x="44725" y="35853"/>
                  </a:cubicBezTo>
                  <a:cubicBezTo>
                    <a:pt x="42371" y="33661"/>
                    <a:pt x="36991" y="24891"/>
                    <a:pt x="34973" y="1794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01" name="Freeform: Shape 100">
              <a:extLst>
                <a:ext uri="{FF2B5EF4-FFF2-40B4-BE49-F238E27FC236}">
                  <a16:creationId xmlns:a16="http://schemas.microsoft.com/office/drawing/2014/main" id="{4FB5A638-F1DD-4A73-8C60-7F0B7F296773}"/>
                </a:ext>
              </a:extLst>
            </p:cNvPr>
            <p:cNvSpPr/>
            <p:nvPr/>
          </p:nvSpPr>
          <p:spPr>
            <a:xfrm>
              <a:off x="9182519" y="1630008"/>
              <a:ext cx="94159" cy="62119"/>
            </a:xfrm>
            <a:custGeom>
              <a:avLst/>
              <a:gdLst>
                <a:gd name="connsiteX0" fmla="*/ 75035 w 94158"/>
                <a:gd name="connsiteY0" fmla="*/ 365 h 62119"/>
                <a:gd name="connsiteX1" fmla="*/ 56539 w 94158"/>
                <a:gd name="connsiteY1" fmla="*/ 4020 h 62119"/>
                <a:gd name="connsiteX2" fmla="*/ 45442 w 94158"/>
                <a:gd name="connsiteY2" fmla="*/ 9501 h 62119"/>
                <a:gd name="connsiteX3" fmla="*/ 28964 w 94158"/>
                <a:gd name="connsiteY3" fmla="*/ 9135 h 62119"/>
                <a:gd name="connsiteX4" fmla="*/ 12486 w 94158"/>
                <a:gd name="connsiteY4" fmla="*/ 6943 h 62119"/>
                <a:gd name="connsiteX5" fmla="*/ 3743 w 94158"/>
                <a:gd name="connsiteY5" fmla="*/ 0 h 62119"/>
                <a:gd name="connsiteX6" fmla="*/ 2398 w 94158"/>
                <a:gd name="connsiteY6" fmla="*/ 1827 h 62119"/>
                <a:gd name="connsiteX7" fmla="*/ 2398 w 94158"/>
                <a:gd name="connsiteY7" fmla="*/ 14251 h 62119"/>
                <a:gd name="connsiteX8" fmla="*/ 7106 w 94158"/>
                <a:gd name="connsiteY8" fmla="*/ 25944 h 62119"/>
                <a:gd name="connsiteX9" fmla="*/ 2061 w 94158"/>
                <a:gd name="connsiteY9" fmla="*/ 33252 h 62119"/>
                <a:gd name="connsiteX10" fmla="*/ 2061 w 94158"/>
                <a:gd name="connsiteY10" fmla="*/ 42022 h 62119"/>
                <a:gd name="connsiteX11" fmla="*/ 10805 w 94158"/>
                <a:gd name="connsiteY11" fmla="*/ 53715 h 62119"/>
                <a:gd name="connsiteX12" fmla="*/ 13831 w 94158"/>
                <a:gd name="connsiteY12" fmla="*/ 58831 h 62119"/>
                <a:gd name="connsiteX13" fmla="*/ 34681 w 94158"/>
                <a:gd name="connsiteY13" fmla="*/ 59196 h 62119"/>
                <a:gd name="connsiteX14" fmla="*/ 51158 w 94158"/>
                <a:gd name="connsiteY14" fmla="*/ 62485 h 62119"/>
                <a:gd name="connsiteX15" fmla="*/ 57212 w 94158"/>
                <a:gd name="connsiteY15" fmla="*/ 58100 h 62119"/>
                <a:gd name="connsiteX16" fmla="*/ 64610 w 94158"/>
                <a:gd name="connsiteY16" fmla="*/ 53715 h 62119"/>
                <a:gd name="connsiteX17" fmla="*/ 64610 w 94158"/>
                <a:gd name="connsiteY17" fmla="*/ 48599 h 62119"/>
                <a:gd name="connsiteX18" fmla="*/ 80415 w 94158"/>
                <a:gd name="connsiteY18" fmla="*/ 48599 h 62119"/>
                <a:gd name="connsiteX19" fmla="*/ 86804 w 94158"/>
                <a:gd name="connsiteY19" fmla="*/ 47138 h 62119"/>
                <a:gd name="connsiteX20" fmla="*/ 84787 w 94158"/>
                <a:gd name="connsiteY20" fmla="*/ 42753 h 62119"/>
                <a:gd name="connsiteX21" fmla="*/ 81424 w 94158"/>
                <a:gd name="connsiteY21" fmla="*/ 28867 h 62119"/>
                <a:gd name="connsiteX22" fmla="*/ 93866 w 94158"/>
                <a:gd name="connsiteY22" fmla="*/ 13155 h 62119"/>
                <a:gd name="connsiteX23" fmla="*/ 97229 w 94158"/>
                <a:gd name="connsiteY23" fmla="*/ 9135 h 62119"/>
                <a:gd name="connsiteX24" fmla="*/ 87813 w 94158"/>
                <a:gd name="connsiteY24" fmla="*/ 4020 h 62119"/>
                <a:gd name="connsiteX25" fmla="*/ 75035 w 94158"/>
                <a:gd name="connsiteY25" fmla="*/ 365 h 6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4158" h="62119">
                  <a:moveTo>
                    <a:pt x="75035" y="365"/>
                  </a:moveTo>
                  <a:cubicBezTo>
                    <a:pt x="71335" y="0"/>
                    <a:pt x="59902" y="365"/>
                    <a:pt x="56539" y="4020"/>
                  </a:cubicBezTo>
                  <a:cubicBezTo>
                    <a:pt x="53176" y="7674"/>
                    <a:pt x="49141" y="9866"/>
                    <a:pt x="45442" y="9501"/>
                  </a:cubicBezTo>
                  <a:cubicBezTo>
                    <a:pt x="41743" y="9135"/>
                    <a:pt x="30982" y="8404"/>
                    <a:pt x="28964" y="9135"/>
                  </a:cubicBezTo>
                  <a:cubicBezTo>
                    <a:pt x="26610" y="9501"/>
                    <a:pt x="14167" y="6577"/>
                    <a:pt x="12486" y="6943"/>
                  </a:cubicBezTo>
                  <a:cubicBezTo>
                    <a:pt x="10805" y="7308"/>
                    <a:pt x="7778" y="731"/>
                    <a:pt x="3743" y="0"/>
                  </a:cubicBezTo>
                  <a:cubicBezTo>
                    <a:pt x="3406" y="731"/>
                    <a:pt x="3070" y="1096"/>
                    <a:pt x="2398" y="1827"/>
                  </a:cubicBezTo>
                  <a:cubicBezTo>
                    <a:pt x="-629" y="4385"/>
                    <a:pt x="-965" y="10597"/>
                    <a:pt x="2398" y="14251"/>
                  </a:cubicBezTo>
                  <a:cubicBezTo>
                    <a:pt x="5760" y="17905"/>
                    <a:pt x="10468" y="25944"/>
                    <a:pt x="7106" y="25944"/>
                  </a:cubicBezTo>
                  <a:cubicBezTo>
                    <a:pt x="4079" y="25944"/>
                    <a:pt x="1725" y="30694"/>
                    <a:pt x="2061" y="33252"/>
                  </a:cubicBezTo>
                  <a:cubicBezTo>
                    <a:pt x="2398" y="35810"/>
                    <a:pt x="1053" y="40926"/>
                    <a:pt x="2061" y="42022"/>
                  </a:cubicBezTo>
                  <a:cubicBezTo>
                    <a:pt x="3070" y="43118"/>
                    <a:pt x="10468" y="51523"/>
                    <a:pt x="10805" y="53715"/>
                  </a:cubicBezTo>
                  <a:cubicBezTo>
                    <a:pt x="11141" y="55908"/>
                    <a:pt x="14167" y="57004"/>
                    <a:pt x="13831" y="58831"/>
                  </a:cubicBezTo>
                  <a:cubicBezTo>
                    <a:pt x="19548" y="58465"/>
                    <a:pt x="31990" y="57369"/>
                    <a:pt x="34681" y="59196"/>
                  </a:cubicBezTo>
                  <a:cubicBezTo>
                    <a:pt x="38380" y="61389"/>
                    <a:pt x="51158" y="62485"/>
                    <a:pt x="51158" y="62485"/>
                  </a:cubicBezTo>
                  <a:cubicBezTo>
                    <a:pt x="54858" y="62485"/>
                    <a:pt x="58221" y="61023"/>
                    <a:pt x="57212" y="58100"/>
                  </a:cubicBezTo>
                  <a:cubicBezTo>
                    <a:pt x="56539" y="55908"/>
                    <a:pt x="61247" y="54446"/>
                    <a:pt x="64610" y="53715"/>
                  </a:cubicBezTo>
                  <a:cubicBezTo>
                    <a:pt x="63937" y="51157"/>
                    <a:pt x="63601" y="49330"/>
                    <a:pt x="64610" y="48599"/>
                  </a:cubicBezTo>
                  <a:cubicBezTo>
                    <a:pt x="66291" y="47869"/>
                    <a:pt x="76380" y="46042"/>
                    <a:pt x="80415" y="48599"/>
                  </a:cubicBezTo>
                  <a:cubicBezTo>
                    <a:pt x="82433" y="49696"/>
                    <a:pt x="84787" y="48599"/>
                    <a:pt x="86804" y="47138"/>
                  </a:cubicBezTo>
                  <a:cubicBezTo>
                    <a:pt x="86132" y="44945"/>
                    <a:pt x="85795" y="43118"/>
                    <a:pt x="84787" y="42753"/>
                  </a:cubicBezTo>
                  <a:cubicBezTo>
                    <a:pt x="82096" y="42387"/>
                    <a:pt x="78397" y="29598"/>
                    <a:pt x="81424" y="28867"/>
                  </a:cubicBezTo>
                  <a:cubicBezTo>
                    <a:pt x="84787" y="28137"/>
                    <a:pt x="88822" y="14982"/>
                    <a:pt x="93866" y="13155"/>
                  </a:cubicBezTo>
                  <a:cubicBezTo>
                    <a:pt x="95884" y="12424"/>
                    <a:pt x="96893" y="10962"/>
                    <a:pt x="97229" y="9135"/>
                  </a:cubicBezTo>
                  <a:cubicBezTo>
                    <a:pt x="92858" y="7308"/>
                    <a:pt x="88486" y="5116"/>
                    <a:pt x="87813" y="4020"/>
                  </a:cubicBezTo>
                  <a:cubicBezTo>
                    <a:pt x="86132" y="1827"/>
                    <a:pt x="78734" y="731"/>
                    <a:pt x="75035" y="36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02" name="Freeform: Shape 101">
              <a:extLst>
                <a:ext uri="{FF2B5EF4-FFF2-40B4-BE49-F238E27FC236}">
                  <a16:creationId xmlns:a16="http://schemas.microsoft.com/office/drawing/2014/main" id="{5D48D1A6-1FD1-4A1B-AADB-7E166A8968E5}"/>
                </a:ext>
              </a:extLst>
            </p:cNvPr>
            <p:cNvSpPr/>
            <p:nvPr/>
          </p:nvSpPr>
          <p:spPr>
            <a:xfrm>
              <a:off x="9154249" y="1670203"/>
              <a:ext cx="40354" cy="32887"/>
            </a:xfrm>
            <a:custGeom>
              <a:avLst/>
              <a:gdLst>
                <a:gd name="connsiteX0" fmla="*/ 9482 w 40353"/>
                <a:gd name="connsiteY0" fmla="*/ 33983 h 32886"/>
                <a:gd name="connsiteX1" fmla="*/ 9482 w 40353"/>
                <a:gd name="connsiteY1" fmla="*/ 33983 h 32886"/>
                <a:gd name="connsiteX2" fmla="*/ 10155 w 40353"/>
                <a:gd name="connsiteY2" fmla="*/ 33618 h 32886"/>
                <a:gd name="connsiteX3" fmla="*/ 10155 w 40353"/>
                <a:gd name="connsiteY3" fmla="*/ 33618 h 32886"/>
                <a:gd name="connsiteX4" fmla="*/ 11164 w 40353"/>
                <a:gd name="connsiteY4" fmla="*/ 33618 h 32886"/>
                <a:gd name="connsiteX5" fmla="*/ 11164 w 40353"/>
                <a:gd name="connsiteY5" fmla="*/ 33618 h 32886"/>
                <a:gd name="connsiteX6" fmla="*/ 16208 w 40353"/>
                <a:gd name="connsiteY6" fmla="*/ 33618 h 32886"/>
                <a:gd name="connsiteX7" fmla="*/ 16544 w 40353"/>
                <a:gd name="connsiteY7" fmla="*/ 33618 h 32886"/>
                <a:gd name="connsiteX8" fmla="*/ 17889 w 40353"/>
                <a:gd name="connsiteY8" fmla="*/ 33618 h 32886"/>
                <a:gd name="connsiteX9" fmla="*/ 18225 w 40353"/>
                <a:gd name="connsiteY9" fmla="*/ 33618 h 32886"/>
                <a:gd name="connsiteX10" fmla="*/ 19907 w 40353"/>
                <a:gd name="connsiteY10" fmla="*/ 33252 h 32886"/>
                <a:gd name="connsiteX11" fmla="*/ 27305 w 40353"/>
                <a:gd name="connsiteY11" fmla="*/ 28137 h 32886"/>
                <a:gd name="connsiteX12" fmla="*/ 41765 w 40353"/>
                <a:gd name="connsiteY12" fmla="*/ 20463 h 32886"/>
                <a:gd name="connsiteX13" fmla="*/ 42102 w 40353"/>
                <a:gd name="connsiteY13" fmla="*/ 19732 h 32886"/>
                <a:gd name="connsiteX14" fmla="*/ 39075 w 40353"/>
                <a:gd name="connsiteY14" fmla="*/ 14616 h 32886"/>
                <a:gd name="connsiteX15" fmla="*/ 30332 w 40353"/>
                <a:gd name="connsiteY15" fmla="*/ 2923 h 32886"/>
                <a:gd name="connsiteX16" fmla="*/ 29995 w 40353"/>
                <a:gd name="connsiteY16" fmla="*/ 1827 h 32886"/>
                <a:gd name="connsiteX17" fmla="*/ 29995 w 40353"/>
                <a:gd name="connsiteY17" fmla="*/ 1827 h 32886"/>
                <a:gd name="connsiteX18" fmla="*/ 29995 w 40353"/>
                <a:gd name="connsiteY18" fmla="*/ 0 h 32886"/>
                <a:gd name="connsiteX19" fmla="*/ 3093 w 40353"/>
                <a:gd name="connsiteY19" fmla="*/ 5847 h 32886"/>
                <a:gd name="connsiteX20" fmla="*/ 2084 w 40353"/>
                <a:gd name="connsiteY20" fmla="*/ 5116 h 32886"/>
                <a:gd name="connsiteX21" fmla="*/ 402 w 40353"/>
                <a:gd name="connsiteY21" fmla="*/ 24117 h 32886"/>
                <a:gd name="connsiteX22" fmla="*/ 9482 w 40353"/>
                <a:gd name="connsiteY22" fmla="*/ 33983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3" h="32886">
                  <a:moveTo>
                    <a:pt x="9482" y="33983"/>
                  </a:moveTo>
                  <a:lnTo>
                    <a:pt x="9482" y="33983"/>
                  </a:lnTo>
                  <a:cubicBezTo>
                    <a:pt x="9482" y="33983"/>
                    <a:pt x="9818" y="33618"/>
                    <a:pt x="10155" y="33618"/>
                  </a:cubicBezTo>
                  <a:cubicBezTo>
                    <a:pt x="10155" y="33618"/>
                    <a:pt x="10155" y="33618"/>
                    <a:pt x="10155" y="33618"/>
                  </a:cubicBezTo>
                  <a:cubicBezTo>
                    <a:pt x="10491" y="33618"/>
                    <a:pt x="10827" y="33618"/>
                    <a:pt x="11164" y="33618"/>
                  </a:cubicBezTo>
                  <a:cubicBezTo>
                    <a:pt x="11164" y="33618"/>
                    <a:pt x="11164" y="33618"/>
                    <a:pt x="11164" y="33618"/>
                  </a:cubicBezTo>
                  <a:cubicBezTo>
                    <a:pt x="12509" y="33618"/>
                    <a:pt x="14190" y="33618"/>
                    <a:pt x="16208" y="33618"/>
                  </a:cubicBezTo>
                  <a:cubicBezTo>
                    <a:pt x="16208" y="33618"/>
                    <a:pt x="16544" y="33618"/>
                    <a:pt x="16544" y="33618"/>
                  </a:cubicBezTo>
                  <a:cubicBezTo>
                    <a:pt x="16880" y="33618"/>
                    <a:pt x="17217" y="33618"/>
                    <a:pt x="17889" y="33618"/>
                  </a:cubicBezTo>
                  <a:cubicBezTo>
                    <a:pt x="17889" y="33618"/>
                    <a:pt x="18225" y="33618"/>
                    <a:pt x="18225" y="33618"/>
                  </a:cubicBezTo>
                  <a:cubicBezTo>
                    <a:pt x="18898" y="33618"/>
                    <a:pt x="19234" y="33618"/>
                    <a:pt x="19907" y="33252"/>
                  </a:cubicBezTo>
                  <a:cubicBezTo>
                    <a:pt x="23942" y="32156"/>
                    <a:pt x="24951" y="26675"/>
                    <a:pt x="27305" y="28137"/>
                  </a:cubicBezTo>
                  <a:cubicBezTo>
                    <a:pt x="29323" y="29233"/>
                    <a:pt x="40420" y="22655"/>
                    <a:pt x="41765" y="20463"/>
                  </a:cubicBezTo>
                  <a:cubicBezTo>
                    <a:pt x="42102" y="20097"/>
                    <a:pt x="42102" y="19732"/>
                    <a:pt x="42102" y="19732"/>
                  </a:cubicBezTo>
                  <a:cubicBezTo>
                    <a:pt x="42438" y="17905"/>
                    <a:pt x="39411" y="16809"/>
                    <a:pt x="39075" y="14616"/>
                  </a:cubicBezTo>
                  <a:cubicBezTo>
                    <a:pt x="38739" y="12059"/>
                    <a:pt x="31340" y="4020"/>
                    <a:pt x="30332" y="2923"/>
                  </a:cubicBezTo>
                  <a:cubicBezTo>
                    <a:pt x="29995" y="2558"/>
                    <a:pt x="29995" y="2192"/>
                    <a:pt x="29995" y="1827"/>
                  </a:cubicBezTo>
                  <a:cubicBezTo>
                    <a:pt x="29995" y="1827"/>
                    <a:pt x="29995" y="1827"/>
                    <a:pt x="29995" y="1827"/>
                  </a:cubicBezTo>
                  <a:cubicBezTo>
                    <a:pt x="29995" y="1096"/>
                    <a:pt x="29995" y="731"/>
                    <a:pt x="29995" y="0"/>
                  </a:cubicBezTo>
                  <a:cubicBezTo>
                    <a:pt x="19234" y="1827"/>
                    <a:pt x="3093" y="5847"/>
                    <a:pt x="3093" y="5847"/>
                  </a:cubicBezTo>
                  <a:cubicBezTo>
                    <a:pt x="3093" y="5847"/>
                    <a:pt x="2757" y="5481"/>
                    <a:pt x="2084" y="5116"/>
                  </a:cubicBezTo>
                  <a:cubicBezTo>
                    <a:pt x="402" y="11328"/>
                    <a:pt x="-606" y="19732"/>
                    <a:pt x="402" y="24117"/>
                  </a:cubicBezTo>
                  <a:cubicBezTo>
                    <a:pt x="1411" y="26675"/>
                    <a:pt x="4774" y="29598"/>
                    <a:pt x="9482" y="3398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03" name="Freeform: Shape 102">
              <a:extLst>
                <a:ext uri="{FF2B5EF4-FFF2-40B4-BE49-F238E27FC236}">
                  <a16:creationId xmlns:a16="http://schemas.microsoft.com/office/drawing/2014/main" id="{E76B42DC-D25B-4B26-91E9-B9EF83349E23}"/>
                </a:ext>
              </a:extLst>
            </p:cNvPr>
            <p:cNvSpPr/>
            <p:nvPr/>
          </p:nvSpPr>
          <p:spPr>
            <a:xfrm>
              <a:off x="9179873" y="1434901"/>
              <a:ext cx="279114" cy="186358"/>
            </a:xfrm>
            <a:custGeom>
              <a:avLst/>
              <a:gdLst>
                <a:gd name="connsiteX0" fmla="*/ 248849 w 279113"/>
                <a:gd name="connsiteY0" fmla="*/ 118006 h 186358"/>
                <a:gd name="connsiteX1" fmla="*/ 260955 w 279113"/>
                <a:gd name="connsiteY1" fmla="*/ 108140 h 186358"/>
                <a:gd name="connsiteX2" fmla="*/ 273733 w 279113"/>
                <a:gd name="connsiteY2" fmla="*/ 108505 h 186358"/>
                <a:gd name="connsiteX3" fmla="*/ 276424 w 279113"/>
                <a:gd name="connsiteY3" fmla="*/ 97543 h 186358"/>
                <a:gd name="connsiteX4" fmla="*/ 273061 w 279113"/>
                <a:gd name="connsiteY4" fmla="*/ 90600 h 186358"/>
                <a:gd name="connsiteX5" fmla="*/ 278441 w 279113"/>
                <a:gd name="connsiteY5" fmla="*/ 86215 h 186358"/>
                <a:gd name="connsiteX6" fmla="*/ 274742 w 279113"/>
                <a:gd name="connsiteY6" fmla="*/ 81099 h 186358"/>
                <a:gd name="connsiteX7" fmla="*/ 279114 w 279113"/>
                <a:gd name="connsiteY7" fmla="*/ 73426 h 186358"/>
                <a:gd name="connsiteX8" fmla="*/ 270034 w 279113"/>
                <a:gd name="connsiteY8" fmla="*/ 66848 h 186358"/>
                <a:gd name="connsiteX9" fmla="*/ 256919 w 279113"/>
                <a:gd name="connsiteY9" fmla="*/ 62829 h 186358"/>
                <a:gd name="connsiteX10" fmla="*/ 244141 w 279113"/>
                <a:gd name="connsiteY10" fmla="*/ 60271 h 186358"/>
                <a:gd name="connsiteX11" fmla="*/ 237079 w 279113"/>
                <a:gd name="connsiteY11" fmla="*/ 50405 h 186358"/>
                <a:gd name="connsiteX12" fmla="*/ 228335 w 279113"/>
                <a:gd name="connsiteY12" fmla="*/ 51136 h 186358"/>
                <a:gd name="connsiteX13" fmla="*/ 220265 w 279113"/>
                <a:gd name="connsiteY13" fmla="*/ 51867 h 186358"/>
                <a:gd name="connsiteX14" fmla="*/ 212530 w 279113"/>
                <a:gd name="connsiteY14" fmla="*/ 47847 h 186358"/>
                <a:gd name="connsiteX15" fmla="*/ 206477 w 279113"/>
                <a:gd name="connsiteY15" fmla="*/ 44193 h 186358"/>
                <a:gd name="connsiteX16" fmla="*/ 199415 w 279113"/>
                <a:gd name="connsiteY16" fmla="*/ 29942 h 186358"/>
                <a:gd name="connsiteX17" fmla="*/ 187982 w 279113"/>
                <a:gd name="connsiteY17" fmla="*/ 26653 h 186358"/>
                <a:gd name="connsiteX18" fmla="*/ 184619 w 279113"/>
                <a:gd name="connsiteY18" fmla="*/ 16422 h 186358"/>
                <a:gd name="connsiteX19" fmla="*/ 182601 w 279113"/>
                <a:gd name="connsiteY19" fmla="*/ 2536 h 186358"/>
                <a:gd name="connsiteX20" fmla="*/ 169822 w 279113"/>
                <a:gd name="connsiteY20" fmla="*/ 1075 h 186358"/>
                <a:gd name="connsiteX21" fmla="*/ 159398 w 279113"/>
                <a:gd name="connsiteY21" fmla="*/ 1440 h 186358"/>
                <a:gd name="connsiteX22" fmla="*/ 151999 w 279113"/>
                <a:gd name="connsiteY22" fmla="*/ 5825 h 186358"/>
                <a:gd name="connsiteX23" fmla="*/ 147628 w 279113"/>
                <a:gd name="connsiteY23" fmla="*/ 3633 h 186358"/>
                <a:gd name="connsiteX24" fmla="*/ 137539 w 279113"/>
                <a:gd name="connsiteY24" fmla="*/ 5825 h 186358"/>
                <a:gd name="connsiteX25" fmla="*/ 128460 w 279113"/>
                <a:gd name="connsiteY25" fmla="*/ 17884 h 186358"/>
                <a:gd name="connsiteX26" fmla="*/ 125769 w 279113"/>
                <a:gd name="connsiteY26" fmla="*/ 23730 h 186358"/>
                <a:gd name="connsiteX27" fmla="*/ 111309 w 279113"/>
                <a:gd name="connsiteY27" fmla="*/ 22634 h 186358"/>
                <a:gd name="connsiteX28" fmla="*/ 101221 w 279113"/>
                <a:gd name="connsiteY28" fmla="*/ 18980 h 186358"/>
                <a:gd name="connsiteX29" fmla="*/ 91132 w 279113"/>
                <a:gd name="connsiteY29" fmla="*/ 17884 h 186358"/>
                <a:gd name="connsiteX30" fmla="*/ 80371 w 279113"/>
                <a:gd name="connsiteY30" fmla="*/ 16422 h 186358"/>
                <a:gd name="connsiteX31" fmla="*/ 65911 w 279113"/>
                <a:gd name="connsiteY31" fmla="*/ 13864 h 186358"/>
                <a:gd name="connsiteX32" fmla="*/ 39009 w 279113"/>
                <a:gd name="connsiteY32" fmla="*/ 10210 h 186358"/>
                <a:gd name="connsiteX33" fmla="*/ 28920 w 279113"/>
                <a:gd name="connsiteY33" fmla="*/ 17153 h 186358"/>
                <a:gd name="connsiteX34" fmla="*/ 20513 w 279113"/>
                <a:gd name="connsiteY34" fmla="*/ 19345 h 186358"/>
                <a:gd name="connsiteX35" fmla="*/ 21858 w 279113"/>
                <a:gd name="connsiteY35" fmla="*/ 25557 h 186358"/>
                <a:gd name="connsiteX36" fmla="*/ 28248 w 279113"/>
                <a:gd name="connsiteY36" fmla="*/ 43462 h 186358"/>
                <a:gd name="connsiteX37" fmla="*/ 21186 w 279113"/>
                <a:gd name="connsiteY37" fmla="*/ 50040 h 186358"/>
                <a:gd name="connsiteX38" fmla="*/ 6726 w 279113"/>
                <a:gd name="connsiteY38" fmla="*/ 67579 h 186358"/>
                <a:gd name="connsiteX39" fmla="*/ 7062 w 279113"/>
                <a:gd name="connsiteY39" fmla="*/ 80003 h 186358"/>
                <a:gd name="connsiteX40" fmla="*/ 0 w 279113"/>
                <a:gd name="connsiteY40" fmla="*/ 93523 h 186358"/>
                <a:gd name="connsiteX41" fmla="*/ 7062 w 279113"/>
                <a:gd name="connsiteY41" fmla="*/ 102293 h 186358"/>
                <a:gd name="connsiteX42" fmla="*/ 9752 w 279113"/>
                <a:gd name="connsiteY42" fmla="*/ 104486 h 186358"/>
                <a:gd name="connsiteX43" fmla="*/ 15805 w 279113"/>
                <a:gd name="connsiteY43" fmla="*/ 103755 h 186358"/>
                <a:gd name="connsiteX44" fmla="*/ 31611 w 279113"/>
                <a:gd name="connsiteY44" fmla="*/ 107043 h 186358"/>
                <a:gd name="connsiteX45" fmla="*/ 40690 w 279113"/>
                <a:gd name="connsiteY45" fmla="*/ 110332 h 186358"/>
                <a:gd name="connsiteX46" fmla="*/ 47752 w 279113"/>
                <a:gd name="connsiteY46" fmla="*/ 108140 h 186358"/>
                <a:gd name="connsiteX47" fmla="*/ 55487 w 279113"/>
                <a:gd name="connsiteY47" fmla="*/ 107043 h 186358"/>
                <a:gd name="connsiteX48" fmla="*/ 64230 w 279113"/>
                <a:gd name="connsiteY48" fmla="*/ 101562 h 186358"/>
                <a:gd name="connsiteX49" fmla="*/ 83062 w 279113"/>
                <a:gd name="connsiteY49" fmla="*/ 93889 h 186358"/>
                <a:gd name="connsiteX50" fmla="*/ 95504 w 279113"/>
                <a:gd name="connsiteY50" fmla="*/ 101928 h 186358"/>
                <a:gd name="connsiteX51" fmla="*/ 106601 w 279113"/>
                <a:gd name="connsiteY51" fmla="*/ 111794 h 186358"/>
                <a:gd name="connsiteX52" fmla="*/ 116354 w 279113"/>
                <a:gd name="connsiteY52" fmla="*/ 130064 h 186358"/>
                <a:gd name="connsiteX53" fmla="*/ 120053 w 279113"/>
                <a:gd name="connsiteY53" fmla="*/ 142123 h 186358"/>
                <a:gd name="connsiteX54" fmla="*/ 109292 w 279113"/>
                <a:gd name="connsiteY54" fmla="*/ 139930 h 186358"/>
                <a:gd name="connsiteX55" fmla="*/ 103239 w 279113"/>
                <a:gd name="connsiteY55" fmla="*/ 147969 h 186358"/>
                <a:gd name="connsiteX56" fmla="*/ 94159 w 279113"/>
                <a:gd name="connsiteY56" fmla="*/ 164778 h 186358"/>
                <a:gd name="connsiteX57" fmla="*/ 100212 w 279113"/>
                <a:gd name="connsiteY57" fmla="*/ 169163 h 186358"/>
                <a:gd name="connsiteX58" fmla="*/ 108955 w 279113"/>
                <a:gd name="connsiteY58" fmla="*/ 164778 h 186358"/>
                <a:gd name="connsiteX59" fmla="*/ 114336 w 279113"/>
                <a:gd name="connsiteY59" fmla="*/ 169163 h 186358"/>
                <a:gd name="connsiteX60" fmla="*/ 121734 w 279113"/>
                <a:gd name="connsiteY60" fmla="*/ 155277 h 186358"/>
                <a:gd name="connsiteX61" fmla="*/ 135185 w 279113"/>
                <a:gd name="connsiteY61" fmla="*/ 137007 h 186358"/>
                <a:gd name="connsiteX62" fmla="*/ 152336 w 279113"/>
                <a:gd name="connsiteY62" fmla="*/ 134084 h 186358"/>
                <a:gd name="connsiteX63" fmla="*/ 154017 w 279113"/>
                <a:gd name="connsiteY63" fmla="*/ 146142 h 186358"/>
                <a:gd name="connsiteX64" fmla="*/ 179575 w 279113"/>
                <a:gd name="connsiteY64" fmla="*/ 150527 h 186358"/>
                <a:gd name="connsiteX65" fmla="*/ 158725 w 279113"/>
                <a:gd name="connsiteY65" fmla="*/ 164047 h 186358"/>
                <a:gd name="connsiteX66" fmla="*/ 174530 w 279113"/>
                <a:gd name="connsiteY66" fmla="*/ 172452 h 186358"/>
                <a:gd name="connsiteX67" fmla="*/ 175203 w 279113"/>
                <a:gd name="connsiteY67" fmla="*/ 186702 h 186358"/>
                <a:gd name="connsiteX68" fmla="*/ 187982 w 279113"/>
                <a:gd name="connsiteY68" fmla="*/ 183048 h 186358"/>
                <a:gd name="connsiteX69" fmla="*/ 203114 w 279113"/>
                <a:gd name="connsiteY69" fmla="*/ 175375 h 186358"/>
                <a:gd name="connsiteX70" fmla="*/ 223964 w 279113"/>
                <a:gd name="connsiteY70" fmla="*/ 171721 h 186358"/>
                <a:gd name="connsiteX71" fmla="*/ 208159 w 279113"/>
                <a:gd name="connsiteY71" fmla="*/ 166970 h 186358"/>
                <a:gd name="connsiteX72" fmla="*/ 195380 w 279113"/>
                <a:gd name="connsiteY72" fmla="*/ 151989 h 186358"/>
                <a:gd name="connsiteX73" fmla="*/ 214884 w 279113"/>
                <a:gd name="connsiteY73" fmla="*/ 137372 h 186358"/>
                <a:gd name="connsiteX74" fmla="*/ 234725 w 279113"/>
                <a:gd name="connsiteY74" fmla="*/ 130430 h 186358"/>
                <a:gd name="connsiteX75" fmla="*/ 247504 w 279113"/>
                <a:gd name="connsiteY75" fmla="*/ 126410 h 186358"/>
                <a:gd name="connsiteX76" fmla="*/ 248849 w 279113"/>
                <a:gd name="connsiteY76" fmla="*/ 118006 h 18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79113" h="186358">
                  <a:moveTo>
                    <a:pt x="248849" y="118006"/>
                  </a:moveTo>
                  <a:cubicBezTo>
                    <a:pt x="251203" y="117640"/>
                    <a:pt x="258601" y="108140"/>
                    <a:pt x="260955" y="108140"/>
                  </a:cubicBezTo>
                  <a:cubicBezTo>
                    <a:pt x="263309" y="108140"/>
                    <a:pt x="273733" y="110697"/>
                    <a:pt x="273733" y="108505"/>
                  </a:cubicBezTo>
                  <a:cubicBezTo>
                    <a:pt x="273733" y="106313"/>
                    <a:pt x="277096" y="99735"/>
                    <a:pt x="276424" y="97543"/>
                  </a:cubicBezTo>
                  <a:cubicBezTo>
                    <a:pt x="275751" y="95350"/>
                    <a:pt x="272388" y="92792"/>
                    <a:pt x="273061" y="90600"/>
                  </a:cubicBezTo>
                  <a:cubicBezTo>
                    <a:pt x="273733" y="88408"/>
                    <a:pt x="278441" y="88408"/>
                    <a:pt x="278441" y="86215"/>
                  </a:cubicBezTo>
                  <a:cubicBezTo>
                    <a:pt x="278441" y="83657"/>
                    <a:pt x="274742" y="82561"/>
                    <a:pt x="274742" y="81099"/>
                  </a:cubicBezTo>
                  <a:cubicBezTo>
                    <a:pt x="274742" y="79638"/>
                    <a:pt x="279450" y="76714"/>
                    <a:pt x="279114" y="73426"/>
                  </a:cubicBezTo>
                  <a:cubicBezTo>
                    <a:pt x="278778" y="70137"/>
                    <a:pt x="274742" y="69772"/>
                    <a:pt x="270034" y="66848"/>
                  </a:cubicBezTo>
                  <a:cubicBezTo>
                    <a:pt x="265663" y="63925"/>
                    <a:pt x="260955" y="65387"/>
                    <a:pt x="256919" y="62829"/>
                  </a:cubicBezTo>
                  <a:cubicBezTo>
                    <a:pt x="252884" y="60271"/>
                    <a:pt x="244141" y="62098"/>
                    <a:pt x="244141" y="60271"/>
                  </a:cubicBezTo>
                  <a:cubicBezTo>
                    <a:pt x="244141" y="58809"/>
                    <a:pt x="238760" y="53328"/>
                    <a:pt x="237079" y="50405"/>
                  </a:cubicBezTo>
                  <a:cubicBezTo>
                    <a:pt x="235734" y="47482"/>
                    <a:pt x="231362" y="49309"/>
                    <a:pt x="228335" y="51136"/>
                  </a:cubicBezTo>
                  <a:cubicBezTo>
                    <a:pt x="225645" y="53328"/>
                    <a:pt x="223291" y="54059"/>
                    <a:pt x="220265" y="51867"/>
                  </a:cubicBezTo>
                  <a:cubicBezTo>
                    <a:pt x="217574" y="49674"/>
                    <a:pt x="215220" y="46751"/>
                    <a:pt x="212530" y="47847"/>
                  </a:cubicBezTo>
                  <a:cubicBezTo>
                    <a:pt x="210176" y="48943"/>
                    <a:pt x="205468" y="48213"/>
                    <a:pt x="206477" y="44193"/>
                  </a:cubicBezTo>
                  <a:cubicBezTo>
                    <a:pt x="207486" y="40174"/>
                    <a:pt x="202106" y="31038"/>
                    <a:pt x="199415" y="29942"/>
                  </a:cubicBezTo>
                  <a:cubicBezTo>
                    <a:pt x="197061" y="28846"/>
                    <a:pt x="189663" y="30673"/>
                    <a:pt x="187982" y="26653"/>
                  </a:cubicBezTo>
                  <a:cubicBezTo>
                    <a:pt x="186300" y="22634"/>
                    <a:pt x="183274" y="19345"/>
                    <a:pt x="184619" y="16422"/>
                  </a:cubicBezTo>
                  <a:cubicBezTo>
                    <a:pt x="185964" y="13499"/>
                    <a:pt x="184282" y="5825"/>
                    <a:pt x="182601" y="2536"/>
                  </a:cubicBezTo>
                  <a:cubicBezTo>
                    <a:pt x="180920" y="-752"/>
                    <a:pt x="172176" y="-387"/>
                    <a:pt x="169822" y="1075"/>
                  </a:cubicBezTo>
                  <a:cubicBezTo>
                    <a:pt x="167468" y="2171"/>
                    <a:pt x="161752" y="-21"/>
                    <a:pt x="159398" y="1440"/>
                  </a:cubicBezTo>
                  <a:cubicBezTo>
                    <a:pt x="157044" y="2902"/>
                    <a:pt x="155698" y="5825"/>
                    <a:pt x="151999" y="5825"/>
                  </a:cubicBezTo>
                  <a:cubicBezTo>
                    <a:pt x="149982" y="5825"/>
                    <a:pt x="148637" y="5460"/>
                    <a:pt x="147628" y="3633"/>
                  </a:cubicBezTo>
                  <a:cubicBezTo>
                    <a:pt x="143929" y="5460"/>
                    <a:pt x="137539" y="5825"/>
                    <a:pt x="137539" y="5825"/>
                  </a:cubicBezTo>
                  <a:cubicBezTo>
                    <a:pt x="137539" y="5825"/>
                    <a:pt x="128460" y="14595"/>
                    <a:pt x="128460" y="17884"/>
                  </a:cubicBezTo>
                  <a:cubicBezTo>
                    <a:pt x="128460" y="21172"/>
                    <a:pt x="128123" y="26653"/>
                    <a:pt x="125769" y="23730"/>
                  </a:cubicBezTo>
                  <a:cubicBezTo>
                    <a:pt x="123415" y="21172"/>
                    <a:pt x="113663" y="21172"/>
                    <a:pt x="111309" y="22634"/>
                  </a:cubicBezTo>
                  <a:cubicBezTo>
                    <a:pt x="108955" y="24096"/>
                    <a:pt x="105256" y="16057"/>
                    <a:pt x="101221" y="18980"/>
                  </a:cubicBezTo>
                  <a:cubicBezTo>
                    <a:pt x="97186" y="21538"/>
                    <a:pt x="91469" y="15326"/>
                    <a:pt x="91132" y="17884"/>
                  </a:cubicBezTo>
                  <a:cubicBezTo>
                    <a:pt x="90796" y="20441"/>
                    <a:pt x="84743" y="18614"/>
                    <a:pt x="80371" y="16422"/>
                  </a:cubicBezTo>
                  <a:cubicBezTo>
                    <a:pt x="76336" y="14230"/>
                    <a:pt x="68938" y="17518"/>
                    <a:pt x="65911" y="13864"/>
                  </a:cubicBezTo>
                  <a:cubicBezTo>
                    <a:pt x="63221" y="10210"/>
                    <a:pt x="45062" y="10210"/>
                    <a:pt x="39009" y="10210"/>
                  </a:cubicBezTo>
                  <a:cubicBezTo>
                    <a:pt x="32956" y="10210"/>
                    <a:pt x="31611" y="13864"/>
                    <a:pt x="28920" y="17153"/>
                  </a:cubicBezTo>
                  <a:cubicBezTo>
                    <a:pt x="26566" y="20076"/>
                    <a:pt x="23540" y="19345"/>
                    <a:pt x="20513" y="19345"/>
                  </a:cubicBezTo>
                  <a:cubicBezTo>
                    <a:pt x="20850" y="21903"/>
                    <a:pt x="21186" y="24461"/>
                    <a:pt x="21858" y="25557"/>
                  </a:cubicBezTo>
                  <a:cubicBezTo>
                    <a:pt x="23204" y="28115"/>
                    <a:pt x="29929" y="39808"/>
                    <a:pt x="28248" y="43462"/>
                  </a:cubicBezTo>
                  <a:cubicBezTo>
                    <a:pt x="26566" y="47116"/>
                    <a:pt x="23540" y="47116"/>
                    <a:pt x="21186" y="50040"/>
                  </a:cubicBezTo>
                  <a:cubicBezTo>
                    <a:pt x="19168" y="52963"/>
                    <a:pt x="7062" y="65387"/>
                    <a:pt x="6726" y="67579"/>
                  </a:cubicBezTo>
                  <a:cubicBezTo>
                    <a:pt x="6389" y="69772"/>
                    <a:pt x="8743" y="78541"/>
                    <a:pt x="7062" y="80003"/>
                  </a:cubicBezTo>
                  <a:cubicBezTo>
                    <a:pt x="5381" y="81465"/>
                    <a:pt x="0" y="90235"/>
                    <a:pt x="0" y="93523"/>
                  </a:cubicBezTo>
                  <a:cubicBezTo>
                    <a:pt x="0" y="96812"/>
                    <a:pt x="3699" y="101197"/>
                    <a:pt x="7062" y="102293"/>
                  </a:cubicBezTo>
                  <a:cubicBezTo>
                    <a:pt x="8407" y="102658"/>
                    <a:pt x="9080" y="103389"/>
                    <a:pt x="9752" y="104486"/>
                  </a:cubicBezTo>
                  <a:cubicBezTo>
                    <a:pt x="12106" y="104120"/>
                    <a:pt x="14460" y="103755"/>
                    <a:pt x="15805" y="103755"/>
                  </a:cubicBezTo>
                  <a:cubicBezTo>
                    <a:pt x="18159" y="103755"/>
                    <a:pt x="28248" y="107043"/>
                    <a:pt x="31611" y="107043"/>
                  </a:cubicBezTo>
                  <a:cubicBezTo>
                    <a:pt x="34973" y="107043"/>
                    <a:pt x="39345" y="108505"/>
                    <a:pt x="40690" y="110332"/>
                  </a:cubicBezTo>
                  <a:cubicBezTo>
                    <a:pt x="42035" y="111794"/>
                    <a:pt x="45398" y="110697"/>
                    <a:pt x="47752" y="108140"/>
                  </a:cubicBezTo>
                  <a:cubicBezTo>
                    <a:pt x="50106" y="105582"/>
                    <a:pt x="52796" y="107043"/>
                    <a:pt x="55487" y="107043"/>
                  </a:cubicBezTo>
                  <a:cubicBezTo>
                    <a:pt x="58177" y="107043"/>
                    <a:pt x="62885" y="104486"/>
                    <a:pt x="64230" y="101562"/>
                  </a:cubicBezTo>
                  <a:cubicBezTo>
                    <a:pt x="65575" y="99004"/>
                    <a:pt x="79363" y="94619"/>
                    <a:pt x="83062" y="93889"/>
                  </a:cubicBezTo>
                  <a:cubicBezTo>
                    <a:pt x="86761" y="93523"/>
                    <a:pt x="92141" y="101928"/>
                    <a:pt x="95504" y="101928"/>
                  </a:cubicBezTo>
                  <a:cubicBezTo>
                    <a:pt x="98867" y="101928"/>
                    <a:pt x="104584" y="104486"/>
                    <a:pt x="106601" y="111794"/>
                  </a:cubicBezTo>
                  <a:cubicBezTo>
                    <a:pt x="108619" y="118736"/>
                    <a:pt x="114000" y="127506"/>
                    <a:pt x="116354" y="130064"/>
                  </a:cubicBezTo>
                  <a:cubicBezTo>
                    <a:pt x="118707" y="132622"/>
                    <a:pt x="120053" y="139930"/>
                    <a:pt x="120053" y="142123"/>
                  </a:cubicBezTo>
                  <a:cubicBezTo>
                    <a:pt x="120053" y="144315"/>
                    <a:pt x="115008" y="141757"/>
                    <a:pt x="109292" y="139930"/>
                  </a:cubicBezTo>
                  <a:cubicBezTo>
                    <a:pt x="103911" y="138468"/>
                    <a:pt x="103239" y="144680"/>
                    <a:pt x="103239" y="147969"/>
                  </a:cubicBezTo>
                  <a:cubicBezTo>
                    <a:pt x="103239" y="151258"/>
                    <a:pt x="95504" y="162585"/>
                    <a:pt x="94159" y="164778"/>
                  </a:cubicBezTo>
                  <a:cubicBezTo>
                    <a:pt x="92814" y="166970"/>
                    <a:pt x="96849" y="168432"/>
                    <a:pt x="100212" y="169163"/>
                  </a:cubicBezTo>
                  <a:cubicBezTo>
                    <a:pt x="101557" y="169528"/>
                    <a:pt x="107274" y="164778"/>
                    <a:pt x="108955" y="164778"/>
                  </a:cubicBezTo>
                  <a:cubicBezTo>
                    <a:pt x="109628" y="164778"/>
                    <a:pt x="111982" y="166970"/>
                    <a:pt x="114336" y="169163"/>
                  </a:cubicBezTo>
                  <a:cubicBezTo>
                    <a:pt x="113663" y="160758"/>
                    <a:pt x="115345" y="161124"/>
                    <a:pt x="121734" y="155277"/>
                  </a:cubicBezTo>
                  <a:cubicBezTo>
                    <a:pt x="128460" y="149431"/>
                    <a:pt x="129132" y="138103"/>
                    <a:pt x="135185" y="137007"/>
                  </a:cubicBezTo>
                  <a:cubicBezTo>
                    <a:pt x="141238" y="135545"/>
                    <a:pt x="143592" y="132257"/>
                    <a:pt x="152336" y="134084"/>
                  </a:cubicBezTo>
                  <a:cubicBezTo>
                    <a:pt x="161079" y="135545"/>
                    <a:pt x="147964" y="142123"/>
                    <a:pt x="154017" y="146142"/>
                  </a:cubicBezTo>
                  <a:cubicBezTo>
                    <a:pt x="160070" y="149796"/>
                    <a:pt x="178566" y="145046"/>
                    <a:pt x="179575" y="150527"/>
                  </a:cubicBezTo>
                  <a:cubicBezTo>
                    <a:pt x="180583" y="156008"/>
                    <a:pt x="158389" y="161489"/>
                    <a:pt x="158725" y="164047"/>
                  </a:cubicBezTo>
                  <a:cubicBezTo>
                    <a:pt x="159061" y="166605"/>
                    <a:pt x="170495" y="169528"/>
                    <a:pt x="174530" y="172452"/>
                  </a:cubicBezTo>
                  <a:cubicBezTo>
                    <a:pt x="178566" y="175375"/>
                    <a:pt x="173522" y="183779"/>
                    <a:pt x="175203" y="186702"/>
                  </a:cubicBezTo>
                  <a:cubicBezTo>
                    <a:pt x="177221" y="189260"/>
                    <a:pt x="182937" y="187068"/>
                    <a:pt x="187982" y="183048"/>
                  </a:cubicBezTo>
                  <a:cubicBezTo>
                    <a:pt x="192689" y="179029"/>
                    <a:pt x="196725" y="180491"/>
                    <a:pt x="203114" y="175375"/>
                  </a:cubicBezTo>
                  <a:cubicBezTo>
                    <a:pt x="209504" y="170625"/>
                    <a:pt x="222282" y="174644"/>
                    <a:pt x="223964" y="171721"/>
                  </a:cubicBezTo>
                  <a:cubicBezTo>
                    <a:pt x="225645" y="168797"/>
                    <a:pt x="220265" y="165874"/>
                    <a:pt x="208159" y="166970"/>
                  </a:cubicBezTo>
                  <a:cubicBezTo>
                    <a:pt x="196052" y="168067"/>
                    <a:pt x="195380" y="154912"/>
                    <a:pt x="195380" y="151989"/>
                  </a:cubicBezTo>
                  <a:cubicBezTo>
                    <a:pt x="195380" y="149431"/>
                    <a:pt x="207822" y="138103"/>
                    <a:pt x="214884" y="137372"/>
                  </a:cubicBezTo>
                  <a:cubicBezTo>
                    <a:pt x="221946" y="136641"/>
                    <a:pt x="227663" y="134084"/>
                    <a:pt x="234725" y="130430"/>
                  </a:cubicBezTo>
                  <a:cubicBezTo>
                    <a:pt x="237415" y="128968"/>
                    <a:pt x="242459" y="127506"/>
                    <a:pt x="247504" y="126410"/>
                  </a:cubicBezTo>
                  <a:cubicBezTo>
                    <a:pt x="247840" y="122756"/>
                    <a:pt x="246831" y="118371"/>
                    <a:pt x="248849" y="11800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04" name="Freeform: Shape 103">
              <a:extLst>
                <a:ext uri="{FF2B5EF4-FFF2-40B4-BE49-F238E27FC236}">
                  <a16:creationId xmlns:a16="http://schemas.microsoft.com/office/drawing/2014/main" id="{9B3E901A-E043-4095-9CE4-8C2B8E5EE573}"/>
                </a:ext>
              </a:extLst>
            </p:cNvPr>
            <p:cNvSpPr/>
            <p:nvPr/>
          </p:nvSpPr>
          <p:spPr>
            <a:xfrm>
              <a:off x="9197023" y="1338046"/>
              <a:ext cx="144601" cy="120585"/>
            </a:xfrm>
            <a:custGeom>
              <a:avLst/>
              <a:gdLst>
                <a:gd name="connsiteX0" fmla="*/ 137203 w 144601"/>
                <a:gd name="connsiteY0" fmla="*/ 60658 h 120584"/>
                <a:gd name="connsiteX1" fmla="*/ 128123 w 144601"/>
                <a:gd name="connsiteY1" fmla="*/ 50426 h 120584"/>
                <a:gd name="connsiteX2" fmla="*/ 120725 w 144601"/>
                <a:gd name="connsiteY2" fmla="*/ 39099 h 120584"/>
                <a:gd name="connsiteX3" fmla="*/ 119044 w 144601"/>
                <a:gd name="connsiteY3" fmla="*/ 25944 h 120584"/>
                <a:gd name="connsiteX4" fmla="*/ 117699 w 144601"/>
                <a:gd name="connsiteY4" fmla="*/ 13520 h 120584"/>
                <a:gd name="connsiteX5" fmla="*/ 103238 w 144601"/>
                <a:gd name="connsiteY5" fmla="*/ 8770 h 120584"/>
                <a:gd name="connsiteX6" fmla="*/ 94831 w 144601"/>
                <a:gd name="connsiteY6" fmla="*/ 8770 h 120584"/>
                <a:gd name="connsiteX7" fmla="*/ 86761 w 144601"/>
                <a:gd name="connsiteY7" fmla="*/ 4385 h 120584"/>
                <a:gd name="connsiteX8" fmla="*/ 78354 w 144601"/>
                <a:gd name="connsiteY8" fmla="*/ 1462 h 120584"/>
                <a:gd name="connsiteX9" fmla="*/ 77681 w 144601"/>
                <a:gd name="connsiteY9" fmla="*/ 0 h 120584"/>
                <a:gd name="connsiteX10" fmla="*/ 72973 w 144601"/>
                <a:gd name="connsiteY10" fmla="*/ 2192 h 120584"/>
                <a:gd name="connsiteX11" fmla="*/ 66920 w 144601"/>
                <a:gd name="connsiteY11" fmla="*/ 8770 h 120584"/>
                <a:gd name="connsiteX12" fmla="*/ 56159 w 144601"/>
                <a:gd name="connsiteY12" fmla="*/ 10231 h 120584"/>
                <a:gd name="connsiteX13" fmla="*/ 52124 w 144601"/>
                <a:gd name="connsiteY13" fmla="*/ 20097 h 120584"/>
                <a:gd name="connsiteX14" fmla="*/ 50442 w 144601"/>
                <a:gd name="connsiteY14" fmla="*/ 27040 h 120584"/>
                <a:gd name="connsiteX15" fmla="*/ 45398 w 144601"/>
                <a:gd name="connsiteY15" fmla="*/ 31791 h 120584"/>
                <a:gd name="connsiteX16" fmla="*/ 37663 w 144601"/>
                <a:gd name="connsiteY16" fmla="*/ 40560 h 120584"/>
                <a:gd name="connsiteX17" fmla="*/ 35310 w 144601"/>
                <a:gd name="connsiteY17" fmla="*/ 49330 h 120584"/>
                <a:gd name="connsiteX18" fmla="*/ 25221 w 144601"/>
                <a:gd name="connsiteY18" fmla="*/ 52984 h 120584"/>
                <a:gd name="connsiteX19" fmla="*/ 17486 w 144601"/>
                <a:gd name="connsiteY19" fmla="*/ 57369 h 120584"/>
                <a:gd name="connsiteX20" fmla="*/ 6053 w 144601"/>
                <a:gd name="connsiteY20" fmla="*/ 56273 h 120584"/>
                <a:gd name="connsiteX21" fmla="*/ 6053 w 144601"/>
                <a:gd name="connsiteY21" fmla="*/ 57735 h 120584"/>
                <a:gd name="connsiteX22" fmla="*/ 8407 w 144601"/>
                <a:gd name="connsiteY22" fmla="*/ 71620 h 120584"/>
                <a:gd name="connsiteX23" fmla="*/ 9079 w 144601"/>
                <a:gd name="connsiteY23" fmla="*/ 87333 h 120584"/>
                <a:gd name="connsiteX24" fmla="*/ 0 w 144601"/>
                <a:gd name="connsiteY24" fmla="*/ 96833 h 120584"/>
                <a:gd name="connsiteX25" fmla="*/ 5044 w 144601"/>
                <a:gd name="connsiteY25" fmla="*/ 106334 h 120584"/>
                <a:gd name="connsiteX26" fmla="*/ 4708 w 144601"/>
                <a:gd name="connsiteY26" fmla="*/ 116200 h 120584"/>
                <a:gd name="connsiteX27" fmla="*/ 13115 w 144601"/>
                <a:gd name="connsiteY27" fmla="*/ 114008 h 120584"/>
                <a:gd name="connsiteX28" fmla="*/ 23203 w 144601"/>
                <a:gd name="connsiteY28" fmla="*/ 107065 h 120584"/>
                <a:gd name="connsiteX29" fmla="*/ 50106 w 144601"/>
                <a:gd name="connsiteY29" fmla="*/ 110719 h 120584"/>
                <a:gd name="connsiteX30" fmla="*/ 64566 w 144601"/>
                <a:gd name="connsiteY30" fmla="*/ 113277 h 120584"/>
                <a:gd name="connsiteX31" fmla="*/ 75327 w 144601"/>
                <a:gd name="connsiteY31" fmla="*/ 114738 h 120584"/>
                <a:gd name="connsiteX32" fmla="*/ 85415 w 144601"/>
                <a:gd name="connsiteY32" fmla="*/ 115835 h 120584"/>
                <a:gd name="connsiteX33" fmla="*/ 95504 w 144601"/>
                <a:gd name="connsiteY33" fmla="*/ 119489 h 120584"/>
                <a:gd name="connsiteX34" fmla="*/ 109964 w 144601"/>
                <a:gd name="connsiteY34" fmla="*/ 120585 h 120584"/>
                <a:gd name="connsiteX35" fmla="*/ 112654 w 144601"/>
                <a:gd name="connsiteY35" fmla="*/ 114738 h 120584"/>
                <a:gd name="connsiteX36" fmla="*/ 121734 w 144601"/>
                <a:gd name="connsiteY36" fmla="*/ 102680 h 120584"/>
                <a:gd name="connsiteX37" fmla="*/ 131822 w 144601"/>
                <a:gd name="connsiteY37" fmla="*/ 100487 h 120584"/>
                <a:gd name="connsiteX38" fmla="*/ 129469 w 144601"/>
                <a:gd name="connsiteY38" fmla="*/ 92814 h 120584"/>
                <a:gd name="connsiteX39" fmla="*/ 127114 w 144601"/>
                <a:gd name="connsiteY39" fmla="*/ 75640 h 120584"/>
                <a:gd name="connsiteX40" fmla="*/ 138212 w 144601"/>
                <a:gd name="connsiteY40" fmla="*/ 77832 h 120584"/>
                <a:gd name="connsiteX41" fmla="*/ 146283 w 144601"/>
                <a:gd name="connsiteY41" fmla="*/ 69428 h 120584"/>
                <a:gd name="connsiteX42" fmla="*/ 137203 w 144601"/>
                <a:gd name="connsiteY42" fmla="*/ 60658 h 12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4601" h="120584">
                  <a:moveTo>
                    <a:pt x="137203" y="60658"/>
                  </a:moveTo>
                  <a:cubicBezTo>
                    <a:pt x="134513" y="59927"/>
                    <a:pt x="132831" y="52619"/>
                    <a:pt x="128123" y="50426"/>
                  </a:cubicBezTo>
                  <a:cubicBezTo>
                    <a:pt x="123752" y="48234"/>
                    <a:pt x="124760" y="42022"/>
                    <a:pt x="120725" y="39099"/>
                  </a:cubicBezTo>
                  <a:cubicBezTo>
                    <a:pt x="117026" y="36175"/>
                    <a:pt x="119380" y="30694"/>
                    <a:pt x="119044" y="25944"/>
                  </a:cubicBezTo>
                  <a:cubicBezTo>
                    <a:pt x="118707" y="21559"/>
                    <a:pt x="119716" y="14616"/>
                    <a:pt x="117699" y="13520"/>
                  </a:cubicBezTo>
                  <a:cubicBezTo>
                    <a:pt x="115681" y="12424"/>
                    <a:pt x="106938" y="6577"/>
                    <a:pt x="103238" y="8770"/>
                  </a:cubicBezTo>
                  <a:cubicBezTo>
                    <a:pt x="99539" y="10962"/>
                    <a:pt x="96513" y="12424"/>
                    <a:pt x="94831" y="8770"/>
                  </a:cubicBezTo>
                  <a:cubicBezTo>
                    <a:pt x="93150" y="5116"/>
                    <a:pt x="90796" y="2923"/>
                    <a:pt x="86761" y="4385"/>
                  </a:cubicBezTo>
                  <a:cubicBezTo>
                    <a:pt x="83061" y="5481"/>
                    <a:pt x="80371" y="3654"/>
                    <a:pt x="78354" y="1462"/>
                  </a:cubicBezTo>
                  <a:cubicBezTo>
                    <a:pt x="78017" y="1096"/>
                    <a:pt x="77681" y="731"/>
                    <a:pt x="77681" y="0"/>
                  </a:cubicBezTo>
                  <a:cubicBezTo>
                    <a:pt x="76000" y="365"/>
                    <a:pt x="73982" y="1096"/>
                    <a:pt x="72973" y="2192"/>
                  </a:cubicBezTo>
                  <a:cubicBezTo>
                    <a:pt x="70619" y="4385"/>
                    <a:pt x="70283" y="8770"/>
                    <a:pt x="66920" y="8770"/>
                  </a:cubicBezTo>
                  <a:cubicBezTo>
                    <a:pt x="63557" y="8770"/>
                    <a:pt x="59858" y="7308"/>
                    <a:pt x="56159" y="10231"/>
                  </a:cubicBezTo>
                  <a:cubicBezTo>
                    <a:pt x="52460" y="13520"/>
                    <a:pt x="51451" y="17174"/>
                    <a:pt x="52124" y="20097"/>
                  </a:cubicBezTo>
                  <a:cubicBezTo>
                    <a:pt x="52460" y="22655"/>
                    <a:pt x="53132" y="27040"/>
                    <a:pt x="50442" y="27040"/>
                  </a:cubicBezTo>
                  <a:cubicBezTo>
                    <a:pt x="47752" y="27040"/>
                    <a:pt x="48088" y="30694"/>
                    <a:pt x="45398" y="31791"/>
                  </a:cubicBezTo>
                  <a:cubicBezTo>
                    <a:pt x="42708" y="32887"/>
                    <a:pt x="38000" y="37637"/>
                    <a:pt x="37663" y="40560"/>
                  </a:cubicBezTo>
                  <a:cubicBezTo>
                    <a:pt x="37327" y="43118"/>
                    <a:pt x="37327" y="49330"/>
                    <a:pt x="35310" y="49330"/>
                  </a:cubicBezTo>
                  <a:cubicBezTo>
                    <a:pt x="33292" y="49330"/>
                    <a:pt x="26903" y="50426"/>
                    <a:pt x="25221" y="52984"/>
                  </a:cubicBezTo>
                  <a:cubicBezTo>
                    <a:pt x="23540" y="55542"/>
                    <a:pt x="21186" y="58465"/>
                    <a:pt x="17486" y="57369"/>
                  </a:cubicBezTo>
                  <a:cubicBezTo>
                    <a:pt x="15469" y="56638"/>
                    <a:pt x="10425" y="56638"/>
                    <a:pt x="6053" y="56273"/>
                  </a:cubicBezTo>
                  <a:cubicBezTo>
                    <a:pt x="6053" y="56638"/>
                    <a:pt x="6053" y="57369"/>
                    <a:pt x="6053" y="57735"/>
                  </a:cubicBezTo>
                  <a:cubicBezTo>
                    <a:pt x="4372" y="63581"/>
                    <a:pt x="5717" y="68697"/>
                    <a:pt x="8407" y="71620"/>
                  </a:cubicBezTo>
                  <a:cubicBezTo>
                    <a:pt x="11097" y="74543"/>
                    <a:pt x="12106" y="85871"/>
                    <a:pt x="9079" y="87333"/>
                  </a:cubicBezTo>
                  <a:cubicBezTo>
                    <a:pt x="6053" y="88794"/>
                    <a:pt x="0" y="93910"/>
                    <a:pt x="0" y="96833"/>
                  </a:cubicBezTo>
                  <a:cubicBezTo>
                    <a:pt x="0" y="99757"/>
                    <a:pt x="6389" y="101949"/>
                    <a:pt x="5044" y="106334"/>
                  </a:cubicBezTo>
                  <a:cubicBezTo>
                    <a:pt x="4372" y="108526"/>
                    <a:pt x="4372" y="112911"/>
                    <a:pt x="4708" y="116200"/>
                  </a:cubicBezTo>
                  <a:cubicBezTo>
                    <a:pt x="7734" y="116200"/>
                    <a:pt x="10425" y="116931"/>
                    <a:pt x="13115" y="114008"/>
                  </a:cubicBezTo>
                  <a:cubicBezTo>
                    <a:pt x="15805" y="110719"/>
                    <a:pt x="17150" y="107065"/>
                    <a:pt x="23203" y="107065"/>
                  </a:cubicBezTo>
                  <a:cubicBezTo>
                    <a:pt x="29256" y="107065"/>
                    <a:pt x="47079" y="107065"/>
                    <a:pt x="50106" y="110719"/>
                  </a:cubicBezTo>
                  <a:cubicBezTo>
                    <a:pt x="52796" y="114373"/>
                    <a:pt x="60194" y="111450"/>
                    <a:pt x="64566" y="113277"/>
                  </a:cubicBezTo>
                  <a:cubicBezTo>
                    <a:pt x="68601" y="115469"/>
                    <a:pt x="74654" y="117662"/>
                    <a:pt x="75327" y="114738"/>
                  </a:cubicBezTo>
                  <a:cubicBezTo>
                    <a:pt x="75663" y="112181"/>
                    <a:pt x="81380" y="118392"/>
                    <a:pt x="85415" y="115835"/>
                  </a:cubicBezTo>
                  <a:cubicBezTo>
                    <a:pt x="89451" y="113277"/>
                    <a:pt x="93150" y="121316"/>
                    <a:pt x="95504" y="119489"/>
                  </a:cubicBezTo>
                  <a:cubicBezTo>
                    <a:pt x="97858" y="118027"/>
                    <a:pt x="107610" y="118027"/>
                    <a:pt x="109964" y="120585"/>
                  </a:cubicBezTo>
                  <a:cubicBezTo>
                    <a:pt x="112318" y="123143"/>
                    <a:pt x="112654" y="118027"/>
                    <a:pt x="112654" y="114738"/>
                  </a:cubicBezTo>
                  <a:cubicBezTo>
                    <a:pt x="112654" y="111450"/>
                    <a:pt x="121734" y="102680"/>
                    <a:pt x="121734" y="102680"/>
                  </a:cubicBezTo>
                  <a:cubicBezTo>
                    <a:pt x="121734" y="102680"/>
                    <a:pt x="128123" y="102314"/>
                    <a:pt x="131822" y="100487"/>
                  </a:cubicBezTo>
                  <a:cubicBezTo>
                    <a:pt x="131150" y="99026"/>
                    <a:pt x="130141" y="96833"/>
                    <a:pt x="129469" y="92814"/>
                  </a:cubicBezTo>
                  <a:cubicBezTo>
                    <a:pt x="127787" y="84044"/>
                    <a:pt x="125097" y="78563"/>
                    <a:pt x="127114" y="75640"/>
                  </a:cubicBezTo>
                  <a:cubicBezTo>
                    <a:pt x="129132" y="72716"/>
                    <a:pt x="135185" y="79294"/>
                    <a:pt x="138212" y="77832"/>
                  </a:cubicBezTo>
                  <a:cubicBezTo>
                    <a:pt x="141238" y="76370"/>
                    <a:pt x="146955" y="73082"/>
                    <a:pt x="146283" y="69428"/>
                  </a:cubicBezTo>
                  <a:cubicBezTo>
                    <a:pt x="145274" y="66139"/>
                    <a:pt x="139893" y="61389"/>
                    <a:pt x="137203" y="6065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05" name="Freeform: Shape 104">
              <a:extLst>
                <a:ext uri="{FF2B5EF4-FFF2-40B4-BE49-F238E27FC236}">
                  <a16:creationId xmlns:a16="http://schemas.microsoft.com/office/drawing/2014/main" id="{23FE3158-B37F-4B05-B8B1-66FD01491563}"/>
                </a:ext>
              </a:extLst>
            </p:cNvPr>
            <p:cNvSpPr/>
            <p:nvPr/>
          </p:nvSpPr>
          <p:spPr>
            <a:xfrm>
              <a:off x="9161197" y="1288157"/>
              <a:ext cx="110973" cy="62119"/>
            </a:xfrm>
            <a:custGeom>
              <a:avLst/>
              <a:gdLst>
                <a:gd name="connsiteX0" fmla="*/ 37508 w 110973"/>
                <a:gd name="connsiteY0" fmla="*/ 44774 h 62119"/>
                <a:gd name="connsiteX1" fmla="*/ 57348 w 110973"/>
                <a:gd name="connsiteY1" fmla="*/ 44774 h 62119"/>
                <a:gd name="connsiteX2" fmla="*/ 66428 w 110973"/>
                <a:gd name="connsiteY2" fmla="*/ 48793 h 62119"/>
                <a:gd name="connsiteX3" fmla="*/ 81224 w 110973"/>
                <a:gd name="connsiteY3" fmla="*/ 57928 h 62119"/>
                <a:gd name="connsiteX4" fmla="*/ 88959 w 110973"/>
                <a:gd name="connsiteY4" fmla="*/ 63775 h 62119"/>
                <a:gd name="connsiteX5" fmla="*/ 91985 w 110973"/>
                <a:gd name="connsiteY5" fmla="*/ 59755 h 62119"/>
                <a:gd name="connsiteX6" fmla="*/ 102746 w 110973"/>
                <a:gd name="connsiteY6" fmla="*/ 58294 h 62119"/>
                <a:gd name="connsiteX7" fmla="*/ 108799 w 110973"/>
                <a:gd name="connsiteY7" fmla="*/ 51716 h 62119"/>
                <a:gd name="connsiteX8" fmla="*/ 113507 w 110973"/>
                <a:gd name="connsiteY8" fmla="*/ 49524 h 62119"/>
                <a:gd name="connsiteX9" fmla="*/ 110144 w 110973"/>
                <a:gd name="connsiteY9" fmla="*/ 38196 h 62119"/>
                <a:gd name="connsiteX10" fmla="*/ 105436 w 110973"/>
                <a:gd name="connsiteY10" fmla="*/ 27599 h 62119"/>
                <a:gd name="connsiteX11" fmla="*/ 103755 w 110973"/>
                <a:gd name="connsiteY11" fmla="*/ 17368 h 62119"/>
                <a:gd name="connsiteX12" fmla="*/ 101065 w 110973"/>
                <a:gd name="connsiteY12" fmla="*/ 12618 h 62119"/>
                <a:gd name="connsiteX13" fmla="*/ 86268 w 110973"/>
                <a:gd name="connsiteY13" fmla="*/ 11521 h 62119"/>
                <a:gd name="connsiteX14" fmla="*/ 70463 w 110973"/>
                <a:gd name="connsiteY14" fmla="*/ 559 h 62119"/>
                <a:gd name="connsiteX15" fmla="*/ 53649 w 110973"/>
                <a:gd name="connsiteY15" fmla="*/ 924 h 62119"/>
                <a:gd name="connsiteX16" fmla="*/ 52304 w 110973"/>
                <a:gd name="connsiteY16" fmla="*/ 19195 h 62119"/>
                <a:gd name="connsiteX17" fmla="*/ 39525 w 110973"/>
                <a:gd name="connsiteY17" fmla="*/ 26138 h 62119"/>
                <a:gd name="connsiteX18" fmla="*/ 25738 w 110973"/>
                <a:gd name="connsiteY18" fmla="*/ 7136 h 62119"/>
                <a:gd name="connsiteX19" fmla="*/ 10605 w 110973"/>
                <a:gd name="connsiteY19" fmla="*/ 15175 h 62119"/>
                <a:gd name="connsiteX20" fmla="*/ 4216 w 110973"/>
                <a:gd name="connsiteY20" fmla="*/ 29792 h 62119"/>
                <a:gd name="connsiteX21" fmla="*/ 1862 w 110973"/>
                <a:gd name="connsiteY21" fmla="*/ 46966 h 62119"/>
                <a:gd name="connsiteX22" fmla="*/ 2198 w 110973"/>
                <a:gd name="connsiteY22" fmla="*/ 48062 h 62119"/>
                <a:gd name="connsiteX23" fmla="*/ 14640 w 110973"/>
                <a:gd name="connsiteY23" fmla="*/ 44408 h 62119"/>
                <a:gd name="connsiteX24" fmla="*/ 37508 w 110973"/>
                <a:gd name="connsiteY24" fmla="*/ 44774 h 6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0973" h="62119">
                  <a:moveTo>
                    <a:pt x="37508" y="44774"/>
                  </a:moveTo>
                  <a:cubicBezTo>
                    <a:pt x="41879" y="44774"/>
                    <a:pt x="51631" y="47331"/>
                    <a:pt x="57348" y="44774"/>
                  </a:cubicBezTo>
                  <a:cubicBezTo>
                    <a:pt x="63065" y="42216"/>
                    <a:pt x="63065" y="49889"/>
                    <a:pt x="66428" y="48793"/>
                  </a:cubicBezTo>
                  <a:cubicBezTo>
                    <a:pt x="69791" y="48062"/>
                    <a:pt x="76852" y="53909"/>
                    <a:pt x="81224" y="57928"/>
                  </a:cubicBezTo>
                  <a:cubicBezTo>
                    <a:pt x="83578" y="60121"/>
                    <a:pt x="86268" y="61948"/>
                    <a:pt x="88959" y="63775"/>
                  </a:cubicBezTo>
                  <a:cubicBezTo>
                    <a:pt x="89631" y="62313"/>
                    <a:pt x="90640" y="61217"/>
                    <a:pt x="91985" y="59755"/>
                  </a:cubicBezTo>
                  <a:cubicBezTo>
                    <a:pt x="95684" y="56467"/>
                    <a:pt x="99383" y="58294"/>
                    <a:pt x="102746" y="58294"/>
                  </a:cubicBezTo>
                  <a:cubicBezTo>
                    <a:pt x="106109" y="58294"/>
                    <a:pt x="106445" y="53909"/>
                    <a:pt x="108799" y="51716"/>
                  </a:cubicBezTo>
                  <a:cubicBezTo>
                    <a:pt x="110144" y="50620"/>
                    <a:pt x="112162" y="49889"/>
                    <a:pt x="113507" y="49524"/>
                  </a:cubicBezTo>
                  <a:cubicBezTo>
                    <a:pt x="112162" y="46601"/>
                    <a:pt x="112162" y="40754"/>
                    <a:pt x="110144" y="38196"/>
                  </a:cubicBezTo>
                  <a:cubicBezTo>
                    <a:pt x="107790" y="35273"/>
                    <a:pt x="104428" y="30523"/>
                    <a:pt x="105436" y="27599"/>
                  </a:cubicBezTo>
                  <a:cubicBezTo>
                    <a:pt x="106445" y="24676"/>
                    <a:pt x="106445" y="20657"/>
                    <a:pt x="103755" y="17368"/>
                  </a:cubicBezTo>
                  <a:cubicBezTo>
                    <a:pt x="102410" y="15906"/>
                    <a:pt x="101737" y="14445"/>
                    <a:pt x="101065" y="12618"/>
                  </a:cubicBezTo>
                  <a:cubicBezTo>
                    <a:pt x="95348" y="11887"/>
                    <a:pt x="87950" y="10790"/>
                    <a:pt x="86268" y="11521"/>
                  </a:cubicBezTo>
                  <a:cubicBezTo>
                    <a:pt x="83578" y="12618"/>
                    <a:pt x="72481" y="2386"/>
                    <a:pt x="70463" y="559"/>
                  </a:cubicBezTo>
                  <a:cubicBezTo>
                    <a:pt x="69118" y="-537"/>
                    <a:pt x="61047" y="194"/>
                    <a:pt x="53649" y="924"/>
                  </a:cubicBezTo>
                  <a:cubicBezTo>
                    <a:pt x="49277" y="6406"/>
                    <a:pt x="52304" y="10425"/>
                    <a:pt x="52304" y="19195"/>
                  </a:cubicBezTo>
                  <a:cubicBezTo>
                    <a:pt x="51968" y="27965"/>
                    <a:pt x="43897" y="26138"/>
                    <a:pt x="39525" y="26138"/>
                  </a:cubicBezTo>
                  <a:cubicBezTo>
                    <a:pt x="35154" y="26138"/>
                    <a:pt x="28092" y="10790"/>
                    <a:pt x="25738" y="7136"/>
                  </a:cubicBezTo>
                  <a:cubicBezTo>
                    <a:pt x="23384" y="3482"/>
                    <a:pt x="15985" y="11521"/>
                    <a:pt x="10605" y="15175"/>
                  </a:cubicBezTo>
                  <a:cubicBezTo>
                    <a:pt x="5224" y="18829"/>
                    <a:pt x="7915" y="26138"/>
                    <a:pt x="4216" y="29792"/>
                  </a:cubicBezTo>
                  <a:cubicBezTo>
                    <a:pt x="517" y="33446"/>
                    <a:pt x="-1837" y="39292"/>
                    <a:pt x="1862" y="46966"/>
                  </a:cubicBezTo>
                  <a:cubicBezTo>
                    <a:pt x="1862" y="47331"/>
                    <a:pt x="2198" y="47697"/>
                    <a:pt x="2198" y="48062"/>
                  </a:cubicBezTo>
                  <a:cubicBezTo>
                    <a:pt x="6906" y="47697"/>
                    <a:pt x="11614" y="46601"/>
                    <a:pt x="14640" y="44408"/>
                  </a:cubicBezTo>
                  <a:cubicBezTo>
                    <a:pt x="20021" y="40754"/>
                    <a:pt x="33472" y="44774"/>
                    <a:pt x="37508" y="4477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06" name="Freeform: Shape 105">
              <a:extLst>
                <a:ext uri="{FF2B5EF4-FFF2-40B4-BE49-F238E27FC236}">
                  <a16:creationId xmlns:a16="http://schemas.microsoft.com/office/drawing/2014/main" id="{02EADEE4-D391-4547-923C-00483D3BAB81}"/>
                </a:ext>
              </a:extLst>
            </p:cNvPr>
            <p:cNvSpPr/>
            <p:nvPr/>
          </p:nvSpPr>
          <p:spPr>
            <a:xfrm>
              <a:off x="9160448" y="1331875"/>
              <a:ext cx="87433" cy="62119"/>
            </a:xfrm>
            <a:custGeom>
              <a:avLst/>
              <a:gdLst>
                <a:gd name="connsiteX0" fmla="*/ 12027 w 87433"/>
                <a:gd name="connsiteY0" fmla="*/ 31019 h 62119"/>
                <a:gd name="connsiteX1" fmla="*/ 21443 w 87433"/>
                <a:gd name="connsiteY1" fmla="*/ 35039 h 62119"/>
                <a:gd name="connsiteX2" fmla="*/ 30186 w 87433"/>
                <a:gd name="connsiteY2" fmla="*/ 41251 h 62119"/>
                <a:gd name="connsiteX3" fmla="*/ 30186 w 87433"/>
                <a:gd name="connsiteY3" fmla="*/ 54405 h 62119"/>
                <a:gd name="connsiteX4" fmla="*/ 42292 w 87433"/>
                <a:gd name="connsiteY4" fmla="*/ 62810 h 62119"/>
                <a:gd name="connsiteX5" fmla="*/ 53726 w 87433"/>
                <a:gd name="connsiteY5" fmla="*/ 63906 h 62119"/>
                <a:gd name="connsiteX6" fmla="*/ 61460 w 87433"/>
                <a:gd name="connsiteY6" fmla="*/ 59521 h 62119"/>
                <a:gd name="connsiteX7" fmla="*/ 71549 w 87433"/>
                <a:gd name="connsiteY7" fmla="*/ 55867 h 62119"/>
                <a:gd name="connsiteX8" fmla="*/ 73903 w 87433"/>
                <a:gd name="connsiteY8" fmla="*/ 47097 h 62119"/>
                <a:gd name="connsiteX9" fmla="*/ 81637 w 87433"/>
                <a:gd name="connsiteY9" fmla="*/ 38327 h 62119"/>
                <a:gd name="connsiteX10" fmla="*/ 86681 w 87433"/>
                <a:gd name="connsiteY10" fmla="*/ 33577 h 62119"/>
                <a:gd name="connsiteX11" fmla="*/ 88363 w 87433"/>
                <a:gd name="connsiteY11" fmla="*/ 26634 h 62119"/>
                <a:gd name="connsiteX12" fmla="*/ 89372 w 87433"/>
                <a:gd name="connsiteY12" fmla="*/ 20788 h 62119"/>
                <a:gd name="connsiteX13" fmla="*/ 81637 w 87433"/>
                <a:gd name="connsiteY13" fmla="*/ 14941 h 62119"/>
                <a:gd name="connsiteX14" fmla="*/ 66841 w 87433"/>
                <a:gd name="connsiteY14" fmla="*/ 5806 h 62119"/>
                <a:gd name="connsiteX15" fmla="*/ 57761 w 87433"/>
                <a:gd name="connsiteY15" fmla="*/ 1786 h 62119"/>
                <a:gd name="connsiteX16" fmla="*/ 37921 w 87433"/>
                <a:gd name="connsiteY16" fmla="*/ 1786 h 62119"/>
                <a:gd name="connsiteX17" fmla="*/ 15390 w 87433"/>
                <a:gd name="connsiteY17" fmla="*/ 1786 h 62119"/>
                <a:gd name="connsiteX18" fmla="*/ 2947 w 87433"/>
                <a:gd name="connsiteY18" fmla="*/ 5441 h 62119"/>
                <a:gd name="connsiteX19" fmla="*/ 1266 w 87433"/>
                <a:gd name="connsiteY19" fmla="*/ 25173 h 62119"/>
                <a:gd name="connsiteX20" fmla="*/ 1938 w 87433"/>
                <a:gd name="connsiteY20" fmla="*/ 30288 h 62119"/>
                <a:gd name="connsiteX21" fmla="*/ 12027 w 87433"/>
                <a:gd name="connsiteY21" fmla="*/ 31019 h 6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7433" h="62119">
                  <a:moveTo>
                    <a:pt x="12027" y="31019"/>
                  </a:moveTo>
                  <a:cubicBezTo>
                    <a:pt x="13708" y="33942"/>
                    <a:pt x="19425" y="36135"/>
                    <a:pt x="21443" y="35039"/>
                  </a:cubicBezTo>
                  <a:cubicBezTo>
                    <a:pt x="23460" y="33942"/>
                    <a:pt x="30186" y="37962"/>
                    <a:pt x="30186" y="41251"/>
                  </a:cubicBezTo>
                  <a:cubicBezTo>
                    <a:pt x="30186" y="44539"/>
                    <a:pt x="28505" y="54405"/>
                    <a:pt x="30186" y="54405"/>
                  </a:cubicBezTo>
                  <a:cubicBezTo>
                    <a:pt x="31867" y="54405"/>
                    <a:pt x="41620" y="58059"/>
                    <a:pt x="42292" y="62810"/>
                  </a:cubicBezTo>
                  <a:cubicBezTo>
                    <a:pt x="46664" y="62810"/>
                    <a:pt x="51708" y="63175"/>
                    <a:pt x="53726" y="63906"/>
                  </a:cubicBezTo>
                  <a:cubicBezTo>
                    <a:pt x="57425" y="65002"/>
                    <a:pt x="59779" y="62444"/>
                    <a:pt x="61460" y="59521"/>
                  </a:cubicBezTo>
                  <a:cubicBezTo>
                    <a:pt x="63478" y="56963"/>
                    <a:pt x="69867" y="55867"/>
                    <a:pt x="71549" y="55867"/>
                  </a:cubicBezTo>
                  <a:cubicBezTo>
                    <a:pt x="73230" y="55867"/>
                    <a:pt x="73230" y="50020"/>
                    <a:pt x="73903" y="47097"/>
                  </a:cubicBezTo>
                  <a:cubicBezTo>
                    <a:pt x="74239" y="44539"/>
                    <a:pt x="78947" y="39424"/>
                    <a:pt x="81637" y="38327"/>
                  </a:cubicBezTo>
                  <a:cubicBezTo>
                    <a:pt x="84327" y="37231"/>
                    <a:pt x="83991" y="33577"/>
                    <a:pt x="86681" y="33577"/>
                  </a:cubicBezTo>
                  <a:cubicBezTo>
                    <a:pt x="89372" y="33577"/>
                    <a:pt x="89035" y="29192"/>
                    <a:pt x="88363" y="26634"/>
                  </a:cubicBezTo>
                  <a:cubicBezTo>
                    <a:pt x="88027" y="24807"/>
                    <a:pt x="88363" y="22980"/>
                    <a:pt x="89372" y="20788"/>
                  </a:cubicBezTo>
                  <a:cubicBezTo>
                    <a:pt x="86345" y="18595"/>
                    <a:pt x="83655" y="17134"/>
                    <a:pt x="81637" y="14941"/>
                  </a:cubicBezTo>
                  <a:cubicBezTo>
                    <a:pt x="77266" y="10922"/>
                    <a:pt x="70204" y="5075"/>
                    <a:pt x="66841" y="5806"/>
                  </a:cubicBezTo>
                  <a:cubicBezTo>
                    <a:pt x="63142" y="6537"/>
                    <a:pt x="63142" y="-771"/>
                    <a:pt x="57761" y="1786"/>
                  </a:cubicBezTo>
                  <a:cubicBezTo>
                    <a:pt x="52044" y="4344"/>
                    <a:pt x="42292" y="1786"/>
                    <a:pt x="37921" y="1786"/>
                  </a:cubicBezTo>
                  <a:cubicBezTo>
                    <a:pt x="33549" y="1786"/>
                    <a:pt x="20434" y="-2233"/>
                    <a:pt x="15390" y="1786"/>
                  </a:cubicBezTo>
                  <a:cubicBezTo>
                    <a:pt x="12699" y="3979"/>
                    <a:pt x="7655" y="5075"/>
                    <a:pt x="2947" y="5441"/>
                  </a:cubicBezTo>
                  <a:cubicBezTo>
                    <a:pt x="5974" y="13114"/>
                    <a:pt x="4965" y="20788"/>
                    <a:pt x="1266" y="25173"/>
                  </a:cubicBezTo>
                  <a:cubicBezTo>
                    <a:pt x="-1088" y="28461"/>
                    <a:pt x="257" y="28827"/>
                    <a:pt x="1938" y="30288"/>
                  </a:cubicBezTo>
                  <a:cubicBezTo>
                    <a:pt x="6310" y="29557"/>
                    <a:pt x="10682" y="28827"/>
                    <a:pt x="12027" y="3101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07" name="Freeform: Shape 106">
              <a:extLst>
                <a:ext uri="{FF2B5EF4-FFF2-40B4-BE49-F238E27FC236}">
                  <a16:creationId xmlns:a16="http://schemas.microsoft.com/office/drawing/2014/main" id="{15E98923-9E60-489D-B476-8CBB1F99FB27}"/>
                </a:ext>
              </a:extLst>
            </p:cNvPr>
            <p:cNvSpPr/>
            <p:nvPr/>
          </p:nvSpPr>
          <p:spPr>
            <a:xfrm>
              <a:off x="8937373" y="1549295"/>
              <a:ext cx="67256" cy="40195"/>
            </a:xfrm>
            <a:custGeom>
              <a:avLst/>
              <a:gdLst>
                <a:gd name="connsiteX0" fmla="*/ 62253 w 67256"/>
                <a:gd name="connsiteY0" fmla="*/ 18228 h 40194"/>
                <a:gd name="connsiteX1" fmla="*/ 54182 w 67256"/>
                <a:gd name="connsiteY1" fmla="*/ 13478 h 40194"/>
                <a:gd name="connsiteX2" fmla="*/ 54182 w 67256"/>
                <a:gd name="connsiteY2" fmla="*/ 5805 h 40194"/>
                <a:gd name="connsiteX3" fmla="*/ 45103 w 67256"/>
                <a:gd name="connsiteY3" fmla="*/ 1054 h 40194"/>
                <a:gd name="connsiteX4" fmla="*/ 34342 w 67256"/>
                <a:gd name="connsiteY4" fmla="*/ 1420 h 40194"/>
                <a:gd name="connsiteX5" fmla="*/ 21227 w 67256"/>
                <a:gd name="connsiteY5" fmla="*/ 1785 h 40194"/>
                <a:gd name="connsiteX6" fmla="*/ 19209 w 67256"/>
                <a:gd name="connsiteY6" fmla="*/ 4343 h 40194"/>
                <a:gd name="connsiteX7" fmla="*/ 11138 w 67256"/>
                <a:gd name="connsiteY7" fmla="*/ 12017 h 40194"/>
                <a:gd name="connsiteX8" fmla="*/ 1050 w 67256"/>
                <a:gd name="connsiteY8" fmla="*/ 26633 h 40194"/>
                <a:gd name="connsiteX9" fmla="*/ 3067 w 67256"/>
                <a:gd name="connsiteY9" fmla="*/ 32845 h 40194"/>
                <a:gd name="connsiteX10" fmla="*/ 10129 w 67256"/>
                <a:gd name="connsiteY10" fmla="*/ 33576 h 40194"/>
                <a:gd name="connsiteX11" fmla="*/ 12820 w 67256"/>
                <a:gd name="connsiteY11" fmla="*/ 42345 h 40194"/>
                <a:gd name="connsiteX12" fmla="*/ 12820 w 67256"/>
                <a:gd name="connsiteY12" fmla="*/ 42711 h 40194"/>
                <a:gd name="connsiteX13" fmla="*/ 26271 w 67256"/>
                <a:gd name="connsiteY13" fmla="*/ 41615 h 40194"/>
                <a:gd name="connsiteX14" fmla="*/ 34005 w 67256"/>
                <a:gd name="connsiteY14" fmla="*/ 28460 h 40194"/>
                <a:gd name="connsiteX15" fmla="*/ 42749 w 67256"/>
                <a:gd name="connsiteY15" fmla="*/ 40884 h 40194"/>
                <a:gd name="connsiteX16" fmla="*/ 46784 w 67256"/>
                <a:gd name="connsiteY16" fmla="*/ 34307 h 40194"/>
                <a:gd name="connsiteX17" fmla="*/ 52165 w 67256"/>
                <a:gd name="connsiteY17" fmla="*/ 30652 h 40194"/>
                <a:gd name="connsiteX18" fmla="*/ 59563 w 67256"/>
                <a:gd name="connsiteY18" fmla="*/ 28460 h 40194"/>
                <a:gd name="connsiteX19" fmla="*/ 64271 w 67256"/>
                <a:gd name="connsiteY19" fmla="*/ 26268 h 40194"/>
                <a:gd name="connsiteX20" fmla="*/ 66625 w 67256"/>
                <a:gd name="connsiteY20" fmla="*/ 21883 h 40194"/>
                <a:gd name="connsiteX21" fmla="*/ 69651 w 67256"/>
                <a:gd name="connsiteY21" fmla="*/ 18594 h 40194"/>
                <a:gd name="connsiteX22" fmla="*/ 62253 w 67256"/>
                <a:gd name="connsiteY22" fmla="*/ 18228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256" h="40194">
                  <a:moveTo>
                    <a:pt x="62253" y="18228"/>
                  </a:moveTo>
                  <a:cubicBezTo>
                    <a:pt x="59226" y="19690"/>
                    <a:pt x="54182" y="14940"/>
                    <a:pt x="54182" y="13478"/>
                  </a:cubicBezTo>
                  <a:cubicBezTo>
                    <a:pt x="54182" y="12382"/>
                    <a:pt x="53510" y="8363"/>
                    <a:pt x="54182" y="5805"/>
                  </a:cubicBezTo>
                  <a:cubicBezTo>
                    <a:pt x="51492" y="4343"/>
                    <a:pt x="47793" y="2151"/>
                    <a:pt x="45103" y="1054"/>
                  </a:cubicBezTo>
                  <a:cubicBezTo>
                    <a:pt x="40395" y="-407"/>
                    <a:pt x="38041" y="-407"/>
                    <a:pt x="34342" y="1420"/>
                  </a:cubicBezTo>
                  <a:cubicBezTo>
                    <a:pt x="31988" y="2881"/>
                    <a:pt x="25598" y="2516"/>
                    <a:pt x="21227" y="1785"/>
                  </a:cubicBezTo>
                  <a:cubicBezTo>
                    <a:pt x="20890" y="3247"/>
                    <a:pt x="20218" y="4343"/>
                    <a:pt x="19209" y="4343"/>
                  </a:cubicBezTo>
                  <a:cubicBezTo>
                    <a:pt x="16182" y="4343"/>
                    <a:pt x="11811" y="7997"/>
                    <a:pt x="11138" y="12017"/>
                  </a:cubicBezTo>
                  <a:cubicBezTo>
                    <a:pt x="10466" y="16036"/>
                    <a:pt x="3067" y="19325"/>
                    <a:pt x="1050" y="26633"/>
                  </a:cubicBezTo>
                  <a:cubicBezTo>
                    <a:pt x="-968" y="33941"/>
                    <a:pt x="41" y="37230"/>
                    <a:pt x="3067" y="32845"/>
                  </a:cubicBezTo>
                  <a:cubicBezTo>
                    <a:pt x="6094" y="28460"/>
                    <a:pt x="10129" y="29922"/>
                    <a:pt x="10129" y="33576"/>
                  </a:cubicBezTo>
                  <a:cubicBezTo>
                    <a:pt x="10129" y="37230"/>
                    <a:pt x="14165" y="37595"/>
                    <a:pt x="12820" y="42345"/>
                  </a:cubicBezTo>
                  <a:cubicBezTo>
                    <a:pt x="12820" y="42345"/>
                    <a:pt x="12820" y="42345"/>
                    <a:pt x="12820" y="42711"/>
                  </a:cubicBezTo>
                  <a:cubicBezTo>
                    <a:pt x="17528" y="42345"/>
                    <a:pt x="24253" y="41615"/>
                    <a:pt x="26271" y="41615"/>
                  </a:cubicBezTo>
                  <a:cubicBezTo>
                    <a:pt x="29634" y="41615"/>
                    <a:pt x="32660" y="29556"/>
                    <a:pt x="34005" y="28460"/>
                  </a:cubicBezTo>
                  <a:cubicBezTo>
                    <a:pt x="35350" y="27364"/>
                    <a:pt x="39049" y="37230"/>
                    <a:pt x="42749" y="40884"/>
                  </a:cubicBezTo>
                  <a:cubicBezTo>
                    <a:pt x="46448" y="44538"/>
                    <a:pt x="46784" y="37595"/>
                    <a:pt x="46784" y="34307"/>
                  </a:cubicBezTo>
                  <a:cubicBezTo>
                    <a:pt x="46784" y="31018"/>
                    <a:pt x="50147" y="29922"/>
                    <a:pt x="52165" y="30652"/>
                  </a:cubicBezTo>
                  <a:cubicBezTo>
                    <a:pt x="54519" y="31018"/>
                    <a:pt x="59563" y="32114"/>
                    <a:pt x="59563" y="28460"/>
                  </a:cubicBezTo>
                  <a:cubicBezTo>
                    <a:pt x="59563" y="24806"/>
                    <a:pt x="62253" y="26268"/>
                    <a:pt x="64271" y="26268"/>
                  </a:cubicBezTo>
                  <a:cubicBezTo>
                    <a:pt x="65952" y="26268"/>
                    <a:pt x="66625" y="21883"/>
                    <a:pt x="66625" y="21883"/>
                  </a:cubicBezTo>
                  <a:lnTo>
                    <a:pt x="69651" y="18594"/>
                  </a:lnTo>
                  <a:cubicBezTo>
                    <a:pt x="67633" y="17863"/>
                    <a:pt x="64607" y="16767"/>
                    <a:pt x="62253" y="1822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08" name="Freeform: Shape 107">
              <a:extLst>
                <a:ext uri="{FF2B5EF4-FFF2-40B4-BE49-F238E27FC236}">
                  <a16:creationId xmlns:a16="http://schemas.microsoft.com/office/drawing/2014/main" id="{74E00ACE-7EB9-4A7F-888B-107A79EBC85B}"/>
                </a:ext>
              </a:extLst>
            </p:cNvPr>
            <p:cNvSpPr/>
            <p:nvPr/>
          </p:nvSpPr>
          <p:spPr>
            <a:xfrm>
              <a:off x="8935380" y="1375318"/>
              <a:ext cx="137876" cy="179050"/>
            </a:xfrm>
            <a:custGeom>
              <a:avLst/>
              <a:gdLst>
                <a:gd name="connsiteX0" fmla="*/ 17839 w 137875"/>
                <a:gd name="connsiteY0" fmla="*/ 46772 h 179050"/>
                <a:gd name="connsiteX1" fmla="*/ 10105 w 137875"/>
                <a:gd name="connsiteY1" fmla="*/ 55542 h 179050"/>
                <a:gd name="connsiteX2" fmla="*/ 15149 w 137875"/>
                <a:gd name="connsiteY2" fmla="*/ 65408 h 179050"/>
                <a:gd name="connsiteX3" fmla="*/ 11786 w 137875"/>
                <a:gd name="connsiteY3" fmla="*/ 71255 h 179050"/>
                <a:gd name="connsiteX4" fmla="*/ 3043 w 137875"/>
                <a:gd name="connsiteY4" fmla="*/ 76005 h 179050"/>
                <a:gd name="connsiteX5" fmla="*/ 2034 w 137875"/>
                <a:gd name="connsiteY5" fmla="*/ 84775 h 179050"/>
                <a:gd name="connsiteX6" fmla="*/ 16 w 137875"/>
                <a:gd name="connsiteY6" fmla="*/ 99391 h 179050"/>
                <a:gd name="connsiteX7" fmla="*/ 4052 w 137875"/>
                <a:gd name="connsiteY7" fmla="*/ 110719 h 179050"/>
                <a:gd name="connsiteX8" fmla="*/ 689 w 137875"/>
                <a:gd name="connsiteY8" fmla="*/ 117662 h 179050"/>
                <a:gd name="connsiteX9" fmla="*/ 5733 w 137875"/>
                <a:gd name="connsiteY9" fmla="*/ 133009 h 179050"/>
                <a:gd name="connsiteX10" fmla="*/ 9096 w 137875"/>
                <a:gd name="connsiteY10" fmla="*/ 135201 h 179050"/>
                <a:gd name="connsiteX11" fmla="*/ 19184 w 137875"/>
                <a:gd name="connsiteY11" fmla="*/ 141048 h 179050"/>
                <a:gd name="connsiteX12" fmla="*/ 27591 w 137875"/>
                <a:gd name="connsiteY12" fmla="*/ 144336 h 179050"/>
                <a:gd name="connsiteX13" fmla="*/ 30618 w 137875"/>
                <a:gd name="connsiteY13" fmla="*/ 150548 h 179050"/>
                <a:gd name="connsiteX14" fmla="*/ 24228 w 137875"/>
                <a:gd name="connsiteY14" fmla="*/ 165530 h 179050"/>
                <a:gd name="connsiteX15" fmla="*/ 22883 w 137875"/>
                <a:gd name="connsiteY15" fmla="*/ 176492 h 179050"/>
                <a:gd name="connsiteX16" fmla="*/ 35998 w 137875"/>
                <a:gd name="connsiteY16" fmla="*/ 176127 h 179050"/>
                <a:gd name="connsiteX17" fmla="*/ 46759 w 137875"/>
                <a:gd name="connsiteY17" fmla="*/ 175762 h 179050"/>
                <a:gd name="connsiteX18" fmla="*/ 55839 w 137875"/>
                <a:gd name="connsiteY18" fmla="*/ 180512 h 179050"/>
                <a:gd name="connsiteX19" fmla="*/ 57520 w 137875"/>
                <a:gd name="connsiteY19" fmla="*/ 178319 h 179050"/>
                <a:gd name="connsiteX20" fmla="*/ 66600 w 137875"/>
                <a:gd name="connsiteY20" fmla="*/ 181243 h 179050"/>
                <a:gd name="connsiteX21" fmla="*/ 76016 w 137875"/>
                <a:gd name="connsiteY21" fmla="*/ 179781 h 179050"/>
                <a:gd name="connsiteX22" fmla="*/ 85096 w 137875"/>
                <a:gd name="connsiteY22" fmla="*/ 179050 h 179050"/>
                <a:gd name="connsiteX23" fmla="*/ 100901 w 137875"/>
                <a:gd name="connsiteY23" fmla="*/ 175396 h 179050"/>
                <a:gd name="connsiteX24" fmla="*/ 107290 w 137875"/>
                <a:gd name="connsiteY24" fmla="*/ 170280 h 179050"/>
                <a:gd name="connsiteX25" fmla="*/ 113680 w 137875"/>
                <a:gd name="connsiteY25" fmla="*/ 158953 h 179050"/>
                <a:gd name="connsiteX26" fmla="*/ 122423 w 137875"/>
                <a:gd name="connsiteY26" fmla="*/ 150914 h 179050"/>
                <a:gd name="connsiteX27" fmla="*/ 106281 w 137875"/>
                <a:gd name="connsiteY27" fmla="*/ 136663 h 179050"/>
                <a:gd name="connsiteX28" fmla="*/ 101237 w 137875"/>
                <a:gd name="connsiteY28" fmla="*/ 121316 h 179050"/>
                <a:gd name="connsiteX29" fmla="*/ 100228 w 137875"/>
                <a:gd name="connsiteY29" fmla="*/ 111450 h 179050"/>
                <a:gd name="connsiteX30" fmla="*/ 116370 w 137875"/>
                <a:gd name="connsiteY30" fmla="*/ 104142 h 179050"/>
                <a:gd name="connsiteX31" fmla="*/ 129148 w 137875"/>
                <a:gd name="connsiteY31" fmla="*/ 97199 h 179050"/>
                <a:gd name="connsiteX32" fmla="*/ 137555 w 137875"/>
                <a:gd name="connsiteY32" fmla="*/ 96833 h 179050"/>
                <a:gd name="connsiteX33" fmla="*/ 137892 w 137875"/>
                <a:gd name="connsiteY33" fmla="*/ 86602 h 179050"/>
                <a:gd name="connsiteX34" fmla="*/ 134193 w 137875"/>
                <a:gd name="connsiteY34" fmla="*/ 71985 h 179050"/>
                <a:gd name="connsiteX35" fmla="*/ 132175 w 137875"/>
                <a:gd name="connsiteY35" fmla="*/ 62119 h 179050"/>
                <a:gd name="connsiteX36" fmla="*/ 128812 w 137875"/>
                <a:gd name="connsiteY36" fmla="*/ 53350 h 179050"/>
                <a:gd name="connsiteX37" fmla="*/ 127803 w 137875"/>
                <a:gd name="connsiteY37" fmla="*/ 46041 h 179050"/>
                <a:gd name="connsiteX38" fmla="*/ 128140 w 137875"/>
                <a:gd name="connsiteY38" fmla="*/ 27040 h 179050"/>
                <a:gd name="connsiteX39" fmla="*/ 128140 w 137875"/>
                <a:gd name="connsiteY39" fmla="*/ 24848 h 179050"/>
                <a:gd name="connsiteX40" fmla="*/ 126794 w 137875"/>
                <a:gd name="connsiteY40" fmla="*/ 22655 h 179050"/>
                <a:gd name="connsiteX41" fmla="*/ 117715 w 137875"/>
                <a:gd name="connsiteY41" fmla="*/ 16809 h 179050"/>
                <a:gd name="connsiteX42" fmla="*/ 119060 w 137875"/>
                <a:gd name="connsiteY42" fmla="*/ 6212 h 179050"/>
                <a:gd name="connsiteX43" fmla="*/ 105272 w 137875"/>
                <a:gd name="connsiteY43" fmla="*/ 10597 h 179050"/>
                <a:gd name="connsiteX44" fmla="*/ 87786 w 137875"/>
                <a:gd name="connsiteY44" fmla="*/ 22655 h 179050"/>
                <a:gd name="connsiteX45" fmla="*/ 79715 w 137875"/>
                <a:gd name="connsiteY45" fmla="*/ 15713 h 179050"/>
                <a:gd name="connsiteX46" fmla="*/ 74335 w 137875"/>
                <a:gd name="connsiteY46" fmla="*/ 12424 h 179050"/>
                <a:gd name="connsiteX47" fmla="*/ 62901 w 137875"/>
                <a:gd name="connsiteY47" fmla="*/ 5846 h 179050"/>
                <a:gd name="connsiteX48" fmla="*/ 61892 w 137875"/>
                <a:gd name="connsiteY48" fmla="*/ 1462 h 179050"/>
                <a:gd name="connsiteX49" fmla="*/ 56175 w 137875"/>
                <a:gd name="connsiteY49" fmla="*/ 1462 h 179050"/>
                <a:gd name="connsiteX50" fmla="*/ 42051 w 137875"/>
                <a:gd name="connsiteY50" fmla="*/ 0 h 179050"/>
                <a:gd name="connsiteX51" fmla="*/ 44742 w 137875"/>
                <a:gd name="connsiteY51" fmla="*/ 8770 h 179050"/>
                <a:gd name="connsiteX52" fmla="*/ 48777 w 137875"/>
                <a:gd name="connsiteY52" fmla="*/ 24482 h 179050"/>
                <a:gd name="connsiteX53" fmla="*/ 42051 w 137875"/>
                <a:gd name="connsiteY53" fmla="*/ 31790 h 179050"/>
                <a:gd name="connsiteX54" fmla="*/ 30618 w 137875"/>
                <a:gd name="connsiteY54" fmla="*/ 29963 h 179050"/>
                <a:gd name="connsiteX55" fmla="*/ 18848 w 137875"/>
                <a:gd name="connsiteY55" fmla="*/ 32156 h 179050"/>
                <a:gd name="connsiteX56" fmla="*/ 18512 w 137875"/>
                <a:gd name="connsiteY56" fmla="*/ 35810 h 179050"/>
                <a:gd name="connsiteX57" fmla="*/ 17839 w 137875"/>
                <a:gd name="connsiteY57" fmla="*/ 46772 h 17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7875" h="179050">
                  <a:moveTo>
                    <a:pt x="17839" y="46772"/>
                  </a:moveTo>
                  <a:cubicBezTo>
                    <a:pt x="14140" y="53350"/>
                    <a:pt x="9096" y="53715"/>
                    <a:pt x="10105" y="55542"/>
                  </a:cubicBezTo>
                  <a:cubicBezTo>
                    <a:pt x="11114" y="57004"/>
                    <a:pt x="16494" y="62485"/>
                    <a:pt x="15149" y="65408"/>
                  </a:cubicBezTo>
                  <a:cubicBezTo>
                    <a:pt x="13804" y="67966"/>
                    <a:pt x="11786" y="66504"/>
                    <a:pt x="11786" y="71255"/>
                  </a:cubicBezTo>
                  <a:cubicBezTo>
                    <a:pt x="11786" y="76005"/>
                    <a:pt x="5397" y="76005"/>
                    <a:pt x="3043" y="76005"/>
                  </a:cubicBezTo>
                  <a:cubicBezTo>
                    <a:pt x="689" y="76005"/>
                    <a:pt x="3379" y="80755"/>
                    <a:pt x="2034" y="84775"/>
                  </a:cubicBezTo>
                  <a:cubicBezTo>
                    <a:pt x="689" y="88429"/>
                    <a:pt x="689" y="96102"/>
                    <a:pt x="16" y="99391"/>
                  </a:cubicBezTo>
                  <a:cubicBezTo>
                    <a:pt x="-320" y="102680"/>
                    <a:pt x="4724" y="108161"/>
                    <a:pt x="4052" y="110719"/>
                  </a:cubicBezTo>
                  <a:cubicBezTo>
                    <a:pt x="3715" y="113277"/>
                    <a:pt x="16" y="115469"/>
                    <a:pt x="689" y="117662"/>
                  </a:cubicBezTo>
                  <a:cubicBezTo>
                    <a:pt x="1698" y="119854"/>
                    <a:pt x="4724" y="122777"/>
                    <a:pt x="5733" y="133009"/>
                  </a:cubicBezTo>
                  <a:cubicBezTo>
                    <a:pt x="7414" y="133374"/>
                    <a:pt x="8760" y="134105"/>
                    <a:pt x="9096" y="135201"/>
                  </a:cubicBezTo>
                  <a:cubicBezTo>
                    <a:pt x="11114" y="138490"/>
                    <a:pt x="14476" y="141048"/>
                    <a:pt x="19184" y="141048"/>
                  </a:cubicBezTo>
                  <a:cubicBezTo>
                    <a:pt x="23556" y="141048"/>
                    <a:pt x="25574" y="144702"/>
                    <a:pt x="27591" y="144336"/>
                  </a:cubicBezTo>
                  <a:cubicBezTo>
                    <a:pt x="29609" y="143971"/>
                    <a:pt x="35326" y="145798"/>
                    <a:pt x="30618" y="150548"/>
                  </a:cubicBezTo>
                  <a:cubicBezTo>
                    <a:pt x="26246" y="154933"/>
                    <a:pt x="25574" y="160414"/>
                    <a:pt x="24228" y="165530"/>
                  </a:cubicBezTo>
                  <a:cubicBezTo>
                    <a:pt x="23556" y="168819"/>
                    <a:pt x="23556" y="173569"/>
                    <a:pt x="22883" y="176492"/>
                  </a:cubicBezTo>
                  <a:cubicBezTo>
                    <a:pt x="27255" y="176858"/>
                    <a:pt x="33644" y="177223"/>
                    <a:pt x="35998" y="176127"/>
                  </a:cubicBezTo>
                  <a:cubicBezTo>
                    <a:pt x="39698" y="173934"/>
                    <a:pt x="42051" y="173934"/>
                    <a:pt x="46759" y="175762"/>
                  </a:cubicBezTo>
                  <a:cubicBezTo>
                    <a:pt x="49450" y="176858"/>
                    <a:pt x="53149" y="178685"/>
                    <a:pt x="55839" y="180512"/>
                  </a:cubicBezTo>
                  <a:cubicBezTo>
                    <a:pt x="56175" y="179416"/>
                    <a:pt x="56512" y="178685"/>
                    <a:pt x="57520" y="178319"/>
                  </a:cubicBezTo>
                  <a:cubicBezTo>
                    <a:pt x="60547" y="177954"/>
                    <a:pt x="64582" y="185262"/>
                    <a:pt x="66600" y="181243"/>
                  </a:cubicBezTo>
                  <a:cubicBezTo>
                    <a:pt x="68618" y="177223"/>
                    <a:pt x="73662" y="177954"/>
                    <a:pt x="76016" y="179781"/>
                  </a:cubicBezTo>
                  <a:cubicBezTo>
                    <a:pt x="78370" y="181243"/>
                    <a:pt x="82405" y="182339"/>
                    <a:pt x="85096" y="179050"/>
                  </a:cubicBezTo>
                  <a:cubicBezTo>
                    <a:pt x="87786" y="175762"/>
                    <a:pt x="98547" y="174300"/>
                    <a:pt x="100901" y="175396"/>
                  </a:cubicBezTo>
                  <a:cubicBezTo>
                    <a:pt x="103255" y="176492"/>
                    <a:pt x="109644" y="179781"/>
                    <a:pt x="107290" y="170280"/>
                  </a:cubicBezTo>
                  <a:cubicBezTo>
                    <a:pt x="104936" y="160414"/>
                    <a:pt x="112334" y="162607"/>
                    <a:pt x="113680" y="158953"/>
                  </a:cubicBezTo>
                  <a:cubicBezTo>
                    <a:pt x="114688" y="155299"/>
                    <a:pt x="123768" y="153837"/>
                    <a:pt x="122423" y="150914"/>
                  </a:cubicBezTo>
                  <a:cubicBezTo>
                    <a:pt x="121078" y="147991"/>
                    <a:pt x="109644" y="139586"/>
                    <a:pt x="106281" y="136663"/>
                  </a:cubicBezTo>
                  <a:cubicBezTo>
                    <a:pt x="102918" y="133740"/>
                    <a:pt x="102918" y="124970"/>
                    <a:pt x="101237" y="121316"/>
                  </a:cubicBezTo>
                  <a:cubicBezTo>
                    <a:pt x="99556" y="117662"/>
                    <a:pt x="95856" y="112911"/>
                    <a:pt x="100228" y="111450"/>
                  </a:cubicBezTo>
                  <a:cubicBezTo>
                    <a:pt x="104600" y="110353"/>
                    <a:pt x="112671" y="108161"/>
                    <a:pt x="116370" y="104142"/>
                  </a:cubicBezTo>
                  <a:cubicBezTo>
                    <a:pt x="120069" y="100122"/>
                    <a:pt x="127131" y="99757"/>
                    <a:pt x="129148" y="97199"/>
                  </a:cubicBezTo>
                  <a:cubicBezTo>
                    <a:pt x="131166" y="94641"/>
                    <a:pt x="136210" y="99391"/>
                    <a:pt x="137555" y="96833"/>
                  </a:cubicBezTo>
                  <a:cubicBezTo>
                    <a:pt x="138901" y="94275"/>
                    <a:pt x="139909" y="89525"/>
                    <a:pt x="137892" y="86602"/>
                  </a:cubicBezTo>
                  <a:cubicBezTo>
                    <a:pt x="135874" y="83679"/>
                    <a:pt x="134529" y="78928"/>
                    <a:pt x="134193" y="71985"/>
                  </a:cubicBezTo>
                  <a:cubicBezTo>
                    <a:pt x="133856" y="65043"/>
                    <a:pt x="132175" y="65408"/>
                    <a:pt x="132175" y="62119"/>
                  </a:cubicBezTo>
                  <a:cubicBezTo>
                    <a:pt x="132175" y="58831"/>
                    <a:pt x="131166" y="54811"/>
                    <a:pt x="128812" y="53350"/>
                  </a:cubicBezTo>
                  <a:cubicBezTo>
                    <a:pt x="126458" y="51888"/>
                    <a:pt x="125449" y="50426"/>
                    <a:pt x="127803" y="46041"/>
                  </a:cubicBezTo>
                  <a:cubicBezTo>
                    <a:pt x="130157" y="41657"/>
                    <a:pt x="129148" y="30329"/>
                    <a:pt x="128140" y="27040"/>
                  </a:cubicBezTo>
                  <a:cubicBezTo>
                    <a:pt x="127803" y="26309"/>
                    <a:pt x="127803" y="25579"/>
                    <a:pt x="128140" y="24848"/>
                  </a:cubicBezTo>
                  <a:cubicBezTo>
                    <a:pt x="127467" y="24482"/>
                    <a:pt x="127131" y="23752"/>
                    <a:pt x="126794" y="22655"/>
                  </a:cubicBezTo>
                  <a:cubicBezTo>
                    <a:pt x="126122" y="18270"/>
                    <a:pt x="123432" y="16809"/>
                    <a:pt x="117715" y="16809"/>
                  </a:cubicBezTo>
                  <a:cubicBezTo>
                    <a:pt x="111662" y="16809"/>
                    <a:pt x="121414" y="9866"/>
                    <a:pt x="119060" y="6212"/>
                  </a:cubicBezTo>
                  <a:cubicBezTo>
                    <a:pt x="116706" y="2558"/>
                    <a:pt x="110653" y="12789"/>
                    <a:pt x="105272" y="10597"/>
                  </a:cubicBezTo>
                  <a:cubicBezTo>
                    <a:pt x="99892" y="8404"/>
                    <a:pt x="92494" y="18270"/>
                    <a:pt x="87786" y="22655"/>
                  </a:cubicBezTo>
                  <a:cubicBezTo>
                    <a:pt x="83078" y="27040"/>
                    <a:pt x="76016" y="21925"/>
                    <a:pt x="79715" y="15713"/>
                  </a:cubicBezTo>
                  <a:cubicBezTo>
                    <a:pt x="83414" y="9501"/>
                    <a:pt x="79715" y="9866"/>
                    <a:pt x="74335" y="12424"/>
                  </a:cubicBezTo>
                  <a:cubicBezTo>
                    <a:pt x="68954" y="14982"/>
                    <a:pt x="62228" y="12058"/>
                    <a:pt x="62901" y="5846"/>
                  </a:cubicBezTo>
                  <a:cubicBezTo>
                    <a:pt x="63237" y="4385"/>
                    <a:pt x="62565" y="2923"/>
                    <a:pt x="61892" y="1462"/>
                  </a:cubicBezTo>
                  <a:cubicBezTo>
                    <a:pt x="59202" y="1827"/>
                    <a:pt x="57184" y="1827"/>
                    <a:pt x="56175" y="1462"/>
                  </a:cubicBezTo>
                  <a:cubicBezTo>
                    <a:pt x="53821" y="365"/>
                    <a:pt x="48105" y="0"/>
                    <a:pt x="42051" y="0"/>
                  </a:cubicBezTo>
                  <a:cubicBezTo>
                    <a:pt x="43733" y="3289"/>
                    <a:pt x="45751" y="6212"/>
                    <a:pt x="44742" y="8770"/>
                  </a:cubicBezTo>
                  <a:cubicBezTo>
                    <a:pt x="42724" y="13520"/>
                    <a:pt x="45751" y="17540"/>
                    <a:pt x="48777" y="24482"/>
                  </a:cubicBezTo>
                  <a:cubicBezTo>
                    <a:pt x="51804" y="31425"/>
                    <a:pt x="42388" y="27406"/>
                    <a:pt x="42051" y="31790"/>
                  </a:cubicBezTo>
                  <a:cubicBezTo>
                    <a:pt x="41715" y="36175"/>
                    <a:pt x="33308" y="31425"/>
                    <a:pt x="30618" y="29963"/>
                  </a:cubicBezTo>
                  <a:cubicBezTo>
                    <a:pt x="27928" y="28502"/>
                    <a:pt x="18512" y="29598"/>
                    <a:pt x="18848" y="32156"/>
                  </a:cubicBezTo>
                  <a:cubicBezTo>
                    <a:pt x="18848" y="33252"/>
                    <a:pt x="18848" y="34714"/>
                    <a:pt x="18512" y="35810"/>
                  </a:cubicBezTo>
                  <a:cubicBezTo>
                    <a:pt x="18512" y="39464"/>
                    <a:pt x="19184" y="44214"/>
                    <a:pt x="17839" y="4677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09" name="Freeform: Shape 108">
              <a:extLst>
                <a:ext uri="{FF2B5EF4-FFF2-40B4-BE49-F238E27FC236}">
                  <a16:creationId xmlns:a16="http://schemas.microsoft.com/office/drawing/2014/main" id="{D3CDBCAC-1D75-4814-9584-394FEDA80188}"/>
                </a:ext>
              </a:extLst>
            </p:cNvPr>
            <p:cNvSpPr/>
            <p:nvPr/>
          </p:nvSpPr>
          <p:spPr>
            <a:xfrm>
              <a:off x="9163059" y="930510"/>
              <a:ext cx="161415" cy="303289"/>
            </a:xfrm>
            <a:custGeom>
              <a:avLst/>
              <a:gdLst>
                <a:gd name="connsiteX0" fmla="*/ 158389 w 161415"/>
                <a:gd name="connsiteY0" fmla="*/ 215332 h 303289"/>
                <a:gd name="connsiteX1" fmla="*/ 138548 w 161415"/>
                <a:gd name="connsiteY1" fmla="*/ 197427 h 303289"/>
                <a:gd name="connsiteX2" fmla="*/ 148300 w 161415"/>
                <a:gd name="connsiteY2" fmla="*/ 187195 h 303289"/>
                <a:gd name="connsiteX3" fmla="*/ 139893 w 161415"/>
                <a:gd name="connsiteY3" fmla="*/ 177329 h 303289"/>
                <a:gd name="connsiteX4" fmla="*/ 142247 w 161415"/>
                <a:gd name="connsiteY4" fmla="*/ 168194 h 303289"/>
                <a:gd name="connsiteX5" fmla="*/ 134513 w 161415"/>
                <a:gd name="connsiteY5" fmla="*/ 162347 h 303289"/>
                <a:gd name="connsiteX6" fmla="*/ 138212 w 161415"/>
                <a:gd name="connsiteY6" fmla="*/ 156866 h 303289"/>
                <a:gd name="connsiteX7" fmla="*/ 135858 w 161415"/>
                <a:gd name="connsiteY7" fmla="*/ 142615 h 303289"/>
                <a:gd name="connsiteX8" fmla="*/ 140902 w 161415"/>
                <a:gd name="connsiteY8" fmla="*/ 131653 h 303289"/>
                <a:gd name="connsiteX9" fmla="*/ 126106 w 161415"/>
                <a:gd name="connsiteY9" fmla="*/ 103882 h 303289"/>
                <a:gd name="connsiteX10" fmla="*/ 130814 w 161415"/>
                <a:gd name="connsiteY10" fmla="*/ 92920 h 303289"/>
                <a:gd name="connsiteX11" fmla="*/ 140566 w 161415"/>
                <a:gd name="connsiteY11" fmla="*/ 79400 h 303289"/>
                <a:gd name="connsiteX12" fmla="*/ 129469 w 161415"/>
                <a:gd name="connsiteY12" fmla="*/ 65879 h 303289"/>
                <a:gd name="connsiteX13" fmla="*/ 119716 w 161415"/>
                <a:gd name="connsiteY13" fmla="*/ 59302 h 303289"/>
                <a:gd name="connsiteX14" fmla="*/ 117362 w 161415"/>
                <a:gd name="connsiteY14" fmla="*/ 49071 h 303289"/>
                <a:gd name="connsiteX15" fmla="*/ 119716 w 161415"/>
                <a:gd name="connsiteY15" fmla="*/ 39205 h 303289"/>
                <a:gd name="connsiteX16" fmla="*/ 125769 w 161415"/>
                <a:gd name="connsiteY16" fmla="*/ 33723 h 303289"/>
                <a:gd name="connsiteX17" fmla="*/ 129132 w 161415"/>
                <a:gd name="connsiteY17" fmla="*/ 27146 h 303289"/>
                <a:gd name="connsiteX18" fmla="*/ 129132 w 161415"/>
                <a:gd name="connsiteY18" fmla="*/ 16915 h 303289"/>
                <a:gd name="connsiteX19" fmla="*/ 112991 w 161415"/>
                <a:gd name="connsiteY19" fmla="*/ 3760 h 303289"/>
                <a:gd name="connsiteX20" fmla="*/ 100212 w 161415"/>
                <a:gd name="connsiteY20" fmla="*/ 3760 h 303289"/>
                <a:gd name="connsiteX21" fmla="*/ 84743 w 161415"/>
                <a:gd name="connsiteY21" fmla="*/ 8145 h 303289"/>
                <a:gd name="connsiteX22" fmla="*/ 74991 w 161415"/>
                <a:gd name="connsiteY22" fmla="*/ 20203 h 303289"/>
                <a:gd name="connsiteX23" fmla="*/ 71964 w 161415"/>
                <a:gd name="connsiteY23" fmla="*/ 35916 h 303289"/>
                <a:gd name="connsiteX24" fmla="*/ 65239 w 161415"/>
                <a:gd name="connsiteY24" fmla="*/ 46513 h 303289"/>
                <a:gd name="connsiteX25" fmla="*/ 56495 w 161415"/>
                <a:gd name="connsiteY25" fmla="*/ 43955 h 303289"/>
                <a:gd name="connsiteX26" fmla="*/ 44725 w 161415"/>
                <a:gd name="connsiteY26" fmla="*/ 43224 h 303289"/>
                <a:gd name="connsiteX27" fmla="*/ 27575 w 161415"/>
                <a:gd name="connsiteY27" fmla="*/ 42493 h 303289"/>
                <a:gd name="connsiteX28" fmla="*/ 10425 w 161415"/>
                <a:gd name="connsiteY28" fmla="*/ 27877 h 303289"/>
                <a:gd name="connsiteX29" fmla="*/ 0 w 161415"/>
                <a:gd name="connsiteY29" fmla="*/ 36647 h 303289"/>
                <a:gd name="connsiteX30" fmla="*/ 17150 w 161415"/>
                <a:gd name="connsiteY30" fmla="*/ 51263 h 303289"/>
                <a:gd name="connsiteX31" fmla="*/ 39345 w 161415"/>
                <a:gd name="connsiteY31" fmla="*/ 66976 h 303289"/>
                <a:gd name="connsiteX32" fmla="*/ 40018 w 161415"/>
                <a:gd name="connsiteY32" fmla="*/ 84515 h 303289"/>
                <a:gd name="connsiteX33" fmla="*/ 43717 w 161415"/>
                <a:gd name="connsiteY33" fmla="*/ 100959 h 303289"/>
                <a:gd name="connsiteX34" fmla="*/ 43044 w 161415"/>
                <a:gd name="connsiteY34" fmla="*/ 116671 h 303289"/>
                <a:gd name="connsiteX35" fmla="*/ 46071 w 161415"/>
                <a:gd name="connsiteY35" fmla="*/ 126172 h 303289"/>
                <a:gd name="connsiteX36" fmla="*/ 48425 w 161415"/>
                <a:gd name="connsiteY36" fmla="*/ 135307 h 303289"/>
                <a:gd name="connsiteX37" fmla="*/ 60867 w 161415"/>
                <a:gd name="connsiteY37" fmla="*/ 141519 h 303289"/>
                <a:gd name="connsiteX38" fmla="*/ 66248 w 161415"/>
                <a:gd name="connsiteY38" fmla="*/ 155405 h 303289"/>
                <a:gd name="connsiteX39" fmla="*/ 63557 w 161415"/>
                <a:gd name="connsiteY39" fmla="*/ 161982 h 303289"/>
                <a:gd name="connsiteX40" fmla="*/ 55150 w 161415"/>
                <a:gd name="connsiteY40" fmla="*/ 170021 h 303289"/>
                <a:gd name="connsiteX41" fmla="*/ 39345 w 161415"/>
                <a:gd name="connsiteY41" fmla="*/ 188291 h 303289"/>
                <a:gd name="connsiteX42" fmla="*/ 30265 w 161415"/>
                <a:gd name="connsiteY42" fmla="*/ 196696 h 303289"/>
                <a:gd name="connsiteX43" fmla="*/ 23540 w 161415"/>
                <a:gd name="connsiteY43" fmla="*/ 201081 h 303289"/>
                <a:gd name="connsiteX44" fmla="*/ 22195 w 161415"/>
                <a:gd name="connsiteY44" fmla="*/ 204369 h 303289"/>
                <a:gd name="connsiteX45" fmla="*/ 21858 w 161415"/>
                <a:gd name="connsiteY45" fmla="*/ 206562 h 303289"/>
                <a:gd name="connsiteX46" fmla="*/ 11434 w 161415"/>
                <a:gd name="connsiteY46" fmla="*/ 212774 h 303289"/>
                <a:gd name="connsiteX47" fmla="*/ 9416 w 161415"/>
                <a:gd name="connsiteY47" fmla="*/ 213139 h 303289"/>
                <a:gd name="connsiteX48" fmla="*/ 4035 w 161415"/>
                <a:gd name="connsiteY48" fmla="*/ 224467 h 303289"/>
                <a:gd name="connsiteX49" fmla="*/ 4372 w 161415"/>
                <a:gd name="connsiteY49" fmla="*/ 235064 h 303289"/>
                <a:gd name="connsiteX50" fmla="*/ 6053 w 161415"/>
                <a:gd name="connsiteY50" fmla="*/ 247853 h 303289"/>
                <a:gd name="connsiteX51" fmla="*/ 8743 w 161415"/>
                <a:gd name="connsiteY51" fmla="*/ 268316 h 303289"/>
                <a:gd name="connsiteX52" fmla="*/ 4708 w 161415"/>
                <a:gd name="connsiteY52" fmla="*/ 287317 h 303289"/>
                <a:gd name="connsiteX53" fmla="*/ 19168 w 161415"/>
                <a:gd name="connsiteY53" fmla="*/ 294260 h 303289"/>
                <a:gd name="connsiteX54" fmla="*/ 28584 w 161415"/>
                <a:gd name="connsiteY54" fmla="*/ 300107 h 303289"/>
                <a:gd name="connsiteX55" fmla="*/ 45734 w 161415"/>
                <a:gd name="connsiteY55" fmla="*/ 304491 h 303289"/>
                <a:gd name="connsiteX56" fmla="*/ 94159 w 161415"/>
                <a:gd name="connsiteY56" fmla="*/ 291337 h 303289"/>
                <a:gd name="connsiteX57" fmla="*/ 108283 w 161415"/>
                <a:gd name="connsiteY57" fmla="*/ 289510 h 303289"/>
                <a:gd name="connsiteX58" fmla="*/ 115681 w 161415"/>
                <a:gd name="connsiteY58" fmla="*/ 278547 h 303289"/>
                <a:gd name="connsiteX59" fmla="*/ 139557 w 161415"/>
                <a:gd name="connsiteY59" fmla="*/ 255892 h 303289"/>
                <a:gd name="connsiteX60" fmla="*/ 162760 w 161415"/>
                <a:gd name="connsiteY60" fmla="*/ 229948 h 303289"/>
                <a:gd name="connsiteX61" fmla="*/ 158389 w 161415"/>
                <a:gd name="connsiteY61" fmla="*/ 215332 h 30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61415" h="303289">
                  <a:moveTo>
                    <a:pt x="158389" y="215332"/>
                  </a:moveTo>
                  <a:cubicBezTo>
                    <a:pt x="152336" y="207293"/>
                    <a:pt x="138884" y="201812"/>
                    <a:pt x="138548" y="197427"/>
                  </a:cubicBezTo>
                  <a:cubicBezTo>
                    <a:pt x="138212" y="193042"/>
                    <a:pt x="148637" y="192676"/>
                    <a:pt x="148300" y="187195"/>
                  </a:cubicBezTo>
                  <a:cubicBezTo>
                    <a:pt x="147964" y="181714"/>
                    <a:pt x="142247" y="181714"/>
                    <a:pt x="139893" y="177329"/>
                  </a:cubicBezTo>
                  <a:cubicBezTo>
                    <a:pt x="137539" y="172944"/>
                    <a:pt x="142584" y="170386"/>
                    <a:pt x="142247" y="168194"/>
                  </a:cubicBezTo>
                  <a:cubicBezTo>
                    <a:pt x="141911" y="166001"/>
                    <a:pt x="134849" y="164905"/>
                    <a:pt x="134513" y="162347"/>
                  </a:cubicBezTo>
                  <a:cubicBezTo>
                    <a:pt x="134177" y="159790"/>
                    <a:pt x="139221" y="160155"/>
                    <a:pt x="138212" y="156866"/>
                  </a:cubicBezTo>
                  <a:cubicBezTo>
                    <a:pt x="137203" y="153578"/>
                    <a:pt x="132831" y="147731"/>
                    <a:pt x="135858" y="142615"/>
                  </a:cubicBezTo>
                  <a:cubicBezTo>
                    <a:pt x="139221" y="137865"/>
                    <a:pt x="145946" y="142615"/>
                    <a:pt x="140902" y="131653"/>
                  </a:cubicBezTo>
                  <a:cubicBezTo>
                    <a:pt x="135858" y="120691"/>
                    <a:pt x="128123" y="107171"/>
                    <a:pt x="126106" y="103882"/>
                  </a:cubicBezTo>
                  <a:cubicBezTo>
                    <a:pt x="124424" y="100593"/>
                    <a:pt x="128123" y="95112"/>
                    <a:pt x="130814" y="92920"/>
                  </a:cubicBezTo>
                  <a:cubicBezTo>
                    <a:pt x="133504" y="90727"/>
                    <a:pt x="140566" y="82688"/>
                    <a:pt x="140566" y="79400"/>
                  </a:cubicBezTo>
                  <a:cubicBezTo>
                    <a:pt x="140566" y="76111"/>
                    <a:pt x="131823" y="67341"/>
                    <a:pt x="129469" y="65879"/>
                  </a:cubicBezTo>
                  <a:cubicBezTo>
                    <a:pt x="127114" y="64418"/>
                    <a:pt x="122070" y="64783"/>
                    <a:pt x="119716" y="59302"/>
                  </a:cubicBezTo>
                  <a:cubicBezTo>
                    <a:pt x="117362" y="53821"/>
                    <a:pt x="115008" y="52359"/>
                    <a:pt x="117362" y="49071"/>
                  </a:cubicBezTo>
                  <a:cubicBezTo>
                    <a:pt x="119716" y="45782"/>
                    <a:pt x="119716" y="42493"/>
                    <a:pt x="119716" y="39205"/>
                  </a:cubicBezTo>
                  <a:cubicBezTo>
                    <a:pt x="119716" y="35916"/>
                    <a:pt x="124761" y="38839"/>
                    <a:pt x="125769" y="33723"/>
                  </a:cubicBezTo>
                  <a:cubicBezTo>
                    <a:pt x="126106" y="31531"/>
                    <a:pt x="127451" y="28973"/>
                    <a:pt x="129132" y="27146"/>
                  </a:cubicBezTo>
                  <a:cubicBezTo>
                    <a:pt x="129132" y="23492"/>
                    <a:pt x="129469" y="19473"/>
                    <a:pt x="129132" y="16915"/>
                  </a:cubicBezTo>
                  <a:cubicBezTo>
                    <a:pt x="128460" y="11799"/>
                    <a:pt x="115681" y="9972"/>
                    <a:pt x="112991" y="3760"/>
                  </a:cubicBezTo>
                  <a:cubicBezTo>
                    <a:pt x="109964" y="-2452"/>
                    <a:pt x="102566" y="106"/>
                    <a:pt x="100212" y="3760"/>
                  </a:cubicBezTo>
                  <a:cubicBezTo>
                    <a:pt x="97858" y="7414"/>
                    <a:pt x="84743" y="3029"/>
                    <a:pt x="84743" y="8145"/>
                  </a:cubicBezTo>
                  <a:cubicBezTo>
                    <a:pt x="84743" y="13261"/>
                    <a:pt x="74991" y="14357"/>
                    <a:pt x="74991" y="20203"/>
                  </a:cubicBezTo>
                  <a:cubicBezTo>
                    <a:pt x="74991" y="26415"/>
                    <a:pt x="79363" y="36647"/>
                    <a:pt x="71964" y="35916"/>
                  </a:cubicBezTo>
                  <a:cubicBezTo>
                    <a:pt x="64566" y="35185"/>
                    <a:pt x="69610" y="39570"/>
                    <a:pt x="65239" y="46513"/>
                  </a:cubicBezTo>
                  <a:cubicBezTo>
                    <a:pt x="60867" y="53456"/>
                    <a:pt x="60867" y="42128"/>
                    <a:pt x="56495" y="43955"/>
                  </a:cubicBezTo>
                  <a:cubicBezTo>
                    <a:pt x="52124" y="45782"/>
                    <a:pt x="46743" y="38839"/>
                    <a:pt x="44725" y="43224"/>
                  </a:cubicBezTo>
                  <a:cubicBezTo>
                    <a:pt x="42372" y="47609"/>
                    <a:pt x="34973" y="43955"/>
                    <a:pt x="27575" y="42493"/>
                  </a:cubicBezTo>
                  <a:cubicBezTo>
                    <a:pt x="20177" y="40666"/>
                    <a:pt x="16478" y="28608"/>
                    <a:pt x="10425" y="27877"/>
                  </a:cubicBezTo>
                  <a:cubicBezTo>
                    <a:pt x="6389" y="27146"/>
                    <a:pt x="2354" y="31166"/>
                    <a:pt x="0" y="36647"/>
                  </a:cubicBezTo>
                  <a:cubicBezTo>
                    <a:pt x="5717" y="41032"/>
                    <a:pt x="9416" y="47244"/>
                    <a:pt x="17150" y="51263"/>
                  </a:cubicBezTo>
                  <a:cubicBezTo>
                    <a:pt x="25221" y="55648"/>
                    <a:pt x="40018" y="60764"/>
                    <a:pt x="39345" y="66976"/>
                  </a:cubicBezTo>
                  <a:cubicBezTo>
                    <a:pt x="38672" y="73188"/>
                    <a:pt x="36318" y="81592"/>
                    <a:pt x="40018" y="84515"/>
                  </a:cubicBezTo>
                  <a:cubicBezTo>
                    <a:pt x="43717" y="87073"/>
                    <a:pt x="39345" y="98401"/>
                    <a:pt x="43717" y="100959"/>
                  </a:cubicBezTo>
                  <a:cubicBezTo>
                    <a:pt x="48088" y="103517"/>
                    <a:pt x="46743" y="116671"/>
                    <a:pt x="43044" y="116671"/>
                  </a:cubicBezTo>
                  <a:cubicBezTo>
                    <a:pt x="39345" y="116671"/>
                    <a:pt x="43717" y="123614"/>
                    <a:pt x="46071" y="126172"/>
                  </a:cubicBezTo>
                  <a:cubicBezTo>
                    <a:pt x="47079" y="127268"/>
                    <a:pt x="47752" y="130922"/>
                    <a:pt x="48425" y="135307"/>
                  </a:cubicBezTo>
                  <a:cubicBezTo>
                    <a:pt x="53132" y="136769"/>
                    <a:pt x="57168" y="139327"/>
                    <a:pt x="60867" y="141519"/>
                  </a:cubicBezTo>
                  <a:cubicBezTo>
                    <a:pt x="67256" y="144808"/>
                    <a:pt x="66248" y="149924"/>
                    <a:pt x="66248" y="155405"/>
                  </a:cubicBezTo>
                  <a:cubicBezTo>
                    <a:pt x="66584" y="161251"/>
                    <a:pt x="66584" y="164174"/>
                    <a:pt x="63557" y="161982"/>
                  </a:cubicBezTo>
                  <a:cubicBezTo>
                    <a:pt x="60195" y="159424"/>
                    <a:pt x="56832" y="161982"/>
                    <a:pt x="55150" y="170021"/>
                  </a:cubicBezTo>
                  <a:cubicBezTo>
                    <a:pt x="53469" y="178060"/>
                    <a:pt x="44389" y="187926"/>
                    <a:pt x="39345" y="188291"/>
                  </a:cubicBezTo>
                  <a:cubicBezTo>
                    <a:pt x="33965" y="188657"/>
                    <a:pt x="34637" y="195234"/>
                    <a:pt x="30265" y="196696"/>
                  </a:cubicBezTo>
                  <a:cubicBezTo>
                    <a:pt x="27575" y="197427"/>
                    <a:pt x="25221" y="198888"/>
                    <a:pt x="23540" y="201081"/>
                  </a:cubicBezTo>
                  <a:cubicBezTo>
                    <a:pt x="23204" y="202177"/>
                    <a:pt x="22867" y="203273"/>
                    <a:pt x="22195" y="204369"/>
                  </a:cubicBezTo>
                  <a:cubicBezTo>
                    <a:pt x="22195" y="205100"/>
                    <a:pt x="21858" y="205831"/>
                    <a:pt x="21858" y="206562"/>
                  </a:cubicBezTo>
                  <a:cubicBezTo>
                    <a:pt x="22195" y="212043"/>
                    <a:pt x="15805" y="212774"/>
                    <a:pt x="11434" y="212774"/>
                  </a:cubicBezTo>
                  <a:cubicBezTo>
                    <a:pt x="10761" y="213139"/>
                    <a:pt x="10088" y="213139"/>
                    <a:pt x="9416" y="213139"/>
                  </a:cubicBezTo>
                  <a:cubicBezTo>
                    <a:pt x="6726" y="214966"/>
                    <a:pt x="7062" y="222274"/>
                    <a:pt x="4035" y="224467"/>
                  </a:cubicBezTo>
                  <a:cubicBezTo>
                    <a:pt x="673" y="227025"/>
                    <a:pt x="1345" y="230313"/>
                    <a:pt x="4372" y="235064"/>
                  </a:cubicBezTo>
                  <a:cubicBezTo>
                    <a:pt x="7734" y="239814"/>
                    <a:pt x="4708" y="244199"/>
                    <a:pt x="6053" y="247853"/>
                  </a:cubicBezTo>
                  <a:cubicBezTo>
                    <a:pt x="7062" y="251507"/>
                    <a:pt x="12442" y="259546"/>
                    <a:pt x="8743" y="268316"/>
                  </a:cubicBezTo>
                  <a:cubicBezTo>
                    <a:pt x="5381" y="277086"/>
                    <a:pt x="1681" y="288413"/>
                    <a:pt x="4708" y="287317"/>
                  </a:cubicBezTo>
                  <a:cubicBezTo>
                    <a:pt x="7734" y="286221"/>
                    <a:pt x="14796" y="294625"/>
                    <a:pt x="19168" y="294260"/>
                  </a:cubicBezTo>
                  <a:cubicBezTo>
                    <a:pt x="23876" y="293529"/>
                    <a:pt x="24212" y="301934"/>
                    <a:pt x="28584" y="300107"/>
                  </a:cubicBezTo>
                  <a:cubicBezTo>
                    <a:pt x="32956" y="298645"/>
                    <a:pt x="32956" y="304857"/>
                    <a:pt x="45734" y="304491"/>
                  </a:cubicBezTo>
                  <a:cubicBezTo>
                    <a:pt x="58513" y="304126"/>
                    <a:pt x="84070" y="291337"/>
                    <a:pt x="94159" y="291337"/>
                  </a:cubicBezTo>
                  <a:cubicBezTo>
                    <a:pt x="99876" y="291337"/>
                    <a:pt x="104584" y="290606"/>
                    <a:pt x="108283" y="289510"/>
                  </a:cubicBezTo>
                  <a:cubicBezTo>
                    <a:pt x="110300" y="285490"/>
                    <a:pt x="112991" y="281471"/>
                    <a:pt x="115681" y="278547"/>
                  </a:cubicBezTo>
                  <a:cubicBezTo>
                    <a:pt x="122070" y="270874"/>
                    <a:pt x="135858" y="265393"/>
                    <a:pt x="139557" y="255892"/>
                  </a:cubicBezTo>
                  <a:cubicBezTo>
                    <a:pt x="143256" y="246026"/>
                    <a:pt x="159734" y="238718"/>
                    <a:pt x="162760" y="229948"/>
                  </a:cubicBezTo>
                  <a:cubicBezTo>
                    <a:pt x="163769" y="225563"/>
                    <a:pt x="164105" y="223371"/>
                    <a:pt x="158389" y="21533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10" name="Freeform: Shape 109">
              <a:extLst>
                <a:ext uri="{FF2B5EF4-FFF2-40B4-BE49-F238E27FC236}">
                  <a16:creationId xmlns:a16="http://schemas.microsoft.com/office/drawing/2014/main" id="{440E4D34-E6A3-42AA-989D-221DB9AB8F21}"/>
                </a:ext>
              </a:extLst>
            </p:cNvPr>
            <p:cNvSpPr/>
            <p:nvPr/>
          </p:nvSpPr>
          <p:spPr>
            <a:xfrm>
              <a:off x="9372899" y="1889489"/>
              <a:ext cx="326193" cy="306943"/>
            </a:xfrm>
            <a:custGeom>
              <a:avLst/>
              <a:gdLst>
                <a:gd name="connsiteX0" fmla="*/ 196388 w 326193"/>
                <a:gd name="connsiteY0" fmla="*/ 64637 h 306943"/>
                <a:gd name="connsiteX1" fmla="*/ 168814 w 326193"/>
                <a:gd name="connsiteY1" fmla="*/ 60983 h 306943"/>
                <a:gd name="connsiteX2" fmla="*/ 150318 w 326193"/>
                <a:gd name="connsiteY2" fmla="*/ 53675 h 306943"/>
                <a:gd name="connsiteX3" fmla="*/ 112654 w 326193"/>
                <a:gd name="connsiteY3" fmla="*/ 21153 h 306943"/>
                <a:gd name="connsiteX4" fmla="*/ 81716 w 326193"/>
                <a:gd name="connsiteY4" fmla="*/ 325 h 306943"/>
                <a:gd name="connsiteX5" fmla="*/ 68938 w 326193"/>
                <a:gd name="connsiteY5" fmla="*/ 325 h 306943"/>
                <a:gd name="connsiteX6" fmla="*/ 52796 w 326193"/>
                <a:gd name="connsiteY6" fmla="*/ 6171 h 306943"/>
                <a:gd name="connsiteX7" fmla="*/ 37327 w 326193"/>
                <a:gd name="connsiteY7" fmla="*/ 17864 h 306943"/>
                <a:gd name="connsiteX8" fmla="*/ 49097 w 326193"/>
                <a:gd name="connsiteY8" fmla="*/ 33577 h 306943"/>
                <a:gd name="connsiteX9" fmla="*/ 40017 w 326193"/>
                <a:gd name="connsiteY9" fmla="*/ 42347 h 306943"/>
                <a:gd name="connsiteX10" fmla="*/ 30265 w 326193"/>
                <a:gd name="connsiteY10" fmla="*/ 47463 h 306943"/>
                <a:gd name="connsiteX11" fmla="*/ 17823 w 326193"/>
                <a:gd name="connsiteY11" fmla="*/ 58425 h 306943"/>
                <a:gd name="connsiteX12" fmla="*/ 2354 w 326193"/>
                <a:gd name="connsiteY12" fmla="*/ 50386 h 306943"/>
                <a:gd name="connsiteX13" fmla="*/ 673 w 326193"/>
                <a:gd name="connsiteY13" fmla="*/ 55502 h 306943"/>
                <a:gd name="connsiteX14" fmla="*/ 0 w 326193"/>
                <a:gd name="connsiteY14" fmla="*/ 60617 h 306943"/>
                <a:gd name="connsiteX15" fmla="*/ 2690 w 326193"/>
                <a:gd name="connsiteY15" fmla="*/ 81446 h 306943"/>
                <a:gd name="connsiteX16" fmla="*/ 15469 w 326193"/>
                <a:gd name="connsiteY16" fmla="*/ 99716 h 306943"/>
                <a:gd name="connsiteX17" fmla="*/ 38000 w 326193"/>
                <a:gd name="connsiteY17" fmla="*/ 141007 h 306943"/>
                <a:gd name="connsiteX18" fmla="*/ 50106 w 326193"/>
                <a:gd name="connsiteY18" fmla="*/ 161470 h 306943"/>
                <a:gd name="connsiteX19" fmla="*/ 64230 w 326193"/>
                <a:gd name="connsiteY19" fmla="*/ 181933 h 306943"/>
                <a:gd name="connsiteX20" fmla="*/ 68265 w 326193"/>
                <a:gd name="connsiteY20" fmla="*/ 202396 h 306943"/>
                <a:gd name="connsiteX21" fmla="*/ 81044 w 326193"/>
                <a:gd name="connsiteY21" fmla="*/ 233090 h 306943"/>
                <a:gd name="connsiteX22" fmla="*/ 99203 w 326193"/>
                <a:gd name="connsiteY22" fmla="*/ 257207 h 306943"/>
                <a:gd name="connsiteX23" fmla="*/ 113663 w 326193"/>
                <a:gd name="connsiteY23" fmla="*/ 284978 h 306943"/>
                <a:gd name="connsiteX24" fmla="*/ 119044 w 326193"/>
                <a:gd name="connsiteY24" fmla="*/ 298864 h 306943"/>
                <a:gd name="connsiteX25" fmla="*/ 124088 w 326193"/>
                <a:gd name="connsiteY25" fmla="*/ 309461 h 306943"/>
                <a:gd name="connsiteX26" fmla="*/ 131150 w 326193"/>
                <a:gd name="connsiteY26" fmla="*/ 304710 h 306943"/>
                <a:gd name="connsiteX27" fmla="*/ 130814 w 326193"/>
                <a:gd name="connsiteY27" fmla="*/ 294844 h 306943"/>
                <a:gd name="connsiteX28" fmla="*/ 137539 w 326193"/>
                <a:gd name="connsiteY28" fmla="*/ 287902 h 306943"/>
                <a:gd name="connsiteX29" fmla="*/ 148973 w 326193"/>
                <a:gd name="connsiteY29" fmla="*/ 290094 h 306943"/>
                <a:gd name="connsiteX30" fmla="*/ 168141 w 326193"/>
                <a:gd name="connsiteY30" fmla="*/ 292286 h 306943"/>
                <a:gd name="connsiteX31" fmla="*/ 189999 w 326193"/>
                <a:gd name="connsiteY31" fmla="*/ 296306 h 306943"/>
                <a:gd name="connsiteX32" fmla="*/ 200760 w 326193"/>
                <a:gd name="connsiteY32" fmla="*/ 291556 h 306943"/>
                <a:gd name="connsiteX33" fmla="*/ 224972 w 326193"/>
                <a:gd name="connsiteY33" fmla="*/ 267073 h 306943"/>
                <a:gd name="connsiteX34" fmla="*/ 255910 w 326193"/>
                <a:gd name="connsiteY34" fmla="*/ 264881 h 306943"/>
                <a:gd name="connsiteX35" fmla="*/ 318795 w 326193"/>
                <a:gd name="connsiteY35" fmla="*/ 240764 h 306943"/>
                <a:gd name="connsiteX36" fmla="*/ 329556 w 326193"/>
                <a:gd name="connsiteY36" fmla="*/ 202396 h 306943"/>
                <a:gd name="connsiteX37" fmla="*/ 321486 w 326193"/>
                <a:gd name="connsiteY37" fmla="*/ 189241 h 306943"/>
                <a:gd name="connsiteX38" fmla="*/ 282140 w 326193"/>
                <a:gd name="connsiteY38" fmla="*/ 184125 h 306943"/>
                <a:gd name="connsiteX39" fmla="*/ 270370 w 326193"/>
                <a:gd name="connsiteY39" fmla="*/ 164393 h 306943"/>
                <a:gd name="connsiteX40" fmla="*/ 263981 w 326193"/>
                <a:gd name="connsiteY40" fmla="*/ 152700 h 306943"/>
                <a:gd name="connsiteX41" fmla="*/ 250866 w 326193"/>
                <a:gd name="connsiteY41" fmla="*/ 142103 h 306943"/>
                <a:gd name="connsiteX42" fmla="*/ 242459 w 326193"/>
                <a:gd name="connsiteY42" fmla="*/ 122371 h 306943"/>
                <a:gd name="connsiteX43" fmla="*/ 235397 w 326193"/>
                <a:gd name="connsiteY43" fmla="*/ 102639 h 306943"/>
                <a:gd name="connsiteX44" fmla="*/ 219592 w 326193"/>
                <a:gd name="connsiteY44" fmla="*/ 81080 h 306943"/>
                <a:gd name="connsiteX45" fmla="*/ 217574 w 326193"/>
                <a:gd name="connsiteY45" fmla="*/ 73407 h 306943"/>
                <a:gd name="connsiteX46" fmla="*/ 205132 w 326193"/>
                <a:gd name="connsiteY46" fmla="*/ 72676 h 306943"/>
                <a:gd name="connsiteX47" fmla="*/ 196388 w 326193"/>
                <a:gd name="connsiteY47" fmla="*/ 64637 h 30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6193" h="306943">
                  <a:moveTo>
                    <a:pt x="196388" y="64637"/>
                  </a:moveTo>
                  <a:cubicBezTo>
                    <a:pt x="196388" y="64637"/>
                    <a:pt x="172513" y="60983"/>
                    <a:pt x="168814" y="60983"/>
                  </a:cubicBezTo>
                  <a:cubicBezTo>
                    <a:pt x="165114" y="60983"/>
                    <a:pt x="156035" y="59521"/>
                    <a:pt x="150318" y="53675"/>
                  </a:cubicBezTo>
                  <a:cubicBezTo>
                    <a:pt x="144601" y="47828"/>
                    <a:pt x="117699" y="24076"/>
                    <a:pt x="112654" y="21153"/>
                  </a:cubicBezTo>
                  <a:cubicBezTo>
                    <a:pt x="107610" y="18230"/>
                    <a:pt x="87433" y="1056"/>
                    <a:pt x="81716" y="325"/>
                  </a:cubicBezTo>
                  <a:cubicBezTo>
                    <a:pt x="76336" y="-406"/>
                    <a:pt x="75663" y="325"/>
                    <a:pt x="68938" y="325"/>
                  </a:cubicBezTo>
                  <a:cubicBezTo>
                    <a:pt x="62212" y="325"/>
                    <a:pt x="65239" y="5441"/>
                    <a:pt x="52796" y="6171"/>
                  </a:cubicBezTo>
                  <a:cubicBezTo>
                    <a:pt x="40354" y="6902"/>
                    <a:pt x="33628" y="16403"/>
                    <a:pt x="37327" y="17864"/>
                  </a:cubicBezTo>
                  <a:cubicBezTo>
                    <a:pt x="41026" y="19326"/>
                    <a:pt x="52796" y="31750"/>
                    <a:pt x="49097" y="33577"/>
                  </a:cubicBezTo>
                  <a:cubicBezTo>
                    <a:pt x="45398" y="35770"/>
                    <a:pt x="44725" y="42347"/>
                    <a:pt x="40017" y="42347"/>
                  </a:cubicBezTo>
                  <a:cubicBezTo>
                    <a:pt x="34973" y="42347"/>
                    <a:pt x="30265" y="43078"/>
                    <a:pt x="30265" y="47463"/>
                  </a:cubicBezTo>
                  <a:cubicBezTo>
                    <a:pt x="30265" y="51847"/>
                    <a:pt x="23540" y="59156"/>
                    <a:pt x="17823" y="58425"/>
                  </a:cubicBezTo>
                  <a:cubicBezTo>
                    <a:pt x="14796" y="58059"/>
                    <a:pt x="7734" y="53675"/>
                    <a:pt x="2354" y="50386"/>
                  </a:cubicBezTo>
                  <a:lnTo>
                    <a:pt x="673" y="55502"/>
                  </a:lnTo>
                  <a:lnTo>
                    <a:pt x="0" y="60617"/>
                  </a:lnTo>
                  <a:cubicBezTo>
                    <a:pt x="1009" y="64271"/>
                    <a:pt x="-673" y="80349"/>
                    <a:pt x="2690" y="81446"/>
                  </a:cubicBezTo>
                  <a:cubicBezTo>
                    <a:pt x="6053" y="82907"/>
                    <a:pt x="8071" y="90215"/>
                    <a:pt x="15469" y="99716"/>
                  </a:cubicBezTo>
                  <a:cubicBezTo>
                    <a:pt x="22867" y="109217"/>
                    <a:pt x="38000" y="134795"/>
                    <a:pt x="38000" y="141007"/>
                  </a:cubicBezTo>
                  <a:cubicBezTo>
                    <a:pt x="38336" y="147219"/>
                    <a:pt x="40690" y="154162"/>
                    <a:pt x="50106" y="161470"/>
                  </a:cubicBezTo>
                  <a:cubicBezTo>
                    <a:pt x="59186" y="168778"/>
                    <a:pt x="59186" y="177548"/>
                    <a:pt x="64230" y="181933"/>
                  </a:cubicBezTo>
                  <a:cubicBezTo>
                    <a:pt x="68938" y="186318"/>
                    <a:pt x="67929" y="191434"/>
                    <a:pt x="68265" y="202396"/>
                  </a:cubicBezTo>
                  <a:cubicBezTo>
                    <a:pt x="68601" y="213358"/>
                    <a:pt x="72637" y="227244"/>
                    <a:pt x="81044" y="233090"/>
                  </a:cubicBezTo>
                  <a:cubicBezTo>
                    <a:pt x="89451" y="238937"/>
                    <a:pt x="95168" y="245514"/>
                    <a:pt x="99203" y="257207"/>
                  </a:cubicBezTo>
                  <a:cubicBezTo>
                    <a:pt x="103239" y="268900"/>
                    <a:pt x="108283" y="278766"/>
                    <a:pt x="113663" y="284978"/>
                  </a:cubicBezTo>
                  <a:cubicBezTo>
                    <a:pt x="119044" y="291190"/>
                    <a:pt x="116017" y="294479"/>
                    <a:pt x="119044" y="298864"/>
                  </a:cubicBezTo>
                  <a:cubicBezTo>
                    <a:pt x="120725" y="301056"/>
                    <a:pt x="122743" y="305441"/>
                    <a:pt x="124088" y="309461"/>
                  </a:cubicBezTo>
                  <a:cubicBezTo>
                    <a:pt x="128123" y="307268"/>
                    <a:pt x="131150" y="305441"/>
                    <a:pt x="131150" y="304710"/>
                  </a:cubicBezTo>
                  <a:cubicBezTo>
                    <a:pt x="132159" y="302518"/>
                    <a:pt x="129469" y="296671"/>
                    <a:pt x="130814" y="294844"/>
                  </a:cubicBezTo>
                  <a:cubicBezTo>
                    <a:pt x="132159" y="292652"/>
                    <a:pt x="134849" y="288998"/>
                    <a:pt x="137539" y="287902"/>
                  </a:cubicBezTo>
                  <a:cubicBezTo>
                    <a:pt x="140230" y="286805"/>
                    <a:pt x="143256" y="291190"/>
                    <a:pt x="148973" y="290094"/>
                  </a:cubicBezTo>
                  <a:cubicBezTo>
                    <a:pt x="154690" y="288998"/>
                    <a:pt x="166796" y="290459"/>
                    <a:pt x="168141" y="292286"/>
                  </a:cubicBezTo>
                  <a:cubicBezTo>
                    <a:pt x="169486" y="293748"/>
                    <a:pt x="185964" y="292652"/>
                    <a:pt x="189999" y="296306"/>
                  </a:cubicBezTo>
                  <a:cubicBezTo>
                    <a:pt x="194035" y="299960"/>
                    <a:pt x="198070" y="298864"/>
                    <a:pt x="200760" y="291556"/>
                  </a:cubicBezTo>
                  <a:cubicBezTo>
                    <a:pt x="203451" y="284248"/>
                    <a:pt x="222282" y="268535"/>
                    <a:pt x="224972" y="267073"/>
                  </a:cubicBezTo>
                  <a:cubicBezTo>
                    <a:pt x="227663" y="265612"/>
                    <a:pt x="247840" y="267073"/>
                    <a:pt x="255910" y="264881"/>
                  </a:cubicBezTo>
                  <a:cubicBezTo>
                    <a:pt x="263981" y="262688"/>
                    <a:pt x="316441" y="242956"/>
                    <a:pt x="318795" y="240764"/>
                  </a:cubicBezTo>
                  <a:cubicBezTo>
                    <a:pt x="321149" y="238571"/>
                    <a:pt x="329556" y="206415"/>
                    <a:pt x="329556" y="202396"/>
                  </a:cubicBezTo>
                  <a:cubicBezTo>
                    <a:pt x="329556" y="198742"/>
                    <a:pt x="325521" y="188876"/>
                    <a:pt x="321486" y="189241"/>
                  </a:cubicBezTo>
                  <a:cubicBezTo>
                    <a:pt x="317450" y="189607"/>
                    <a:pt x="284495" y="185587"/>
                    <a:pt x="282140" y="184125"/>
                  </a:cubicBezTo>
                  <a:cubicBezTo>
                    <a:pt x="280459" y="183029"/>
                    <a:pt x="271716" y="174990"/>
                    <a:pt x="270370" y="164393"/>
                  </a:cubicBezTo>
                  <a:cubicBezTo>
                    <a:pt x="267680" y="162201"/>
                    <a:pt x="264654" y="157085"/>
                    <a:pt x="263981" y="152700"/>
                  </a:cubicBezTo>
                  <a:cubicBezTo>
                    <a:pt x="260282" y="153431"/>
                    <a:pt x="254229" y="152335"/>
                    <a:pt x="250866" y="142103"/>
                  </a:cubicBezTo>
                  <a:cubicBezTo>
                    <a:pt x="247840" y="139546"/>
                    <a:pt x="239769" y="126025"/>
                    <a:pt x="242459" y="122371"/>
                  </a:cubicBezTo>
                  <a:cubicBezTo>
                    <a:pt x="245822" y="117621"/>
                    <a:pt x="240778" y="108120"/>
                    <a:pt x="235397" y="102639"/>
                  </a:cubicBezTo>
                  <a:cubicBezTo>
                    <a:pt x="230353" y="97158"/>
                    <a:pt x="219928" y="87292"/>
                    <a:pt x="219592" y="81080"/>
                  </a:cubicBezTo>
                  <a:cubicBezTo>
                    <a:pt x="219592" y="79253"/>
                    <a:pt x="218583" y="76695"/>
                    <a:pt x="217574" y="73407"/>
                  </a:cubicBezTo>
                  <a:lnTo>
                    <a:pt x="205132" y="72676"/>
                  </a:lnTo>
                  <a:lnTo>
                    <a:pt x="196388" y="64637"/>
                  </a:ln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11" name="Freeform: Shape 110">
              <a:extLst>
                <a:ext uri="{FF2B5EF4-FFF2-40B4-BE49-F238E27FC236}">
                  <a16:creationId xmlns:a16="http://schemas.microsoft.com/office/drawing/2014/main" id="{75194286-04E2-4397-8C6B-06E59A457B1E}"/>
                </a:ext>
              </a:extLst>
            </p:cNvPr>
            <p:cNvSpPr/>
            <p:nvPr/>
          </p:nvSpPr>
          <p:spPr>
            <a:xfrm>
              <a:off x="9642597" y="2031227"/>
              <a:ext cx="121061" cy="164434"/>
            </a:xfrm>
            <a:custGeom>
              <a:avLst/>
              <a:gdLst>
                <a:gd name="connsiteX0" fmla="*/ 90460 w 121061"/>
                <a:gd name="connsiteY0" fmla="*/ 94641 h 164433"/>
                <a:gd name="connsiteX1" fmla="*/ 116690 w 121061"/>
                <a:gd name="connsiteY1" fmla="*/ 57369 h 164433"/>
                <a:gd name="connsiteX2" fmla="*/ 123751 w 121061"/>
                <a:gd name="connsiteY2" fmla="*/ 50792 h 164433"/>
                <a:gd name="connsiteX3" fmla="*/ 121734 w 121061"/>
                <a:gd name="connsiteY3" fmla="*/ 50061 h 164433"/>
                <a:gd name="connsiteX4" fmla="*/ 108619 w 121061"/>
                <a:gd name="connsiteY4" fmla="*/ 30694 h 164433"/>
                <a:gd name="connsiteX5" fmla="*/ 82389 w 121061"/>
                <a:gd name="connsiteY5" fmla="*/ 19367 h 164433"/>
                <a:gd name="connsiteX6" fmla="*/ 73982 w 121061"/>
                <a:gd name="connsiteY6" fmla="*/ 0 h 164433"/>
                <a:gd name="connsiteX7" fmla="*/ 68602 w 121061"/>
                <a:gd name="connsiteY7" fmla="*/ 3654 h 164433"/>
                <a:gd name="connsiteX8" fmla="*/ 62548 w 121061"/>
                <a:gd name="connsiteY8" fmla="*/ 3654 h 164433"/>
                <a:gd name="connsiteX9" fmla="*/ 62548 w 121061"/>
                <a:gd name="connsiteY9" fmla="*/ 17540 h 164433"/>
                <a:gd name="connsiteX10" fmla="*/ 52796 w 121061"/>
                <a:gd name="connsiteY10" fmla="*/ 32156 h 164433"/>
                <a:gd name="connsiteX11" fmla="*/ 47416 w 121061"/>
                <a:gd name="connsiteY11" fmla="*/ 47503 h 164433"/>
                <a:gd name="connsiteX12" fmla="*/ 50442 w 121061"/>
                <a:gd name="connsiteY12" fmla="*/ 47503 h 164433"/>
                <a:gd name="connsiteX13" fmla="*/ 58513 w 121061"/>
                <a:gd name="connsiteY13" fmla="*/ 60658 h 164433"/>
                <a:gd name="connsiteX14" fmla="*/ 47752 w 121061"/>
                <a:gd name="connsiteY14" fmla="*/ 99026 h 164433"/>
                <a:gd name="connsiteX15" fmla="*/ 0 w 121061"/>
                <a:gd name="connsiteY15" fmla="*/ 118027 h 164433"/>
                <a:gd name="connsiteX16" fmla="*/ 19168 w 121061"/>
                <a:gd name="connsiteY16" fmla="*/ 164434 h 164433"/>
                <a:gd name="connsiteX17" fmla="*/ 23204 w 121061"/>
                <a:gd name="connsiteY17" fmla="*/ 162241 h 164433"/>
                <a:gd name="connsiteX18" fmla="*/ 28248 w 121061"/>
                <a:gd name="connsiteY18" fmla="*/ 159684 h 164433"/>
                <a:gd name="connsiteX19" fmla="*/ 31274 w 121061"/>
                <a:gd name="connsiteY19" fmla="*/ 158222 h 164433"/>
                <a:gd name="connsiteX20" fmla="*/ 51787 w 121061"/>
                <a:gd name="connsiteY20" fmla="*/ 148721 h 164433"/>
                <a:gd name="connsiteX21" fmla="*/ 54477 w 121061"/>
                <a:gd name="connsiteY21" fmla="*/ 142875 h 164433"/>
                <a:gd name="connsiteX22" fmla="*/ 62212 w 121061"/>
                <a:gd name="connsiteY22" fmla="*/ 139952 h 164433"/>
                <a:gd name="connsiteX23" fmla="*/ 66920 w 121061"/>
                <a:gd name="connsiteY23" fmla="*/ 135932 h 164433"/>
                <a:gd name="connsiteX24" fmla="*/ 70619 w 121061"/>
                <a:gd name="connsiteY24" fmla="*/ 134105 h 164433"/>
                <a:gd name="connsiteX25" fmla="*/ 73982 w 121061"/>
                <a:gd name="connsiteY25" fmla="*/ 131912 h 164433"/>
                <a:gd name="connsiteX26" fmla="*/ 76672 w 121061"/>
                <a:gd name="connsiteY26" fmla="*/ 130085 h 164433"/>
                <a:gd name="connsiteX27" fmla="*/ 81716 w 121061"/>
                <a:gd name="connsiteY27" fmla="*/ 123143 h 164433"/>
                <a:gd name="connsiteX28" fmla="*/ 84743 w 121061"/>
                <a:gd name="connsiteY28" fmla="*/ 122047 h 164433"/>
                <a:gd name="connsiteX29" fmla="*/ 88106 w 121061"/>
                <a:gd name="connsiteY29" fmla="*/ 116931 h 164433"/>
                <a:gd name="connsiteX30" fmla="*/ 90460 w 121061"/>
                <a:gd name="connsiteY30" fmla="*/ 94641 h 16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061" h="164433">
                  <a:moveTo>
                    <a:pt x="90460" y="94641"/>
                  </a:moveTo>
                  <a:cubicBezTo>
                    <a:pt x="100885" y="83313"/>
                    <a:pt x="108283" y="70158"/>
                    <a:pt x="116690" y="57369"/>
                  </a:cubicBezTo>
                  <a:cubicBezTo>
                    <a:pt x="118707" y="54446"/>
                    <a:pt x="121061" y="52253"/>
                    <a:pt x="123751" y="50792"/>
                  </a:cubicBezTo>
                  <a:cubicBezTo>
                    <a:pt x="123079" y="50426"/>
                    <a:pt x="122743" y="50061"/>
                    <a:pt x="121734" y="50061"/>
                  </a:cubicBezTo>
                  <a:cubicBezTo>
                    <a:pt x="117362" y="49330"/>
                    <a:pt x="110300" y="34714"/>
                    <a:pt x="108619" y="30694"/>
                  </a:cubicBezTo>
                  <a:cubicBezTo>
                    <a:pt x="106937" y="26675"/>
                    <a:pt x="93486" y="29233"/>
                    <a:pt x="82389" y="19367"/>
                  </a:cubicBezTo>
                  <a:cubicBezTo>
                    <a:pt x="78017" y="15347"/>
                    <a:pt x="75663" y="7673"/>
                    <a:pt x="73982" y="0"/>
                  </a:cubicBezTo>
                  <a:lnTo>
                    <a:pt x="68602" y="3654"/>
                  </a:lnTo>
                  <a:lnTo>
                    <a:pt x="62548" y="3654"/>
                  </a:lnTo>
                  <a:lnTo>
                    <a:pt x="62548" y="17540"/>
                  </a:lnTo>
                  <a:lnTo>
                    <a:pt x="52796" y="32156"/>
                  </a:lnTo>
                  <a:lnTo>
                    <a:pt x="47416" y="47503"/>
                  </a:lnTo>
                  <a:cubicBezTo>
                    <a:pt x="48761" y="47503"/>
                    <a:pt x="50106" y="47503"/>
                    <a:pt x="50442" y="47503"/>
                  </a:cubicBezTo>
                  <a:cubicBezTo>
                    <a:pt x="54477" y="47138"/>
                    <a:pt x="58513" y="57004"/>
                    <a:pt x="58513" y="60658"/>
                  </a:cubicBezTo>
                  <a:cubicBezTo>
                    <a:pt x="58513" y="64312"/>
                    <a:pt x="50106" y="96833"/>
                    <a:pt x="47752" y="99026"/>
                  </a:cubicBezTo>
                  <a:cubicBezTo>
                    <a:pt x="46070" y="100487"/>
                    <a:pt x="18159" y="111450"/>
                    <a:pt x="0" y="118027"/>
                  </a:cubicBezTo>
                  <a:cubicBezTo>
                    <a:pt x="4035" y="127893"/>
                    <a:pt x="12106" y="146894"/>
                    <a:pt x="19168" y="164434"/>
                  </a:cubicBezTo>
                  <a:cubicBezTo>
                    <a:pt x="20513" y="163703"/>
                    <a:pt x="21858" y="163338"/>
                    <a:pt x="23204" y="162241"/>
                  </a:cubicBezTo>
                  <a:cubicBezTo>
                    <a:pt x="24885" y="161145"/>
                    <a:pt x="26566" y="160414"/>
                    <a:pt x="28248" y="159684"/>
                  </a:cubicBezTo>
                  <a:cubicBezTo>
                    <a:pt x="29256" y="158953"/>
                    <a:pt x="30265" y="158587"/>
                    <a:pt x="31274" y="158222"/>
                  </a:cubicBezTo>
                  <a:cubicBezTo>
                    <a:pt x="38336" y="155299"/>
                    <a:pt x="45398" y="152375"/>
                    <a:pt x="51787" y="148721"/>
                  </a:cubicBezTo>
                  <a:cubicBezTo>
                    <a:pt x="51787" y="146894"/>
                    <a:pt x="52460" y="144702"/>
                    <a:pt x="54477" y="142875"/>
                  </a:cubicBezTo>
                  <a:cubicBezTo>
                    <a:pt x="56832" y="140682"/>
                    <a:pt x="59522" y="139952"/>
                    <a:pt x="62212" y="139952"/>
                  </a:cubicBezTo>
                  <a:cubicBezTo>
                    <a:pt x="63557" y="138124"/>
                    <a:pt x="64902" y="136663"/>
                    <a:pt x="66920" y="135932"/>
                  </a:cubicBezTo>
                  <a:cubicBezTo>
                    <a:pt x="68265" y="135201"/>
                    <a:pt x="69274" y="134836"/>
                    <a:pt x="70619" y="134105"/>
                  </a:cubicBezTo>
                  <a:cubicBezTo>
                    <a:pt x="71628" y="133374"/>
                    <a:pt x="72973" y="132643"/>
                    <a:pt x="73982" y="131912"/>
                  </a:cubicBezTo>
                  <a:cubicBezTo>
                    <a:pt x="74991" y="131182"/>
                    <a:pt x="75663" y="130816"/>
                    <a:pt x="76672" y="130085"/>
                  </a:cubicBezTo>
                  <a:cubicBezTo>
                    <a:pt x="78017" y="127162"/>
                    <a:pt x="79699" y="124239"/>
                    <a:pt x="81716" y="123143"/>
                  </a:cubicBezTo>
                  <a:cubicBezTo>
                    <a:pt x="82725" y="122777"/>
                    <a:pt x="83734" y="122412"/>
                    <a:pt x="84743" y="122047"/>
                  </a:cubicBezTo>
                  <a:cubicBezTo>
                    <a:pt x="86088" y="120585"/>
                    <a:pt x="87097" y="118758"/>
                    <a:pt x="88106" y="116931"/>
                  </a:cubicBezTo>
                  <a:cubicBezTo>
                    <a:pt x="84407" y="109988"/>
                    <a:pt x="84070" y="101584"/>
                    <a:pt x="90460" y="9464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12" name="Freeform: Shape 111">
              <a:extLst>
                <a:ext uri="{FF2B5EF4-FFF2-40B4-BE49-F238E27FC236}">
                  <a16:creationId xmlns:a16="http://schemas.microsoft.com/office/drawing/2014/main" id="{C73A7E72-67C4-4D98-84DE-7D1ECFFE4843}"/>
                </a:ext>
              </a:extLst>
            </p:cNvPr>
            <p:cNvSpPr/>
            <p:nvPr/>
          </p:nvSpPr>
          <p:spPr>
            <a:xfrm>
              <a:off x="9623092" y="2013479"/>
              <a:ext cx="13451" cy="25579"/>
            </a:xfrm>
            <a:custGeom>
              <a:avLst/>
              <a:gdLst>
                <a:gd name="connsiteX0" fmla="*/ 12779 w 13451"/>
                <a:gd name="connsiteY0" fmla="*/ 28711 h 25578"/>
                <a:gd name="connsiteX1" fmla="*/ 13115 w 13451"/>
                <a:gd name="connsiteY1" fmla="*/ 23595 h 25578"/>
                <a:gd name="connsiteX2" fmla="*/ 11434 w 13451"/>
                <a:gd name="connsiteY2" fmla="*/ 209 h 25578"/>
                <a:gd name="connsiteX3" fmla="*/ 1009 w 13451"/>
                <a:gd name="connsiteY3" fmla="*/ 18114 h 25578"/>
                <a:gd name="connsiteX4" fmla="*/ 0 w 13451"/>
                <a:gd name="connsiteY4" fmla="*/ 18479 h 25578"/>
                <a:gd name="connsiteX5" fmla="*/ 12779 w 13451"/>
                <a:gd name="connsiteY5" fmla="*/ 28711 h 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1" h="25578">
                  <a:moveTo>
                    <a:pt x="12779" y="28711"/>
                  </a:moveTo>
                  <a:cubicBezTo>
                    <a:pt x="12442" y="26884"/>
                    <a:pt x="12442" y="25056"/>
                    <a:pt x="13115" y="23595"/>
                  </a:cubicBezTo>
                  <a:cubicBezTo>
                    <a:pt x="16142" y="17748"/>
                    <a:pt x="17823" y="2036"/>
                    <a:pt x="11434" y="209"/>
                  </a:cubicBezTo>
                  <a:cubicBezTo>
                    <a:pt x="4708" y="-1984"/>
                    <a:pt x="1009" y="13729"/>
                    <a:pt x="1009" y="18114"/>
                  </a:cubicBezTo>
                  <a:cubicBezTo>
                    <a:pt x="1009" y="18844"/>
                    <a:pt x="673" y="18844"/>
                    <a:pt x="0" y="18479"/>
                  </a:cubicBezTo>
                  <a:cubicBezTo>
                    <a:pt x="3027" y="28345"/>
                    <a:pt x="9080" y="29076"/>
                    <a:pt x="12779" y="2871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13" name="Freeform: Shape 112">
              <a:extLst>
                <a:ext uri="{FF2B5EF4-FFF2-40B4-BE49-F238E27FC236}">
                  <a16:creationId xmlns:a16="http://schemas.microsoft.com/office/drawing/2014/main" id="{FD4CCF3C-9047-46DE-8F01-6C8137A23980}"/>
                </a:ext>
              </a:extLst>
            </p:cNvPr>
            <p:cNvSpPr/>
            <p:nvPr/>
          </p:nvSpPr>
          <p:spPr>
            <a:xfrm>
              <a:off x="9641924" y="2008565"/>
              <a:ext cx="73982" cy="69428"/>
            </a:xfrm>
            <a:custGeom>
              <a:avLst/>
              <a:gdLst>
                <a:gd name="connsiteX0" fmla="*/ 12106 w 73982"/>
                <a:gd name="connsiteY0" fmla="*/ 65049 h 69427"/>
                <a:gd name="connsiteX1" fmla="*/ 48088 w 73982"/>
                <a:gd name="connsiteY1" fmla="*/ 70165 h 69427"/>
                <a:gd name="connsiteX2" fmla="*/ 53469 w 73982"/>
                <a:gd name="connsiteY2" fmla="*/ 54818 h 69427"/>
                <a:gd name="connsiteX3" fmla="*/ 63221 w 73982"/>
                <a:gd name="connsiteY3" fmla="*/ 40202 h 69427"/>
                <a:gd name="connsiteX4" fmla="*/ 63221 w 73982"/>
                <a:gd name="connsiteY4" fmla="*/ 26316 h 69427"/>
                <a:gd name="connsiteX5" fmla="*/ 69274 w 73982"/>
                <a:gd name="connsiteY5" fmla="*/ 26316 h 69427"/>
                <a:gd name="connsiteX6" fmla="*/ 74655 w 73982"/>
                <a:gd name="connsiteY6" fmla="*/ 22662 h 69427"/>
                <a:gd name="connsiteX7" fmla="*/ 70283 w 73982"/>
                <a:gd name="connsiteY7" fmla="*/ 7 h 69427"/>
                <a:gd name="connsiteX8" fmla="*/ 51451 w 73982"/>
                <a:gd name="connsiteY8" fmla="*/ 24489 h 69427"/>
                <a:gd name="connsiteX9" fmla="*/ 21858 w 73982"/>
                <a:gd name="connsiteY9" fmla="*/ 40567 h 69427"/>
                <a:gd name="connsiteX10" fmla="*/ 3363 w 73982"/>
                <a:gd name="connsiteY10" fmla="*/ 46414 h 69427"/>
                <a:gd name="connsiteX11" fmla="*/ 0 w 73982"/>
                <a:gd name="connsiteY11" fmla="*/ 45317 h 69427"/>
                <a:gd name="connsiteX12" fmla="*/ 12106 w 73982"/>
                <a:gd name="connsiteY12" fmla="*/ 65049 h 6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82" h="69427">
                  <a:moveTo>
                    <a:pt x="12106" y="65049"/>
                  </a:moveTo>
                  <a:cubicBezTo>
                    <a:pt x="14124" y="66511"/>
                    <a:pt x="38672" y="69800"/>
                    <a:pt x="48088" y="70165"/>
                  </a:cubicBezTo>
                  <a:lnTo>
                    <a:pt x="53469" y="54818"/>
                  </a:lnTo>
                  <a:lnTo>
                    <a:pt x="63221" y="40202"/>
                  </a:lnTo>
                  <a:lnTo>
                    <a:pt x="63221" y="26316"/>
                  </a:lnTo>
                  <a:lnTo>
                    <a:pt x="69274" y="26316"/>
                  </a:lnTo>
                  <a:lnTo>
                    <a:pt x="74655" y="22662"/>
                  </a:lnTo>
                  <a:cubicBezTo>
                    <a:pt x="72300" y="11334"/>
                    <a:pt x="71964" y="7"/>
                    <a:pt x="70283" y="7"/>
                  </a:cubicBezTo>
                  <a:cubicBezTo>
                    <a:pt x="67593" y="-359"/>
                    <a:pt x="56159" y="14258"/>
                    <a:pt x="51451" y="24489"/>
                  </a:cubicBezTo>
                  <a:cubicBezTo>
                    <a:pt x="46743" y="35086"/>
                    <a:pt x="33628" y="43125"/>
                    <a:pt x="21858" y="40567"/>
                  </a:cubicBezTo>
                  <a:cubicBezTo>
                    <a:pt x="10425" y="38009"/>
                    <a:pt x="6389" y="43856"/>
                    <a:pt x="3363" y="46414"/>
                  </a:cubicBezTo>
                  <a:cubicBezTo>
                    <a:pt x="2690" y="47144"/>
                    <a:pt x="1345" y="46414"/>
                    <a:pt x="0" y="45317"/>
                  </a:cubicBezTo>
                  <a:cubicBezTo>
                    <a:pt x="1681" y="55914"/>
                    <a:pt x="10425" y="63588"/>
                    <a:pt x="12106" y="6504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14" name="Freeform: Shape 113">
              <a:extLst>
                <a:ext uri="{FF2B5EF4-FFF2-40B4-BE49-F238E27FC236}">
                  <a16:creationId xmlns:a16="http://schemas.microsoft.com/office/drawing/2014/main" id="{DEB79A2C-993C-435E-A693-A6BD90850AC1}"/>
                </a:ext>
              </a:extLst>
            </p:cNvPr>
            <p:cNvSpPr/>
            <p:nvPr/>
          </p:nvSpPr>
          <p:spPr>
            <a:xfrm>
              <a:off x="10379390" y="2382750"/>
              <a:ext cx="299291" cy="105969"/>
            </a:xfrm>
            <a:custGeom>
              <a:avLst/>
              <a:gdLst>
                <a:gd name="connsiteX0" fmla="*/ 55150 w 299290"/>
                <a:gd name="connsiteY0" fmla="*/ 39099 h 105968"/>
                <a:gd name="connsiteX1" fmla="*/ 43044 w 299290"/>
                <a:gd name="connsiteY1" fmla="*/ 19732 h 105968"/>
                <a:gd name="connsiteX2" fmla="*/ 35310 w 299290"/>
                <a:gd name="connsiteY2" fmla="*/ 10962 h 105968"/>
                <a:gd name="connsiteX3" fmla="*/ 33964 w 299290"/>
                <a:gd name="connsiteY3" fmla="*/ 8404 h 105968"/>
                <a:gd name="connsiteX4" fmla="*/ 29256 w 299290"/>
                <a:gd name="connsiteY4" fmla="*/ 15713 h 105968"/>
                <a:gd name="connsiteX5" fmla="*/ 16814 w 299290"/>
                <a:gd name="connsiteY5" fmla="*/ 13885 h 105968"/>
                <a:gd name="connsiteX6" fmla="*/ 9079 w 299290"/>
                <a:gd name="connsiteY6" fmla="*/ 2923 h 105968"/>
                <a:gd name="connsiteX7" fmla="*/ 0 w 299290"/>
                <a:gd name="connsiteY7" fmla="*/ 2192 h 105968"/>
                <a:gd name="connsiteX8" fmla="*/ 4372 w 299290"/>
                <a:gd name="connsiteY8" fmla="*/ 30329 h 105968"/>
                <a:gd name="connsiteX9" fmla="*/ 20177 w 299290"/>
                <a:gd name="connsiteY9" fmla="*/ 65408 h 105968"/>
                <a:gd name="connsiteX10" fmla="*/ 35310 w 299290"/>
                <a:gd name="connsiteY10" fmla="*/ 82217 h 105968"/>
                <a:gd name="connsiteX11" fmla="*/ 65239 w 299290"/>
                <a:gd name="connsiteY11" fmla="*/ 100122 h 105968"/>
                <a:gd name="connsiteX12" fmla="*/ 54814 w 299290"/>
                <a:gd name="connsiteY12" fmla="*/ 74178 h 105968"/>
                <a:gd name="connsiteX13" fmla="*/ 55150 w 299290"/>
                <a:gd name="connsiteY13" fmla="*/ 39099 h 105968"/>
                <a:gd name="connsiteX14" fmla="*/ 291220 w 299290"/>
                <a:gd name="connsiteY14" fmla="*/ 18270 h 105968"/>
                <a:gd name="connsiteX15" fmla="*/ 277433 w 299290"/>
                <a:gd name="connsiteY15" fmla="*/ 13885 h 105968"/>
                <a:gd name="connsiteX16" fmla="*/ 262972 w 299290"/>
                <a:gd name="connsiteY16" fmla="*/ 0 h 105968"/>
                <a:gd name="connsiteX17" fmla="*/ 250530 w 299290"/>
                <a:gd name="connsiteY17" fmla="*/ 18270 h 105968"/>
                <a:gd name="connsiteX18" fmla="*/ 242123 w 299290"/>
                <a:gd name="connsiteY18" fmla="*/ 30694 h 105968"/>
                <a:gd name="connsiteX19" fmla="*/ 238760 w 299290"/>
                <a:gd name="connsiteY19" fmla="*/ 35810 h 105968"/>
                <a:gd name="connsiteX20" fmla="*/ 238760 w 299290"/>
                <a:gd name="connsiteY20" fmla="*/ 46407 h 105968"/>
                <a:gd name="connsiteX21" fmla="*/ 228672 w 299290"/>
                <a:gd name="connsiteY21" fmla="*/ 50792 h 105968"/>
                <a:gd name="connsiteX22" fmla="*/ 220265 w 299290"/>
                <a:gd name="connsiteY22" fmla="*/ 38002 h 105968"/>
                <a:gd name="connsiteX23" fmla="*/ 219928 w 299290"/>
                <a:gd name="connsiteY23" fmla="*/ 38002 h 105968"/>
                <a:gd name="connsiteX24" fmla="*/ 206141 w 299290"/>
                <a:gd name="connsiteY24" fmla="*/ 63581 h 105968"/>
                <a:gd name="connsiteX25" fmla="*/ 183610 w 299290"/>
                <a:gd name="connsiteY25" fmla="*/ 71620 h 105968"/>
                <a:gd name="connsiteX26" fmla="*/ 173521 w 299290"/>
                <a:gd name="connsiteY26" fmla="*/ 95006 h 105968"/>
                <a:gd name="connsiteX27" fmla="*/ 150318 w 299290"/>
                <a:gd name="connsiteY27" fmla="*/ 88063 h 105968"/>
                <a:gd name="connsiteX28" fmla="*/ 155026 w 299290"/>
                <a:gd name="connsiteY28" fmla="*/ 99757 h 105968"/>
                <a:gd name="connsiteX29" fmla="*/ 167805 w 299290"/>
                <a:gd name="connsiteY29" fmla="*/ 107430 h 105968"/>
                <a:gd name="connsiteX30" fmla="*/ 187982 w 299290"/>
                <a:gd name="connsiteY30" fmla="*/ 105238 h 105968"/>
                <a:gd name="connsiteX31" fmla="*/ 203787 w 299290"/>
                <a:gd name="connsiteY31" fmla="*/ 97564 h 105968"/>
                <a:gd name="connsiteX32" fmla="*/ 218583 w 299290"/>
                <a:gd name="connsiteY32" fmla="*/ 100853 h 105968"/>
                <a:gd name="connsiteX33" fmla="*/ 232371 w 299290"/>
                <a:gd name="connsiteY33" fmla="*/ 89890 h 105968"/>
                <a:gd name="connsiteX34" fmla="*/ 237079 w 299290"/>
                <a:gd name="connsiteY34" fmla="*/ 72716 h 105968"/>
                <a:gd name="connsiteX35" fmla="*/ 246158 w 299290"/>
                <a:gd name="connsiteY35" fmla="*/ 56638 h 105968"/>
                <a:gd name="connsiteX36" fmla="*/ 270034 w 299290"/>
                <a:gd name="connsiteY36" fmla="*/ 44580 h 105968"/>
                <a:gd name="connsiteX37" fmla="*/ 277433 w 299290"/>
                <a:gd name="connsiteY37" fmla="*/ 47503 h 105968"/>
                <a:gd name="connsiteX38" fmla="*/ 287185 w 299290"/>
                <a:gd name="connsiteY38" fmla="*/ 36541 h 105968"/>
                <a:gd name="connsiteX39" fmla="*/ 301645 w 299290"/>
                <a:gd name="connsiteY39" fmla="*/ 29598 h 105968"/>
                <a:gd name="connsiteX40" fmla="*/ 291220 w 299290"/>
                <a:gd name="connsiteY40" fmla="*/ 18270 h 10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99290" h="105968">
                  <a:moveTo>
                    <a:pt x="55150" y="39099"/>
                  </a:moveTo>
                  <a:cubicBezTo>
                    <a:pt x="55487" y="27040"/>
                    <a:pt x="45398" y="28136"/>
                    <a:pt x="43044" y="19732"/>
                  </a:cubicBezTo>
                  <a:cubicBezTo>
                    <a:pt x="40690" y="11328"/>
                    <a:pt x="36655" y="16078"/>
                    <a:pt x="35310" y="10962"/>
                  </a:cubicBezTo>
                  <a:cubicBezTo>
                    <a:pt x="34973" y="10231"/>
                    <a:pt x="34637" y="9135"/>
                    <a:pt x="33964" y="8404"/>
                  </a:cubicBezTo>
                  <a:cubicBezTo>
                    <a:pt x="28584" y="10231"/>
                    <a:pt x="30602" y="15347"/>
                    <a:pt x="29256" y="15713"/>
                  </a:cubicBezTo>
                  <a:cubicBezTo>
                    <a:pt x="27239" y="16078"/>
                    <a:pt x="16814" y="17540"/>
                    <a:pt x="16814" y="13885"/>
                  </a:cubicBezTo>
                  <a:cubicBezTo>
                    <a:pt x="16814" y="10231"/>
                    <a:pt x="15133" y="4385"/>
                    <a:pt x="9079" y="2923"/>
                  </a:cubicBezTo>
                  <a:cubicBezTo>
                    <a:pt x="6053" y="2192"/>
                    <a:pt x="2690" y="2192"/>
                    <a:pt x="0" y="2192"/>
                  </a:cubicBezTo>
                  <a:cubicBezTo>
                    <a:pt x="3699" y="11693"/>
                    <a:pt x="4035" y="21925"/>
                    <a:pt x="4372" y="30329"/>
                  </a:cubicBezTo>
                  <a:cubicBezTo>
                    <a:pt x="4708" y="41291"/>
                    <a:pt x="18159" y="58465"/>
                    <a:pt x="20177" y="65408"/>
                  </a:cubicBezTo>
                  <a:cubicBezTo>
                    <a:pt x="22195" y="72351"/>
                    <a:pt x="26230" y="74543"/>
                    <a:pt x="35310" y="82217"/>
                  </a:cubicBezTo>
                  <a:cubicBezTo>
                    <a:pt x="44389" y="89890"/>
                    <a:pt x="61876" y="101949"/>
                    <a:pt x="65239" y="100122"/>
                  </a:cubicBezTo>
                  <a:cubicBezTo>
                    <a:pt x="68602" y="98295"/>
                    <a:pt x="59858" y="80390"/>
                    <a:pt x="54814" y="74178"/>
                  </a:cubicBezTo>
                  <a:cubicBezTo>
                    <a:pt x="50106" y="67966"/>
                    <a:pt x="54814" y="51157"/>
                    <a:pt x="55150" y="39099"/>
                  </a:cubicBezTo>
                  <a:close/>
                  <a:moveTo>
                    <a:pt x="291220" y="18270"/>
                  </a:moveTo>
                  <a:cubicBezTo>
                    <a:pt x="287185" y="19367"/>
                    <a:pt x="277433" y="18636"/>
                    <a:pt x="277433" y="13885"/>
                  </a:cubicBezTo>
                  <a:cubicBezTo>
                    <a:pt x="277433" y="9135"/>
                    <a:pt x="268689" y="0"/>
                    <a:pt x="262972" y="0"/>
                  </a:cubicBezTo>
                  <a:cubicBezTo>
                    <a:pt x="257592" y="0"/>
                    <a:pt x="250866" y="13155"/>
                    <a:pt x="250530" y="18270"/>
                  </a:cubicBezTo>
                  <a:cubicBezTo>
                    <a:pt x="250194" y="23752"/>
                    <a:pt x="241451" y="23021"/>
                    <a:pt x="242123" y="30694"/>
                  </a:cubicBezTo>
                  <a:cubicBezTo>
                    <a:pt x="242459" y="33617"/>
                    <a:pt x="240778" y="35079"/>
                    <a:pt x="238760" y="35810"/>
                  </a:cubicBezTo>
                  <a:cubicBezTo>
                    <a:pt x="240105" y="42387"/>
                    <a:pt x="241114" y="47138"/>
                    <a:pt x="238760" y="46407"/>
                  </a:cubicBezTo>
                  <a:cubicBezTo>
                    <a:pt x="235061" y="45311"/>
                    <a:pt x="234052" y="50792"/>
                    <a:pt x="228672" y="50792"/>
                  </a:cubicBezTo>
                  <a:cubicBezTo>
                    <a:pt x="226654" y="50792"/>
                    <a:pt x="223627" y="45311"/>
                    <a:pt x="220265" y="38002"/>
                  </a:cubicBezTo>
                  <a:cubicBezTo>
                    <a:pt x="220265" y="38002"/>
                    <a:pt x="219928" y="38002"/>
                    <a:pt x="219928" y="38002"/>
                  </a:cubicBezTo>
                  <a:cubicBezTo>
                    <a:pt x="216229" y="38002"/>
                    <a:pt x="207822" y="52984"/>
                    <a:pt x="206141" y="63581"/>
                  </a:cubicBezTo>
                  <a:cubicBezTo>
                    <a:pt x="204460" y="73812"/>
                    <a:pt x="196052" y="70524"/>
                    <a:pt x="183610" y="71620"/>
                  </a:cubicBezTo>
                  <a:cubicBezTo>
                    <a:pt x="171168" y="72716"/>
                    <a:pt x="176212" y="87698"/>
                    <a:pt x="173521" y="95006"/>
                  </a:cubicBezTo>
                  <a:cubicBezTo>
                    <a:pt x="170831" y="101584"/>
                    <a:pt x="157380" y="89890"/>
                    <a:pt x="150318" y="88063"/>
                  </a:cubicBezTo>
                  <a:cubicBezTo>
                    <a:pt x="151327" y="93910"/>
                    <a:pt x="153008" y="99757"/>
                    <a:pt x="155026" y="99757"/>
                  </a:cubicBezTo>
                  <a:cubicBezTo>
                    <a:pt x="158725" y="99757"/>
                    <a:pt x="164106" y="110719"/>
                    <a:pt x="167805" y="107430"/>
                  </a:cubicBezTo>
                  <a:cubicBezTo>
                    <a:pt x="171504" y="104142"/>
                    <a:pt x="182601" y="107430"/>
                    <a:pt x="187982" y="105238"/>
                  </a:cubicBezTo>
                  <a:cubicBezTo>
                    <a:pt x="193362" y="103045"/>
                    <a:pt x="194371" y="97564"/>
                    <a:pt x="203787" y="97564"/>
                  </a:cubicBezTo>
                  <a:cubicBezTo>
                    <a:pt x="212867" y="97564"/>
                    <a:pt x="209167" y="106334"/>
                    <a:pt x="218583" y="100853"/>
                  </a:cubicBezTo>
                  <a:cubicBezTo>
                    <a:pt x="227663" y="95372"/>
                    <a:pt x="233380" y="99757"/>
                    <a:pt x="232371" y="89890"/>
                  </a:cubicBezTo>
                  <a:cubicBezTo>
                    <a:pt x="231362" y="80024"/>
                    <a:pt x="237751" y="80024"/>
                    <a:pt x="237079" y="72716"/>
                  </a:cubicBezTo>
                  <a:cubicBezTo>
                    <a:pt x="236070" y="65043"/>
                    <a:pt x="247167" y="70524"/>
                    <a:pt x="246158" y="56638"/>
                  </a:cubicBezTo>
                  <a:cubicBezTo>
                    <a:pt x="245150" y="42753"/>
                    <a:pt x="262636" y="44580"/>
                    <a:pt x="270034" y="44580"/>
                  </a:cubicBezTo>
                  <a:cubicBezTo>
                    <a:pt x="271716" y="44580"/>
                    <a:pt x="274406" y="45676"/>
                    <a:pt x="277433" y="47503"/>
                  </a:cubicBezTo>
                  <a:cubicBezTo>
                    <a:pt x="282813" y="44214"/>
                    <a:pt x="290884" y="40195"/>
                    <a:pt x="287185" y="36541"/>
                  </a:cubicBezTo>
                  <a:cubicBezTo>
                    <a:pt x="283149" y="32156"/>
                    <a:pt x="299627" y="35810"/>
                    <a:pt x="301645" y="29598"/>
                  </a:cubicBezTo>
                  <a:cubicBezTo>
                    <a:pt x="303663" y="22655"/>
                    <a:pt x="295256" y="17174"/>
                    <a:pt x="291220" y="1827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15" name="Freeform: Shape 114">
              <a:extLst>
                <a:ext uri="{FF2B5EF4-FFF2-40B4-BE49-F238E27FC236}">
                  <a16:creationId xmlns:a16="http://schemas.microsoft.com/office/drawing/2014/main" id="{31C3898C-A247-4765-B077-A81BFB0E00EE}"/>
                </a:ext>
              </a:extLst>
            </p:cNvPr>
            <p:cNvSpPr/>
            <p:nvPr/>
          </p:nvSpPr>
          <p:spPr>
            <a:xfrm>
              <a:off x="10599991" y="2418560"/>
              <a:ext cx="16814" cy="14616"/>
            </a:xfrm>
            <a:custGeom>
              <a:avLst/>
              <a:gdLst>
                <a:gd name="connsiteX0" fmla="*/ 8407 w 16814"/>
                <a:gd name="connsiteY0" fmla="*/ 14982 h 14616"/>
                <a:gd name="connsiteX1" fmla="*/ 18496 w 16814"/>
                <a:gd name="connsiteY1" fmla="*/ 10597 h 14616"/>
                <a:gd name="connsiteX2" fmla="*/ 18496 w 16814"/>
                <a:gd name="connsiteY2" fmla="*/ 0 h 14616"/>
                <a:gd name="connsiteX3" fmla="*/ 10761 w 16814"/>
                <a:gd name="connsiteY3" fmla="*/ 4019 h 14616"/>
                <a:gd name="connsiteX4" fmla="*/ 0 w 16814"/>
                <a:gd name="connsiteY4" fmla="*/ 1827 h 14616"/>
                <a:gd name="connsiteX5" fmla="*/ 8407 w 16814"/>
                <a:gd name="connsiteY5" fmla="*/ 14982 h 1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4" h="14616">
                  <a:moveTo>
                    <a:pt x="8407" y="14982"/>
                  </a:moveTo>
                  <a:cubicBezTo>
                    <a:pt x="13787" y="14982"/>
                    <a:pt x="14796" y="9501"/>
                    <a:pt x="18496" y="10597"/>
                  </a:cubicBezTo>
                  <a:cubicBezTo>
                    <a:pt x="20513" y="11328"/>
                    <a:pt x="19841" y="6577"/>
                    <a:pt x="18496" y="0"/>
                  </a:cubicBezTo>
                  <a:cubicBezTo>
                    <a:pt x="15133" y="1096"/>
                    <a:pt x="10761" y="1096"/>
                    <a:pt x="10761" y="4019"/>
                  </a:cubicBezTo>
                  <a:cubicBezTo>
                    <a:pt x="10761" y="8770"/>
                    <a:pt x="3699" y="2192"/>
                    <a:pt x="0" y="1827"/>
                  </a:cubicBezTo>
                  <a:cubicBezTo>
                    <a:pt x="3027" y="9501"/>
                    <a:pt x="6389" y="14982"/>
                    <a:pt x="8407" y="1498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16" name="Freeform: Shape 115">
              <a:extLst>
                <a:ext uri="{FF2B5EF4-FFF2-40B4-BE49-F238E27FC236}">
                  <a16:creationId xmlns:a16="http://schemas.microsoft.com/office/drawing/2014/main" id="{5843B5DE-3FCE-44D9-88F1-665591F9368E}"/>
                </a:ext>
              </a:extLst>
            </p:cNvPr>
            <p:cNvSpPr/>
            <p:nvPr/>
          </p:nvSpPr>
          <p:spPr>
            <a:xfrm>
              <a:off x="9438137" y="1777874"/>
              <a:ext cx="151327" cy="171742"/>
            </a:xfrm>
            <a:custGeom>
              <a:avLst/>
              <a:gdLst>
                <a:gd name="connsiteX0" fmla="*/ 128123 w 151326"/>
                <a:gd name="connsiteY0" fmla="*/ 158712 h 171742"/>
                <a:gd name="connsiteX1" fmla="*/ 135185 w 151326"/>
                <a:gd name="connsiteY1" fmla="*/ 152134 h 171742"/>
                <a:gd name="connsiteX2" fmla="*/ 145610 w 151326"/>
                <a:gd name="connsiteY2" fmla="*/ 159077 h 171742"/>
                <a:gd name="connsiteX3" fmla="*/ 152336 w 151326"/>
                <a:gd name="connsiteY3" fmla="*/ 154692 h 171742"/>
                <a:gd name="connsiteX4" fmla="*/ 143592 w 151326"/>
                <a:gd name="connsiteY4" fmla="*/ 140441 h 171742"/>
                <a:gd name="connsiteX5" fmla="*/ 137876 w 151326"/>
                <a:gd name="connsiteY5" fmla="*/ 128017 h 171742"/>
                <a:gd name="connsiteX6" fmla="*/ 139221 w 151326"/>
                <a:gd name="connsiteY6" fmla="*/ 115593 h 171742"/>
                <a:gd name="connsiteX7" fmla="*/ 131823 w 151326"/>
                <a:gd name="connsiteY7" fmla="*/ 104631 h 171742"/>
                <a:gd name="connsiteX8" fmla="*/ 114672 w 151326"/>
                <a:gd name="connsiteY8" fmla="*/ 90746 h 171742"/>
                <a:gd name="connsiteX9" fmla="*/ 107274 w 151326"/>
                <a:gd name="connsiteY9" fmla="*/ 80514 h 171742"/>
                <a:gd name="connsiteX10" fmla="*/ 105593 w 151326"/>
                <a:gd name="connsiteY10" fmla="*/ 64071 h 171742"/>
                <a:gd name="connsiteX11" fmla="*/ 111646 w 151326"/>
                <a:gd name="connsiteY11" fmla="*/ 49454 h 171742"/>
                <a:gd name="connsiteX12" fmla="*/ 113327 w 151326"/>
                <a:gd name="connsiteY12" fmla="*/ 38492 h 171742"/>
                <a:gd name="connsiteX13" fmla="*/ 107274 w 151326"/>
                <a:gd name="connsiteY13" fmla="*/ 31915 h 171742"/>
                <a:gd name="connsiteX14" fmla="*/ 98531 w 151326"/>
                <a:gd name="connsiteY14" fmla="*/ 20953 h 171742"/>
                <a:gd name="connsiteX15" fmla="*/ 93150 w 151326"/>
                <a:gd name="connsiteY15" fmla="*/ 6336 h 171742"/>
                <a:gd name="connsiteX16" fmla="*/ 76672 w 151326"/>
                <a:gd name="connsiteY16" fmla="*/ 3413 h 171742"/>
                <a:gd name="connsiteX17" fmla="*/ 62885 w 151326"/>
                <a:gd name="connsiteY17" fmla="*/ 124 h 171742"/>
                <a:gd name="connsiteX18" fmla="*/ 55823 w 151326"/>
                <a:gd name="connsiteY18" fmla="*/ 6336 h 171742"/>
                <a:gd name="connsiteX19" fmla="*/ 56159 w 151326"/>
                <a:gd name="connsiteY19" fmla="*/ 6336 h 171742"/>
                <a:gd name="connsiteX20" fmla="*/ 47079 w 151326"/>
                <a:gd name="connsiteY20" fmla="*/ 14375 h 171742"/>
                <a:gd name="connsiteX21" fmla="*/ 37327 w 151326"/>
                <a:gd name="connsiteY21" fmla="*/ 23145 h 171742"/>
                <a:gd name="connsiteX22" fmla="*/ 38672 w 151326"/>
                <a:gd name="connsiteY22" fmla="*/ 38492 h 171742"/>
                <a:gd name="connsiteX23" fmla="*/ 37327 w 151326"/>
                <a:gd name="connsiteY23" fmla="*/ 53109 h 171742"/>
                <a:gd name="connsiteX24" fmla="*/ 33628 w 151326"/>
                <a:gd name="connsiteY24" fmla="*/ 64071 h 171742"/>
                <a:gd name="connsiteX25" fmla="*/ 0 w 151326"/>
                <a:gd name="connsiteY25" fmla="*/ 84899 h 171742"/>
                <a:gd name="connsiteX26" fmla="*/ 1345 w 151326"/>
                <a:gd name="connsiteY26" fmla="*/ 94034 h 171742"/>
                <a:gd name="connsiteX27" fmla="*/ 5044 w 151326"/>
                <a:gd name="connsiteY27" fmla="*/ 111939 h 171742"/>
                <a:gd name="connsiteX28" fmla="*/ 17150 w 151326"/>
                <a:gd name="connsiteY28" fmla="*/ 111939 h 171742"/>
                <a:gd name="connsiteX29" fmla="*/ 48088 w 151326"/>
                <a:gd name="connsiteY29" fmla="*/ 132768 h 171742"/>
                <a:gd name="connsiteX30" fmla="*/ 85752 w 151326"/>
                <a:gd name="connsiteY30" fmla="*/ 165289 h 171742"/>
                <a:gd name="connsiteX31" fmla="*/ 104247 w 151326"/>
                <a:gd name="connsiteY31" fmla="*/ 172597 h 171742"/>
                <a:gd name="connsiteX32" fmla="*/ 122407 w 151326"/>
                <a:gd name="connsiteY32" fmla="*/ 174790 h 171742"/>
                <a:gd name="connsiteX33" fmla="*/ 128123 w 151326"/>
                <a:gd name="connsiteY33" fmla="*/ 158712 h 17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1326" h="171742">
                  <a:moveTo>
                    <a:pt x="128123" y="158712"/>
                  </a:moveTo>
                  <a:cubicBezTo>
                    <a:pt x="130141" y="156154"/>
                    <a:pt x="130478" y="152865"/>
                    <a:pt x="135185" y="152134"/>
                  </a:cubicBezTo>
                  <a:cubicBezTo>
                    <a:pt x="138885" y="151403"/>
                    <a:pt x="141238" y="154327"/>
                    <a:pt x="145610" y="159077"/>
                  </a:cubicBezTo>
                  <a:cubicBezTo>
                    <a:pt x="147292" y="157250"/>
                    <a:pt x="149982" y="155788"/>
                    <a:pt x="152336" y="154692"/>
                  </a:cubicBezTo>
                  <a:cubicBezTo>
                    <a:pt x="148300" y="149576"/>
                    <a:pt x="143256" y="143730"/>
                    <a:pt x="143592" y="140441"/>
                  </a:cubicBezTo>
                  <a:cubicBezTo>
                    <a:pt x="144265" y="134595"/>
                    <a:pt x="138548" y="131671"/>
                    <a:pt x="137876" y="128017"/>
                  </a:cubicBezTo>
                  <a:cubicBezTo>
                    <a:pt x="137203" y="124363"/>
                    <a:pt x="141575" y="118517"/>
                    <a:pt x="139221" y="115593"/>
                  </a:cubicBezTo>
                  <a:cubicBezTo>
                    <a:pt x="136867" y="112670"/>
                    <a:pt x="136194" y="105362"/>
                    <a:pt x="131823" y="104631"/>
                  </a:cubicBezTo>
                  <a:cubicBezTo>
                    <a:pt x="127451" y="103900"/>
                    <a:pt x="114000" y="95861"/>
                    <a:pt x="114672" y="90746"/>
                  </a:cubicBezTo>
                  <a:cubicBezTo>
                    <a:pt x="115345" y="85630"/>
                    <a:pt x="109628" y="81976"/>
                    <a:pt x="107274" y="80514"/>
                  </a:cubicBezTo>
                  <a:cubicBezTo>
                    <a:pt x="104920" y="79053"/>
                    <a:pt x="102230" y="65898"/>
                    <a:pt x="105593" y="64071"/>
                  </a:cubicBezTo>
                  <a:cubicBezTo>
                    <a:pt x="108619" y="61878"/>
                    <a:pt x="107947" y="49454"/>
                    <a:pt x="111646" y="49454"/>
                  </a:cubicBezTo>
                  <a:cubicBezTo>
                    <a:pt x="115345" y="49454"/>
                    <a:pt x="112318" y="42877"/>
                    <a:pt x="113327" y="38492"/>
                  </a:cubicBezTo>
                  <a:cubicBezTo>
                    <a:pt x="114672" y="34107"/>
                    <a:pt x="110301" y="31915"/>
                    <a:pt x="107274" y="31915"/>
                  </a:cubicBezTo>
                  <a:cubicBezTo>
                    <a:pt x="104247" y="31915"/>
                    <a:pt x="98531" y="26068"/>
                    <a:pt x="98531" y="20953"/>
                  </a:cubicBezTo>
                  <a:cubicBezTo>
                    <a:pt x="98531" y="15837"/>
                    <a:pt x="92478" y="8529"/>
                    <a:pt x="93150" y="6336"/>
                  </a:cubicBezTo>
                  <a:cubicBezTo>
                    <a:pt x="92141" y="15837"/>
                    <a:pt x="80371" y="1221"/>
                    <a:pt x="76672" y="3413"/>
                  </a:cubicBezTo>
                  <a:cubicBezTo>
                    <a:pt x="72973" y="5605"/>
                    <a:pt x="70283" y="-972"/>
                    <a:pt x="62885" y="124"/>
                  </a:cubicBezTo>
                  <a:cubicBezTo>
                    <a:pt x="58177" y="855"/>
                    <a:pt x="58177" y="3778"/>
                    <a:pt x="55823" y="6336"/>
                  </a:cubicBezTo>
                  <a:lnTo>
                    <a:pt x="56159" y="6336"/>
                  </a:lnTo>
                  <a:lnTo>
                    <a:pt x="47079" y="14375"/>
                  </a:lnTo>
                  <a:cubicBezTo>
                    <a:pt x="47079" y="14375"/>
                    <a:pt x="39009" y="17299"/>
                    <a:pt x="37327" y="23145"/>
                  </a:cubicBezTo>
                  <a:cubicBezTo>
                    <a:pt x="35646" y="28992"/>
                    <a:pt x="41026" y="34838"/>
                    <a:pt x="38672" y="38492"/>
                  </a:cubicBezTo>
                  <a:cubicBezTo>
                    <a:pt x="36319" y="42146"/>
                    <a:pt x="36655" y="50185"/>
                    <a:pt x="37327" y="53109"/>
                  </a:cubicBezTo>
                  <a:cubicBezTo>
                    <a:pt x="38000" y="56032"/>
                    <a:pt x="33628" y="64071"/>
                    <a:pt x="33628" y="64071"/>
                  </a:cubicBezTo>
                  <a:cubicBezTo>
                    <a:pt x="33628" y="64071"/>
                    <a:pt x="15133" y="75764"/>
                    <a:pt x="0" y="84899"/>
                  </a:cubicBezTo>
                  <a:cubicBezTo>
                    <a:pt x="336" y="88188"/>
                    <a:pt x="673" y="91476"/>
                    <a:pt x="1345" y="94034"/>
                  </a:cubicBezTo>
                  <a:cubicBezTo>
                    <a:pt x="2354" y="98054"/>
                    <a:pt x="3699" y="105727"/>
                    <a:pt x="5044" y="111939"/>
                  </a:cubicBezTo>
                  <a:cubicBezTo>
                    <a:pt x="11097" y="111939"/>
                    <a:pt x="11770" y="111209"/>
                    <a:pt x="17150" y="111939"/>
                  </a:cubicBezTo>
                  <a:cubicBezTo>
                    <a:pt x="22867" y="112670"/>
                    <a:pt x="43044" y="129844"/>
                    <a:pt x="48088" y="132768"/>
                  </a:cubicBezTo>
                  <a:cubicBezTo>
                    <a:pt x="53133" y="135691"/>
                    <a:pt x="80035" y="159443"/>
                    <a:pt x="85752" y="165289"/>
                  </a:cubicBezTo>
                  <a:cubicBezTo>
                    <a:pt x="91469" y="171136"/>
                    <a:pt x="100548" y="172597"/>
                    <a:pt x="104247" y="172597"/>
                  </a:cubicBezTo>
                  <a:cubicBezTo>
                    <a:pt x="106265" y="172597"/>
                    <a:pt x="115345" y="173693"/>
                    <a:pt x="122407" y="174790"/>
                  </a:cubicBezTo>
                  <a:cubicBezTo>
                    <a:pt x="123752" y="168578"/>
                    <a:pt x="126778" y="160173"/>
                    <a:pt x="128123" y="15871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17" name="Freeform: Shape 116">
              <a:extLst>
                <a:ext uri="{FF2B5EF4-FFF2-40B4-BE49-F238E27FC236}">
                  <a16:creationId xmlns:a16="http://schemas.microsoft.com/office/drawing/2014/main" id="{B7BB0441-7D1D-4B69-9F3B-F1E58F9ED9BC}"/>
                </a:ext>
              </a:extLst>
            </p:cNvPr>
            <p:cNvSpPr/>
            <p:nvPr/>
          </p:nvSpPr>
          <p:spPr>
            <a:xfrm>
              <a:off x="9559871" y="1929978"/>
              <a:ext cx="26903" cy="32887"/>
            </a:xfrm>
            <a:custGeom>
              <a:avLst/>
              <a:gdLst>
                <a:gd name="connsiteX0" fmla="*/ 9416 w 26902"/>
                <a:gd name="connsiteY0" fmla="*/ 24148 h 32886"/>
                <a:gd name="connsiteX1" fmla="*/ 17487 w 26902"/>
                <a:gd name="connsiteY1" fmla="*/ 32187 h 32886"/>
                <a:gd name="connsiteX2" fmla="*/ 29929 w 26902"/>
                <a:gd name="connsiteY2" fmla="*/ 32918 h 32886"/>
                <a:gd name="connsiteX3" fmla="*/ 22531 w 26902"/>
                <a:gd name="connsiteY3" fmla="*/ 9897 h 32886"/>
                <a:gd name="connsiteX4" fmla="*/ 23876 w 26902"/>
                <a:gd name="connsiteY4" fmla="*/ 6974 h 32886"/>
                <a:gd name="connsiteX5" fmla="*/ 13451 w 26902"/>
                <a:gd name="connsiteY5" fmla="*/ 31 h 32886"/>
                <a:gd name="connsiteX6" fmla="*/ 6389 w 26902"/>
                <a:gd name="connsiteY6" fmla="*/ 6608 h 32886"/>
                <a:gd name="connsiteX7" fmla="*/ 0 w 26902"/>
                <a:gd name="connsiteY7" fmla="*/ 22686 h 32886"/>
                <a:gd name="connsiteX8" fmla="*/ 9416 w 26902"/>
                <a:gd name="connsiteY8" fmla="*/ 24148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02" h="32886">
                  <a:moveTo>
                    <a:pt x="9416" y="24148"/>
                  </a:moveTo>
                  <a:lnTo>
                    <a:pt x="17487" y="32187"/>
                  </a:lnTo>
                  <a:lnTo>
                    <a:pt x="29929" y="32918"/>
                  </a:lnTo>
                  <a:cubicBezTo>
                    <a:pt x="27239" y="24513"/>
                    <a:pt x="22531" y="12820"/>
                    <a:pt x="22531" y="9897"/>
                  </a:cubicBezTo>
                  <a:cubicBezTo>
                    <a:pt x="22531" y="8801"/>
                    <a:pt x="23204" y="7704"/>
                    <a:pt x="23876" y="6974"/>
                  </a:cubicBezTo>
                  <a:cubicBezTo>
                    <a:pt x="19841" y="2589"/>
                    <a:pt x="17487" y="-335"/>
                    <a:pt x="13451" y="31"/>
                  </a:cubicBezTo>
                  <a:cubicBezTo>
                    <a:pt x="8743" y="762"/>
                    <a:pt x="8407" y="4416"/>
                    <a:pt x="6389" y="6608"/>
                  </a:cubicBezTo>
                  <a:cubicBezTo>
                    <a:pt x="5044" y="8070"/>
                    <a:pt x="2018" y="16474"/>
                    <a:pt x="0" y="22686"/>
                  </a:cubicBezTo>
                  <a:cubicBezTo>
                    <a:pt x="5044" y="23417"/>
                    <a:pt x="9416" y="24148"/>
                    <a:pt x="9416" y="2414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18" name="Freeform: Shape 117">
              <a:extLst>
                <a:ext uri="{FF2B5EF4-FFF2-40B4-BE49-F238E27FC236}">
                  <a16:creationId xmlns:a16="http://schemas.microsoft.com/office/drawing/2014/main" id="{FE138B74-3089-4231-A952-0422E1C4876D}"/>
                </a:ext>
              </a:extLst>
            </p:cNvPr>
            <p:cNvSpPr/>
            <p:nvPr/>
          </p:nvSpPr>
          <p:spPr>
            <a:xfrm>
              <a:off x="8765658" y="1467401"/>
              <a:ext cx="201769" cy="200975"/>
            </a:xfrm>
            <a:custGeom>
              <a:avLst/>
              <a:gdLst>
                <a:gd name="connsiteX0" fmla="*/ 183189 w 201769"/>
                <a:gd name="connsiteY0" fmla="*/ 94276 h 200974"/>
                <a:gd name="connsiteX1" fmla="*/ 191259 w 201769"/>
                <a:gd name="connsiteY1" fmla="*/ 86602 h 200974"/>
                <a:gd name="connsiteX2" fmla="*/ 194622 w 201769"/>
                <a:gd name="connsiteY2" fmla="*/ 72716 h 200974"/>
                <a:gd name="connsiteX3" fmla="*/ 201012 w 201769"/>
                <a:gd name="connsiteY3" fmla="*/ 57735 h 200974"/>
                <a:gd name="connsiteX4" fmla="*/ 197985 w 201769"/>
                <a:gd name="connsiteY4" fmla="*/ 51523 h 200974"/>
                <a:gd name="connsiteX5" fmla="*/ 189578 w 201769"/>
                <a:gd name="connsiteY5" fmla="*/ 48234 h 200974"/>
                <a:gd name="connsiteX6" fmla="*/ 179490 w 201769"/>
                <a:gd name="connsiteY6" fmla="*/ 42387 h 200974"/>
                <a:gd name="connsiteX7" fmla="*/ 163348 w 201769"/>
                <a:gd name="connsiteY7" fmla="*/ 39099 h 200974"/>
                <a:gd name="connsiteX8" fmla="*/ 155277 w 201769"/>
                <a:gd name="connsiteY8" fmla="*/ 32887 h 200974"/>
                <a:gd name="connsiteX9" fmla="*/ 150906 w 201769"/>
                <a:gd name="connsiteY9" fmla="*/ 24482 h 200974"/>
                <a:gd name="connsiteX10" fmla="*/ 143844 w 201769"/>
                <a:gd name="connsiteY10" fmla="*/ 28502 h 200974"/>
                <a:gd name="connsiteX11" fmla="*/ 139472 w 201769"/>
                <a:gd name="connsiteY11" fmla="*/ 22290 h 200974"/>
                <a:gd name="connsiteX12" fmla="*/ 129720 w 201769"/>
                <a:gd name="connsiteY12" fmla="*/ 15347 h 200974"/>
                <a:gd name="connsiteX13" fmla="*/ 121649 w 201769"/>
                <a:gd name="connsiteY13" fmla="*/ 9501 h 200974"/>
                <a:gd name="connsiteX14" fmla="*/ 116269 w 201769"/>
                <a:gd name="connsiteY14" fmla="*/ 2558 h 200974"/>
                <a:gd name="connsiteX15" fmla="*/ 114251 w 201769"/>
                <a:gd name="connsiteY15" fmla="*/ 0 h 200974"/>
                <a:gd name="connsiteX16" fmla="*/ 110888 w 201769"/>
                <a:gd name="connsiteY16" fmla="*/ 365 h 200974"/>
                <a:gd name="connsiteX17" fmla="*/ 101472 w 201769"/>
                <a:gd name="connsiteY17" fmla="*/ 16078 h 200974"/>
                <a:gd name="connsiteX18" fmla="*/ 85331 w 201769"/>
                <a:gd name="connsiteY18" fmla="*/ 28867 h 200974"/>
                <a:gd name="connsiteX19" fmla="*/ 75242 w 201769"/>
                <a:gd name="connsiteY19" fmla="*/ 42022 h 200974"/>
                <a:gd name="connsiteX20" fmla="*/ 55738 w 201769"/>
                <a:gd name="connsiteY20" fmla="*/ 34348 h 200974"/>
                <a:gd name="connsiteX21" fmla="*/ 46658 w 201769"/>
                <a:gd name="connsiteY21" fmla="*/ 41291 h 200974"/>
                <a:gd name="connsiteX22" fmla="*/ 48676 w 201769"/>
                <a:gd name="connsiteY22" fmla="*/ 60658 h 200974"/>
                <a:gd name="connsiteX23" fmla="*/ 35225 w 201769"/>
                <a:gd name="connsiteY23" fmla="*/ 59927 h 200974"/>
                <a:gd name="connsiteX24" fmla="*/ 25809 w 201769"/>
                <a:gd name="connsiteY24" fmla="*/ 54446 h 200974"/>
                <a:gd name="connsiteX25" fmla="*/ 10676 w 201769"/>
                <a:gd name="connsiteY25" fmla="*/ 56273 h 200974"/>
                <a:gd name="connsiteX26" fmla="*/ 924 w 201769"/>
                <a:gd name="connsiteY26" fmla="*/ 65043 h 200974"/>
                <a:gd name="connsiteX27" fmla="*/ 2605 w 201769"/>
                <a:gd name="connsiteY27" fmla="*/ 76370 h 200974"/>
                <a:gd name="connsiteX28" fmla="*/ 11349 w 201769"/>
                <a:gd name="connsiteY28" fmla="*/ 80025 h 200974"/>
                <a:gd name="connsiteX29" fmla="*/ 21101 w 201769"/>
                <a:gd name="connsiteY29" fmla="*/ 79659 h 200974"/>
                <a:gd name="connsiteX30" fmla="*/ 30517 w 201769"/>
                <a:gd name="connsiteY30" fmla="*/ 86967 h 200974"/>
                <a:gd name="connsiteX31" fmla="*/ 36570 w 201769"/>
                <a:gd name="connsiteY31" fmla="*/ 88794 h 200974"/>
                <a:gd name="connsiteX32" fmla="*/ 41614 w 201769"/>
                <a:gd name="connsiteY32" fmla="*/ 96833 h 200974"/>
                <a:gd name="connsiteX33" fmla="*/ 41614 w 201769"/>
                <a:gd name="connsiteY33" fmla="*/ 97930 h 200974"/>
                <a:gd name="connsiteX34" fmla="*/ 45986 w 201769"/>
                <a:gd name="connsiteY34" fmla="*/ 103411 h 200974"/>
                <a:gd name="connsiteX35" fmla="*/ 49012 w 201769"/>
                <a:gd name="connsiteY35" fmla="*/ 110353 h 200974"/>
                <a:gd name="connsiteX36" fmla="*/ 53720 w 201769"/>
                <a:gd name="connsiteY36" fmla="*/ 112546 h 200974"/>
                <a:gd name="connsiteX37" fmla="*/ 57756 w 201769"/>
                <a:gd name="connsiteY37" fmla="*/ 126797 h 200974"/>
                <a:gd name="connsiteX38" fmla="*/ 58092 w 201769"/>
                <a:gd name="connsiteY38" fmla="*/ 132278 h 200974"/>
                <a:gd name="connsiteX39" fmla="*/ 60782 w 201769"/>
                <a:gd name="connsiteY39" fmla="*/ 140317 h 200974"/>
                <a:gd name="connsiteX40" fmla="*/ 55065 w 201769"/>
                <a:gd name="connsiteY40" fmla="*/ 158587 h 200974"/>
                <a:gd name="connsiteX41" fmla="*/ 48004 w 201769"/>
                <a:gd name="connsiteY41" fmla="*/ 181243 h 200974"/>
                <a:gd name="connsiteX42" fmla="*/ 46995 w 201769"/>
                <a:gd name="connsiteY42" fmla="*/ 181608 h 200974"/>
                <a:gd name="connsiteX43" fmla="*/ 55738 w 201769"/>
                <a:gd name="connsiteY43" fmla="*/ 186724 h 200974"/>
                <a:gd name="connsiteX44" fmla="*/ 70871 w 201769"/>
                <a:gd name="connsiteY44" fmla="*/ 195128 h 200974"/>
                <a:gd name="connsiteX45" fmla="*/ 83313 w 201769"/>
                <a:gd name="connsiteY45" fmla="*/ 193667 h 200974"/>
                <a:gd name="connsiteX46" fmla="*/ 90711 w 201769"/>
                <a:gd name="connsiteY46" fmla="*/ 195494 h 200974"/>
                <a:gd name="connsiteX47" fmla="*/ 109207 w 201769"/>
                <a:gd name="connsiteY47" fmla="*/ 200609 h 200974"/>
                <a:gd name="connsiteX48" fmla="*/ 125348 w 201769"/>
                <a:gd name="connsiteY48" fmla="*/ 201340 h 200974"/>
                <a:gd name="connsiteX49" fmla="*/ 124339 w 201769"/>
                <a:gd name="connsiteY49" fmla="*/ 196590 h 200974"/>
                <a:gd name="connsiteX50" fmla="*/ 137118 w 201769"/>
                <a:gd name="connsiteY50" fmla="*/ 178320 h 200974"/>
                <a:gd name="connsiteX51" fmla="*/ 165702 w 201769"/>
                <a:gd name="connsiteY51" fmla="*/ 185628 h 200974"/>
                <a:gd name="connsiteX52" fmla="*/ 183861 w 201769"/>
                <a:gd name="connsiteY52" fmla="*/ 178685 h 200974"/>
                <a:gd name="connsiteX53" fmla="*/ 193614 w 201769"/>
                <a:gd name="connsiteY53" fmla="*/ 171377 h 200974"/>
                <a:gd name="connsiteX54" fmla="*/ 195295 w 201769"/>
                <a:gd name="connsiteY54" fmla="*/ 165165 h 200974"/>
                <a:gd name="connsiteX55" fmla="*/ 187897 w 201769"/>
                <a:gd name="connsiteY55" fmla="*/ 162241 h 200974"/>
                <a:gd name="connsiteX56" fmla="*/ 184534 w 201769"/>
                <a:gd name="connsiteY56" fmla="*/ 153472 h 200974"/>
                <a:gd name="connsiteX57" fmla="*/ 180162 w 201769"/>
                <a:gd name="connsiteY57" fmla="*/ 143971 h 200974"/>
                <a:gd name="connsiteX58" fmla="*/ 183189 w 201769"/>
                <a:gd name="connsiteY58" fmla="*/ 139586 h 200974"/>
                <a:gd name="connsiteX59" fmla="*/ 186215 w 201769"/>
                <a:gd name="connsiteY59" fmla="*/ 132278 h 200974"/>
                <a:gd name="connsiteX60" fmla="*/ 184534 w 201769"/>
                <a:gd name="connsiteY60" fmla="*/ 123508 h 200974"/>
                <a:gd name="connsiteX61" fmla="*/ 181844 w 201769"/>
                <a:gd name="connsiteY61" fmla="*/ 114738 h 200974"/>
                <a:gd name="connsiteX62" fmla="*/ 174782 w 201769"/>
                <a:gd name="connsiteY62" fmla="*/ 114008 h 200974"/>
                <a:gd name="connsiteX63" fmla="*/ 172764 w 201769"/>
                <a:gd name="connsiteY63" fmla="*/ 107796 h 200974"/>
                <a:gd name="connsiteX64" fmla="*/ 183189 w 201769"/>
                <a:gd name="connsiteY64" fmla="*/ 94276 h 20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01769" h="200974">
                  <a:moveTo>
                    <a:pt x="183189" y="94276"/>
                  </a:moveTo>
                  <a:cubicBezTo>
                    <a:pt x="183861" y="90256"/>
                    <a:pt x="187897" y="86602"/>
                    <a:pt x="191259" y="86602"/>
                  </a:cubicBezTo>
                  <a:cubicBezTo>
                    <a:pt x="194622" y="86602"/>
                    <a:pt x="193614" y="78197"/>
                    <a:pt x="194622" y="72716"/>
                  </a:cubicBezTo>
                  <a:cubicBezTo>
                    <a:pt x="195631" y="67601"/>
                    <a:pt x="196304" y="62119"/>
                    <a:pt x="201012" y="57735"/>
                  </a:cubicBezTo>
                  <a:cubicBezTo>
                    <a:pt x="205383" y="53350"/>
                    <a:pt x="200003" y="51157"/>
                    <a:pt x="197985" y="51523"/>
                  </a:cubicBezTo>
                  <a:cubicBezTo>
                    <a:pt x="195968" y="51888"/>
                    <a:pt x="194286" y="48234"/>
                    <a:pt x="189578" y="48234"/>
                  </a:cubicBezTo>
                  <a:cubicBezTo>
                    <a:pt x="185206" y="48234"/>
                    <a:pt x="181507" y="45676"/>
                    <a:pt x="179490" y="42387"/>
                  </a:cubicBezTo>
                  <a:cubicBezTo>
                    <a:pt x="177472" y="39099"/>
                    <a:pt x="166711" y="38368"/>
                    <a:pt x="163348" y="39099"/>
                  </a:cubicBezTo>
                  <a:cubicBezTo>
                    <a:pt x="159985" y="39830"/>
                    <a:pt x="158977" y="32156"/>
                    <a:pt x="155277" y="32887"/>
                  </a:cubicBezTo>
                  <a:cubicBezTo>
                    <a:pt x="151914" y="33618"/>
                    <a:pt x="150906" y="27771"/>
                    <a:pt x="150906" y="24482"/>
                  </a:cubicBezTo>
                  <a:cubicBezTo>
                    <a:pt x="150906" y="21194"/>
                    <a:pt x="147207" y="27040"/>
                    <a:pt x="143844" y="28502"/>
                  </a:cubicBezTo>
                  <a:cubicBezTo>
                    <a:pt x="140817" y="29964"/>
                    <a:pt x="139808" y="24848"/>
                    <a:pt x="139472" y="22290"/>
                  </a:cubicBezTo>
                  <a:cubicBezTo>
                    <a:pt x="139136" y="19732"/>
                    <a:pt x="132746" y="17540"/>
                    <a:pt x="129720" y="15347"/>
                  </a:cubicBezTo>
                  <a:cubicBezTo>
                    <a:pt x="126693" y="13155"/>
                    <a:pt x="122994" y="6943"/>
                    <a:pt x="121649" y="9501"/>
                  </a:cubicBezTo>
                  <a:cubicBezTo>
                    <a:pt x="120304" y="12424"/>
                    <a:pt x="116605" y="5481"/>
                    <a:pt x="116269" y="2558"/>
                  </a:cubicBezTo>
                  <a:cubicBezTo>
                    <a:pt x="115932" y="731"/>
                    <a:pt x="114923" y="1096"/>
                    <a:pt x="114251" y="0"/>
                  </a:cubicBezTo>
                  <a:cubicBezTo>
                    <a:pt x="112906" y="365"/>
                    <a:pt x="111897" y="365"/>
                    <a:pt x="110888" y="365"/>
                  </a:cubicBezTo>
                  <a:cubicBezTo>
                    <a:pt x="105508" y="0"/>
                    <a:pt x="100463" y="5116"/>
                    <a:pt x="101472" y="16078"/>
                  </a:cubicBezTo>
                  <a:cubicBezTo>
                    <a:pt x="102481" y="27040"/>
                    <a:pt x="94747" y="28137"/>
                    <a:pt x="85331" y="28867"/>
                  </a:cubicBezTo>
                  <a:cubicBezTo>
                    <a:pt x="75915" y="29598"/>
                    <a:pt x="78941" y="38368"/>
                    <a:pt x="75242" y="42022"/>
                  </a:cubicBezTo>
                  <a:cubicBezTo>
                    <a:pt x="71207" y="45676"/>
                    <a:pt x="57419" y="40195"/>
                    <a:pt x="55738" y="34348"/>
                  </a:cubicBezTo>
                  <a:cubicBezTo>
                    <a:pt x="53720" y="28502"/>
                    <a:pt x="41278" y="34348"/>
                    <a:pt x="46658" y="41291"/>
                  </a:cubicBezTo>
                  <a:cubicBezTo>
                    <a:pt x="52039" y="48234"/>
                    <a:pt x="51703" y="58100"/>
                    <a:pt x="48676" y="60658"/>
                  </a:cubicBezTo>
                  <a:cubicBezTo>
                    <a:pt x="45650" y="63216"/>
                    <a:pt x="39260" y="56273"/>
                    <a:pt x="35225" y="59927"/>
                  </a:cubicBezTo>
                  <a:cubicBezTo>
                    <a:pt x="31189" y="63581"/>
                    <a:pt x="30853" y="56638"/>
                    <a:pt x="25809" y="54446"/>
                  </a:cubicBezTo>
                  <a:cubicBezTo>
                    <a:pt x="20765" y="52254"/>
                    <a:pt x="18747" y="57004"/>
                    <a:pt x="10676" y="56273"/>
                  </a:cubicBezTo>
                  <a:cubicBezTo>
                    <a:pt x="2605" y="55542"/>
                    <a:pt x="-2103" y="61023"/>
                    <a:pt x="924" y="65043"/>
                  </a:cubicBezTo>
                  <a:cubicBezTo>
                    <a:pt x="3950" y="69062"/>
                    <a:pt x="588" y="72716"/>
                    <a:pt x="2605" y="76370"/>
                  </a:cubicBezTo>
                  <a:cubicBezTo>
                    <a:pt x="3950" y="78197"/>
                    <a:pt x="7313" y="78928"/>
                    <a:pt x="11349" y="80025"/>
                  </a:cubicBezTo>
                  <a:cubicBezTo>
                    <a:pt x="14375" y="78928"/>
                    <a:pt x="18074" y="78928"/>
                    <a:pt x="21101" y="79659"/>
                  </a:cubicBezTo>
                  <a:cubicBezTo>
                    <a:pt x="25136" y="80755"/>
                    <a:pt x="28163" y="83313"/>
                    <a:pt x="30517" y="86967"/>
                  </a:cubicBezTo>
                  <a:cubicBezTo>
                    <a:pt x="32871" y="86967"/>
                    <a:pt x="34552" y="86602"/>
                    <a:pt x="36570" y="88794"/>
                  </a:cubicBezTo>
                  <a:cubicBezTo>
                    <a:pt x="40605" y="92448"/>
                    <a:pt x="41278" y="90256"/>
                    <a:pt x="41614" y="96833"/>
                  </a:cubicBezTo>
                  <a:cubicBezTo>
                    <a:pt x="41614" y="97199"/>
                    <a:pt x="41614" y="97564"/>
                    <a:pt x="41614" y="97930"/>
                  </a:cubicBezTo>
                  <a:cubicBezTo>
                    <a:pt x="43295" y="99391"/>
                    <a:pt x="44641" y="100853"/>
                    <a:pt x="45986" y="103411"/>
                  </a:cubicBezTo>
                  <a:cubicBezTo>
                    <a:pt x="46995" y="105603"/>
                    <a:pt x="48340" y="108161"/>
                    <a:pt x="49012" y="110353"/>
                  </a:cubicBezTo>
                  <a:cubicBezTo>
                    <a:pt x="50357" y="111450"/>
                    <a:pt x="52039" y="112181"/>
                    <a:pt x="53720" y="112546"/>
                  </a:cubicBezTo>
                  <a:cubicBezTo>
                    <a:pt x="61455" y="115104"/>
                    <a:pt x="55402" y="120950"/>
                    <a:pt x="57756" y="126797"/>
                  </a:cubicBezTo>
                  <a:cubicBezTo>
                    <a:pt x="58428" y="128624"/>
                    <a:pt x="58428" y="130451"/>
                    <a:pt x="58092" y="132278"/>
                  </a:cubicBezTo>
                  <a:cubicBezTo>
                    <a:pt x="59101" y="134836"/>
                    <a:pt x="60110" y="137759"/>
                    <a:pt x="60782" y="140317"/>
                  </a:cubicBezTo>
                  <a:cubicBezTo>
                    <a:pt x="62127" y="147260"/>
                    <a:pt x="60110" y="154568"/>
                    <a:pt x="55065" y="158587"/>
                  </a:cubicBezTo>
                  <a:cubicBezTo>
                    <a:pt x="53720" y="168088"/>
                    <a:pt x="50694" y="179781"/>
                    <a:pt x="48004" y="181243"/>
                  </a:cubicBezTo>
                  <a:cubicBezTo>
                    <a:pt x="47667" y="181243"/>
                    <a:pt x="47331" y="181243"/>
                    <a:pt x="46995" y="181608"/>
                  </a:cubicBezTo>
                  <a:cubicBezTo>
                    <a:pt x="50357" y="183801"/>
                    <a:pt x="54057" y="185262"/>
                    <a:pt x="55738" y="186724"/>
                  </a:cubicBezTo>
                  <a:cubicBezTo>
                    <a:pt x="59101" y="189282"/>
                    <a:pt x="66499" y="191840"/>
                    <a:pt x="70871" y="195128"/>
                  </a:cubicBezTo>
                  <a:cubicBezTo>
                    <a:pt x="75242" y="198417"/>
                    <a:pt x="83313" y="197686"/>
                    <a:pt x="83313" y="193667"/>
                  </a:cubicBezTo>
                  <a:cubicBezTo>
                    <a:pt x="83313" y="189647"/>
                    <a:pt x="87685" y="192205"/>
                    <a:pt x="90711" y="195494"/>
                  </a:cubicBezTo>
                  <a:cubicBezTo>
                    <a:pt x="93402" y="198782"/>
                    <a:pt x="104162" y="199513"/>
                    <a:pt x="109207" y="200609"/>
                  </a:cubicBezTo>
                  <a:cubicBezTo>
                    <a:pt x="113578" y="201706"/>
                    <a:pt x="119632" y="200975"/>
                    <a:pt x="125348" y="201340"/>
                  </a:cubicBezTo>
                  <a:cubicBezTo>
                    <a:pt x="125012" y="199879"/>
                    <a:pt x="125012" y="198417"/>
                    <a:pt x="124339" y="196590"/>
                  </a:cubicBezTo>
                  <a:cubicBezTo>
                    <a:pt x="121649" y="185993"/>
                    <a:pt x="129720" y="179781"/>
                    <a:pt x="137118" y="178320"/>
                  </a:cubicBezTo>
                  <a:cubicBezTo>
                    <a:pt x="144853" y="176858"/>
                    <a:pt x="161330" y="182339"/>
                    <a:pt x="165702" y="185628"/>
                  </a:cubicBezTo>
                  <a:cubicBezTo>
                    <a:pt x="170074" y="188916"/>
                    <a:pt x="176127" y="188186"/>
                    <a:pt x="183861" y="178685"/>
                  </a:cubicBezTo>
                  <a:cubicBezTo>
                    <a:pt x="187560" y="173935"/>
                    <a:pt x="190923" y="172108"/>
                    <a:pt x="193614" y="171377"/>
                  </a:cubicBezTo>
                  <a:cubicBezTo>
                    <a:pt x="193950" y="169184"/>
                    <a:pt x="194622" y="166992"/>
                    <a:pt x="195295" y="165165"/>
                  </a:cubicBezTo>
                  <a:cubicBezTo>
                    <a:pt x="196304" y="161876"/>
                    <a:pt x="191596" y="162607"/>
                    <a:pt x="187897" y="162241"/>
                  </a:cubicBezTo>
                  <a:cubicBezTo>
                    <a:pt x="184534" y="161876"/>
                    <a:pt x="181844" y="157857"/>
                    <a:pt x="184534" y="153472"/>
                  </a:cubicBezTo>
                  <a:cubicBezTo>
                    <a:pt x="186888" y="149087"/>
                    <a:pt x="182516" y="148721"/>
                    <a:pt x="180162" y="143971"/>
                  </a:cubicBezTo>
                  <a:cubicBezTo>
                    <a:pt x="177808" y="139586"/>
                    <a:pt x="181171" y="140682"/>
                    <a:pt x="183189" y="139586"/>
                  </a:cubicBezTo>
                  <a:cubicBezTo>
                    <a:pt x="185206" y="138490"/>
                    <a:pt x="187897" y="133374"/>
                    <a:pt x="186215" y="132278"/>
                  </a:cubicBezTo>
                  <a:cubicBezTo>
                    <a:pt x="184534" y="131182"/>
                    <a:pt x="183189" y="128259"/>
                    <a:pt x="184534" y="123508"/>
                  </a:cubicBezTo>
                  <a:cubicBezTo>
                    <a:pt x="185879" y="118758"/>
                    <a:pt x="181844" y="118392"/>
                    <a:pt x="181844" y="114738"/>
                  </a:cubicBezTo>
                  <a:cubicBezTo>
                    <a:pt x="181844" y="111084"/>
                    <a:pt x="178144" y="109623"/>
                    <a:pt x="174782" y="114008"/>
                  </a:cubicBezTo>
                  <a:cubicBezTo>
                    <a:pt x="171755" y="118392"/>
                    <a:pt x="170746" y="115104"/>
                    <a:pt x="172764" y="107796"/>
                  </a:cubicBezTo>
                  <a:cubicBezTo>
                    <a:pt x="175118" y="101584"/>
                    <a:pt x="182180" y="98295"/>
                    <a:pt x="183189" y="9427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19" name="Freeform: Shape 118">
              <a:extLst>
                <a:ext uri="{FF2B5EF4-FFF2-40B4-BE49-F238E27FC236}">
                  <a16:creationId xmlns:a16="http://schemas.microsoft.com/office/drawing/2014/main" id="{57C49791-F380-4D11-AF20-7B565EE41C40}"/>
                </a:ext>
              </a:extLst>
            </p:cNvPr>
            <p:cNvSpPr/>
            <p:nvPr/>
          </p:nvSpPr>
          <p:spPr>
            <a:xfrm>
              <a:off x="8975457" y="1656666"/>
              <a:ext cx="13451" cy="32887"/>
            </a:xfrm>
            <a:custGeom>
              <a:avLst/>
              <a:gdLst>
                <a:gd name="connsiteX0" fmla="*/ 12399 w 13451"/>
                <a:gd name="connsiteY0" fmla="*/ 17 h 32886"/>
                <a:gd name="connsiteX1" fmla="*/ 2647 w 13451"/>
                <a:gd name="connsiteY1" fmla="*/ 9883 h 32886"/>
                <a:gd name="connsiteX2" fmla="*/ 9036 w 13451"/>
                <a:gd name="connsiteY2" fmla="*/ 34366 h 32886"/>
                <a:gd name="connsiteX3" fmla="*/ 12399 w 13451"/>
                <a:gd name="connsiteY3" fmla="*/ 17 h 32886"/>
              </a:gdLst>
              <a:ahLst/>
              <a:cxnLst>
                <a:cxn ang="0">
                  <a:pos x="connsiteX0" y="connsiteY0"/>
                </a:cxn>
                <a:cxn ang="0">
                  <a:pos x="connsiteX1" y="connsiteY1"/>
                </a:cxn>
                <a:cxn ang="0">
                  <a:pos x="connsiteX2" y="connsiteY2"/>
                </a:cxn>
                <a:cxn ang="0">
                  <a:pos x="connsiteX3" y="connsiteY3"/>
                </a:cxn>
              </a:cxnLst>
              <a:rect l="l" t="t" r="r" b="b"/>
              <a:pathLst>
                <a:path w="13451" h="32886">
                  <a:moveTo>
                    <a:pt x="12399" y="17"/>
                  </a:moveTo>
                  <a:cubicBezTo>
                    <a:pt x="9709" y="-348"/>
                    <a:pt x="9036" y="5133"/>
                    <a:pt x="2647" y="9883"/>
                  </a:cubicBezTo>
                  <a:cubicBezTo>
                    <a:pt x="-3743" y="14634"/>
                    <a:pt x="2647" y="35096"/>
                    <a:pt x="9036" y="34366"/>
                  </a:cubicBezTo>
                  <a:cubicBezTo>
                    <a:pt x="15762" y="33269"/>
                    <a:pt x="15089" y="383"/>
                    <a:pt x="12399" y="1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20" name="Freeform: Shape 119">
              <a:extLst>
                <a:ext uri="{FF2B5EF4-FFF2-40B4-BE49-F238E27FC236}">
                  <a16:creationId xmlns:a16="http://schemas.microsoft.com/office/drawing/2014/main" id="{A595C23E-7805-4322-9576-06B9F25A78E1}"/>
                </a:ext>
              </a:extLst>
            </p:cNvPr>
            <p:cNvSpPr/>
            <p:nvPr/>
          </p:nvSpPr>
          <p:spPr>
            <a:xfrm>
              <a:off x="7422128" y="2236587"/>
              <a:ext cx="33628" cy="21925"/>
            </a:xfrm>
            <a:custGeom>
              <a:avLst/>
              <a:gdLst>
                <a:gd name="connsiteX0" fmla="*/ 35646 w 33628"/>
                <a:gd name="connsiteY0" fmla="*/ 9135 h 21924"/>
                <a:gd name="connsiteX1" fmla="*/ 18496 w 33628"/>
                <a:gd name="connsiteY1" fmla="*/ 4020 h 21924"/>
                <a:gd name="connsiteX2" fmla="*/ 11770 w 33628"/>
                <a:gd name="connsiteY2" fmla="*/ 0 h 21924"/>
                <a:gd name="connsiteX3" fmla="*/ 11097 w 33628"/>
                <a:gd name="connsiteY3" fmla="*/ 365 h 21924"/>
                <a:gd name="connsiteX4" fmla="*/ 0 w 33628"/>
                <a:gd name="connsiteY4" fmla="*/ 11328 h 21924"/>
                <a:gd name="connsiteX5" fmla="*/ 30265 w 33628"/>
                <a:gd name="connsiteY5" fmla="*/ 23386 h 21924"/>
                <a:gd name="connsiteX6" fmla="*/ 35310 w 33628"/>
                <a:gd name="connsiteY6" fmla="*/ 20828 h 21924"/>
                <a:gd name="connsiteX7" fmla="*/ 35646 w 33628"/>
                <a:gd name="connsiteY7" fmla="*/ 9135 h 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28" h="21924">
                  <a:moveTo>
                    <a:pt x="35646" y="9135"/>
                  </a:moveTo>
                  <a:cubicBezTo>
                    <a:pt x="32956" y="4750"/>
                    <a:pt x="25894" y="9866"/>
                    <a:pt x="18496" y="4020"/>
                  </a:cubicBezTo>
                  <a:cubicBezTo>
                    <a:pt x="16478" y="2558"/>
                    <a:pt x="14124" y="1096"/>
                    <a:pt x="11770" y="0"/>
                  </a:cubicBezTo>
                  <a:cubicBezTo>
                    <a:pt x="11434" y="0"/>
                    <a:pt x="11434" y="365"/>
                    <a:pt x="11097" y="365"/>
                  </a:cubicBezTo>
                  <a:cubicBezTo>
                    <a:pt x="9416" y="731"/>
                    <a:pt x="4708" y="5847"/>
                    <a:pt x="0" y="11328"/>
                  </a:cubicBezTo>
                  <a:cubicBezTo>
                    <a:pt x="5381" y="16078"/>
                    <a:pt x="24885" y="23386"/>
                    <a:pt x="30265" y="23386"/>
                  </a:cubicBezTo>
                  <a:cubicBezTo>
                    <a:pt x="32956" y="23386"/>
                    <a:pt x="34301" y="21925"/>
                    <a:pt x="35310" y="20828"/>
                  </a:cubicBezTo>
                  <a:cubicBezTo>
                    <a:pt x="36318" y="15347"/>
                    <a:pt x="36655" y="10232"/>
                    <a:pt x="35646" y="913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21" name="Freeform: Shape 120">
              <a:extLst>
                <a:ext uri="{FF2B5EF4-FFF2-40B4-BE49-F238E27FC236}">
                  <a16:creationId xmlns:a16="http://schemas.microsoft.com/office/drawing/2014/main" id="{DA538BE8-AF66-4C8D-BE04-22C99AF4E528}"/>
                </a:ext>
              </a:extLst>
            </p:cNvPr>
            <p:cNvSpPr/>
            <p:nvPr/>
          </p:nvSpPr>
          <p:spPr>
            <a:xfrm>
              <a:off x="7434234" y="2205892"/>
              <a:ext cx="94159" cy="58465"/>
            </a:xfrm>
            <a:custGeom>
              <a:avLst/>
              <a:gdLst>
                <a:gd name="connsiteX0" fmla="*/ 79699 w 94158"/>
                <a:gd name="connsiteY0" fmla="*/ 6577 h 58465"/>
                <a:gd name="connsiteX1" fmla="*/ 71292 w 94158"/>
                <a:gd name="connsiteY1" fmla="*/ 6577 h 58465"/>
                <a:gd name="connsiteX2" fmla="*/ 66920 w 94158"/>
                <a:gd name="connsiteY2" fmla="*/ 4750 h 58465"/>
                <a:gd name="connsiteX3" fmla="*/ 64902 w 94158"/>
                <a:gd name="connsiteY3" fmla="*/ 4020 h 58465"/>
                <a:gd name="connsiteX4" fmla="*/ 58177 w 94158"/>
                <a:gd name="connsiteY4" fmla="*/ 0 h 58465"/>
                <a:gd name="connsiteX5" fmla="*/ 44725 w 94158"/>
                <a:gd name="connsiteY5" fmla="*/ 4020 h 58465"/>
                <a:gd name="connsiteX6" fmla="*/ 15805 w 94158"/>
                <a:gd name="connsiteY6" fmla="*/ 6212 h 58465"/>
                <a:gd name="connsiteX7" fmla="*/ 15469 w 94158"/>
                <a:gd name="connsiteY7" fmla="*/ 6577 h 58465"/>
                <a:gd name="connsiteX8" fmla="*/ 7062 w 94158"/>
                <a:gd name="connsiteY8" fmla="*/ 16809 h 58465"/>
                <a:gd name="connsiteX9" fmla="*/ 0 w 94158"/>
                <a:gd name="connsiteY9" fmla="*/ 31060 h 58465"/>
                <a:gd name="connsiteX10" fmla="*/ 6726 w 94158"/>
                <a:gd name="connsiteY10" fmla="*/ 35079 h 58465"/>
                <a:gd name="connsiteX11" fmla="*/ 23876 w 94158"/>
                <a:gd name="connsiteY11" fmla="*/ 40195 h 58465"/>
                <a:gd name="connsiteX12" fmla="*/ 23876 w 94158"/>
                <a:gd name="connsiteY12" fmla="*/ 52253 h 58465"/>
                <a:gd name="connsiteX13" fmla="*/ 28584 w 94158"/>
                <a:gd name="connsiteY13" fmla="*/ 52253 h 58465"/>
                <a:gd name="connsiteX14" fmla="*/ 29929 w 94158"/>
                <a:gd name="connsiteY14" fmla="*/ 59196 h 58465"/>
                <a:gd name="connsiteX15" fmla="*/ 35646 w 94158"/>
                <a:gd name="connsiteY15" fmla="*/ 57735 h 58465"/>
                <a:gd name="connsiteX16" fmla="*/ 40354 w 94158"/>
                <a:gd name="connsiteY16" fmla="*/ 52619 h 58465"/>
                <a:gd name="connsiteX17" fmla="*/ 45398 w 94158"/>
                <a:gd name="connsiteY17" fmla="*/ 41291 h 58465"/>
                <a:gd name="connsiteX18" fmla="*/ 62548 w 94158"/>
                <a:gd name="connsiteY18" fmla="*/ 32521 h 58465"/>
                <a:gd name="connsiteX19" fmla="*/ 77681 w 94158"/>
                <a:gd name="connsiteY19" fmla="*/ 28502 h 58465"/>
                <a:gd name="connsiteX20" fmla="*/ 91469 w 94158"/>
                <a:gd name="connsiteY20" fmla="*/ 20463 h 58465"/>
                <a:gd name="connsiteX21" fmla="*/ 95168 w 94158"/>
                <a:gd name="connsiteY21" fmla="*/ 16078 h 58465"/>
                <a:gd name="connsiteX22" fmla="*/ 79699 w 94158"/>
                <a:gd name="connsiteY22" fmla="*/ 6577 h 5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158" h="58465">
                  <a:moveTo>
                    <a:pt x="79699" y="6577"/>
                  </a:moveTo>
                  <a:cubicBezTo>
                    <a:pt x="77009" y="7308"/>
                    <a:pt x="73982" y="7308"/>
                    <a:pt x="71292" y="6577"/>
                  </a:cubicBezTo>
                  <a:cubicBezTo>
                    <a:pt x="69947" y="6212"/>
                    <a:pt x="68265" y="5481"/>
                    <a:pt x="66920" y="4750"/>
                  </a:cubicBezTo>
                  <a:cubicBezTo>
                    <a:pt x="66247" y="4385"/>
                    <a:pt x="65575" y="4385"/>
                    <a:pt x="64902" y="4020"/>
                  </a:cubicBezTo>
                  <a:cubicBezTo>
                    <a:pt x="62212" y="3289"/>
                    <a:pt x="59858" y="1827"/>
                    <a:pt x="58177" y="0"/>
                  </a:cubicBezTo>
                  <a:cubicBezTo>
                    <a:pt x="53132" y="731"/>
                    <a:pt x="48425" y="2558"/>
                    <a:pt x="44725" y="4020"/>
                  </a:cubicBezTo>
                  <a:cubicBezTo>
                    <a:pt x="35646" y="8039"/>
                    <a:pt x="25221" y="-365"/>
                    <a:pt x="15805" y="6212"/>
                  </a:cubicBezTo>
                  <a:cubicBezTo>
                    <a:pt x="15805" y="6212"/>
                    <a:pt x="15469" y="6212"/>
                    <a:pt x="15469" y="6577"/>
                  </a:cubicBezTo>
                  <a:cubicBezTo>
                    <a:pt x="13451" y="9866"/>
                    <a:pt x="10425" y="13520"/>
                    <a:pt x="7062" y="16809"/>
                  </a:cubicBezTo>
                  <a:cubicBezTo>
                    <a:pt x="673" y="23021"/>
                    <a:pt x="2354" y="29233"/>
                    <a:pt x="0" y="31060"/>
                  </a:cubicBezTo>
                  <a:cubicBezTo>
                    <a:pt x="2354" y="32156"/>
                    <a:pt x="4708" y="33252"/>
                    <a:pt x="6726" y="35079"/>
                  </a:cubicBezTo>
                  <a:cubicBezTo>
                    <a:pt x="14124" y="40926"/>
                    <a:pt x="21186" y="35810"/>
                    <a:pt x="23876" y="40195"/>
                  </a:cubicBezTo>
                  <a:cubicBezTo>
                    <a:pt x="24885" y="41657"/>
                    <a:pt x="24549" y="46407"/>
                    <a:pt x="23876" y="52253"/>
                  </a:cubicBezTo>
                  <a:cubicBezTo>
                    <a:pt x="25221" y="50792"/>
                    <a:pt x="26230" y="50061"/>
                    <a:pt x="28584" y="52253"/>
                  </a:cubicBezTo>
                  <a:cubicBezTo>
                    <a:pt x="30602" y="54080"/>
                    <a:pt x="30265" y="56638"/>
                    <a:pt x="29929" y="59196"/>
                  </a:cubicBezTo>
                  <a:lnTo>
                    <a:pt x="35646" y="57735"/>
                  </a:lnTo>
                  <a:cubicBezTo>
                    <a:pt x="35646" y="57735"/>
                    <a:pt x="39681" y="54080"/>
                    <a:pt x="40354" y="52619"/>
                  </a:cubicBezTo>
                  <a:cubicBezTo>
                    <a:pt x="41026" y="51157"/>
                    <a:pt x="36318" y="42022"/>
                    <a:pt x="45398" y="41291"/>
                  </a:cubicBezTo>
                  <a:cubicBezTo>
                    <a:pt x="54478" y="40560"/>
                    <a:pt x="61203" y="39464"/>
                    <a:pt x="62548" y="32521"/>
                  </a:cubicBezTo>
                  <a:cubicBezTo>
                    <a:pt x="63894" y="25944"/>
                    <a:pt x="74655" y="28867"/>
                    <a:pt x="77681" y="28502"/>
                  </a:cubicBezTo>
                  <a:cubicBezTo>
                    <a:pt x="79699" y="28137"/>
                    <a:pt x="85079" y="22655"/>
                    <a:pt x="91469" y="20463"/>
                  </a:cubicBezTo>
                  <a:cubicBezTo>
                    <a:pt x="92478" y="18636"/>
                    <a:pt x="93823" y="17174"/>
                    <a:pt x="95168" y="16078"/>
                  </a:cubicBezTo>
                  <a:cubicBezTo>
                    <a:pt x="92141" y="11328"/>
                    <a:pt x="85079" y="11693"/>
                    <a:pt x="79699" y="657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22" name="Freeform: Shape 121">
              <a:extLst>
                <a:ext uri="{FF2B5EF4-FFF2-40B4-BE49-F238E27FC236}">
                  <a16:creationId xmlns:a16="http://schemas.microsoft.com/office/drawing/2014/main" id="{6F892639-5735-49DF-8542-80B63C51F684}"/>
                </a:ext>
              </a:extLst>
            </p:cNvPr>
            <p:cNvSpPr/>
            <p:nvPr/>
          </p:nvSpPr>
          <p:spPr>
            <a:xfrm>
              <a:off x="7000430" y="1878121"/>
              <a:ext cx="474157" cy="343484"/>
            </a:xfrm>
            <a:custGeom>
              <a:avLst/>
              <a:gdLst>
                <a:gd name="connsiteX0" fmla="*/ 473485 w 474157"/>
                <a:gd name="connsiteY0" fmla="*/ 227284 h 343484"/>
                <a:gd name="connsiteX1" fmla="*/ 460034 w 474157"/>
                <a:gd name="connsiteY1" fmla="*/ 223265 h 343484"/>
                <a:gd name="connsiteX2" fmla="*/ 435485 w 474157"/>
                <a:gd name="connsiteY2" fmla="*/ 224361 h 343484"/>
                <a:gd name="connsiteX3" fmla="*/ 432458 w 474157"/>
                <a:gd name="connsiteY3" fmla="*/ 229111 h 343484"/>
                <a:gd name="connsiteX4" fmla="*/ 426069 w 474157"/>
                <a:gd name="connsiteY4" fmla="*/ 233131 h 343484"/>
                <a:gd name="connsiteX5" fmla="*/ 415981 w 474157"/>
                <a:gd name="connsiteY5" fmla="*/ 238612 h 343484"/>
                <a:gd name="connsiteX6" fmla="*/ 415644 w 474157"/>
                <a:gd name="connsiteY6" fmla="*/ 241170 h 343484"/>
                <a:gd name="connsiteX7" fmla="*/ 419343 w 474157"/>
                <a:gd name="connsiteY7" fmla="*/ 248113 h 343484"/>
                <a:gd name="connsiteX8" fmla="*/ 417662 w 474157"/>
                <a:gd name="connsiteY8" fmla="*/ 261633 h 343484"/>
                <a:gd name="connsiteX9" fmla="*/ 410264 w 474157"/>
                <a:gd name="connsiteY9" fmla="*/ 269306 h 343484"/>
                <a:gd name="connsiteX10" fmla="*/ 407237 w 474157"/>
                <a:gd name="connsiteY10" fmla="*/ 270768 h 343484"/>
                <a:gd name="connsiteX11" fmla="*/ 400848 w 474157"/>
                <a:gd name="connsiteY11" fmla="*/ 278807 h 343484"/>
                <a:gd name="connsiteX12" fmla="*/ 391096 w 474157"/>
                <a:gd name="connsiteY12" fmla="*/ 278076 h 343484"/>
                <a:gd name="connsiteX13" fmla="*/ 388069 w 474157"/>
                <a:gd name="connsiteY13" fmla="*/ 280634 h 343484"/>
                <a:gd name="connsiteX14" fmla="*/ 377308 w 474157"/>
                <a:gd name="connsiteY14" fmla="*/ 283557 h 343484"/>
                <a:gd name="connsiteX15" fmla="*/ 369237 w 474157"/>
                <a:gd name="connsiteY15" fmla="*/ 280999 h 343484"/>
                <a:gd name="connsiteX16" fmla="*/ 352760 w 474157"/>
                <a:gd name="connsiteY16" fmla="*/ 286115 h 343484"/>
                <a:gd name="connsiteX17" fmla="*/ 335273 w 474157"/>
                <a:gd name="connsiteY17" fmla="*/ 276249 h 343484"/>
                <a:gd name="connsiteX18" fmla="*/ 326193 w 474157"/>
                <a:gd name="connsiteY18" fmla="*/ 257613 h 343484"/>
                <a:gd name="connsiteX19" fmla="*/ 325857 w 474157"/>
                <a:gd name="connsiteY19" fmla="*/ 256152 h 343484"/>
                <a:gd name="connsiteX20" fmla="*/ 315432 w 474157"/>
                <a:gd name="connsiteY20" fmla="*/ 241170 h 343484"/>
                <a:gd name="connsiteX21" fmla="*/ 309379 w 474157"/>
                <a:gd name="connsiteY21" fmla="*/ 233496 h 343484"/>
                <a:gd name="connsiteX22" fmla="*/ 303663 w 474157"/>
                <a:gd name="connsiteY22" fmla="*/ 197686 h 343484"/>
                <a:gd name="connsiteX23" fmla="*/ 308707 w 474157"/>
                <a:gd name="connsiteY23" fmla="*/ 146529 h 343484"/>
                <a:gd name="connsiteX24" fmla="*/ 310052 w 474157"/>
                <a:gd name="connsiteY24" fmla="*/ 138855 h 343484"/>
                <a:gd name="connsiteX25" fmla="*/ 303663 w 474157"/>
                <a:gd name="connsiteY25" fmla="*/ 135932 h 343484"/>
                <a:gd name="connsiteX26" fmla="*/ 281804 w 474157"/>
                <a:gd name="connsiteY26" fmla="*/ 126797 h 343484"/>
                <a:gd name="connsiteX27" fmla="*/ 277433 w 474157"/>
                <a:gd name="connsiteY27" fmla="*/ 115469 h 343484"/>
                <a:gd name="connsiteX28" fmla="*/ 273733 w 474157"/>
                <a:gd name="connsiteY28" fmla="*/ 101584 h 343484"/>
                <a:gd name="connsiteX29" fmla="*/ 258937 w 474157"/>
                <a:gd name="connsiteY29" fmla="*/ 76736 h 343484"/>
                <a:gd name="connsiteX30" fmla="*/ 231362 w 474157"/>
                <a:gd name="connsiteY30" fmla="*/ 58100 h 343484"/>
                <a:gd name="connsiteX31" fmla="*/ 219256 w 474157"/>
                <a:gd name="connsiteY31" fmla="*/ 74909 h 343484"/>
                <a:gd name="connsiteX32" fmla="*/ 201097 w 474157"/>
                <a:gd name="connsiteY32" fmla="*/ 63947 h 343484"/>
                <a:gd name="connsiteX33" fmla="*/ 195716 w 474157"/>
                <a:gd name="connsiteY33" fmla="*/ 52254 h 343484"/>
                <a:gd name="connsiteX34" fmla="*/ 185628 w 474157"/>
                <a:gd name="connsiteY34" fmla="*/ 38003 h 343484"/>
                <a:gd name="connsiteX35" fmla="*/ 167805 w 474157"/>
                <a:gd name="connsiteY35" fmla="*/ 19367 h 343484"/>
                <a:gd name="connsiteX36" fmla="*/ 143256 w 474157"/>
                <a:gd name="connsiteY36" fmla="*/ 19367 h 343484"/>
                <a:gd name="connsiteX37" fmla="*/ 138212 w 474157"/>
                <a:gd name="connsiteY37" fmla="*/ 27040 h 343484"/>
                <a:gd name="connsiteX38" fmla="*/ 93823 w 474157"/>
                <a:gd name="connsiteY38" fmla="*/ 27406 h 343484"/>
                <a:gd name="connsiteX39" fmla="*/ 53469 w 474157"/>
                <a:gd name="connsiteY39" fmla="*/ 10962 h 343484"/>
                <a:gd name="connsiteX40" fmla="*/ 35982 w 474157"/>
                <a:gd name="connsiteY40" fmla="*/ 0 h 343484"/>
                <a:gd name="connsiteX41" fmla="*/ 0 w 474157"/>
                <a:gd name="connsiteY41" fmla="*/ 5481 h 343484"/>
                <a:gd name="connsiteX42" fmla="*/ 8407 w 474157"/>
                <a:gd name="connsiteY42" fmla="*/ 20828 h 343484"/>
                <a:gd name="connsiteX43" fmla="*/ 21522 w 474157"/>
                <a:gd name="connsiteY43" fmla="*/ 55542 h 343484"/>
                <a:gd name="connsiteX44" fmla="*/ 29257 w 474157"/>
                <a:gd name="connsiteY44" fmla="*/ 66504 h 343484"/>
                <a:gd name="connsiteX45" fmla="*/ 41026 w 474157"/>
                <a:gd name="connsiteY45" fmla="*/ 74909 h 343484"/>
                <a:gd name="connsiteX46" fmla="*/ 48761 w 474157"/>
                <a:gd name="connsiteY46" fmla="*/ 99391 h 343484"/>
                <a:gd name="connsiteX47" fmla="*/ 36318 w 474157"/>
                <a:gd name="connsiteY47" fmla="*/ 100487 h 343484"/>
                <a:gd name="connsiteX48" fmla="*/ 36655 w 474157"/>
                <a:gd name="connsiteY48" fmla="*/ 101949 h 343484"/>
                <a:gd name="connsiteX49" fmla="*/ 36655 w 474157"/>
                <a:gd name="connsiteY49" fmla="*/ 101949 h 343484"/>
                <a:gd name="connsiteX50" fmla="*/ 58849 w 474157"/>
                <a:gd name="connsiteY50" fmla="*/ 117662 h 343484"/>
                <a:gd name="connsiteX51" fmla="*/ 72637 w 474157"/>
                <a:gd name="connsiteY51" fmla="*/ 129720 h 343484"/>
                <a:gd name="connsiteX52" fmla="*/ 78690 w 474157"/>
                <a:gd name="connsiteY52" fmla="*/ 150183 h 343484"/>
                <a:gd name="connsiteX53" fmla="*/ 83062 w 474157"/>
                <a:gd name="connsiteY53" fmla="*/ 154933 h 343484"/>
                <a:gd name="connsiteX54" fmla="*/ 90460 w 474157"/>
                <a:gd name="connsiteY54" fmla="*/ 167357 h 343484"/>
                <a:gd name="connsiteX55" fmla="*/ 95168 w 474157"/>
                <a:gd name="connsiteY55" fmla="*/ 171011 h 343484"/>
                <a:gd name="connsiteX56" fmla="*/ 111646 w 474157"/>
                <a:gd name="connsiteY56" fmla="*/ 194398 h 343484"/>
                <a:gd name="connsiteX57" fmla="*/ 119380 w 474157"/>
                <a:gd name="connsiteY57" fmla="*/ 188551 h 343484"/>
                <a:gd name="connsiteX58" fmla="*/ 116017 w 474157"/>
                <a:gd name="connsiteY58" fmla="*/ 173935 h 343484"/>
                <a:gd name="connsiteX59" fmla="*/ 102902 w 474157"/>
                <a:gd name="connsiteY59" fmla="*/ 167357 h 343484"/>
                <a:gd name="connsiteX60" fmla="*/ 99203 w 474157"/>
                <a:gd name="connsiteY60" fmla="*/ 151279 h 343484"/>
                <a:gd name="connsiteX61" fmla="*/ 89115 w 474157"/>
                <a:gd name="connsiteY61" fmla="*/ 125335 h 343484"/>
                <a:gd name="connsiteX62" fmla="*/ 71964 w 474157"/>
                <a:gd name="connsiteY62" fmla="*/ 97564 h 343484"/>
                <a:gd name="connsiteX63" fmla="*/ 59522 w 474157"/>
                <a:gd name="connsiteY63" fmla="*/ 77832 h 343484"/>
                <a:gd name="connsiteX64" fmla="*/ 61203 w 474157"/>
                <a:gd name="connsiteY64" fmla="*/ 67966 h 343484"/>
                <a:gd name="connsiteX65" fmla="*/ 49097 w 474157"/>
                <a:gd name="connsiteY65" fmla="*/ 61754 h 343484"/>
                <a:gd name="connsiteX66" fmla="*/ 40354 w 474157"/>
                <a:gd name="connsiteY66" fmla="*/ 47503 h 343484"/>
                <a:gd name="connsiteX67" fmla="*/ 35310 w 474157"/>
                <a:gd name="connsiteY67" fmla="*/ 20463 h 343484"/>
                <a:gd name="connsiteX68" fmla="*/ 40690 w 474157"/>
                <a:gd name="connsiteY68" fmla="*/ 18270 h 343484"/>
                <a:gd name="connsiteX69" fmla="*/ 46071 w 474157"/>
                <a:gd name="connsiteY69" fmla="*/ 21559 h 343484"/>
                <a:gd name="connsiteX70" fmla="*/ 54478 w 474157"/>
                <a:gd name="connsiteY70" fmla="*/ 25579 h 343484"/>
                <a:gd name="connsiteX71" fmla="*/ 64902 w 474157"/>
                <a:gd name="connsiteY71" fmla="*/ 28137 h 343484"/>
                <a:gd name="connsiteX72" fmla="*/ 67593 w 474157"/>
                <a:gd name="connsiteY72" fmla="*/ 51157 h 343484"/>
                <a:gd name="connsiteX73" fmla="*/ 70283 w 474157"/>
                <a:gd name="connsiteY73" fmla="*/ 71986 h 343484"/>
                <a:gd name="connsiteX74" fmla="*/ 77681 w 474157"/>
                <a:gd name="connsiteY74" fmla="*/ 76736 h 343484"/>
                <a:gd name="connsiteX75" fmla="*/ 88778 w 474157"/>
                <a:gd name="connsiteY75" fmla="*/ 87333 h 343484"/>
                <a:gd name="connsiteX76" fmla="*/ 101893 w 474157"/>
                <a:gd name="connsiteY76" fmla="*/ 97930 h 343484"/>
                <a:gd name="connsiteX77" fmla="*/ 109628 w 474157"/>
                <a:gd name="connsiteY77" fmla="*/ 109988 h 343484"/>
                <a:gd name="connsiteX78" fmla="*/ 120389 w 474157"/>
                <a:gd name="connsiteY78" fmla="*/ 119854 h 343484"/>
                <a:gd name="connsiteX79" fmla="*/ 122743 w 474157"/>
                <a:gd name="connsiteY79" fmla="*/ 130816 h 343484"/>
                <a:gd name="connsiteX80" fmla="*/ 132495 w 474157"/>
                <a:gd name="connsiteY80" fmla="*/ 145067 h 343484"/>
                <a:gd name="connsiteX81" fmla="*/ 145274 w 474157"/>
                <a:gd name="connsiteY81" fmla="*/ 158953 h 343484"/>
                <a:gd name="connsiteX82" fmla="*/ 178902 w 474157"/>
                <a:gd name="connsiteY82" fmla="*/ 202802 h 343484"/>
                <a:gd name="connsiteX83" fmla="*/ 186636 w 474157"/>
                <a:gd name="connsiteY83" fmla="*/ 222534 h 343484"/>
                <a:gd name="connsiteX84" fmla="*/ 186636 w 474157"/>
                <a:gd name="connsiteY84" fmla="*/ 226919 h 343484"/>
                <a:gd name="connsiteX85" fmla="*/ 195380 w 474157"/>
                <a:gd name="connsiteY85" fmla="*/ 246651 h 343484"/>
                <a:gd name="connsiteX86" fmla="*/ 194035 w 474157"/>
                <a:gd name="connsiteY86" fmla="*/ 256882 h 343484"/>
                <a:gd name="connsiteX87" fmla="*/ 194371 w 474157"/>
                <a:gd name="connsiteY87" fmla="*/ 257613 h 343484"/>
                <a:gd name="connsiteX88" fmla="*/ 214212 w 474157"/>
                <a:gd name="connsiteY88" fmla="*/ 267845 h 343484"/>
                <a:gd name="connsiteX89" fmla="*/ 228335 w 474157"/>
                <a:gd name="connsiteY89" fmla="*/ 284288 h 343484"/>
                <a:gd name="connsiteX90" fmla="*/ 246158 w 474157"/>
                <a:gd name="connsiteY90" fmla="*/ 292692 h 343484"/>
                <a:gd name="connsiteX91" fmla="*/ 269362 w 474157"/>
                <a:gd name="connsiteY91" fmla="*/ 305847 h 343484"/>
                <a:gd name="connsiteX92" fmla="*/ 296264 w 474157"/>
                <a:gd name="connsiteY92" fmla="*/ 312425 h 343484"/>
                <a:gd name="connsiteX93" fmla="*/ 320140 w 474157"/>
                <a:gd name="connsiteY93" fmla="*/ 332157 h 343484"/>
                <a:gd name="connsiteX94" fmla="*/ 339308 w 474157"/>
                <a:gd name="connsiteY94" fmla="*/ 326310 h 343484"/>
                <a:gd name="connsiteX95" fmla="*/ 367556 w 474157"/>
                <a:gd name="connsiteY95" fmla="*/ 331060 h 343484"/>
                <a:gd name="connsiteX96" fmla="*/ 384370 w 474157"/>
                <a:gd name="connsiteY96" fmla="*/ 346408 h 343484"/>
                <a:gd name="connsiteX97" fmla="*/ 397149 w 474157"/>
                <a:gd name="connsiteY97" fmla="*/ 326676 h 343484"/>
                <a:gd name="connsiteX98" fmla="*/ 417998 w 474157"/>
                <a:gd name="connsiteY98" fmla="*/ 324118 h 343484"/>
                <a:gd name="connsiteX99" fmla="*/ 406565 w 474157"/>
                <a:gd name="connsiteY99" fmla="*/ 306578 h 343484"/>
                <a:gd name="connsiteX100" fmla="*/ 411609 w 474157"/>
                <a:gd name="connsiteY100" fmla="*/ 292692 h 343484"/>
                <a:gd name="connsiteX101" fmla="*/ 439857 w 474157"/>
                <a:gd name="connsiteY101" fmla="*/ 292692 h 343484"/>
                <a:gd name="connsiteX102" fmla="*/ 449945 w 474157"/>
                <a:gd name="connsiteY102" fmla="*/ 281365 h 343484"/>
                <a:gd name="connsiteX103" fmla="*/ 457343 w 474157"/>
                <a:gd name="connsiteY103" fmla="*/ 286846 h 343484"/>
                <a:gd name="connsiteX104" fmla="*/ 460370 w 474157"/>
                <a:gd name="connsiteY104" fmla="*/ 281365 h 343484"/>
                <a:gd name="connsiteX105" fmla="*/ 459361 w 474157"/>
                <a:gd name="connsiteY105" fmla="*/ 279903 h 343484"/>
                <a:gd name="connsiteX106" fmla="*/ 457680 w 474157"/>
                <a:gd name="connsiteY106" fmla="*/ 266383 h 343484"/>
                <a:gd name="connsiteX107" fmla="*/ 459025 w 474157"/>
                <a:gd name="connsiteY107" fmla="*/ 259806 h 343484"/>
                <a:gd name="connsiteX108" fmla="*/ 457007 w 474157"/>
                <a:gd name="connsiteY108" fmla="*/ 251401 h 343484"/>
                <a:gd name="connsiteX109" fmla="*/ 468777 w 474157"/>
                <a:gd name="connsiteY109" fmla="*/ 234592 h 343484"/>
                <a:gd name="connsiteX110" fmla="*/ 475503 w 474157"/>
                <a:gd name="connsiteY110" fmla="*/ 228380 h 343484"/>
                <a:gd name="connsiteX111" fmla="*/ 473485 w 474157"/>
                <a:gd name="connsiteY111" fmla="*/ 227284 h 34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74157" h="343484">
                  <a:moveTo>
                    <a:pt x="473485" y="227284"/>
                  </a:moveTo>
                  <a:cubicBezTo>
                    <a:pt x="472140" y="218880"/>
                    <a:pt x="465414" y="227284"/>
                    <a:pt x="460034" y="223265"/>
                  </a:cubicBezTo>
                  <a:cubicBezTo>
                    <a:pt x="454653" y="219245"/>
                    <a:pt x="449609" y="222169"/>
                    <a:pt x="435485" y="224361"/>
                  </a:cubicBezTo>
                  <a:cubicBezTo>
                    <a:pt x="434476" y="226188"/>
                    <a:pt x="433467" y="227650"/>
                    <a:pt x="432458" y="229111"/>
                  </a:cubicBezTo>
                  <a:cubicBezTo>
                    <a:pt x="430777" y="230938"/>
                    <a:pt x="428423" y="232400"/>
                    <a:pt x="426069" y="233131"/>
                  </a:cubicBezTo>
                  <a:cubicBezTo>
                    <a:pt x="423379" y="236420"/>
                    <a:pt x="419680" y="238247"/>
                    <a:pt x="415981" y="238612"/>
                  </a:cubicBezTo>
                  <a:cubicBezTo>
                    <a:pt x="415644" y="239343"/>
                    <a:pt x="415644" y="240074"/>
                    <a:pt x="415644" y="241170"/>
                  </a:cubicBezTo>
                  <a:cubicBezTo>
                    <a:pt x="417326" y="243362"/>
                    <a:pt x="418671" y="245555"/>
                    <a:pt x="419343" y="248113"/>
                  </a:cubicBezTo>
                  <a:cubicBezTo>
                    <a:pt x="420352" y="252497"/>
                    <a:pt x="420016" y="257979"/>
                    <a:pt x="417662" y="261633"/>
                  </a:cubicBezTo>
                  <a:cubicBezTo>
                    <a:pt x="415981" y="264556"/>
                    <a:pt x="413290" y="267479"/>
                    <a:pt x="410264" y="269306"/>
                  </a:cubicBezTo>
                  <a:cubicBezTo>
                    <a:pt x="409255" y="270037"/>
                    <a:pt x="408246" y="270403"/>
                    <a:pt x="407237" y="270768"/>
                  </a:cubicBezTo>
                  <a:cubicBezTo>
                    <a:pt x="404211" y="273691"/>
                    <a:pt x="400512" y="275153"/>
                    <a:pt x="400848" y="278807"/>
                  </a:cubicBezTo>
                  <a:cubicBezTo>
                    <a:pt x="401521" y="283923"/>
                    <a:pt x="394795" y="280634"/>
                    <a:pt x="391096" y="278076"/>
                  </a:cubicBezTo>
                  <a:cubicBezTo>
                    <a:pt x="390087" y="279172"/>
                    <a:pt x="389078" y="279903"/>
                    <a:pt x="388069" y="280634"/>
                  </a:cubicBezTo>
                  <a:cubicBezTo>
                    <a:pt x="384034" y="282461"/>
                    <a:pt x="381680" y="283557"/>
                    <a:pt x="377308" y="283557"/>
                  </a:cubicBezTo>
                  <a:cubicBezTo>
                    <a:pt x="374282" y="283557"/>
                    <a:pt x="371591" y="282826"/>
                    <a:pt x="369237" y="280999"/>
                  </a:cubicBezTo>
                  <a:cubicBezTo>
                    <a:pt x="361839" y="283192"/>
                    <a:pt x="354777" y="285750"/>
                    <a:pt x="352760" y="286115"/>
                  </a:cubicBezTo>
                  <a:cubicBezTo>
                    <a:pt x="348724" y="286846"/>
                    <a:pt x="340990" y="275884"/>
                    <a:pt x="335273" y="276249"/>
                  </a:cubicBezTo>
                  <a:cubicBezTo>
                    <a:pt x="329556" y="276615"/>
                    <a:pt x="326866" y="266018"/>
                    <a:pt x="326193" y="257613"/>
                  </a:cubicBezTo>
                  <a:cubicBezTo>
                    <a:pt x="326193" y="257248"/>
                    <a:pt x="326193" y="256882"/>
                    <a:pt x="325857" y="256152"/>
                  </a:cubicBezTo>
                  <a:cubicBezTo>
                    <a:pt x="319468" y="253594"/>
                    <a:pt x="316105" y="247382"/>
                    <a:pt x="315432" y="241170"/>
                  </a:cubicBezTo>
                  <a:cubicBezTo>
                    <a:pt x="313078" y="238612"/>
                    <a:pt x="311061" y="236054"/>
                    <a:pt x="309379" y="233496"/>
                  </a:cubicBezTo>
                  <a:cubicBezTo>
                    <a:pt x="304671" y="225823"/>
                    <a:pt x="303999" y="208648"/>
                    <a:pt x="303663" y="197686"/>
                  </a:cubicBezTo>
                  <a:cubicBezTo>
                    <a:pt x="303326" y="186724"/>
                    <a:pt x="302317" y="168088"/>
                    <a:pt x="308707" y="146529"/>
                  </a:cubicBezTo>
                  <a:cubicBezTo>
                    <a:pt x="309716" y="143606"/>
                    <a:pt x="310052" y="141048"/>
                    <a:pt x="310052" y="138855"/>
                  </a:cubicBezTo>
                  <a:cubicBezTo>
                    <a:pt x="307698" y="137028"/>
                    <a:pt x="305344" y="135932"/>
                    <a:pt x="303663" y="135932"/>
                  </a:cubicBezTo>
                  <a:cubicBezTo>
                    <a:pt x="297609" y="136298"/>
                    <a:pt x="284494" y="126797"/>
                    <a:pt x="281804" y="126797"/>
                  </a:cubicBezTo>
                  <a:cubicBezTo>
                    <a:pt x="279114" y="126797"/>
                    <a:pt x="279450" y="119489"/>
                    <a:pt x="277433" y="115469"/>
                  </a:cubicBezTo>
                  <a:cubicBezTo>
                    <a:pt x="275079" y="111450"/>
                    <a:pt x="276760" y="104142"/>
                    <a:pt x="273733" y="101584"/>
                  </a:cubicBezTo>
                  <a:cubicBezTo>
                    <a:pt x="270707" y="99026"/>
                    <a:pt x="261964" y="89160"/>
                    <a:pt x="258937" y="76736"/>
                  </a:cubicBezTo>
                  <a:cubicBezTo>
                    <a:pt x="255910" y="64677"/>
                    <a:pt x="237751" y="58465"/>
                    <a:pt x="231362" y="58100"/>
                  </a:cubicBezTo>
                  <a:cubicBezTo>
                    <a:pt x="224636" y="57735"/>
                    <a:pt x="220937" y="74178"/>
                    <a:pt x="219256" y="74909"/>
                  </a:cubicBezTo>
                  <a:cubicBezTo>
                    <a:pt x="217574" y="75640"/>
                    <a:pt x="204796" y="66139"/>
                    <a:pt x="201097" y="63947"/>
                  </a:cubicBezTo>
                  <a:cubicBezTo>
                    <a:pt x="197397" y="61754"/>
                    <a:pt x="195716" y="57369"/>
                    <a:pt x="195716" y="52254"/>
                  </a:cubicBezTo>
                  <a:cubicBezTo>
                    <a:pt x="195716" y="47138"/>
                    <a:pt x="187982" y="38733"/>
                    <a:pt x="185628" y="38003"/>
                  </a:cubicBezTo>
                  <a:cubicBezTo>
                    <a:pt x="183274" y="37272"/>
                    <a:pt x="167805" y="19367"/>
                    <a:pt x="167805" y="19367"/>
                  </a:cubicBezTo>
                  <a:lnTo>
                    <a:pt x="143256" y="19367"/>
                  </a:lnTo>
                  <a:lnTo>
                    <a:pt x="138212" y="27040"/>
                  </a:lnTo>
                  <a:lnTo>
                    <a:pt x="93823" y="27406"/>
                  </a:lnTo>
                  <a:cubicBezTo>
                    <a:pt x="93823" y="27406"/>
                    <a:pt x="59858" y="12789"/>
                    <a:pt x="53469" y="10962"/>
                  </a:cubicBezTo>
                  <a:cubicBezTo>
                    <a:pt x="47079" y="9135"/>
                    <a:pt x="35982" y="0"/>
                    <a:pt x="35982" y="0"/>
                  </a:cubicBezTo>
                  <a:lnTo>
                    <a:pt x="0" y="5481"/>
                  </a:lnTo>
                  <a:cubicBezTo>
                    <a:pt x="1681" y="10232"/>
                    <a:pt x="4372" y="14982"/>
                    <a:pt x="8407" y="20828"/>
                  </a:cubicBezTo>
                  <a:cubicBezTo>
                    <a:pt x="15133" y="30694"/>
                    <a:pt x="20177" y="47869"/>
                    <a:pt x="21522" y="55542"/>
                  </a:cubicBezTo>
                  <a:cubicBezTo>
                    <a:pt x="24885" y="58831"/>
                    <a:pt x="27575" y="62485"/>
                    <a:pt x="29257" y="66504"/>
                  </a:cubicBezTo>
                  <a:cubicBezTo>
                    <a:pt x="32619" y="69062"/>
                    <a:pt x="36991" y="71986"/>
                    <a:pt x="41026" y="74909"/>
                  </a:cubicBezTo>
                  <a:cubicBezTo>
                    <a:pt x="49770" y="81486"/>
                    <a:pt x="49770" y="95737"/>
                    <a:pt x="48761" y="99391"/>
                  </a:cubicBezTo>
                  <a:cubicBezTo>
                    <a:pt x="47752" y="103045"/>
                    <a:pt x="36991" y="96833"/>
                    <a:pt x="36318" y="100487"/>
                  </a:cubicBezTo>
                  <a:cubicBezTo>
                    <a:pt x="36318" y="100853"/>
                    <a:pt x="36318" y="101218"/>
                    <a:pt x="36655" y="101949"/>
                  </a:cubicBezTo>
                  <a:cubicBezTo>
                    <a:pt x="36655" y="101949"/>
                    <a:pt x="36655" y="101949"/>
                    <a:pt x="36655" y="101949"/>
                  </a:cubicBezTo>
                  <a:cubicBezTo>
                    <a:pt x="45398" y="104872"/>
                    <a:pt x="53133" y="110719"/>
                    <a:pt x="58849" y="117662"/>
                  </a:cubicBezTo>
                  <a:cubicBezTo>
                    <a:pt x="62548" y="118758"/>
                    <a:pt x="65911" y="122777"/>
                    <a:pt x="72637" y="129720"/>
                  </a:cubicBezTo>
                  <a:cubicBezTo>
                    <a:pt x="79699" y="137028"/>
                    <a:pt x="80708" y="145798"/>
                    <a:pt x="78690" y="150183"/>
                  </a:cubicBezTo>
                  <a:cubicBezTo>
                    <a:pt x="80371" y="151645"/>
                    <a:pt x="82053" y="153106"/>
                    <a:pt x="83062" y="154933"/>
                  </a:cubicBezTo>
                  <a:cubicBezTo>
                    <a:pt x="85752" y="158953"/>
                    <a:pt x="88106" y="162972"/>
                    <a:pt x="90460" y="167357"/>
                  </a:cubicBezTo>
                  <a:cubicBezTo>
                    <a:pt x="92141" y="168453"/>
                    <a:pt x="93486" y="169915"/>
                    <a:pt x="95168" y="171011"/>
                  </a:cubicBezTo>
                  <a:cubicBezTo>
                    <a:pt x="106265" y="179416"/>
                    <a:pt x="110637" y="190013"/>
                    <a:pt x="111646" y="194398"/>
                  </a:cubicBezTo>
                  <a:cubicBezTo>
                    <a:pt x="112654" y="198782"/>
                    <a:pt x="117362" y="194763"/>
                    <a:pt x="119380" y="188551"/>
                  </a:cubicBezTo>
                  <a:cubicBezTo>
                    <a:pt x="121062" y="182339"/>
                    <a:pt x="116017" y="180877"/>
                    <a:pt x="116017" y="173935"/>
                  </a:cubicBezTo>
                  <a:cubicBezTo>
                    <a:pt x="116017" y="166992"/>
                    <a:pt x="106938" y="168088"/>
                    <a:pt x="102902" y="167357"/>
                  </a:cubicBezTo>
                  <a:cubicBezTo>
                    <a:pt x="98867" y="166626"/>
                    <a:pt x="103239" y="156030"/>
                    <a:pt x="99203" y="151279"/>
                  </a:cubicBezTo>
                  <a:cubicBezTo>
                    <a:pt x="95168" y="146529"/>
                    <a:pt x="91132" y="134105"/>
                    <a:pt x="89115" y="125335"/>
                  </a:cubicBezTo>
                  <a:cubicBezTo>
                    <a:pt x="87097" y="116565"/>
                    <a:pt x="76336" y="107430"/>
                    <a:pt x="71964" y="97564"/>
                  </a:cubicBezTo>
                  <a:cubicBezTo>
                    <a:pt x="67593" y="87698"/>
                    <a:pt x="62548" y="80025"/>
                    <a:pt x="59522" y="77832"/>
                  </a:cubicBezTo>
                  <a:cubicBezTo>
                    <a:pt x="56495" y="75274"/>
                    <a:pt x="63894" y="71620"/>
                    <a:pt x="61203" y="67966"/>
                  </a:cubicBezTo>
                  <a:cubicBezTo>
                    <a:pt x="58513" y="64312"/>
                    <a:pt x="54141" y="64677"/>
                    <a:pt x="49097" y="61754"/>
                  </a:cubicBezTo>
                  <a:cubicBezTo>
                    <a:pt x="44053" y="58831"/>
                    <a:pt x="40354" y="54081"/>
                    <a:pt x="40354" y="47503"/>
                  </a:cubicBezTo>
                  <a:cubicBezTo>
                    <a:pt x="40354" y="40926"/>
                    <a:pt x="36991" y="25579"/>
                    <a:pt x="35310" y="20463"/>
                  </a:cubicBezTo>
                  <a:cubicBezTo>
                    <a:pt x="33628" y="15347"/>
                    <a:pt x="39009" y="16078"/>
                    <a:pt x="40690" y="18270"/>
                  </a:cubicBezTo>
                  <a:cubicBezTo>
                    <a:pt x="42372" y="20828"/>
                    <a:pt x="43717" y="23021"/>
                    <a:pt x="46071" y="21559"/>
                  </a:cubicBezTo>
                  <a:cubicBezTo>
                    <a:pt x="48425" y="20097"/>
                    <a:pt x="52796" y="21194"/>
                    <a:pt x="54478" y="25579"/>
                  </a:cubicBezTo>
                  <a:cubicBezTo>
                    <a:pt x="56159" y="29964"/>
                    <a:pt x="62212" y="25944"/>
                    <a:pt x="64902" y="28137"/>
                  </a:cubicBezTo>
                  <a:cubicBezTo>
                    <a:pt x="67593" y="30329"/>
                    <a:pt x="58513" y="32521"/>
                    <a:pt x="67593" y="51157"/>
                  </a:cubicBezTo>
                  <a:cubicBezTo>
                    <a:pt x="76672" y="69793"/>
                    <a:pt x="70283" y="59196"/>
                    <a:pt x="70283" y="71986"/>
                  </a:cubicBezTo>
                  <a:cubicBezTo>
                    <a:pt x="70283" y="84409"/>
                    <a:pt x="75663" y="78928"/>
                    <a:pt x="77681" y="76736"/>
                  </a:cubicBezTo>
                  <a:cubicBezTo>
                    <a:pt x="79362" y="74543"/>
                    <a:pt x="84407" y="80755"/>
                    <a:pt x="88778" y="87333"/>
                  </a:cubicBezTo>
                  <a:cubicBezTo>
                    <a:pt x="93150" y="93910"/>
                    <a:pt x="101893" y="94276"/>
                    <a:pt x="101893" y="97930"/>
                  </a:cubicBezTo>
                  <a:cubicBezTo>
                    <a:pt x="101893" y="101584"/>
                    <a:pt x="103575" y="108892"/>
                    <a:pt x="109628" y="109988"/>
                  </a:cubicBezTo>
                  <a:cubicBezTo>
                    <a:pt x="115345" y="111084"/>
                    <a:pt x="116690" y="118758"/>
                    <a:pt x="120389" y="119854"/>
                  </a:cubicBezTo>
                  <a:cubicBezTo>
                    <a:pt x="124088" y="120585"/>
                    <a:pt x="124761" y="125701"/>
                    <a:pt x="122743" y="130816"/>
                  </a:cubicBezTo>
                  <a:cubicBezTo>
                    <a:pt x="120725" y="135932"/>
                    <a:pt x="122743" y="140682"/>
                    <a:pt x="132495" y="145067"/>
                  </a:cubicBezTo>
                  <a:cubicBezTo>
                    <a:pt x="142247" y="149452"/>
                    <a:pt x="137539" y="150183"/>
                    <a:pt x="145274" y="158953"/>
                  </a:cubicBezTo>
                  <a:cubicBezTo>
                    <a:pt x="153008" y="167357"/>
                    <a:pt x="174194" y="195128"/>
                    <a:pt x="178902" y="202802"/>
                  </a:cubicBezTo>
                  <a:cubicBezTo>
                    <a:pt x="183274" y="210475"/>
                    <a:pt x="184955" y="217053"/>
                    <a:pt x="186636" y="222534"/>
                  </a:cubicBezTo>
                  <a:cubicBezTo>
                    <a:pt x="186973" y="223996"/>
                    <a:pt x="186973" y="225457"/>
                    <a:pt x="186636" y="226919"/>
                  </a:cubicBezTo>
                  <a:cubicBezTo>
                    <a:pt x="192689" y="230573"/>
                    <a:pt x="197397" y="237516"/>
                    <a:pt x="195380" y="246651"/>
                  </a:cubicBezTo>
                  <a:cubicBezTo>
                    <a:pt x="194707" y="249209"/>
                    <a:pt x="195044" y="254690"/>
                    <a:pt x="194035" y="256882"/>
                  </a:cubicBezTo>
                  <a:cubicBezTo>
                    <a:pt x="194035" y="257248"/>
                    <a:pt x="194035" y="257248"/>
                    <a:pt x="194371" y="257613"/>
                  </a:cubicBezTo>
                  <a:cubicBezTo>
                    <a:pt x="200424" y="256882"/>
                    <a:pt x="209840" y="263825"/>
                    <a:pt x="214212" y="267845"/>
                  </a:cubicBezTo>
                  <a:cubicBezTo>
                    <a:pt x="219256" y="272960"/>
                    <a:pt x="222955" y="279538"/>
                    <a:pt x="228335" y="284288"/>
                  </a:cubicBezTo>
                  <a:cubicBezTo>
                    <a:pt x="233716" y="289038"/>
                    <a:pt x="239769" y="290135"/>
                    <a:pt x="246158" y="292692"/>
                  </a:cubicBezTo>
                  <a:cubicBezTo>
                    <a:pt x="254229" y="295981"/>
                    <a:pt x="260955" y="302559"/>
                    <a:pt x="269362" y="305847"/>
                  </a:cubicBezTo>
                  <a:cubicBezTo>
                    <a:pt x="278105" y="309136"/>
                    <a:pt x="287521" y="308405"/>
                    <a:pt x="296264" y="312425"/>
                  </a:cubicBezTo>
                  <a:cubicBezTo>
                    <a:pt x="305344" y="316444"/>
                    <a:pt x="312406" y="325214"/>
                    <a:pt x="320140" y="332157"/>
                  </a:cubicBezTo>
                  <a:cubicBezTo>
                    <a:pt x="325857" y="331791"/>
                    <a:pt x="332583" y="329599"/>
                    <a:pt x="339308" y="326310"/>
                  </a:cubicBezTo>
                  <a:cubicBezTo>
                    <a:pt x="351415" y="320464"/>
                    <a:pt x="360830" y="327772"/>
                    <a:pt x="367556" y="331060"/>
                  </a:cubicBezTo>
                  <a:cubicBezTo>
                    <a:pt x="370919" y="332522"/>
                    <a:pt x="377645" y="339465"/>
                    <a:pt x="384370" y="346408"/>
                  </a:cubicBezTo>
                  <a:cubicBezTo>
                    <a:pt x="390423" y="336176"/>
                    <a:pt x="396476" y="326676"/>
                    <a:pt x="397149" y="326676"/>
                  </a:cubicBezTo>
                  <a:cubicBezTo>
                    <a:pt x="398830" y="326310"/>
                    <a:pt x="416317" y="328868"/>
                    <a:pt x="417998" y="324118"/>
                  </a:cubicBezTo>
                  <a:cubicBezTo>
                    <a:pt x="419680" y="319002"/>
                    <a:pt x="404883" y="307674"/>
                    <a:pt x="406565" y="306578"/>
                  </a:cubicBezTo>
                  <a:cubicBezTo>
                    <a:pt x="408246" y="305482"/>
                    <a:pt x="408919" y="292692"/>
                    <a:pt x="411609" y="292692"/>
                  </a:cubicBezTo>
                  <a:cubicBezTo>
                    <a:pt x="414299" y="292692"/>
                    <a:pt x="438512" y="293423"/>
                    <a:pt x="439857" y="292692"/>
                  </a:cubicBezTo>
                  <a:cubicBezTo>
                    <a:pt x="441202" y="291962"/>
                    <a:pt x="445910" y="281730"/>
                    <a:pt x="449945" y="281365"/>
                  </a:cubicBezTo>
                  <a:cubicBezTo>
                    <a:pt x="451627" y="281365"/>
                    <a:pt x="454653" y="283923"/>
                    <a:pt x="457343" y="286846"/>
                  </a:cubicBezTo>
                  <a:cubicBezTo>
                    <a:pt x="458688" y="285384"/>
                    <a:pt x="459697" y="283557"/>
                    <a:pt x="460370" y="281365"/>
                  </a:cubicBezTo>
                  <a:cubicBezTo>
                    <a:pt x="460034" y="280999"/>
                    <a:pt x="459697" y="280269"/>
                    <a:pt x="459361" y="279903"/>
                  </a:cubicBezTo>
                  <a:cubicBezTo>
                    <a:pt x="457007" y="275518"/>
                    <a:pt x="457007" y="271133"/>
                    <a:pt x="457680" y="266383"/>
                  </a:cubicBezTo>
                  <a:cubicBezTo>
                    <a:pt x="458016" y="264191"/>
                    <a:pt x="458688" y="261998"/>
                    <a:pt x="459025" y="259806"/>
                  </a:cubicBezTo>
                  <a:cubicBezTo>
                    <a:pt x="457680" y="257248"/>
                    <a:pt x="457007" y="254325"/>
                    <a:pt x="457007" y="251401"/>
                  </a:cubicBezTo>
                  <a:cubicBezTo>
                    <a:pt x="456671" y="243728"/>
                    <a:pt x="462388" y="236785"/>
                    <a:pt x="468777" y="234592"/>
                  </a:cubicBezTo>
                  <a:cubicBezTo>
                    <a:pt x="470458" y="232035"/>
                    <a:pt x="472812" y="229842"/>
                    <a:pt x="475503" y="228380"/>
                  </a:cubicBezTo>
                  <a:cubicBezTo>
                    <a:pt x="473821" y="228380"/>
                    <a:pt x="473821" y="228015"/>
                    <a:pt x="473485" y="22728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23" name="Freeform: Shape 122">
              <a:extLst>
                <a:ext uri="{FF2B5EF4-FFF2-40B4-BE49-F238E27FC236}">
                  <a16:creationId xmlns:a16="http://schemas.microsoft.com/office/drawing/2014/main" id="{3C53B6B1-34B7-4925-B784-CB994C5982E0}"/>
                </a:ext>
              </a:extLst>
            </p:cNvPr>
            <p:cNvSpPr/>
            <p:nvPr/>
          </p:nvSpPr>
          <p:spPr>
            <a:xfrm>
              <a:off x="7382446" y="2171544"/>
              <a:ext cx="63894" cy="73082"/>
            </a:xfrm>
            <a:custGeom>
              <a:avLst/>
              <a:gdLst>
                <a:gd name="connsiteX0" fmla="*/ 58513 w 63893"/>
                <a:gd name="connsiteY0" fmla="*/ 50792 h 73081"/>
                <a:gd name="connsiteX1" fmla="*/ 66920 w 63893"/>
                <a:gd name="connsiteY1" fmla="*/ 40560 h 73081"/>
                <a:gd name="connsiteX2" fmla="*/ 60531 w 63893"/>
                <a:gd name="connsiteY2" fmla="*/ 36175 h 73081"/>
                <a:gd name="connsiteX3" fmla="*/ 52796 w 63893"/>
                <a:gd name="connsiteY3" fmla="*/ 37272 h 73081"/>
                <a:gd name="connsiteX4" fmla="*/ 53469 w 63893"/>
                <a:gd name="connsiteY4" fmla="*/ 365 h 73081"/>
                <a:gd name="connsiteX5" fmla="*/ 27239 w 63893"/>
                <a:gd name="connsiteY5" fmla="*/ 0 h 73081"/>
                <a:gd name="connsiteX6" fmla="*/ 22195 w 63893"/>
                <a:gd name="connsiteY6" fmla="*/ 13885 h 73081"/>
                <a:gd name="connsiteX7" fmla="*/ 33628 w 63893"/>
                <a:gd name="connsiteY7" fmla="*/ 31425 h 73081"/>
                <a:gd name="connsiteX8" fmla="*/ 12779 w 63893"/>
                <a:gd name="connsiteY8" fmla="*/ 33983 h 73081"/>
                <a:gd name="connsiteX9" fmla="*/ 0 w 63893"/>
                <a:gd name="connsiteY9" fmla="*/ 53715 h 73081"/>
                <a:gd name="connsiteX10" fmla="*/ 17150 w 63893"/>
                <a:gd name="connsiteY10" fmla="*/ 70889 h 73081"/>
                <a:gd name="connsiteX11" fmla="*/ 39009 w 63893"/>
                <a:gd name="connsiteY11" fmla="*/ 75274 h 73081"/>
                <a:gd name="connsiteX12" fmla="*/ 39345 w 63893"/>
                <a:gd name="connsiteY12" fmla="*/ 75640 h 73081"/>
                <a:gd name="connsiteX13" fmla="*/ 50442 w 63893"/>
                <a:gd name="connsiteY13" fmla="*/ 64677 h 73081"/>
                <a:gd name="connsiteX14" fmla="*/ 58513 w 63893"/>
                <a:gd name="connsiteY14" fmla="*/ 50792 h 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893" h="73081">
                  <a:moveTo>
                    <a:pt x="58513" y="50792"/>
                  </a:moveTo>
                  <a:cubicBezTo>
                    <a:pt x="61876" y="47503"/>
                    <a:pt x="64902" y="43849"/>
                    <a:pt x="66920" y="40560"/>
                  </a:cubicBezTo>
                  <a:cubicBezTo>
                    <a:pt x="61540" y="43849"/>
                    <a:pt x="59858" y="40560"/>
                    <a:pt x="60531" y="36175"/>
                  </a:cubicBezTo>
                  <a:lnTo>
                    <a:pt x="52796" y="37272"/>
                  </a:lnTo>
                  <a:lnTo>
                    <a:pt x="53469" y="365"/>
                  </a:lnTo>
                  <a:cubicBezTo>
                    <a:pt x="47079" y="731"/>
                    <a:pt x="29593" y="0"/>
                    <a:pt x="27239" y="0"/>
                  </a:cubicBezTo>
                  <a:cubicBezTo>
                    <a:pt x="24549" y="0"/>
                    <a:pt x="23876" y="12424"/>
                    <a:pt x="22195" y="13885"/>
                  </a:cubicBezTo>
                  <a:cubicBezTo>
                    <a:pt x="20513" y="14982"/>
                    <a:pt x="35310" y="26309"/>
                    <a:pt x="33628" y="31425"/>
                  </a:cubicBezTo>
                  <a:cubicBezTo>
                    <a:pt x="31947" y="36541"/>
                    <a:pt x="14460" y="33618"/>
                    <a:pt x="12779" y="33983"/>
                  </a:cubicBezTo>
                  <a:cubicBezTo>
                    <a:pt x="12106" y="34348"/>
                    <a:pt x="6053" y="43484"/>
                    <a:pt x="0" y="53715"/>
                  </a:cubicBezTo>
                  <a:cubicBezTo>
                    <a:pt x="6726" y="61023"/>
                    <a:pt x="13788" y="68331"/>
                    <a:pt x="17150" y="70889"/>
                  </a:cubicBezTo>
                  <a:cubicBezTo>
                    <a:pt x="23876" y="75640"/>
                    <a:pt x="34301" y="70524"/>
                    <a:pt x="39009" y="75274"/>
                  </a:cubicBezTo>
                  <a:cubicBezTo>
                    <a:pt x="39009" y="75274"/>
                    <a:pt x="39345" y="75640"/>
                    <a:pt x="39345" y="75640"/>
                  </a:cubicBezTo>
                  <a:cubicBezTo>
                    <a:pt x="44053" y="70524"/>
                    <a:pt x="48761" y="65408"/>
                    <a:pt x="50442" y="64677"/>
                  </a:cubicBezTo>
                  <a:cubicBezTo>
                    <a:pt x="54141" y="64312"/>
                    <a:pt x="51451" y="57369"/>
                    <a:pt x="58513" y="5079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24" name="Freeform: Shape 123">
              <a:extLst>
                <a:ext uri="{FF2B5EF4-FFF2-40B4-BE49-F238E27FC236}">
                  <a16:creationId xmlns:a16="http://schemas.microsoft.com/office/drawing/2014/main" id="{B7170661-30E3-4E04-A1B5-82777490B5A0}"/>
                </a:ext>
              </a:extLst>
            </p:cNvPr>
            <p:cNvSpPr/>
            <p:nvPr/>
          </p:nvSpPr>
          <p:spPr>
            <a:xfrm>
              <a:off x="7435243" y="2160947"/>
              <a:ext cx="20177" cy="47503"/>
            </a:xfrm>
            <a:custGeom>
              <a:avLst/>
              <a:gdLst>
                <a:gd name="connsiteX0" fmla="*/ 3027 w 20176"/>
                <a:gd name="connsiteY0" fmla="*/ 10962 h 47503"/>
                <a:gd name="connsiteX1" fmla="*/ 673 w 20176"/>
                <a:gd name="connsiteY1" fmla="*/ 11328 h 47503"/>
                <a:gd name="connsiteX2" fmla="*/ 0 w 20176"/>
                <a:gd name="connsiteY2" fmla="*/ 48234 h 47503"/>
                <a:gd name="connsiteX3" fmla="*/ 7734 w 20176"/>
                <a:gd name="connsiteY3" fmla="*/ 47138 h 47503"/>
                <a:gd name="connsiteX4" fmla="*/ 12779 w 20176"/>
                <a:gd name="connsiteY4" fmla="*/ 38002 h 47503"/>
                <a:gd name="connsiteX5" fmla="*/ 16814 w 20176"/>
                <a:gd name="connsiteY5" fmla="*/ 7673 h 47503"/>
                <a:gd name="connsiteX6" fmla="*/ 20177 w 20176"/>
                <a:gd name="connsiteY6" fmla="*/ 5481 h 47503"/>
                <a:gd name="connsiteX7" fmla="*/ 12779 w 20176"/>
                <a:gd name="connsiteY7" fmla="*/ 0 h 47503"/>
                <a:gd name="connsiteX8" fmla="*/ 3027 w 20176"/>
                <a:gd name="connsiteY8" fmla="*/ 10962 h 4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76" h="47503">
                  <a:moveTo>
                    <a:pt x="3027" y="10962"/>
                  </a:moveTo>
                  <a:cubicBezTo>
                    <a:pt x="2690" y="10962"/>
                    <a:pt x="2018" y="11328"/>
                    <a:pt x="673" y="11328"/>
                  </a:cubicBezTo>
                  <a:lnTo>
                    <a:pt x="0" y="48234"/>
                  </a:lnTo>
                  <a:lnTo>
                    <a:pt x="7734" y="47138"/>
                  </a:lnTo>
                  <a:cubicBezTo>
                    <a:pt x="8407" y="43849"/>
                    <a:pt x="10088" y="40195"/>
                    <a:pt x="12779" y="38002"/>
                  </a:cubicBezTo>
                  <a:cubicBezTo>
                    <a:pt x="19168" y="32156"/>
                    <a:pt x="9752" y="9501"/>
                    <a:pt x="16814" y="7673"/>
                  </a:cubicBezTo>
                  <a:cubicBezTo>
                    <a:pt x="18159" y="7308"/>
                    <a:pt x="19168" y="6577"/>
                    <a:pt x="20177" y="5481"/>
                  </a:cubicBezTo>
                  <a:cubicBezTo>
                    <a:pt x="17487" y="2558"/>
                    <a:pt x="14796" y="0"/>
                    <a:pt x="12779" y="0"/>
                  </a:cubicBezTo>
                  <a:cubicBezTo>
                    <a:pt x="9080" y="0"/>
                    <a:pt x="4372" y="10231"/>
                    <a:pt x="3027" y="1096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25" name="Freeform: Shape 124">
              <a:extLst>
                <a:ext uri="{FF2B5EF4-FFF2-40B4-BE49-F238E27FC236}">
                  <a16:creationId xmlns:a16="http://schemas.microsoft.com/office/drawing/2014/main" id="{612B20F0-4933-469B-824F-86688308F5A4}"/>
                </a:ext>
              </a:extLst>
            </p:cNvPr>
            <p:cNvSpPr/>
            <p:nvPr/>
          </p:nvSpPr>
          <p:spPr>
            <a:xfrm>
              <a:off x="7665821" y="2128256"/>
              <a:ext cx="43717" cy="40195"/>
            </a:xfrm>
            <a:custGeom>
              <a:avLst/>
              <a:gdLst>
                <a:gd name="connsiteX0" fmla="*/ 20288 w 43716"/>
                <a:gd name="connsiteY0" fmla="*/ 1266 h 40194"/>
                <a:gd name="connsiteX1" fmla="*/ 30713 w 43716"/>
                <a:gd name="connsiteY1" fmla="*/ 26479 h 40194"/>
                <a:gd name="connsiteX2" fmla="*/ 111 w 43716"/>
                <a:gd name="connsiteY2" fmla="*/ 33057 h 40194"/>
                <a:gd name="connsiteX3" fmla="*/ 20288 w 43716"/>
                <a:gd name="connsiteY3" fmla="*/ 38903 h 40194"/>
                <a:gd name="connsiteX4" fmla="*/ 41810 w 43716"/>
                <a:gd name="connsiteY4" fmla="*/ 42192 h 40194"/>
                <a:gd name="connsiteX5" fmla="*/ 44837 w 43716"/>
                <a:gd name="connsiteY5" fmla="*/ 6747 h 40194"/>
                <a:gd name="connsiteX6" fmla="*/ 20288 w 43716"/>
                <a:gd name="connsiteY6" fmla="*/ 1266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16" h="40194">
                  <a:moveTo>
                    <a:pt x="20288" y="1266"/>
                  </a:moveTo>
                  <a:cubicBezTo>
                    <a:pt x="13226" y="7113"/>
                    <a:pt x="30713" y="19171"/>
                    <a:pt x="30713" y="26479"/>
                  </a:cubicBezTo>
                  <a:cubicBezTo>
                    <a:pt x="30713" y="33788"/>
                    <a:pt x="2801" y="25018"/>
                    <a:pt x="111" y="33057"/>
                  </a:cubicBezTo>
                  <a:cubicBezTo>
                    <a:pt x="-1234" y="37076"/>
                    <a:pt x="9863" y="42923"/>
                    <a:pt x="20288" y="38903"/>
                  </a:cubicBezTo>
                  <a:cubicBezTo>
                    <a:pt x="30040" y="35249"/>
                    <a:pt x="36430" y="38903"/>
                    <a:pt x="41810" y="42192"/>
                  </a:cubicBezTo>
                  <a:cubicBezTo>
                    <a:pt x="42483" y="29768"/>
                    <a:pt x="43828" y="15883"/>
                    <a:pt x="44837" y="6747"/>
                  </a:cubicBezTo>
                  <a:cubicBezTo>
                    <a:pt x="36430" y="3824"/>
                    <a:pt x="25332" y="-2753"/>
                    <a:pt x="20288" y="126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26" name="Freeform: Shape 125">
              <a:extLst>
                <a:ext uri="{FF2B5EF4-FFF2-40B4-BE49-F238E27FC236}">
                  <a16:creationId xmlns:a16="http://schemas.microsoft.com/office/drawing/2014/main" id="{5D8C878D-D4EE-42E9-867D-8068E60E5A3F}"/>
                </a:ext>
              </a:extLst>
            </p:cNvPr>
            <p:cNvSpPr/>
            <p:nvPr/>
          </p:nvSpPr>
          <p:spPr>
            <a:xfrm>
              <a:off x="7708304" y="2134272"/>
              <a:ext cx="50442" cy="36541"/>
            </a:xfrm>
            <a:custGeom>
              <a:avLst/>
              <a:gdLst>
                <a:gd name="connsiteX0" fmla="*/ 20177 w 50442"/>
                <a:gd name="connsiteY0" fmla="*/ 28502 h 36540"/>
                <a:gd name="connsiteX1" fmla="*/ 52796 w 50442"/>
                <a:gd name="connsiteY1" fmla="*/ 21194 h 36540"/>
                <a:gd name="connsiteX2" fmla="*/ 11434 w 50442"/>
                <a:gd name="connsiteY2" fmla="*/ 731 h 36540"/>
                <a:gd name="connsiteX3" fmla="*/ 3027 w 50442"/>
                <a:gd name="connsiteY3" fmla="*/ 0 h 36540"/>
                <a:gd name="connsiteX4" fmla="*/ 0 w 50442"/>
                <a:gd name="connsiteY4" fmla="*/ 35445 h 36540"/>
                <a:gd name="connsiteX5" fmla="*/ 1345 w 50442"/>
                <a:gd name="connsiteY5" fmla="*/ 36175 h 36540"/>
                <a:gd name="connsiteX6" fmla="*/ 20177 w 50442"/>
                <a:gd name="connsiteY6" fmla="*/ 28502 h 3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42" h="36540">
                  <a:moveTo>
                    <a:pt x="20177" y="28502"/>
                  </a:moveTo>
                  <a:cubicBezTo>
                    <a:pt x="32619" y="23752"/>
                    <a:pt x="52796" y="32521"/>
                    <a:pt x="52796" y="21194"/>
                  </a:cubicBezTo>
                  <a:cubicBezTo>
                    <a:pt x="52796" y="9866"/>
                    <a:pt x="19504" y="-2192"/>
                    <a:pt x="11434" y="731"/>
                  </a:cubicBezTo>
                  <a:cubicBezTo>
                    <a:pt x="9080" y="1462"/>
                    <a:pt x="6053" y="1096"/>
                    <a:pt x="3027" y="0"/>
                  </a:cubicBezTo>
                  <a:cubicBezTo>
                    <a:pt x="2018" y="9501"/>
                    <a:pt x="673" y="23386"/>
                    <a:pt x="0" y="35445"/>
                  </a:cubicBezTo>
                  <a:cubicBezTo>
                    <a:pt x="336" y="35810"/>
                    <a:pt x="673" y="35810"/>
                    <a:pt x="1345" y="36175"/>
                  </a:cubicBezTo>
                  <a:cubicBezTo>
                    <a:pt x="6389" y="39830"/>
                    <a:pt x="7734" y="33618"/>
                    <a:pt x="20177" y="2850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27" name="Freeform: Shape 126">
              <a:extLst>
                <a:ext uri="{FF2B5EF4-FFF2-40B4-BE49-F238E27FC236}">
                  <a16:creationId xmlns:a16="http://schemas.microsoft.com/office/drawing/2014/main" id="{64CB01CF-62C9-455C-AB4B-0A41BB82D373}"/>
                </a:ext>
              </a:extLst>
            </p:cNvPr>
            <p:cNvSpPr/>
            <p:nvPr/>
          </p:nvSpPr>
          <p:spPr>
            <a:xfrm>
              <a:off x="7463338" y="2225624"/>
              <a:ext cx="60531" cy="76736"/>
            </a:xfrm>
            <a:custGeom>
              <a:avLst/>
              <a:gdLst>
                <a:gd name="connsiteX0" fmla="*/ 57993 w 60530"/>
                <a:gd name="connsiteY0" fmla="*/ 60293 h 76735"/>
                <a:gd name="connsiteX1" fmla="*/ 57321 w 60530"/>
                <a:gd name="connsiteY1" fmla="*/ 53715 h 76735"/>
                <a:gd name="connsiteX2" fmla="*/ 59002 w 60530"/>
                <a:gd name="connsiteY2" fmla="*/ 32521 h 76735"/>
                <a:gd name="connsiteX3" fmla="*/ 58330 w 60530"/>
                <a:gd name="connsiteY3" fmla="*/ 13520 h 76735"/>
                <a:gd name="connsiteX4" fmla="*/ 59675 w 60530"/>
                <a:gd name="connsiteY4" fmla="*/ 4385 h 76735"/>
                <a:gd name="connsiteX5" fmla="*/ 61692 w 60530"/>
                <a:gd name="connsiteY5" fmla="*/ 0 h 76735"/>
                <a:gd name="connsiteX6" fmla="*/ 47905 w 60530"/>
                <a:gd name="connsiteY6" fmla="*/ 8039 h 76735"/>
                <a:gd name="connsiteX7" fmla="*/ 32772 w 60530"/>
                <a:gd name="connsiteY7" fmla="*/ 12059 h 76735"/>
                <a:gd name="connsiteX8" fmla="*/ 15622 w 60530"/>
                <a:gd name="connsiteY8" fmla="*/ 20828 h 76735"/>
                <a:gd name="connsiteX9" fmla="*/ 10578 w 60530"/>
                <a:gd name="connsiteY9" fmla="*/ 32156 h 76735"/>
                <a:gd name="connsiteX10" fmla="*/ 5870 w 60530"/>
                <a:gd name="connsiteY10" fmla="*/ 37272 h 76735"/>
                <a:gd name="connsiteX11" fmla="*/ 153 w 60530"/>
                <a:gd name="connsiteY11" fmla="*/ 38733 h 76735"/>
                <a:gd name="connsiteX12" fmla="*/ 2507 w 60530"/>
                <a:gd name="connsiteY12" fmla="*/ 45676 h 76735"/>
                <a:gd name="connsiteX13" fmla="*/ 21675 w 60530"/>
                <a:gd name="connsiteY13" fmla="*/ 67235 h 76735"/>
                <a:gd name="connsiteX14" fmla="*/ 27055 w 60530"/>
                <a:gd name="connsiteY14" fmla="*/ 74543 h 76735"/>
                <a:gd name="connsiteX15" fmla="*/ 35799 w 60530"/>
                <a:gd name="connsiteY15" fmla="*/ 75274 h 76735"/>
                <a:gd name="connsiteX16" fmla="*/ 51268 w 60530"/>
                <a:gd name="connsiteY16" fmla="*/ 78197 h 76735"/>
                <a:gd name="connsiteX17" fmla="*/ 59002 w 60530"/>
                <a:gd name="connsiteY17" fmla="*/ 79294 h 76735"/>
                <a:gd name="connsiteX18" fmla="*/ 56984 w 60530"/>
                <a:gd name="connsiteY18" fmla="*/ 75274 h 76735"/>
                <a:gd name="connsiteX19" fmla="*/ 57993 w 60530"/>
                <a:gd name="connsiteY19" fmla="*/ 60293 h 7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530" h="76735">
                  <a:moveTo>
                    <a:pt x="57993" y="60293"/>
                  </a:moveTo>
                  <a:cubicBezTo>
                    <a:pt x="57321" y="58466"/>
                    <a:pt x="57321" y="56273"/>
                    <a:pt x="57321" y="53715"/>
                  </a:cubicBezTo>
                  <a:cubicBezTo>
                    <a:pt x="57657" y="46772"/>
                    <a:pt x="58330" y="39830"/>
                    <a:pt x="59002" y="32521"/>
                  </a:cubicBezTo>
                  <a:cubicBezTo>
                    <a:pt x="55639" y="27040"/>
                    <a:pt x="54967" y="19732"/>
                    <a:pt x="58330" y="13520"/>
                  </a:cubicBezTo>
                  <a:cubicBezTo>
                    <a:pt x="58330" y="10597"/>
                    <a:pt x="58666" y="7308"/>
                    <a:pt x="59675" y="4385"/>
                  </a:cubicBezTo>
                  <a:cubicBezTo>
                    <a:pt x="60011" y="2923"/>
                    <a:pt x="60683" y="1462"/>
                    <a:pt x="61692" y="0"/>
                  </a:cubicBezTo>
                  <a:cubicBezTo>
                    <a:pt x="55639" y="2192"/>
                    <a:pt x="49923" y="7674"/>
                    <a:pt x="47905" y="8039"/>
                  </a:cubicBezTo>
                  <a:cubicBezTo>
                    <a:pt x="44878" y="8404"/>
                    <a:pt x="34117" y="5116"/>
                    <a:pt x="32772" y="12059"/>
                  </a:cubicBezTo>
                  <a:cubicBezTo>
                    <a:pt x="31427" y="18636"/>
                    <a:pt x="24701" y="19732"/>
                    <a:pt x="15622" y="20828"/>
                  </a:cubicBezTo>
                  <a:cubicBezTo>
                    <a:pt x="6542" y="21559"/>
                    <a:pt x="11250" y="30694"/>
                    <a:pt x="10578" y="32156"/>
                  </a:cubicBezTo>
                  <a:cubicBezTo>
                    <a:pt x="9905" y="33618"/>
                    <a:pt x="5870" y="37272"/>
                    <a:pt x="5870" y="37272"/>
                  </a:cubicBezTo>
                  <a:lnTo>
                    <a:pt x="153" y="38733"/>
                  </a:lnTo>
                  <a:cubicBezTo>
                    <a:pt x="-184" y="41291"/>
                    <a:pt x="-184" y="43849"/>
                    <a:pt x="2507" y="45676"/>
                  </a:cubicBezTo>
                  <a:cubicBezTo>
                    <a:pt x="7887" y="49330"/>
                    <a:pt x="15622" y="63581"/>
                    <a:pt x="21675" y="67235"/>
                  </a:cubicBezTo>
                  <a:cubicBezTo>
                    <a:pt x="24365" y="69062"/>
                    <a:pt x="26383" y="71985"/>
                    <a:pt x="27055" y="74543"/>
                  </a:cubicBezTo>
                  <a:cubicBezTo>
                    <a:pt x="30418" y="74178"/>
                    <a:pt x="33781" y="74178"/>
                    <a:pt x="35799" y="75274"/>
                  </a:cubicBezTo>
                  <a:cubicBezTo>
                    <a:pt x="39161" y="77467"/>
                    <a:pt x="47905" y="75274"/>
                    <a:pt x="51268" y="78197"/>
                  </a:cubicBezTo>
                  <a:cubicBezTo>
                    <a:pt x="52949" y="79659"/>
                    <a:pt x="55639" y="79659"/>
                    <a:pt x="59002" y="79294"/>
                  </a:cubicBezTo>
                  <a:cubicBezTo>
                    <a:pt x="57993" y="77467"/>
                    <a:pt x="57321" y="76370"/>
                    <a:pt x="56984" y="75274"/>
                  </a:cubicBezTo>
                  <a:cubicBezTo>
                    <a:pt x="55303" y="71985"/>
                    <a:pt x="56312" y="66139"/>
                    <a:pt x="57993" y="6029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28" name="Freeform: Shape 127">
              <a:extLst>
                <a:ext uri="{FF2B5EF4-FFF2-40B4-BE49-F238E27FC236}">
                  <a16:creationId xmlns:a16="http://schemas.microsoft.com/office/drawing/2014/main" id="{E9DF7D00-2F21-4716-8EEF-71C87AB23B37}"/>
                </a:ext>
              </a:extLst>
            </p:cNvPr>
            <p:cNvSpPr/>
            <p:nvPr/>
          </p:nvSpPr>
          <p:spPr>
            <a:xfrm>
              <a:off x="7676435" y="2409706"/>
              <a:ext cx="612033" cy="745434"/>
            </a:xfrm>
            <a:custGeom>
              <a:avLst/>
              <a:gdLst>
                <a:gd name="connsiteX0" fmla="*/ 609265 w 612032"/>
                <a:gd name="connsiteY0" fmla="*/ 209464 h 745433"/>
                <a:gd name="connsiteX1" fmla="*/ 594468 w 612032"/>
                <a:gd name="connsiteY1" fmla="*/ 190097 h 745433"/>
                <a:gd name="connsiteX2" fmla="*/ 559495 w 612032"/>
                <a:gd name="connsiteY2" fmla="*/ 166711 h 745433"/>
                <a:gd name="connsiteX3" fmla="*/ 513760 w 612032"/>
                <a:gd name="connsiteY3" fmla="*/ 149902 h 745433"/>
                <a:gd name="connsiteX4" fmla="*/ 497283 w 612032"/>
                <a:gd name="connsiteY4" fmla="*/ 148075 h 745433"/>
                <a:gd name="connsiteX5" fmla="*/ 473743 w 612032"/>
                <a:gd name="connsiteY5" fmla="*/ 151364 h 745433"/>
                <a:gd name="connsiteX6" fmla="*/ 468362 w 612032"/>
                <a:gd name="connsiteY6" fmla="*/ 148806 h 745433"/>
                <a:gd name="connsiteX7" fmla="*/ 462646 w 612032"/>
                <a:gd name="connsiteY7" fmla="*/ 153191 h 745433"/>
                <a:gd name="connsiteX8" fmla="*/ 463991 w 612032"/>
                <a:gd name="connsiteY8" fmla="*/ 143325 h 745433"/>
                <a:gd name="connsiteX9" fmla="*/ 463991 w 612032"/>
                <a:gd name="connsiteY9" fmla="*/ 143325 h 745433"/>
                <a:gd name="connsiteX10" fmla="*/ 461973 w 612032"/>
                <a:gd name="connsiteY10" fmla="*/ 136748 h 745433"/>
                <a:gd name="connsiteX11" fmla="*/ 460292 w 612032"/>
                <a:gd name="connsiteY11" fmla="*/ 136017 h 745433"/>
                <a:gd name="connsiteX12" fmla="*/ 449531 w 612032"/>
                <a:gd name="connsiteY12" fmla="*/ 136748 h 745433"/>
                <a:gd name="connsiteX13" fmla="*/ 407832 w 612032"/>
                <a:gd name="connsiteY13" fmla="*/ 116285 h 745433"/>
                <a:gd name="connsiteX14" fmla="*/ 406823 w 612032"/>
                <a:gd name="connsiteY14" fmla="*/ 114823 h 745433"/>
                <a:gd name="connsiteX15" fmla="*/ 406486 w 612032"/>
                <a:gd name="connsiteY15" fmla="*/ 118477 h 745433"/>
                <a:gd name="connsiteX16" fmla="*/ 395389 w 612032"/>
                <a:gd name="connsiteY16" fmla="*/ 127247 h 745433"/>
                <a:gd name="connsiteX17" fmla="*/ 387319 w 612032"/>
                <a:gd name="connsiteY17" fmla="*/ 127613 h 745433"/>
                <a:gd name="connsiteX18" fmla="*/ 400097 w 612032"/>
                <a:gd name="connsiteY18" fmla="*/ 108977 h 745433"/>
                <a:gd name="connsiteX19" fmla="*/ 386646 w 612032"/>
                <a:gd name="connsiteY19" fmla="*/ 101303 h 745433"/>
                <a:gd name="connsiteX20" fmla="*/ 381265 w 612032"/>
                <a:gd name="connsiteY20" fmla="*/ 95822 h 745433"/>
                <a:gd name="connsiteX21" fmla="*/ 369495 w 612032"/>
                <a:gd name="connsiteY21" fmla="*/ 96918 h 745433"/>
                <a:gd name="connsiteX22" fmla="*/ 359407 w 612032"/>
                <a:gd name="connsiteY22" fmla="*/ 111169 h 745433"/>
                <a:gd name="connsiteX23" fmla="*/ 363442 w 612032"/>
                <a:gd name="connsiteY23" fmla="*/ 96187 h 745433"/>
                <a:gd name="connsiteX24" fmla="*/ 377903 w 612032"/>
                <a:gd name="connsiteY24" fmla="*/ 76455 h 745433"/>
                <a:gd name="connsiteX25" fmla="*/ 364788 w 612032"/>
                <a:gd name="connsiteY25" fmla="*/ 59281 h 745433"/>
                <a:gd name="connsiteX26" fmla="*/ 348646 w 612032"/>
                <a:gd name="connsiteY26" fmla="*/ 41376 h 745433"/>
                <a:gd name="connsiteX27" fmla="*/ 350328 w 612032"/>
                <a:gd name="connsiteY27" fmla="*/ 24933 h 745433"/>
                <a:gd name="connsiteX28" fmla="*/ 350328 w 612032"/>
                <a:gd name="connsiteY28" fmla="*/ 24933 h 745433"/>
                <a:gd name="connsiteX29" fmla="*/ 336876 w 612032"/>
                <a:gd name="connsiteY29" fmla="*/ 47953 h 745433"/>
                <a:gd name="connsiteX30" fmla="*/ 320398 w 612032"/>
                <a:gd name="connsiteY30" fmla="*/ 56358 h 745433"/>
                <a:gd name="connsiteX31" fmla="*/ 304930 w 612032"/>
                <a:gd name="connsiteY31" fmla="*/ 50877 h 745433"/>
                <a:gd name="connsiteX32" fmla="*/ 287443 w 612032"/>
                <a:gd name="connsiteY32" fmla="*/ 50146 h 745433"/>
                <a:gd name="connsiteX33" fmla="*/ 281053 w 612032"/>
                <a:gd name="connsiteY33" fmla="*/ 61839 h 745433"/>
                <a:gd name="connsiteX34" fmla="*/ 262222 w 612032"/>
                <a:gd name="connsiteY34" fmla="*/ 61108 h 745433"/>
                <a:gd name="connsiteX35" fmla="*/ 254151 w 612032"/>
                <a:gd name="connsiteY35" fmla="*/ 65493 h 745433"/>
                <a:gd name="connsiteX36" fmla="*/ 243726 w 612032"/>
                <a:gd name="connsiteY36" fmla="*/ 69878 h 745433"/>
                <a:gd name="connsiteX37" fmla="*/ 226912 w 612032"/>
                <a:gd name="connsiteY37" fmla="*/ 63300 h 745433"/>
                <a:gd name="connsiteX38" fmla="*/ 223549 w 612032"/>
                <a:gd name="connsiteY38" fmla="*/ 30779 h 745433"/>
                <a:gd name="connsiteX39" fmla="*/ 222204 w 612032"/>
                <a:gd name="connsiteY39" fmla="*/ 15432 h 745433"/>
                <a:gd name="connsiteX40" fmla="*/ 215815 w 612032"/>
                <a:gd name="connsiteY40" fmla="*/ 85 h 745433"/>
                <a:gd name="connsiteX41" fmla="*/ 206063 w 612032"/>
                <a:gd name="connsiteY41" fmla="*/ 10682 h 745433"/>
                <a:gd name="connsiteX42" fmla="*/ 186894 w 612032"/>
                <a:gd name="connsiteY42" fmla="*/ 19451 h 745433"/>
                <a:gd name="connsiteX43" fmla="*/ 176134 w 612032"/>
                <a:gd name="connsiteY43" fmla="*/ 26760 h 745433"/>
                <a:gd name="connsiteX44" fmla="*/ 170080 w 612032"/>
                <a:gd name="connsiteY44" fmla="*/ 26394 h 745433"/>
                <a:gd name="connsiteX45" fmla="*/ 156629 w 612032"/>
                <a:gd name="connsiteY45" fmla="*/ 20913 h 745433"/>
                <a:gd name="connsiteX46" fmla="*/ 146204 w 612032"/>
                <a:gd name="connsiteY46" fmla="*/ 23105 h 745433"/>
                <a:gd name="connsiteX47" fmla="*/ 152257 w 612032"/>
                <a:gd name="connsiteY47" fmla="*/ 36991 h 745433"/>
                <a:gd name="connsiteX48" fmla="*/ 156629 w 612032"/>
                <a:gd name="connsiteY48" fmla="*/ 48684 h 745433"/>
                <a:gd name="connsiteX49" fmla="*/ 164700 w 612032"/>
                <a:gd name="connsiteY49" fmla="*/ 50877 h 745433"/>
                <a:gd name="connsiteX50" fmla="*/ 162682 w 612032"/>
                <a:gd name="connsiteY50" fmla="*/ 58550 h 745433"/>
                <a:gd name="connsiteX51" fmla="*/ 153939 w 612032"/>
                <a:gd name="connsiteY51" fmla="*/ 68416 h 745433"/>
                <a:gd name="connsiteX52" fmla="*/ 143514 w 612032"/>
                <a:gd name="connsiteY52" fmla="*/ 74628 h 745433"/>
                <a:gd name="connsiteX53" fmla="*/ 132753 w 612032"/>
                <a:gd name="connsiteY53" fmla="*/ 81206 h 745433"/>
                <a:gd name="connsiteX54" fmla="*/ 124346 w 612032"/>
                <a:gd name="connsiteY54" fmla="*/ 83033 h 745433"/>
                <a:gd name="connsiteX55" fmla="*/ 114930 w 612032"/>
                <a:gd name="connsiteY55" fmla="*/ 78648 h 745433"/>
                <a:gd name="connsiteX56" fmla="*/ 103160 w 612032"/>
                <a:gd name="connsiteY56" fmla="*/ 60012 h 745433"/>
                <a:gd name="connsiteX57" fmla="*/ 88028 w 612032"/>
                <a:gd name="connsiteY57" fmla="*/ 65127 h 745433"/>
                <a:gd name="connsiteX58" fmla="*/ 64488 w 612032"/>
                <a:gd name="connsiteY58" fmla="*/ 67320 h 745433"/>
                <a:gd name="connsiteX59" fmla="*/ 68523 w 612032"/>
                <a:gd name="connsiteY59" fmla="*/ 77551 h 745433"/>
                <a:gd name="connsiteX60" fmla="*/ 71550 w 612032"/>
                <a:gd name="connsiteY60" fmla="*/ 85225 h 745433"/>
                <a:gd name="connsiteX61" fmla="*/ 60789 w 612032"/>
                <a:gd name="connsiteY61" fmla="*/ 95091 h 745433"/>
                <a:gd name="connsiteX62" fmla="*/ 70877 w 612032"/>
                <a:gd name="connsiteY62" fmla="*/ 124689 h 745433"/>
                <a:gd name="connsiteX63" fmla="*/ 67514 w 612032"/>
                <a:gd name="connsiteY63" fmla="*/ 149537 h 745433"/>
                <a:gd name="connsiteX64" fmla="*/ 61461 w 612032"/>
                <a:gd name="connsiteY64" fmla="*/ 174385 h 745433"/>
                <a:gd name="connsiteX65" fmla="*/ 48010 w 612032"/>
                <a:gd name="connsiteY65" fmla="*/ 175481 h 745433"/>
                <a:gd name="connsiteX66" fmla="*/ 29178 w 612032"/>
                <a:gd name="connsiteY66" fmla="*/ 183520 h 745433"/>
                <a:gd name="connsiteX67" fmla="*/ 15391 w 612032"/>
                <a:gd name="connsiteY67" fmla="*/ 194482 h 745433"/>
                <a:gd name="connsiteX68" fmla="*/ 10347 w 612032"/>
                <a:gd name="connsiteY68" fmla="*/ 211657 h 745433"/>
                <a:gd name="connsiteX69" fmla="*/ 3285 w 612032"/>
                <a:gd name="connsiteY69" fmla="*/ 221523 h 745433"/>
                <a:gd name="connsiteX70" fmla="*/ 931 w 612032"/>
                <a:gd name="connsiteY70" fmla="*/ 233581 h 745433"/>
                <a:gd name="connsiteX71" fmla="*/ 4966 w 612032"/>
                <a:gd name="connsiteY71" fmla="*/ 249294 h 745433"/>
                <a:gd name="connsiteX72" fmla="*/ 11355 w 612032"/>
                <a:gd name="connsiteY72" fmla="*/ 265006 h 745433"/>
                <a:gd name="connsiteX73" fmla="*/ 19090 w 612032"/>
                <a:gd name="connsiteY73" fmla="*/ 271949 h 745433"/>
                <a:gd name="connsiteX74" fmla="*/ 27497 w 612032"/>
                <a:gd name="connsiteY74" fmla="*/ 282180 h 745433"/>
                <a:gd name="connsiteX75" fmla="*/ 43975 w 612032"/>
                <a:gd name="connsiteY75" fmla="*/ 279622 h 745433"/>
                <a:gd name="connsiteX76" fmla="*/ 51037 w 612032"/>
                <a:gd name="connsiteY76" fmla="*/ 278161 h 745433"/>
                <a:gd name="connsiteX77" fmla="*/ 54736 w 612032"/>
                <a:gd name="connsiteY77" fmla="*/ 301913 h 745433"/>
                <a:gd name="connsiteX78" fmla="*/ 74913 w 612032"/>
                <a:gd name="connsiteY78" fmla="*/ 302278 h 745433"/>
                <a:gd name="connsiteX79" fmla="*/ 88364 w 612032"/>
                <a:gd name="connsiteY79" fmla="*/ 298624 h 745433"/>
                <a:gd name="connsiteX80" fmla="*/ 101815 w 612032"/>
                <a:gd name="connsiteY80" fmla="*/ 290585 h 745433"/>
                <a:gd name="connsiteX81" fmla="*/ 120311 w 612032"/>
                <a:gd name="connsiteY81" fmla="*/ 280719 h 745433"/>
                <a:gd name="connsiteX82" fmla="*/ 135107 w 612032"/>
                <a:gd name="connsiteY82" fmla="*/ 281815 h 745433"/>
                <a:gd name="connsiteX83" fmla="*/ 140151 w 612032"/>
                <a:gd name="connsiteY83" fmla="*/ 317625 h 745433"/>
                <a:gd name="connsiteX84" fmla="*/ 158647 w 612032"/>
                <a:gd name="connsiteY84" fmla="*/ 330780 h 745433"/>
                <a:gd name="connsiteX85" fmla="*/ 169744 w 612032"/>
                <a:gd name="connsiteY85" fmla="*/ 333338 h 745433"/>
                <a:gd name="connsiteX86" fmla="*/ 176134 w 612032"/>
                <a:gd name="connsiteY86" fmla="*/ 339915 h 745433"/>
                <a:gd name="connsiteX87" fmla="*/ 188912 w 612032"/>
                <a:gd name="connsiteY87" fmla="*/ 346858 h 745433"/>
                <a:gd name="connsiteX88" fmla="*/ 206063 w 612032"/>
                <a:gd name="connsiteY88" fmla="*/ 351243 h 745433"/>
                <a:gd name="connsiteX89" fmla="*/ 212116 w 612032"/>
                <a:gd name="connsiteY89" fmla="*/ 363667 h 745433"/>
                <a:gd name="connsiteX90" fmla="*/ 214470 w 612032"/>
                <a:gd name="connsiteY90" fmla="*/ 377918 h 745433"/>
                <a:gd name="connsiteX91" fmla="*/ 216151 w 612032"/>
                <a:gd name="connsiteY91" fmla="*/ 392899 h 745433"/>
                <a:gd name="connsiteX92" fmla="*/ 233301 w 612032"/>
                <a:gd name="connsiteY92" fmla="*/ 402034 h 745433"/>
                <a:gd name="connsiteX93" fmla="*/ 246080 w 612032"/>
                <a:gd name="connsiteY93" fmla="*/ 411170 h 745433"/>
                <a:gd name="connsiteX94" fmla="*/ 255160 w 612032"/>
                <a:gd name="connsiteY94" fmla="*/ 429075 h 745433"/>
                <a:gd name="connsiteX95" fmla="*/ 253478 w 612032"/>
                <a:gd name="connsiteY95" fmla="*/ 452826 h 745433"/>
                <a:gd name="connsiteX96" fmla="*/ 248770 w 612032"/>
                <a:gd name="connsiteY96" fmla="*/ 465250 h 745433"/>
                <a:gd name="connsiteX97" fmla="*/ 249443 w 612032"/>
                <a:gd name="connsiteY97" fmla="*/ 475116 h 745433"/>
                <a:gd name="connsiteX98" fmla="*/ 252133 w 612032"/>
                <a:gd name="connsiteY98" fmla="*/ 497772 h 745433"/>
                <a:gd name="connsiteX99" fmla="*/ 260204 w 612032"/>
                <a:gd name="connsiteY99" fmla="*/ 512753 h 745433"/>
                <a:gd name="connsiteX100" fmla="*/ 273655 w 612032"/>
                <a:gd name="connsiteY100" fmla="*/ 514215 h 745433"/>
                <a:gd name="connsiteX101" fmla="*/ 284416 w 612032"/>
                <a:gd name="connsiteY101" fmla="*/ 529562 h 745433"/>
                <a:gd name="connsiteX102" fmla="*/ 291814 w 612032"/>
                <a:gd name="connsiteY102" fmla="*/ 550025 h 745433"/>
                <a:gd name="connsiteX103" fmla="*/ 304930 w 612032"/>
                <a:gd name="connsiteY103" fmla="*/ 546736 h 745433"/>
                <a:gd name="connsiteX104" fmla="*/ 303584 w 612032"/>
                <a:gd name="connsiteY104" fmla="*/ 579623 h 745433"/>
                <a:gd name="connsiteX105" fmla="*/ 314009 w 612032"/>
                <a:gd name="connsiteY105" fmla="*/ 580354 h 745433"/>
                <a:gd name="connsiteX106" fmla="*/ 316699 w 612032"/>
                <a:gd name="connsiteY106" fmla="*/ 608490 h 745433"/>
                <a:gd name="connsiteX107" fmla="*/ 297867 w 612032"/>
                <a:gd name="connsiteY107" fmla="*/ 620914 h 745433"/>
                <a:gd name="connsiteX108" fmla="*/ 270965 w 612032"/>
                <a:gd name="connsiteY108" fmla="*/ 654166 h 745433"/>
                <a:gd name="connsiteX109" fmla="*/ 257177 w 612032"/>
                <a:gd name="connsiteY109" fmla="*/ 673533 h 745433"/>
                <a:gd name="connsiteX110" fmla="*/ 261885 w 612032"/>
                <a:gd name="connsiteY110" fmla="*/ 673168 h 745433"/>
                <a:gd name="connsiteX111" fmla="*/ 275337 w 612032"/>
                <a:gd name="connsiteY111" fmla="*/ 679014 h 745433"/>
                <a:gd name="connsiteX112" fmla="*/ 282399 w 612032"/>
                <a:gd name="connsiteY112" fmla="*/ 691804 h 745433"/>
                <a:gd name="connsiteX113" fmla="*/ 291142 w 612032"/>
                <a:gd name="connsiteY113" fmla="*/ 688880 h 745433"/>
                <a:gd name="connsiteX114" fmla="*/ 308629 w 612032"/>
                <a:gd name="connsiteY114" fmla="*/ 704593 h 745433"/>
                <a:gd name="connsiteX115" fmla="*/ 319053 w 612032"/>
                <a:gd name="connsiteY115" fmla="*/ 718844 h 745433"/>
                <a:gd name="connsiteX116" fmla="*/ 320398 w 612032"/>
                <a:gd name="connsiteY116" fmla="*/ 745519 h 745433"/>
                <a:gd name="connsiteX117" fmla="*/ 321744 w 612032"/>
                <a:gd name="connsiteY117" fmla="*/ 745153 h 745433"/>
                <a:gd name="connsiteX118" fmla="*/ 327797 w 612032"/>
                <a:gd name="connsiteY118" fmla="*/ 738211 h 745433"/>
                <a:gd name="connsiteX119" fmla="*/ 339567 w 612032"/>
                <a:gd name="connsiteY119" fmla="*/ 715555 h 745433"/>
                <a:gd name="connsiteX120" fmla="*/ 347974 w 612032"/>
                <a:gd name="connsiteY120" fmla="*/ 693265 h 745433"/>
                <a:gd name="connsiteX121" fmla="*/ 356381 w 612032"/>
                <a:gd name="connsiteY121" fmla="*/ 673899 h 745433"/>
                <a:gd name="connsiteX122" fmla="*/ 363106 w 612032"/>
                <a:gd name="connsiteY122" fmla="*/ 677187 h 745433"/>
                <a:gd name="connsiteX123" fmla="*/ 364451 w 612032"/>
                <a:gd name="connsiteY123" fmla="*/ 675726 h 745433"/>
                <a:gd name="connsiteX124" fmla="*/ 382611 w 612032"/>
                <a:gd name="connsiteY124" fmla="*/ 646493 h 745433"/>
                <a:gd name="connsiteX125" fmla="*/ 393035 w 612032"/>
                <a:gd name="connsiteY125" fmla="*/ 630050 h 745433"/>
                <a:gd name="connsiteX126" fmla="*/ 398416 w 612032"/>
                <a:gd name="connsiteY126" fmla="*/ 626030 h 745433"/>
                <a:gd name="connsiteX127" fmla="*/ 398079 w 612032"/>
                <a:gd name="connsiteY127" fmla="*/ 614702 h 745433"/>
                <a:gd name="connsiteX128" fmla="*/ 398416 w 612032"/>
                <a:gd name="connsiteY128" fmla="*/ 587662 h 745433"/>
                <a:gd name="connsiteX129" fmla="*/ 403124 w 612032"/>
                <a:gd name="connsiteY129" fmla="*/ 574142 h 745433"/>
                <a:gd name="connsiteX130" fmla="*/ 422964 w 612032"/>
                <a:gd name="connsiteY130" fmla="*/ 556602 h 745433"/>
                <a:gd name="connsiteX131" fmla="*/ 442469 w 612032"/>
                <a:gd name="connsiteY131" fmla="*/ 546006 h 745433"/>
                <a:gd name="connsiteX132" fmla="*/ 449867 w 612032"/>
                <a:gd name="connsiteY132" fmla="*/ 540890 h 745433"/>
                <a:gd name="connsiteX133" fmla="*/ 455920 w 612032"/>
                <a:gd name="connsiteY133" fmla="*/ 538332 h 745433"/>
                <a:gd name="connsiteX134" fmla="*/ 464327 w 612032"/>
                <a:gd name="connsiteY134" fmla="*/ 529562 h 745433"/>
                <a:gd name="connsiteX135" fmla="*/ 477106 w 612032"/>
                <a:gd name="connsiteY135" fmla="*/ 528466 h 745433"/>
                <a:gd name="connsiteX136" fmla="*/ 499637 w 612032"/>
                <a:gd name="connsiteY136" fmla="*/ 520792 h 745433"/>
                <a:gd name="connsiteX137" fmla="*/ 505017 w 612032"/>
                <a:gd name="connsiteY137" fmla="*/ 519696 h 745433"/>
                <a:gd name="connsiteX138" fmla="*/ 512752 w 612032"/>
                <a:gd name="connsiteY138" fmla="*/ 513850 h 745433"/>
                <a:gd name="connsiteX139" fmla="*/ 519813 w 612032"/>
                <a:gd name="connsiteY139" fmla="*/ 503984 h 745433"/>
                <a:gd name="connsiteX140" fmla="*/ 526203 w 612032"/>
                <a:gd name="connsiteY140" fmla="*/ 487175 h 745433"/>
                <a:gd name="connsiteX141" fmla="*/ 526876 w 612032"/>
                <a:gd name="connsiteY141" fmla="*/ 486444 h 745433"/>
                <a:gd name="connsiteX142" fmla="*/ 539654 w 612032"/>
                <a:gd name="connsiteY142" fmla="*/ 448076 h 745433"/>
                <a:gd name="connsiteX143" fmla="*/ 540663 w 612032"/>
                <a:gd name="connsiteY143" fmla="*/ 437844 h 745433"/>
                <a:gd name="connsiteX144" fmla="*/ 548734 w 612032"/>
                <a:gd name="connsiteY144" fmla="*/ 427979 h 745433"/>
                <a:gd name="connsiteX145" fmla="*/ 550415 w 612032"/>
                <a:gd name="connsiteY145" fmla="*/ 405323 h 745433"/>
                <a:gd name="connsiteX146" fmla="*/ 550415 w 612032"/>
                <a:gd name="connsiteY146" fmla="*/ 369513 h 745433"/>
                <a:gd name="connsiteX147" fmla="*/ 550415 w 612032"/>
                <a:gd name="connsiteY147" fmla="*/ 367321 h 745433"/>
                <a:gd name="connsiteX148" fmla="*/ 547052 w 612032"/>
                <a:gd name="connsiteY148" fmla="*/ 345396 h 745433"/>
                <a:gd name="connsiteX149" fmla="*/ 553442 w 612032"/>
                <a:gd name="connsiteY149" fmla="*/ 336261 h 745433"/>
                <a:gd name="connsiteX150" fmla="*/ 552769 w 612032"/>
                <a:gd name="connsiteY150" fmla="*/ 335896 h 745433"/>
                <a:gd name="connsiteX151" fmla="*/ 555459 w 612032"/>
                <a:gd name="connsiteY151" fmla="*/ 330780 h 745433"/>
                <a:gd name="connsiteX152" fmla="*/ 556804 w 612032"/>
                <a:gd name="connsiteY152" fmla="*/ 331511 h 745433"/>
                <a:gd name="connsiteX153" fmla="*/ 569247 w 612032"/>
                <a:gd name="connsiteY153" fmla="*/ 312875 h 745433"/>
                <a:gd name="connsiteX154" fmla="*/ 577990 w 612032"/>
                <a:gd name="connsiteY154" fmla="*/ 305567 h 745433"/>
                <a:gd name="connsiteX155" fmla="*/ 592787 w 612032"/>
                <a:gd name="connsiteY155" fmla="*/ 292777 h 745433"/>
                <a:gd name="connsiteX156" fmla="*/ 597495 w 612032"/>
                <a:gd name="connsiteY156" fmla="*/ 288392 h 745433"/>
                <a:gd name="connsiteX157" fmla="*/ 597495 w 612032"/>
                <a:gd name="connsiteY157" fmla="*/ 278892 h 745433"/>
                <a:gd name="connsiteX158" fmla="*/ 598840 w 612032"/>
                <a:gd name="connsiteY158" fmla="*/ 274141 h 745433"/>
                <a:gd name="connsiteX159" fmla="*/ 599176 w 612032"/>
                <a:gd name="connsiteY159" fmla="*/ 271949 h 745433"/>
                <a:gd name="connsiteX160" fmla="*/ 605902 w 612032"/>
                <a:gd name="connsiteY160" fmla="*/ 262083 h 745433"/>
                <a:gd name="connsiteX161" fmla="*/ 611282 w 612032"/>
                <a:gd name="connsiteY161" fmla="*/ 246005 h 745433"/>
                <a:gd name="connsiteX162" fmla="*/ 611955 w 612032"/>
                <a:gd name="connsiteY162" fmla="*/ 241255 h 745433"/>
                <a:gd name="connsiteX163" fmla="*/ 611955 w 612032"/>
                <a:gd name="connsiteY163" fmla="*/ 223350 h 745433"/>
                <a:gd name="connsiteX164" fmla="*/ 609265 w 612032"/>
                <a:gd name="connsiteY164" fmla="*/ 209464 h 74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612032" h="745433">
                  <a:moveTo>
                    <a:pt x="609265" y="209464"/>
                  </a:moveTo>
                  <a:cubicBezTo>
                    <a:pt x="602539" y="204714"/>
                    <a:pt x="596822" y="197771"/>
                    <a:pt x="594468" y="190097"/>
                  </a:cubicBezTo>
                  <a:cubicBezTo>
                    <a:pt x="587070" y="189732"/>
                    <a:pt x="574964" y="186078"/>
                    <a:pt x="559495" y="166711"/>
                  </a:cubicBezTo>
                  <a:cubicBezTo>
                    <a:pt x="542344" y="144787"/>
                    <a:pt x="525194" y="146248"/>
                    <a:pt x="513760" y="149902"/>
                  </a:cubicBezTo>
                  <a:cubicBezTo>
                    <a:pt x="508044" y="151729"/>
                    <a:pt x="502663" y="150268"/>
                    <a:pt x="497283" y="148075"/>
                  </a:cubicBezTo>
                  <a:cubicBezTo>
                    <a:pt x="490221" y="152460"/>
                    <a:pt x="481814" y="152826"/>
                    <a:pt x="473743" y="151364"/>
                  </a:cubicBezTo>
                  <a:cubicBezTo>
                    <a:pt x="471725" y="150999"/>
                    <a:pt x="470044" y="149902"/>
                    <a:pt x="468362" y="148806"/>
                  </a:cubicBezTo>
                  <a:cubicBezTo>
                    <a:pt x="466345" y="150633"/>
                    <a:pt x="464327" y="152460"/>
                    <a:pt x="462646" y="153191"/>
                  </a:cubicBezTo>
                  <a:cubicBezTo>
                    <a:pt x="458610" y="155018"/>
                    <a:pt x="461637" y="149537"/>
                    <a:pt x="463991" y="143325"/>
                  </a:cubicBezTo>
                  <a:cubicBezTo>
                    <a:pt x="463991" y="143325"/>
                    <a:pt x="463991" y="143325"/>
                    <a:pt x="463991" y="143325"/>
                  </a:cubicBezTo>
                  <a:cubicBezTo>
                    <a:pt x="462646" y="141133"/>
                    <a:pt x="461973" y="138940"/>
                    <a:pt x="461973" y="136748"/>
                  </a:cubicBezTo>
                  <a:cubicBezTo>
                    <a:pt x="461301" y="136382"/>
                    <a:pt x="460964" y="136382"/>
                    <a:pt x="460292" y="136017"/>
                  </a:cubicBezTo>
                  <a:cubicBezTo>
                    <a:pt x="457265" y="137479"/>
                    <a:pt x="453566" y="137844"/>
                    <a:pt x="449531" y="136748"/>
                  </a:cubicBezTo>
                  <a:cubicBezTo>
                    <a:pt x="435407" y="133094"/>
                    <a:pt x="417920" y="128343"/>
                    <a:pt x="407832" y="116285"/>
                  </a:cubicBezTo>
                  <a:cubicBezTo>
                    <a:pt x="407495" y="115919"/>
                    <a:pt x="407159" y="115189"/>
                    <a:pt x="406823" y="114823"/>
                  </a:cubicBezTo>
                  <a:cubicBezTo>
                    <a:pt x="406486" y="115919"/>
                    <a:pt x="406486" y="117016"/>
                    <a:pt x="406486" y="118477"/>
                  </a:cubicBezTo>
                  <a:cubicBezTo>
                    <a:pt x="406486" y="130170"/>
                    <a:pt x="400097" y="114823"/>
                    <a:pt x="395389" y="127247"/>
                  </a:cubicBezTo>
                  <a:cubicBezTo>
                    <a:pt x="390681" y="139671"/>
                    <a:pt x="381602" y="131632"/>
                    <a:pt x="387319" y="127613"/>
                  </a:cubicBezTo>
                  <a:cubicBezTo>
                    <a:pt x="392699" y="123958"/>
                    <a:pt x="397743" y="115919"/>
                    <a:pt x="400097" y="108977"/>
                  </a:cubicBezTo>
                  <a:cubicBezTo>
                    <a:pt x="395389" y="106419"/>
                    <a:pt x="391018" y="103861"/>
                    <a:pt x="386646" y="101303"/>
                  </a:cubicBezTo>
                  <a:cubicBezTo>
                    <a:pt x="384292" y="99841"/>
                    <a:pt x="382611" y="98014"/>
                    <a:pt x="381265" y="95822"/>
                  </a:cubicBezTo>
                  <a:cubicBezTo>
                    <a:pt x="376558" y="95457"/>
                    <a:pt x="372186" y="95457"/>
                    <a:pt x="369495" y="96918"/>
                  </a:cubicBezTo>
                  <a:cubicBezTo>
                    <a:pt x="360752" y="100938"/>
                    <a:pt x="366469" y="115554"/>
                    <a:pt x="359407" y="111169"/>
                  </a:cubicBezTo>
                  <a:cubicBezTo>
                    <a:pt x="352345" y="106784"/>
                    <a:pt x="358062" y="95822"/>
                    <a:pt x="363442" y="96187"/>
                  </a:cubicBezTo>
                  <a:cubicBezTo>
                    <a:pt x="368487" y="96553"/>
                    <a:pt x="373867" y="85591"/>
                    <a:pt x="377903" y="76455"/>
                  </a:cubicBezTo>
                  <a:cubicBezTo>
                    <a:pt x="371177" y="73532"/>
                    <a:pt x="366133" y="67320"/>
                    <a:pt x="364788" y="59281"/>
                  </a:cubicBezTo>
                  <a:cubicBezTo>
                    <a:pt x="355708" y="58916"/>
                    <a:pt x="348982" y="50877"/>
                    <a:pt x="348646" y="41376"/>
                  </a:cubicBezTo>
                  <a:cubicBezTo>
                    <a:pt x="348310" y="35895"/>
                    <a:pt x="349319" y="30414"/>
                    <a:pt x="350328" y="24933"/>
                  </a:cubicBezTo>
                  <a:cubicBezTo>
                    <a:pt x="350328" y="24933"/>
                    <a:pt x="350328" y="24933"/>
                    <a:pt x="350328" y="24933"/>
                  </a:cubicBezTo>
                  <a:cubicBezTo>
                    <a:pt x="344611" y="32241"/>
                    <a:pt x="338894" y="41011"/>
                    <a:pt x="336876" y="47953"/>
                  </a:cubicBezTo>
                  <a:cubicBezTo>
                    <a:pt x="333513" y="59646"/>
                    <a:pt x="329478" y="53069"/>
                    <a:pt x="320398" y="56358"/>
                  </a:cubicBezTo>
                  <a:cubicBezTo>
                    <a:pt x="311655" y="59646"/>
                    <a:pt x="307283" y="55262"/>
                    <a:pt x="304930" y="50877"/>
                  </a:cubicBezTo>
                  <a:cubicBezTo>
                    <a:pt x="302576" y="46492"/>
                    <a:pt x="293832" y="50877"/>
                    <a:pt x="287443" y="50146"/>
                  </a:cubicBezTo>
                  <a:cubicBezTo>
                    <a:pt x="281390" y="49415"/>
                    <a:pt x="285089" y="58916"/>
                    <a:pt x="281053" y="61839"/>
                  </a:cubicBezTo>
                  <a:cubicBezTo>
                    <a:pt x="276682" y="64762"/>
                    <a:pt x="265921" y="56358"/>
                    <a:pt x="262222" y="61108"/>
                  </a:cubicBezTo>
                  <a:cubicBezTo>
                    <a:pt x="258522" y="66224"/>
                    <a:pt x="256169" y="61108"/>
                    <a:pt x="254151" y="65493"/>
                  </a:cubicBezTo>
                  <a:cubicBezTo>
                    <a:pt x="252133" y="69878"/>
                    <a:pt x="245744" y="67320"/>
                    <a:pt x="243726" y="69878"/>
                  </a:cubicBezTo>
                  <a:cubicBezTo>
                    <a:pt x="241708" y="72436"/>
                    <a:pt x="235319" y="74263"/>
                    <a:pt x="226912" y="63300"/>
                  </a:cubicBezTo>
                  <a:cubicBezTo>
                    <a:pt x="218505" y="52338"/>
                    <a:pt x="219850" y="34068"/>
                    <a:pt x="223549" y="30779"/>
                  </a:cubicBezTo>
                  <a:cubicBezTo>
                    <a:pt x="227248" y="27490"/>
                    <a:pt x="227248" y="17990"/>
                    <a:pt x="222204" y="15432"/>
                  </a:cubicBezTo>
                  <a:cubicBezTo>
                    <a:pt x="217160" y="12874"/>
                    <a:pt x="222204" y="1181"/>
                    <a:pt x="215815" y="85"/>
                  </a:cubicBezTo>
                  <a:cubicBezTo>
                    <a:pt x="209089" y="-1011"/>
                    <a:pt x="210098" y="8855"/>
                    <a:pt x="206063" y="10682"/>
                  </a:cubicBezTo>
                  <a:cubicBezTo>
                    <a:pt x="201691" y="12509"/>
                    <a:pt x="191602" y="20548"/>
                    <a:pt x="186894" y="19451"/>
                  </a:cubicBezTo>
                  <a:cubicBezTo>
                    <a:pt x="182187" y="18355"/>
                    <a:pt x="176134" y="20548"/>
                    <a:pt x="176134" y="26760"/>
                  </a:cubicBezTo>
                  <a:cubicBezTo>
                    <a:pt x="176134" y="32972"/>
                    <a:pt x="171089" y="31145"/>
                    <a:pt x="170080" y="26394"/>
                  </a:cubicBezTo>
                  <a:cubicBezTo>
                    <a:pt x="169072" y="21644"/>
                    <a:pt x="159319" y="24202"/>
                    <a:pt x="156629" y="20913"/>
                  </a:cubicBezTo>
                  <a:cubicBezTo>
                    <a:pt x="153939" y="17624"/>
                    <a:pt x="140824" y="19086"/>
                    <a:pt x="146204" y="23105"/>
                  </a:cubicBezTo>
                  <a:cubicBezTo>
                    <a:pt x="151921" y="27125"/>
                    <a:pt x="152257" y="30779"/>
                    <a:pt x="152257" y="36991"/>
                  </a:cubicBezTo>
                  <a:cubicBezTo>
                    <a:pt x="152257" y="43203"/>
                    <a:pt x="156629" y="41376"/>
                    <a:pt x="156629" y="48684"/>
                  </a:cubicBezTo>
                  <a:cubicBezTo>
                    <a:pt x="156629" y="55992"/>
                    <a:pt x="161337" y="50877"/>
                    <a:pt x="164700" y="50877"/>
                  </a:cubicBezTo>
                  <a:cubicBezTo>
                    <a:pt x="168063" y="50877"/>
                    <a:pt x="168063" y="57454"/>
                    <a:pt x="162682" y="58550"/>
                  </a:cubicBezTo>
                  <a:cubicBezTo>
                    <a:pt x="157638" y="59646"/>
                    <a:pt x="155284" y="62935"/>
                    <a:pt x="153939" y="68416"/>
                  </a:cubicBezTo>
                  <a:cubicBezTo>
                    <a:pt x="152594" y="73897"/>
                    <a:pt x="147886" y="70243"/>
                    <a:pt x="143514" y="74628"/>
                  </a:cubicBezTo>
                  <a:cubicBezTo>
                    <a:pt x="139143" y="79013"/>
                    <a:pt x="135443" y="83398"/>
                    <a:pt x="132753" y="81206"/>
                  </a:cubicBezTo>
                  <a:cubicBezTo>
                    <a:pt x="130063" y="79013"/>
                    <a:pt x="127709" y="80840"/>
                    <a:pt x="124346" y="83033"/>
                  </a:cubicBezTo>
                  <a:cubicBezTo>
                    <a:pt x="120983" y="85225"/>
                    <a:pt x="119638" y="83033"/>
                    <a:pt x="114930" y="78648"/>
                  </a:cubicBezTo>
                  <a:cubicBezTo>
                    <a:pt x="111567" y="75359"/>
                    <a:pt x="109213" y="67320"/>
                    <a:pt x="103160" y="60012"/>
                  </a:cubicBezTo>
                  <a:cubicBezTo>
                    <a:pt x="99461" y="62204"/>
                    <a:pt x="92063" y="65127"/>
                    <a:pt x="88028" y="65127"/>
                  </a:cubicBezTo>
                  <a:cubicBezTo>
                    <a:pt x="82647" y="65127"/>
                    <a:pt x="65497" y="63666"/>
                    <a:pt x="64488" y="67320"/>
                  </a:cubicBezTo>
                  <a:cubicBezTo>
                    <a:pt x="63479" y="70609"/>
                    <a:pt x="65833" y="76821"/>
                    <a:pt x="68523" y="77551"/>
                  </a:cubicBezTo>
                  <a:cubicBezTo>
                    <a:pt x="71214" y="78282"/>
                    <a:pt x="77267" y="80475"/>
                    <a:pt x="71550" y="85225"/>
                  </a:cubicBezTo>
                  <a:cubicBezTo>
                    <a:pt x="65833" y="89975"/>
                    <a:pt x="60789" y="83398"/>
                    <a:pt x="60789" y="95091"/>
                  </a:cubicBezTo>
                  <a:cubicBezTo>
                    <a:pt x="60789" y="106784"/>
                    <a:pt x="73568" y="114092"/>
                    <a:pt x="70877" y="124689"/>
                  </a:cubicBezTo>
                  <a:cubicBezTo>
                    <a:pt x="69532" y="130170"/>
                    <a:pt x="67514" y="144421"/>
                    <a:pt x="67514" y="149537"/>
                  </a:cubicBezTo>
                  <a:cubicBezTo>
                    <a:pt x="67514" y="155018"/>
                    <a:pt x="65833" y="173289"/>
                    <a:pt x="61461" y="174385"/>
                  </a:cubicBezTo>
                  <a:cubicBezTo>
                    <a:pt x="57426" y="175481"/>
                    <a:pt x="53727" y="170000"/>
                    <a:pt x="48010" y="175481"/>
                  </a:cubicBezTo>
                  <a:cubicBezTo>
                    <a:pt x="42630" y="180962"/>
                    <a:pt x="35568" y="177674"/>
                    <a:pt x="29178" y="183520"/>
                  </a:cubicBezTo>
                  <a:cubicBezTo>
                    <a:pt x="22789" y="189366"/>
                    <a:pt x="15727" y="187174"/>
                    <a:pt x="15391" y="194482"/>
                  </a:cubicBezTo>
                  <a:cubicBezTo>
                    <a:pt x="15055" y="201425"/>
                    <a:pt x="9001" y="205445"/>
                    <a:pt x="10347" y="211657"/>
                  </a:cubicBezTo>
                  <a:cubicBezTo>
                    <a:pt x="11692" y="218234"/>
                    <a:pt x="7656" y="216407"/>
                    <a:pt x="3285" y="221523"/>
                  </a:cubicBezTo>
                  <a:cubicBezTo>
                    <a:pt x="-751" y="226273"/>
                    <a:pt x="3621" y="229561"/>
                    <a:pt x="931" y="233581"/>
                  </a:cubicBezTo>
                  <a:cubicBezTo>
                    <a:pt x="-1760" y="237235"/>
                    <a:pt x="1939" y="243447"/>
                    <a:pt x="4966" y="249294"/>
                  </a:cubicBezTo>
                  <a:cubicBezTo>
                    <a:pt x="8329" y="255140"/>
                    <a:pt x="12028" y="259525"/>
                    <a:pt x="11355" y="265006"/>
                  </a:cubicBezTo>
                  <a:cubicBezTo>
                    <a:pt x="11019" y="270487"/>
                    <a:pt x="14718" y="272680"/>
                    <a:pt x="19090" y="271949"/>
                  </a:cubicBezTo>
                  <a:cubicBezTo>
                    <a:pt x="23798" y="271583"/>
                    <a:pt x="20099" y="282180"/>
                    <a:pt x="27497" y="282180"/>
                  </a:cubicBezTo>
                  <a:cubicBezTo>
                    <a:pt x="34895" y="282180"/>
                    <a:pt x="42293" y="284373"/>
                    <a:pt x="43975" y="279622"/>
                  </a:cubicBezTo>
                  <a:cubicBezTo>
                    <a:pt x="45656" y="274872"/>
                    <a:pt x="51037" y="270853"/>
                    <a:pt x="51037" y="278161"/>
                  </a:cubicBezTo>
                  <a:cubicBezTo>
                    <a:pt x="51037" y="285104"/>
                    <a:pt x="49692" y="304105"/>
                    <a:pt x="54736" y="301913"/>
                  </a:cubicBezTo>
                  <a:cubicBezTo>
                    <a:pt x="59780" y="299720"/>
                    <a:pt x="69868" y="300451"/>
                    <a:pt x="74913" y="302278"/>
                  </a:cubicBezTo>
                  <a:cubicBezTo>
                    <a:pt x="79957" y="304470"/>
                    <a:pt x="85001" y="302278"/>
                    <a:pt x="88364" y="298624"/>
                  </a:cubicBezTo>
                  <a:cubicBezTo>
                    <a:pt x="91727" y="294970"/>
                    <a:pt x="95426" y="294970"/>
                    <a:pt x="101815" y="290585"/>
                  </a:cubicBezTo>
                  <a:cubicBezTo>
                    <a:pt x="108205" y="286200"/>
                    <a:pt x="114258" y="280719"/>
                    <a:pt x="120311" y="280719"/>
                  </a:cubicBezTo>
                  <a:cubicBezTo>
                    <a:pt x="126364" y="280719"/>
                    <a:pt x="136452" y="276334"/>
                    <a:pt x="135107" y="281815"/>
                  </a:cubicBezTo>
                  <a:cubicBezTo>
                    <a:pt x="133762" y="287296"/>
                    <a:pt x="132753" y="307394"/>
                    <a:pt x="140151" y="317625"/>
                  </a:cubicBezTo>
                  <a:cubicBezTo>
                    <a:pt x="147550" y="327856"/>
                    <a:pt x="151585" y="331876"/>
                    <a:pt x="158647" y="330780"/>
                  </a:cubicBezTo>
                  <a:cubicBezTo>
                    <a:pt x="165709" y="329684"/>
                    <a:pt x="164700" y="334068"/>
                    <a:pt x="169744" y="333338"/>
                  </a:cubicBezTo>
                  <a:cubicBezTo>
                    <a:pt x="174788" y="332607"/>
                    <a:pt x="171762" y="339915"/>
                    <a:pt x="176134" y="339915"/>
                  </a:cubicBezTo>
                  <a:cubicBezTo>
                    <a:pt x="180841" y="339915"/>
                    <a:pt x="188912" y="341011"/>
                    <a:pt x="188912" y="346858"/>
                  </a:cubicBezTo>
                  <a:cubicBezTo>
                    <a:pt x="188912" y="352704"/>
                    <a:pt x="202700" y="347954"/>
                    <a:pt x="206063" y="351243"/>
                  </a:cubicBezTo>
                  <a:cubicBezTo>
                    <a:pt x="209425" y="354531"/>
                    <a:pt x="213125" y="357089"/>
                    <a:pt x="212116" y="363667"/>
                  </a:cubicBezTo>
                  <a:cubicBezTo>
                    <a:pt x="211107" y="370244"/>
                    <a:pt x="219178" y="374994"/>
                    <a:pt x="214470" y="377918"/>
                  </a:cubicBezTo>
                  <a:cubicBezTo>
                    <a:pt x="209762" y="380475"/>
                    <a:pt x="215815" y="385957"/>
                    <a:pt x="216151" y="392899"/>
                  </a:cubicBezTo>
                  <a:cubicBezTo>
                    <a:pt x="216487" y="399842"/>
                    <a:pt x="223213" y="402765"/>
                    <a:pt x="233301" y="402034"/>
                  </a:cubicBezTo>
                  <a:cubicBezTo>
                    <a:pt x="243390" y="401669"/>
                    <a:pt x="246080" y="402765"/>
                    <a:pt x="246080" y="411170"/>
                  </a:cubicBezTo>
                  <a:cubicBezTo>
                    <a:pt x="246080" y="419940"/>
                    <a:pt x="253142" y="421036"/>
                    <a:pt x="255160" y="429075"/>
                  </a:cubicBezTo>
                  <a:cubicBezTo>
                    <a:pt x="257514" y="437114"/>
                    <a:pt x="252469" y="446249"/>
                    <a:pt x="253478" y="452826"/>
                  </a:cubicBezTo>
                  <a:cubicBezTo>
                    <a:pt x="254151" y="457942"/>
                    <a:pt x="251461" y="463058"/>
                    <a:pt x="248770" y="465250"/>
                  </a:cubicBezTo>
                  <a:cubicBezTo>
                    <a:pt x="252469" y="470731"/>
                    <a:pt x="252469" y="472924"/>
                    <a:pt x="249443" y="475116"/>
                  </a:cubicBezTo>
                  <a:cubicBezTo>
                    <a:pt x="245071" y="477674"/>
                    <a:pt x="254487" y="485713"/>
                    <a:pt x="252133" y="497772"/>
                  </a:cubicBezTo>
                  <a:cubicBezTo>
                    <a:pt x="249779" y="509830"/>
                    <a:pt x="249443" y="512023"/>
                    <a:pt x="260204" y="512753"/>
                  </a:cubicBezTo>
                  <a:cubicBezTo>
                    <a:pt x="270965" y="513484"/>
                    <a:pt x="269956" y="517138"/>
                    <a:pt x="273655" y="514215"/>
                  </a:cubicBezTo>
                  <a:cubicBezTo>
                    <a:pt x="277354" y="511657"/>
                    <a:pt x="283071" y="523715"/>
                    <a:pt x="284416" y="529562"/>
                  </a:cubicBezTo>
                  <a:cubicBezTo>
                    <a:pt x="285761" y="535409"/>
                    <a:pt x="290133" y="550025"/>
                    <a:pt x="291814" y="550025"/>
                  </a:cubicBezTo>
                  <a:cubicBezTo>
                    <a:pt x="293832" y="550025"/>
                    <a:pt x="299213" y="543448"/>
                    <a:pt x="304930" y="546736"/>
                  </a:cubicBezTo>
                  <a:cubicBezTo>
                    <a:pt x="310310" y="549660"/>
                    <a:pt x="303584" y="570488"/>
                    <a:pt x="303584" y="579623"/>
                  </a:cubicBezTo>
                  <a:cubicBezTo>
                    <a:pt x="307620" y="579623"/>
                    <a:pt x="312328" y="579623"/>
                    <a:pt x="314009" y="580354"/>
                  </a:cubicBezTo>
                  <a:cubicBezTo>
                    <a:pt x="316699" y="581816"/>
                    <a:pt x="318381" y="604105"/>
                    <a:pt x="316699" y="608490"/>
                  </a:cubicBezTo>
                  <a:cubicBezTo>
                    <a:pt x="315354" y="612510"/>
                    <a:pt x="303584" y="616164"/>
                    <a:pt x="297867" y="620914"/>
                  </a:cubicBezTo>
                  <a:cubicBezTo>
                    <a:pt x="291814" y="625299"/>
                    <a:pt x="277691" y="641377"/>
                    <a:pt x="270965" y="654166"/>
                  </a:cubicBezTo>
                  <a:cubicBezTo>
                    <a:pt x="266930" y="661840"/>
                    <a:pt x="261213" y="668052"/>
                    <a:pt x="257177" y="673533"/>
                  </a:cubicBezTo>
                  <a:cubicBezTo>
                    <a:pt x="259195" y="673899"/>
                    <a:pt x="260876" y="673899"/>
                    <a:pt x="261885" y="673168"/>
                  </a:cubicBezTo>
                  <a:cubicBezTo>
                    <a:pt x="264912" y="671341"/>
                    <a:pt x="269956" y="671341"/>
                    <a:pt x="275337" y="679014"/>
                  </a:cubicBezTo>
                  <a:cubicBezTo>
                    <a:pt x="280717" y="686322"/>
                    <a:pt x="280381" y="692169"/>
                    <a:pt x="282399" y="691804"/>
                  </a:cubicBezTo>
                  <a:cubicBezTo>
                    <a:pt x="284416" y="691438"/>
                    <a:pt x="287106" y="681938"/>
                    <a:pt x="291142" y="688880"/>
                  </a:cubicBezTo>
                  <a:cubicBezTo>
                    <a:pt x="295513" y="695823"/>
                    <a:pt x="306275" y="701304"/>
                    <a:pt x="308629" y="704593"/>
                  </a:cubicBezTo>
                  <a:cubicBezTo>
                    <a:pt x="310983" y="707882"/>
                    <a:pt x="319053" y="710440"/>
                    <a:pt x="319053" y="718844"/>
                  </a:cubicBezTo>
                  <a:cubicBezTo>
                    <a:pt x="319053" y="724690"/>
                    <a:pt x="316699" y="735653"/>
                    <a:pt x="320398" y="745519"/>
                  </a:cubicBezTo>
                  <a:cubicBezTo>
                    <a:pt x="320735" y="745519"/>
                    <a:pt x="321407" y="745153"/>
                    <a:pt x="321744" y="745153"/>
                  </a:cubicBezTo>
                  <a:cubicBezTo>
                    <a:pt x="323425" y="742595"/>
                    <a:pt x="325443" y="740403"/>
                    <a:pt x="327797" y="738211"/>
                  </a:cubicBezTo>
                  <a:cubicBezTo>
                    <a:pt x="337549" y="730171"/>
                    <a:pt x="335195" y="725056"/>
                    <a:pt x="339567" y="715555"/>
                  </a:cubicBezTo>
                  <a:cubicBezTo>
                    <a:pt x="343938" y="705689"/>
                    <a:pt x="340239" y="701670"/>
                    <a:pt x="347974" y="693265"/>
                  </a:cubicBezTo>
                  <a:cubicBezTo>
                    <a:pt x="355708" y="684861"/>
                    <a:pt x="346628" y="679014"/>
                    <a:pt x="356381" y="673899"/>
                  </a:cubicBezTo>
                  <a:cubicBezTo>
                    <a:pt x="361761" y="670975"/>
                    <a:pt x="363779" y="672802"/>
                    <a:pt x="363106" y="677187"/>
                  </a:cubicBezTo>
                  <a:cubicBezTo>
                    <a:pt x="363442" y="676822"/>
                    <a:pt x="363779" y="676091"/>
                    <a:pt x="364451" y="675726"/>
                  </a:cubicBezTo>
                  <a:cubicBezTo>
                    <a:pt x="367478" y="664033"/>
                    <a:pt x="372186" y="651243"/>
                    <a:pt x="382611" y="646493"/>
                  </a:cubicBezTo>
                  <a:cubicBezTo>
                    <a:pt x="385301" y="640646"/>
                    <a:pt x="388327" y="635165"/>
                    <a:pt x="393035" y="630050"/>
                  </a:cubicBezTo>
                  <a:cubicBezTo>
                    <a:pt x="394717" y="628223"/>
                    <a:pt x="396734" y="626761"/>
                    <a:pt x="398416" y="626030"/>
                  </a:cubicBezTo>
                  <a:cubicBezTo>
                    <a:pt x="398416" y="622376"/>
                    <a:pt x="398416" y="618356"/>
                    <a:pt x="398079" y="614702"/>
                  </a:cubicBezTo>
                  <a:cubicBezTo>
                    <a:pt x="397407" y="604105"/>
                    <a:pt x="394717" y="594240"/>
                    <a:pt x="398416" y="587662"/>
                  </a:cubicBezTo>
                  <a:cubicBezTo>
                    <a:pt x="402115" y="580719"/>
                    <a:pt x="398416" y="574142"/>
                    <a:pt x="403124" y="574142"/>
                  </a:cubicBezTo>
                  <a:cubicBezTo>
                    <a:pt x="407832" y="574142"/>
                    <a:pt x="415230" y="565738"/>
                    <a:pt x="422964" y="556602"/>
                  </a:cubicBezTo>
                  <a:cubicBezTo>
                    <a:pt x="430363" y="548198"/>
                    <a:pt x="435070" y="547102"/>
                    <a:pt x="442469" y="546006"/>
                  </a:cubicBezTo>
                  <a:cubicBezTo>
                    <a:pt x="444150" y="543813"/>
                    <a:pt x="446840" y="541986"/>
                    <a:pt x="449867" y="540890"/>
                  </a:cubicBezTo>
                  <a:cubicBezTo>
                    <a:pt x="451885" y="540159"/>
                    <a:pt x="453902" y="539063"/>
                    <a:pt x="455920" y="538332"/>
                  </a:cubicBezTo>
                  <a:cubicBezTo>
                    <a:pt x="459283" y="535774"/>
                    <a:pt x="461637" y="532120"/>
                    <a:pt x="464327" y="529562"/>
                  </a:cubicBezTo>
                  <a:cubicBezTo>
                    <a:pt x="466345" y="527370"/>
                    <a:pt x="471389" y="527735"/>
                    <a:pt x="477106" y="528466"/>
                  </a:cubicBezTo>
                  <a:cubicBezTo>
                    <a:pt x="484504" y="525177"/>
                    <a:pt x="491902" y="522254"/>
                    <a:pt x="499637" y="520792"/>
                  </a:cubicBezTo>
                  <a:cubicBezTo>
                    <a:pt x="501318" y="520427"/>
                    <a:pt x="503336" y="520061"/>
                    <a:pt x="505017" y="519696"/>
                  </a:cubicBezTo>
                  <a:cubicBezTo>
                    <a:pt x="506362" y="516042"/>
                    <a:pt x="509389" y="513850"/>
                    <a:pt x="512752" y="513850"/>
                  </a:cubicBezTo>
                  <a:cubicBezTo>
                    <a:pt x="517459" y="513850"/>
                    <a:pt x="519813" y="512388"/>
                    <a:pt x="519813" y="503984"/>
                  </a:cubicBezTo>
                  <a:cubicBezTo>
                    <a:pt x="519813" y="495945"/>
                    <a:pt x="521831" y="490829"/>
                    <a:pt x="526203" y="487175"/>
                  </a:cubicBezTo>
                  <a:cubicBezTo>
                    <a:pt x="526539" y="487175"/>
                    <a:pt x="526539" y="486809"/>
                    <a:pt x="526876" y="486444"/>
                  </a:cubicBezTo>
                  <a:cubicBezTo>
                    <a:pt x="528557" y="472193"/>
                    <a:pt x="528221" y="455750"/>
                    <a:pt x="539654" y="448076"/>
                  </a:cubicBezTo>
                  <a:cubicBezTo>
                    <a:pt x="540327" y="444422"/>
                    <a:pt x="540663" y="440768"/>
                    <a:pt x="540663" y="437844"/>
                  </a:cubicBezTo>
                  <a:cubicBezTo>
                    <a:pt x="540663" y="431633"/>
                    <a:pt x="546043" y="432729"/>
                    <a:pt x="548734" y="427979"/>
                  </a:cubicBezTo>
                  <a:cubicBezTo>
                    <a:pt x="551088" y="423594"/>
                    <a:pt x="546716" y="417747"/>
                    <a:pt x="550415" y="405323"/>
                  </a:cubicBezTo>
                  <a:cubicBezTo>
                    <a:pt x="554114" y="392899"/>
                    <a:pt x="550415" y="380841"/>
                    <a:pt x="550415" y="369513"/>
                  </a:cubicBezTo>
                  <a:cubicBezTo>
                    <a:pt x="550415" y="368782"/>
                    <a:pt x="550415" y="368051"/>
                    <a:pt x="550415" y="367321"/>
                  </a:cubicBezTo>
                  <a:cubicBezTo>
                    <a:pt x="545035" y="361839"/>
                    <a:pt x="542681" y="351973"/>
                    <a:pt x="547052" y="345396"/>
                  </a:cubicBezTo>
                  <a:cubicBezTo>
                    <a:pt x="549070" y="342108"/>
                    <a:pt x="551088" y="339184"/>
                    <a:pt x="553442" y="336261"/>
                  </a:cubicBezTo>
                  <a:cubicBezTo>
                    <a:pt x="553105" y="336261"/>
                    <a:pt x="553105" y="335896"/>
                    <a:pt x="552769" y="335896"/>
                  </a:cubicBezTo>
                  <a:cubicBezTo>
                    <a:pt x="550079" y="334434"/>
                    <a:pt x="553105" y="329684"/>
                    <a:pt x="555459" y="330780"/>
                  </a:cubicBezTo>
                  <a:cubicBezTo>
                    <a:pt x="555796" y="330780"/>
                    <a:pt x="556132" y="331145"/>
                    <a:pt x="556804" y="331511"/>
                  </a:cubicBezTo>
                  <a:cubicBezTo>
                    <a:pt x="561176" y="325299"/>
                    <a:pt x="565548" y="319087"/>
                    <a:pt x="569247" y="312875"/>
                  </a:cubicBezTo>
                  <a:cubicBezTo>
                    <a:pt x="571265" y="309221"/>
                    <a:pt x="574291" y="307028"/>
                    <a:pt x="577990" y="305567"/>
                  </a:cubicBezTo>
                  <a:cubicBezTo>
                    <a:pt x="581689" y="294970"/>
                    <a:pt x="587742" y="295335"/>
                    <a:pt x="592787" y="292777"/>
                  </a:cubicBezTo>
                  <a:cubicBezTo>
                    <a:pt x="594132" y="292046"/>
                    <a:pt x="595813" y="290585"/>
                    <a:pt x="597495" y="288392"/>
                  </a:cubicBezTo>
                  <a:cubicBezTo>
                    <a:pt x="596486" y="285104"/>
                    <a:pt x="596486" y="281815"/>
                    <a:pt x="597495" y="278892"/>
                  </a:cubicBezTo>
                  <a:cubicBezTo>
                    <a:pt x="598167" y="277430"/>
                    <a:pt x="598504" y="275603"/>
                    <a:pt x="598840" y="274141"/>
                  </a:cubicBezTo>
                  <a:cubicBezTo>
                    <a:pt x="598840" y="273410"/>
                    <a:pt x="599176" y="272680"/>
                    <a:pt x="599176" y="271949"/>
                  </a:cubicBezTo>
                  <a:cubicBezTo>
                    <a:pt x="599849" y="267929"/>
                    <a:pt x="602875" y="264275"/>
                    <a:pt x="605902" y="262083"/>
                  </a:cubicBezTo>
                  <a:cubicBezTo>
                    <a:pt x="604557" y="256236"/>
                    <a:pt x="605902" y="249659"/>
                    <a:pt x="611282" y="246005"/>
                  </a:cubicBezTo>
                  <a:cubicBezTo>
                    <a:pt x="611282" y="244543"/>
                    <a:pt x="611955" y="242716"/>
                    <a:pt x="611955" y="241255"/>
                  </a:cubicBezTo>
                  <a:cubicBezTo>
                    <a:pt x="612627" y="235408"/>
                    <a:pt x="612291" y="229196"/>
                    <a:pt x="611955" y="223350"/>
                  </a:cubicBezTo>
                  <a:cubicBezTo>
                    <a:pt x="610273" y="216772"/>
                    <a:pt x="609937" y="213118"/>
                    <a:pt x="609265" y="20946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29" name="Freeform: Shape 128">
              <a:extLst>
                <a:ext uri="{FF2B5EF4-FFF2-40B4-BE49-F238E27FC236}">
                  <a16:creationId xmlns:a16="http://schemas.microsoft.com/office/drawing/2014/main" id="{540C255E-E54E-4781-AD01-5B6E15496993}"/>
                </a:ext>
              </a:extLst>
            </p:cNvPr>
            <p:cNvSpPr/>
            <p:nvPr/>
          </p:nvSpPr>
          <p:spPr>
            <a:xfrm>
              <a:off x="7918792" y="3079186"/>
              <a:ext cx="77345" cy="95006"/>
            </a:xfrm>
            <a:custGeom>
              <a:avLst/>
              <a:gdLst>
                <a:gd name="connsiteX0" fmla="*/ 35333 w 77344"/>
                <a:gd name="connsiteY0" fmla="*/ 96501 h 95006"/>
                <a:gd name="connsiteX1" fmla="*/ 49457 w 77344"/>
                <a:gd name="connsiteY1" fmla="*/ 88462 h 95006"/>
                <a:gd name="connsiteX2" fmla="*/ 60554 w 77344"/>
                <a:gd name="connsiteY2" fmla="*/ 88462 h 95006"/>
                <a:gd name="connsiteX3" fmla="*/ 62572 w 77344"/>
                <a:gd name="connsiteY3" fmla="*/ 86269 h 95006"/>
                <a:gd name="connsiteX4" fmla="*/ 74342 w 77344"/>
                <a:gd name="connsiteY4" fmla="*/ 74942 h 95006"/>
                <a:gd name="connsiteX5" fmla="*/ 77705 w 77344"/>
                <a:gd name="connsiteY5" fmla="*/ 73115 h 95006"/>
                <a:gd name="connsiteX6" fmla="*/ 76359 w 77344"/>
                <a:gd name="connsiteY6" fmla="*/ 46440 h 95006"/>
                <a:gd name="connsiteX7" fmla="*/ 65935 w 77344"/>
                <a:gd name="connsiteY7" fmla="*/ 32189 h 95006"/>
                <a:gd name="connsiteX8" fmla="*/ 48448 w 77344"/>
                <a:gd name="connsiteY8" fmla="*/ 16476 h 95006"/>
                <a:gd name="connsiteX9" fmla="*/ 39705 w 77344"/>
                <a:gd name="connsiteY9" fmla="*/ 19400 h 95006"/>
                <a:gd name="connsiteX10" fmla="*/ 32643 w 77344"/>
                <a:gd name="connsiteY10" fmla="*/ 6610 h 95006"/>
                <a:gd name="connsiteX11" fmla="*/ 19192 w 77344"/>
                <a:gd name="connsiteY11" fmla="*/ 764 h 95006"/>
                <a:gd name="connsiteX12" fmla="*/ 14484 w 77344"/>
                <a:gd name="connsiteY12" fmla="*/ 1129 h 95006"/>
                <a:gd name="connsiteX13" fmla="*/ 9776 w 77344"/>
                <a:gd name="connsiteY13" fmla="*/ 11361 h 95006"/>
                <a:gd name="connsiteX14" fmla="*/ 4395 w 77344"/>
                <a:gd name="connsiteY14" fmla="*/ 42786 h 95006"/>
                <a:gd name="connsiteX15" fmla="*/ 23 w 77344"/>
                <a:gd name="connsiteY15" fmla="*/ 66537 h 95006"/>
                <a:gd name="connsiteX16" fmla="*/ 4731 w 77344"/>
                <a:gd name="connsiteY16" fmla="*/ 77500 h 95006"/>
                <a:gd name="connsiteX17" fmla="*/ 3723 w 77344"/>
                <a:gd name="connsiteY17" fmla="*/ 85173 h 95006"/>
                <a:gd name="connsiteX18" fmla="*/ 9776 w 77344"/>
                <a:gd name="connsiteY18" fmla="*/ 88827 h 95006"/>
                <a:gd name="connsiteX19" fmla="*/ 29953 w 77344"/>
                <a:gd name="connsiteY19" fmla="*/ 95039 h 95006"/>
                <a:gd name="connsiteX20" fmla="*/ 35333 w 77344"/>
                <a:gd name="connsiteY20" fmla="*/ 96501 h 9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344" h="95006">
                  <a:moveTo>
                    <a:pt x="35333" y="96501"/>
                  </a:moveTo>
                  <a:cubicBezTo>
                    <a:pt x="38360" y="91750"/>
                    <a:pt x="44076" y="88462"/>
                    <a:pt x="49457" y="88462"/>
                  </a:cubicBezTo>
                  <a:lnTo>
                    <a:pt x="60554" y="88462"/>
                  </a:lnTo>
                  <a:cubicBezTo>
                    <a:pt x="61227" y="87731"/>
                    <a:pt x="61899" y="87000"/>
                    <a:pt x="62572" y="86269"/>
                  </a:cubicBezTo>
                  <a:cubicBezTo>
                    <a:pt x="66271" y="81885"/>
                    <a:pt x="69634" y="78231"/>
                    <a:pt x="74342" y="74942"/>
                  </a:cubicBezTo>
                  <a:cubicBezTo>
                    <a:pt x="75351" y="74211"/>
                    <a:pt x="76696" y="73480"/>
                    <a:pt x="77705" y="73115"/>
                  </a:cubicBezTo>
                  <a:cubicBezTo>
                    <a:pt x="74342" y="63614"/>
                    <a:pt x="76359" y="52286"/>
                    <a:pt x="76359" y="46440"/>
                  </a:cubicBezTo>
                  <a:cubicBezTo>
                    <a:pt x="76359" y="37670"/>
                    <a:pt x="68289" y="35478"/>
                    <a:pt x="65935" y="32189"/>
                  </a:cubicBezTo>
                  <a:cubicBezTo>
                    <a:pt x="63581" y="28900"/>
                    <a:pt x="52484" y="23419"/>
                    <a:pt x="48448" y="16476"/>
                  </a:cubicBezTo>
                  <a:cubicBezTo>
                    <a:pt x="44076" y="9534"/>
                    <a:pt x="41722" y="19034"/>
                    <a:pt x="39705" y="19400"/>
                  </a:cubicBezTo>
                  <a:cubicBezTo>
                    <a:pt x="37687" y="19765"/>
                    <a:pt x="38023" y="13918"/>
                    <a:pt x="32643" y="6610"/>
                  </a:cubicBezTo>
                  <a:cubicBezTo>
                    <a:pt x="27262" y="-698"/>
                    <a:pt x="22554" y="-698"/>
                    <a:pt x="19192" y="764"/>
                  </a:cubicBezTo>
                  <a:cubicBezTo>
                    <a:pt x="18183" y="1495"/>
                    <a:pt x="16501" y="1495"/>
                    <a:pt x="14484" y="1129"/>
                  </a:cubicBezTo>
                  <a:cubicBezTo>
                    <a:pt x="11793" y="4783"/>
                    <a:pt x="9776" y="8437"/>
                    <a:pt x="9776" y="11361"/>
                  </a:cubicBezTo>
                  <a:cubicBezTo>
                    <a:pt x="9776" y="19034"/>
                    <a:pt x="4731" y="27804"/>
                    <a:pt x="4395" y="42786"/>
                  </a:cubicBezTo>
                  <a:cubicBezTo>
                    <a:pt x="4059" y="57768"/>
                    <a:pt x="696" y="55210"/>
                    <a:pt x="23" y="66537"/>
                  </a:cubicBezTo>
                  <a:cubicBezTo>
                    <a:pt x="-313" y="78231"/>
                    <a:pt x="3050" y="76038"/>
                    <a:pt x="4731" y="77500"/>
                  </a:cubicBezTo>
                  <a:cubicBezTo>
                    <a:pt x="5404" y="78231"/>
                    <a:pt x="4731" y="82250"/>
                    <a:pt x="3723" y="85173"/>
                  </a:cubicBezTo>
                  <a:cubicBezTo>
                    <a:pt x="5068" y="86635"/>
                    <a:pt x="6749" y="89193"/>
                    <a:pt x="9776" y="88827"/>
                  </a:cubicBezTo>
                  <a:cubicBezTo>
                    <a:pt x="16165" y="88096"/>
                    <a:pt x="22218" y="91020"/>
                    <a:pt x="29953" y="95039"/>
                  </a:cubicBezTo>
                  <a:cubicBezTo>
                    <a:pt x="32979" y="96866"/>
                    <a:pt x="34324" y="96866"/>
                    <a:pt x="35333" y="9650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30" name="Freeform: Shape 129">
              <a:extLst>
                <a:ext uri="{FF2B5EF4-FFF2-40B4-BE49-F238E27FC236}">
                  <a16:creationId xmlns:a16="http://schemas.microsoft.com/office/drawing/2014/main" id="{99B8EC31-D456-410C-9B25-7893E7AC3D0D}"/>
                </a:ext>
              </a:extLst>
            </p:cNvPr>
            <p:cNvSpPr/>
            <p:nvPr/>
          </p:nvSpPr>
          <p:spPr>
            <a:xfrm>
              <a:off x="7678423" y="2915936"/>
              <a:ext cx="312742" cy="654082"/>
            </a:xfrm>
            <a:custGeom>
              <a:avLst/>
              <a:gdLst>
                <a:gd name="connsiteX0" fmla="*/ 311684 w 312742"/>
                <a:gd name="connsiteY0" fmla="*/ 71931 h 654081"/>
                <a:gd name="connsiteX1" fmla="*/ 301260 w 312742"/>
                <a:gd name="connsiteY1" fmla="*/ 71200 h 654081"/>
                <a:gd name="connsiteX2" fmla="*/ 301260 w 312742"/>
                <a:gd name="connsiteY2" fmla="*/ 73027 h 654081"/>
                <a:gd name="connsiteX3" fmla="*/ 293189 w 312742"/>
                <a:gd name="connsiteY3" fmla="*/ 100067 h 654081"/>
                <a:gd name="connsiteX4" fmla="*/ 281083 w 312742"/>
                <a:gd name="connsiteY4" fmla="*/ 107375 h 654081"/>
                <a:gd name="connsiteX5" fmla="*/ 267632 w 312742"/>
                <a:gd name="connsiteY5" fmla="*/ 110664 h 654081"/>
                <a:gd name="connsiteX6" fmla="*/ 252499 w 312742"/>
                <a:gd name="connsiteY6" fmla="*/ 108837 h 654081"/>
                <a:gd name="connsiteX7" fmla="*/ 238039 w 312742"/>
                <a:gd name="connsiteY7" fmla="*/ 105183 h 654081"/>
                <a:gd name="connsiteX8" fmla="*/ 243083 w 312742"/>
                <a:gd name="connsiteY8" fmla="*/ 93124 h 654081"/>
                <a:gd name="connsiteX9" fmla="*/ 255189 w 312742"/>
                <a:gd name="connsiteY9" fmla="*/ 68277 h 654081"/>
                <a:gd name="connsiteX10" fmla="*/ 226269 w 312742"/>
                <a:gd name="connsiteY10" fmla="*/ 51102 h 654081"/>
                <a:gd name="connsiteX11" fmla="*/ 208782 w 312742"/>
                <a:gd name="connsiteY11" fmla="*/ 40506 h 654081"/>
                <a:gd name="connsiteX12" fmla="*/ 191296 w 312742"/>
                <a:gd name="connsiteY12" fmla="*/ 27716 h 654081"/>
                <a:gd name="connsiteX13" fmla="*/ 169773 w 312742"/>
                <a:gd name="connsiteY13" fmla="*/ 1772 h 654081"/>
                <a:gd name="connsiteX14" fmla="*/ 154305 w 312742"/>
                <a:gd name="connsiteY14" fmla="*/ 1772 h 654081"/>
                <a:gd name="connsiteX15" fmla="*/ 145225 w 312742"/>
                <a:gd name="connsiteY15" fmla="*/ 12734 h 654081"/>
                <a:gd name="connsiteX16" fmla="*/ 127066 w 312742"/>
                <a:gd name="connsiteY16" fmla="*/ 3965 h 654081"/>
                <a:gd name="connsiteX17" fmla="*/ 113278 w 312742"/>
                <a:gd name="connsiteY17" fmla="*/ 4695 h 654081"/>
                <a:gd name="connsiteX18" fmla="*/ 101845 w 312742"/>
                <a:gd name="connsiteY18" fmla="*/ 15658 h 654081"/>
                <a:gd name="connsiteX19" fmla="*/ 98818 w 312742"/>
                <a:gd name="connsiteY19" fmla="*/ 37217 h 654081"/>
                <a:gd name="connsiteX20" fmla="*/ 80995 w 312742"/>
                <a:gd name="connsiteY20" fmla="*/ 53660 h 654081"/>
                <a:gd name="connsiteX21" fmla="*/ 79986 w 312742"/>
                <a:gd name="connsiteY21" fmla="*/ 66815 h 654081"/>
                <a:gd name="connsiteX22" fmla="*/ 81331 w 312742"/>
                <a:gd name="connsiteY22" fmla="*/ 86547 h 654081"/>
                <a:gd name="connsiteX23" fmla="*/ 81668 w 312742"/>
                <a:gd name="connsiteY23" fmla="*/ 98606 h 654081"/>
                <a:gd name="connsiteX24" fmla="*/ 72252 w 312742"/>
                <a:gd name="connsiteY24" fmla="*/ 107375 h 654081"/>
                <a:gd name="connsiteX25" fmla="*/ 67544 w 312742"/>
                <a:gd name="connsiteY25" fmla="*/ 122723 h 654081"/>
                <a:gd name="connsiteX26" fmla="*/ 60482 w 312742"/>
                <a:gd name="connsiteY26" fmla="*/ 139166 h 654081"/>
                <a:gd name="connsiteX27" fmla="*/ 56110 w 312742"/>
                <a:gd name="connsiteY27" fmla="*/ 149032 h 654081"/>
                <a:gd name="connsiteX28" fmla="*/ 56110 w 312742"/>
                <a:gd name="connsiteY28" fmla="*/ 167668 h 654081"/>
                <a:gd name="connsiteX29" fmla="*/ 49385 w 312742"/>
                <a:gd name="connsiteY29" fmla="*/ 181919 h 654081"/>
                <a:gd name="connsiteX30" fmla="*/ 49385 w 312742"/>
                <a:gd name="connsiteY30" fmla="*/ 201651 h 654081"/>
                <a:gd name="connsiteX31" fmla="*/ 54429 w 312742"/>
                <a:gd name="connsiteY31" fmla="*/ 219921 h 654081"/>
                <a:gd name="connsiteX32" fmla="*/ 58128 w 312742"/>
                <a:gd name="connsiteY32" fmla="*/ 235999 h 654081"/>
                <a:gd name="connsiteX33" fmla="*/ 53756 w 312742"/>
                <a:gd name="connsiteY33" fmla="*/ 251346 h 654081"/>
                <a:gd name="connsiteX34" fmla="*/ 49048 w 312742"/>
                <a:gd name="connsiteY34" fmla="*/ 264501 h 654081"/>
                <a:gd name="connsiteX35" fmla="*/ 49048 w 312742"/>
                <a:gd name="connsiteY35" fmla="*/ 287522 h 654081"/>
                <a:gd name="connsiteX36" fmla="*/ 37278 w 312742"/>
                <a:gd name="connsiteY36" fmla="*/ 305792 h 654081"/>
                <a:gd name="connsiteX37" fmla="*/ 37615 w 312742"/>
                <a:gd name="connsiteY37" fmla="*/ 329909 h 654081"/>
                <a:gd name="connsiteX38" fmla="*/ 41314 w 312742"/>
                <a:gd name="connsiteY38" fmla="*/ 340506 h 654081"/>
                <a:gd name="connsiteX39" fmla="*/ 32571 w 312742"/>
                <a:gd name="connsiteY39" fmla="*/ 347814 h 654081"/>
                <a:gd name="connsiteX40" fmla="*/ 31562 w 312742"/>
                <a:gd name="connsiteY40" fmla="*/ 361700 h 654081"/>
                <a:gd name="connsiteX41" fmla="*/ 27190 w 312742"/>
                <a:gd name="connsiteY41" fmla="*/ 373393 h 654081"/>
                <a:gd name="connsiteX42" fmla="*/ 22818 w 312742"/>
                <a:gd name="connsiteY42" fmla="*/ 386182 h 654081"/>
                <a:gd name="connsiteX43" fmla="*/ 26181 w 312742"/>
                <a:gd name="connsiteY43" fmla="*/ 398972 h 654081"/>
                <a:gd name="connsiteX44" fmla="*/ 25172 w 312742"/>
                <a:gd name="connsiteY44" fmla="*/ 418704 h 654081"/>
                <a:gd name="connsiteX45" fmla="*/ 22818 w 312742"/>
                <a:gd name="connsiteY45" fmla="*/ 438070 h 654081"/>
                <a:gd name="connsiteX46" fmla="*/ 24163 w 312742"/>
                <a:gd name="connsiteY46" fmla="*/ 447936 h 654081"/>
                <a:gd name="connsiteX47" fmla="*/ 26518 w 312742"/>
                <a:gd name="connsiteY47" fmla="*/ 459629 h 654081"/>
                <a:gd name="connsiteX48" fmla="*/ 31225 w 312742"/>
                <a:gd name="connsiteY48" fmla="*/ 469130 h 654081"/>
                <a:gd name="connsiteX49" fmla="*/ 33579 w 312742"/>
                <a:gd name="connsiteY49" fmla="*/ 477535 h 654081"/>
                <a:gd name="connsiteX50" fmla="*/ 27526 w 312742"/>
                <a:gd name="connsiteY50" fmla="*/ 481554 h 654081"/>
                <a:gd name="connsiteX51" fmla="*/ 29880 w 312742"/>
                <a:gd name="connsiteY51" fmla="*/ 493613 h 654081"/>
                <a:gd name="connsiteX52" fmla="*/ 27526 w 312742"/>
                <a:gd name="connsiteY52" fmla="*/ 507863 h 654081"/>
                <a:gd name="connsiteX53" fmla="*/ 27190 w 312742"/>
                <a:gd name="connsiteY53" fmla="*/ 522114 h 654081"/>
                <a:gd name="connsiteX54" fmla="*/ 22482 w 312742"/>
                <a:gd name="connsiteY54" fmla="*/ 534904 h 654081"/>
                <a:gd name="connsiteX55" fmla="*/ 16093 w 312742"/>
                <a:gd name="connsiteY55" fmla="*/ 546962 h 654081"/>
                <a:gd name="connsiteX56" fmla="*/ 16429 w 312742"/>
                <a:gd name="connsiteY56" fmla="*/ 561213 h 654081"/>
                <a:gd name="connsiteX57" fmla="*/ 10040 w 312742"/>
                <a:gd name="connsiteY57" fmla="*/ 574003 h 654081"/>
                <a:gd name="connsiteX58" fmla="*/ 1633 w 312742"/>
                <a:gd name="connsiteY58" fmla="*/ 586061 h 654081"/>
                <a:gd name="connsiteX59" fmla="*/ 1969 w 312742"/>
                <a:gd name="connsiteY59" fmla="*/ 603235 h 654081"/>
                <a:gd name="connsiteX60" fmla="*/ 4659 w 312742"/>
                <a:gd name="connsiteY60" fmla="*/ 615294 h 654081"/>
                <a:gd name="connsiteX61" fmla="*/ 19119 w 312742"/>
                <a:gd name="connsiteY61" fmla="*/ 620775 h 654081"/>
                <a:gd name="connsiteX62" fmla="*/ 20128 w 312742"/>
                <a:gd name="connsiteY62" fmla="*/ 641603 h 654081"/>
                <a:gd name="connsiteX63" fmla="*/ 27526 w 312742"/>
                <a:gd name="connsiteY63" fmla="*/ 649277 h 654081"/>
                <a:gd name="connsiteX64" fmla="*/ 55101 w 312742"/>
                <a:gd name="connsiteY64" fmla="*/ 648546 h 654081"/>
                <a:gd name="connsiteX65" fmla="*/ 63509 w 312742"/>
                <a:gd name="connsiteY65" fmla="*/ 654392 h 654081"/>
                <a:gd name="connsiteX66" fmla="*/ 78305 w 312742"/>
                <a:gd name="connsiteY66" fmla="*/ 656585 h 654081"/>
                <a:gd name="connsiteX67" fmla="*/ 69898 w 312742"/>
                <a:gd name="connsiteY67" fmla="*/ 639411 h 654081"/>
                <a:gd name="connsiteX68" fmla="*/ 68216 w 312742"/>
                <a:gd name="connsiteY68" fmla="*/ 625525 h 654081"/>
                <a:gd name="connsiteX69" fmla="*/ 71243 w 312742"/>
                <a:gd name="connsiteY69" fmla="*/ 608351 h 654081"/>
                <a:gd name="connsiteX70" fmla="*/ 78641 w 312742"/>
                <a:gd name="connsiteY70" fmla="*/ 601043 h 654081"/>
                <a:gd name="connsiteX71" fmla="*/ 89066 w 312742"/>
                <a:gd name="connsiteY71" fmla="*/ 590446 h 654081"/>
                <a:gd name="connsiteX72" fmla="*/ 89402 w 312742"/>
                <a:gd name="connsiteY72" fmla="*/ 587888 h 654081"/>
                <a:gd name="connsiteX73" fmla="*/ 98145 w 312742"/>
                <a:gd name="connsiteY73" fmla="*/ 569983 h 654081"/>
                <a:gd name="connsiteX74" fmla="*/ 101172 w 312742"/>
                <a:gd name="connsiteY74" fmla="*/ 566694 h 654081"/>
                <a:gd name="connsiteX75" fmla="*/ 106889 w 312742"/>
                <a:gd name="connsiteY75" fmla="*/ 558290 h 654081"/>
                <a:gd name="connsiteX76" fmla="*/ 107225 w 312742"/>
                <a:gd name="connsiteY76" fmla="*/ 557924 h 654081"/>
                <a:gd name="connsiteX77" fmla="*/ 107561 w 312742"/>
                <a:gd name="connsiteY77" fmla="*/ 557559 h 654081"/>
                <a:gd name="connsiteX78" fmla="*/ 109915 w 312742"/>
                <a:gd name="connsiteY78" fmla="*/ 553905 h 654081"/>
                <a:gd name="connsiteX79" fmla="*/ 118995 w 312742"/>
                <a:gd name="connsiteY79" fmla="*/ 544039 h 654081"/>
                <a:gd name="connsiteX80" fmla="*/ 121685 w 312742"/>
                <a:gd name="connsiteY80" fmla="*/ 531981 h 654081"/>
                <a:gd name="connsiteX81" fmla="*/ 106216 w 312742"/>
                <a:gd name="connsiteY81" fmla="*/ 527230 h 654081"/>
                <a:gd name="connsiteX82" fmla="*/ 95455 w 312742"/>
                <a:gd name="connsiteY82" fmla="*/ 499094 h 654081"/>
                <a:gd name="connsiteX83" fmla="*/ 106216 w 312742"/>
                <a:gd name="connsiteY83" fmla="*/ 487035 h 654081"/>
                <a:gd name="connsiteX84" fmla="*/ 109579 w 312742"/>
                <a:gd name="connsiteY84" fmla="*/ 481919 h 654081"/>
                <a:gd name="connsiteX85" fmla="*/ 118659 w 312742"/>
                <a:gd name="connsiteY85" fmla="*/ 477169 h 654081"/>
                <a:gd name="connsiteX86" fmla="*/ 124039 w 312742"/>
                <a:gd name="connsiteY86" fmla="*/ 473515 h 654081"/>
                <a:gd name="connsiteX87" fmla="*/ 124712 w 312742"/>
                <a:gd name="connsiteY87" fmla="*/ 472784 h 654081"/>
                <a:gd name="connsiteX88" fmla="*/ 128747 w 312742"/>
                <a:gd name="connsiteY88" fmla="*/ 460360 h 654081"/>
                <a:gd name="connsiteX89" fmla="*/ 135136 w 312742"/>
                <a:gd name="connsiteY89" fmla="*/ 441724 h 654081"/>
                <a:gd name="connsiteX90" fmla="*/ 139172 w 312742"/>
                <a:gd name="connsiteY90" fmla="*/ 435513 h 654081"/>
                <a:gd name="connsiteX91" fmla="*/ 139844 w 312742"/>
                <a:gd name="connsiteY91" fmla="*/ 428204 h 654081"/>
                <a:gd name="connsiteX92" fmla="*/ 148588 w 312742"/>
                <a:gd name="connsiteY92" fmla="*/ 434416 h 654081"/>
                <a:gd name="connsiteX93" fmla="*/ 154977 w 312742"/>
                <a:gd name="connsiteY93" fmla="*/ 420165 h 654081"/>
                <a:gd name="connsiteX94" fmla="*/ 144216 w 312742"/>
                <a:gd name="connsiteY94" fmla="*/ 423454 h 654081"/>
                <a:gd name="connsiteX95" fmla="*/ 135473 w 312742"/>
                <a:gd name="connsiteY95" fmla="*/ 418704 h 654081"/>
                <a:gd name="connsiteX96" fmla="*/ 133119 w 312742"/>
                <a:gd name="connsiteY96" fmla="*/ 404818 h 654081"/>
                <a:gd name="connsiteX97" fmla="*/ 132446 w 312742"/>
                <a:gd name="connsiteY97" fmla="*/ 387644 h 654081"/>
                <a:gd name="connsiteX98" fmla="*/ 157331 w 312742"/>
                <a:gd name="connsiteY98" fmla="*/ 395318 h 654081"/>
                <a:gd name="connsiteX99" fmla="*/ 175490 w 312742"/>
                <a:gd name="connsiteY99" fmla="*/ 384721 h 654081"/>
                <a:gd name="connsiteX100" fmla="*/ 176835 w 312742"/>
                <a:gd name="connsiteY100" fmla="*/ 367181 h 654081"/>
                <a:gd name="connsiteX101" fmla="*/ 176163 w 312742"/>
                <a:gd name="connsiteY101" fmla="*/ 354026 h 654081"/>
                <a:gd name="connsiteX102" fmla="*/ 181543 w 312742"/>
                <a:gd name="connsiteY102" fmla="*/ 346718 h 654081"/>
                <a:gd name="connsiteX103" fmla="*/ 207437 w 312742"/>
                <a:gd name="connsiteY103" fmla="*/ 346718 h 654081"/>
                <a:gd name="connsiteX104" fmla="*/ 212481 w 312742"/>
                <a:gd name="connsiteY104" fmla="*/ 343795 h 654081"/>
                <a:gd name="connsiteX105" fmla="*/ 232658 w 312742"/>
                <a:gd name="connsiteY105" fmla="*/ 334660 h 654081"/>
                <a:gd name="connsiteX106" fmla="*/ 245437 w 312742"/>
                <a:gd name="connsiteY106" fmla="*/ 326986 h 654081"/>
                <a:gd name="connsiteX107" fmla="*/ 248464 w 312742"/>
                <a:gd name="connsiteY107" fmla="*/ 324794 h 654081"/>
                <a:gd name="connsiteX108" fmla="*/ 249136 w 312742"/>
                <a:gd name="connsiteY108" fmla="*/ 322601 h 654081"/>
                <a:gd name="connsiteX109" fmla="*/ 256871 w 312742"/>
                <a:gd name="connsiteY109" fmla="*/ 310908 h 654081"/>
                <a:gd name="connsiteX110" fmla="*/ 262924 w 312742"/>
                <a:gd name="connsiteY110" fmla="*/ 307985 h 654081"/>
                <a:gd name="connsiteX111" fmla="*/ 265950 w 312742"/>
                <a:gd name="connsiteY111" fmla="*/ 303234 h 654081"/>
                <a:gd name="connsiteX112" fmla="*/ 259225 w 312742"/>
                <a:gd name="connsiteY112" fmla="*/ 291176 h 654081"/>
                <a:gd name="connsiteX113" fmla="*/ 256534 w 312742"/>
                <a:gd name="connsiteY113" fmla="*/ 275464 h 654081"/>
                <a:gd name="connsiteX114" fmla="*/ 247791 w 312742"/>
                <a:gd name="connsiteY114" fmla="*/ 264501 h 654081"/>
                <a:gd name="connsiteX115" fmla="*/ 236694 w 312742"/>
                <a:gd name="connsiteY115" fmla="*/ 252077 h 654081"/>
                <a:gd name="connsiteX116" fmla="*/ 242410 w 312742"/>
                <a:gd name="connsiteY116" fmla="*/ 250981 h 654081"/>
                <a:gd name="connsiteX117" fmla="*/ 243419 w 312742"/>
                <a:gd name="connsiteY117" fmla="*/ 243308 h 654081"/>
                <a:gd name="connsiteX118" fmla="*/ 238711 w 312742"/>
                <a:gd name="connsiteY118" fmla="*/ 232345 h 654081"/>
                <a:gd name="connsiteX119" fmla="*/ 243083 w 312742"/>
                <a:gd name="connsiteY119" fmla="*/ 208594 h 654081"/>
                <a:gd name="connsiteX120" fmla="*/ 248464 w 312742"/>
                <a:gd name="connsiteY120" fmla="*/ 177168 h 654081"/>
                <a:gd name="connsiteX121" fmla="*/ 266959 w 312742"/>
                <a:gd name="connsiteY121" fmla="*/ 147570 h 654081"/>
                <a:gd name="connsiteX122" fmla="*/ 293862 w 312742"/>
                <a:gd name="connsiteY122" fmla="*/ 114318 h 654081"/>
                <a:gd name="connsiteX123" fmla="*/ 312693 w 312742"/>
                <a:gd name="connsiteY123" fmla="*/ 101894 h 654081"/>
                <a:gd name="connsiteX124" fmla="*/ 311684 w 312742"/>
                <a:gd name="connsiteY124" fmla="*/ 71931 h 65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12742" h="654081">
                  <a:moveTo>
                    <a:pt x="311684" y="71931"/>
                  </a:moveTo>
                  <a:cubicBezTo>
                    <a:pt x="310003" y="70835"/>
                    <a:pt x="305295" y="70835"/>
                    <a:pt x="301260" y="71200"/>
                  </a:cubicBezTo>
                  <a:cubicBezTo>
                    <a:pt x="301260" y="71931"/>
                    <a:pt x="301260" y="72662"/>
                    <a:pt x="301260" y="73027"/>
                  </a:cubicBezTo>
                  <a:cubicBezTo>
                    <a:pt x="302269" y="80701"/>
                    <a:pt x="297897" y="100433"/>
                    <a:pt x="293189" y="100067"/>
                  </a:cubicBezTo>
                  <a:cubicBezTo>
                    <a:pt x="288481" y="99702"/>
                    <a:pt x="284782" y="108472"/>
                    <a:pt x="281083" y="107375"/>
                  </a:cubicBezTo>
                  <a:cubicBezTo>
                    <a:pt x="277384" y="106279"/>
                    <a:pt x="272339" y="113953"/>
                    <a:pt x="267632" y="110664"/>
                  </a:cubicBezTo>
                  <a:cubicBezTo>
                    <a:pt x="262924" y="107375"/>
                    <a:pt x="256534" y="111760"/>
                    <a:pt x="252499" y="108837"/>
                  </a:cubicBezTo>
                  <a:cubicBezTo>
                    <a:pt x="248800" y="106279"/>
                    <a:pt x="238039" y="108472"/>
                    <a:pt x="238039" y="105183"/>
                  </a:cubicBezTo>
                  <a:cubicBezTo>
                    <a:pt x="238039" y="101894"/>
                    <a:pt x="243083" y="102991"/>
                    <a:pt x="243083" y="93124"/>
                  </a:cubicBezTo>
                  <a:cubicBezTo>
                    <a:pt x="243083" y="83258"/>
                    <a:pt x="257207" y="72296"/>
                    <a:pt x="255189" y="68277"/>
                  </a:cubicBezTo>
                  <a:cubicBezTo>
                    <a:pt x="253171" y="64257"/>
                    <a:pt x="229295" y="56218"/>
                    <a:pt x="226269" y="51102"/>
                  </a:cubicBezTo>
                  <a:cubicBezTo>
                    <a:pt x="222906" y="45987"/>
                    <a:pt x="218198" y="41602"/>
                    <a:pt x="208782" y="40506"/>
                  </a:cubicBezTo>
                  <a:cubicBezTo>
                    <a:pt x="199366" y="39409"/>
                    <a:pt x="200039" y="33928"/>
                    <a:pt x="191296" y="27716"/>
                  </a:cubicBezTo>
                  <a:cubicBezTo>
                    <a:pt x="184234" y="22601"/>
                    <a:pt x="173473" y="9080"/>
                    <a:pt x="169773" y="1772"/>
                  </a:cubicBezTo>
                  <a:cubicBezTo>
                    <a:pt x="164057" y="1041"/>
                    <a:pt x="155986" y="-420"/>
                    <a:pt x="154305" y="1772"/>
                  </a:cubicBezTo>
                  <a:cubicBezTo>
                    <a:pt x="151951" y="5061"/>
                    <a:pt x="148251" y="20043"/>
                    <a:pt x="145225" y="12734"/>
                  </a:cubicBezTo>
                  <a:cubicBezTo>
                    <a:pt x="141862" y="5061"/>
                    <a:pt x="134128" y="5061"/>
                    <a:pt x="127066" y="3965"/>
                  </a:cubicBezTo>
                  <a:cubicBezTo>
                    <a:pt x="120004" y="2868"/>
                    <a:pt x="120676" y="-4805"/>
                    <a:pt x="113278" y="4695"/>
                  </a:cubicBezTo>
                  <a:cubicBezTo>
                    <a:pt x="109915" y="8715"/>
                    <a:pt x="105880" y="12734"/>
                    <a:pt x="101845" y="15658"/>
                  </a:cubicBezTo>
                  <a:cubicBezTo>
                    <a:pt x="101508" y="24428"/>
                    <a:pt x="100163" y="34294"/>
                    <a:pt x="98818" y="37217"/>
                  </a:cubicBezTo>
                  <a:cubicBezTo>
                    <a:pt x="96800" y="41236"/>
                    <a:pt x="81331" y="49275"/>
                    <a:pt x="80995" y="53660"/>
                  </a:cubicBezTo>
                  <a:cubicBezTo>
                    <a:pt x="80659" y="58045"/>
                    <a:pt x="83013" y="64257"/>
                    <a:pt x="79986" y="66815"/>
                  </a:cubicBezTo>
                  <a:cubicBezTo>
                    <a:pt x="77296" y="69738"/>
                    <a:pt x="86712" y="83258"/>
                    <a:pt x="81331" y="86547"/>
                  </a:cubicBezTo>
                  <a:cubicBezTo>
                    <a:pt x="76287" y="89836"/>
                    <a:pt x="85031" y="95317"/>
                    <a:pt x="81668" y="98606"/>
                  </a:cubicBezTo>
                  <a:cubicBezTo>
                    <a:pt x="78305" y="101894"/>
                    <a:pt x="72252" y="103721"/>
                    <a:pt x="72252" y="107375"/>
                  </a:cubicBezTo>
                  <a:cubicBezTo>
                    <a:pt x="72252" y="111395"/>
                    <a:pt x="71916" y="120530"/>
                    <a:pt x="67544" y="122723"/>
                  </a:cubicBezTo>
                  <a:cubicBezTo>
                    <a:pt x="63172" y="124915"/>
                    <a:pt x="60482" y="133319"/>
                    <a:pt x="60482" y="139166"/>
                  </a:cubicBezTo>
                  <a:cubicBezTo>
                    <a:pt x="60482" y="145378"/>
                    <a:pt x="53756" y="141358"/>
                    <a:pt x="56110" y="149032"/>
                  </a:cubicBezTo>
                  <a:cubicBezTo>
                    <a:pt x="58464" y="156706"/>
                    <a:pt x="61154" y="166206"/>
                    <a:pt x="56110" y="167668"/>
                  </a:cubicBezTo>
                  <a:cubicBezTo>
                    <a:pt x="51066" y="169495"/>
                    <a:pt x="52411" y="181919"/>
                    <a:pt x="49385" y="181919"/>
                  </a:cubicBezTo>
                  <a:cubicBezTo>
                    <a:pt x="46694" y="181919"/>
                    <a:pt x="45013" y="195074"/>
                    <a:pt x="49385" y="201651"/>
                  </a:cubicBezTo>
                  <a:cubicBezTo>
                    <a:pt x="53756" y="208228"/>
                    <a:pt x="54429" y="213709"/>
                    <a:pt x="54429" y="219921"/>
                  </a:cubicBezTo>
                  <a:cubicBezTo>
                    <a:pt x="54429" y="225768"/>
                    <a:pt x="60146" y="229422"/>
                    <a:pt x="58128" y="235999"/>
                  </a:cubicBezTo>
                  <a:cubicBezTo>
                    <a:pt x="56110" y="242577"/>
                    <a:pt x="57119" y="248789"/>
                    <a:pt x="53756" y="251346"/>
                  </a:cubicBezTo>
                  <a:cubicBezTo>
                    <a:pt x="50393" y="254270"/>
                    <a:pt x="53420" y="262309"/>
                    <a:pt x="49048" y="264501"/>
                  </a:cubicBezTo>
                  <a:cubicBezTo>
                    <a:pt x="44677" y="266694"/>
                    <a:pt x="52411" y="284233"/>
                    <a:pt x="49048" y="287522"/>
                  </a:cubicBezTo>
                  <a:cubicBezTo>
                    <a:pt x="45686" y="290811"/>
                    <a:pt x="37278" y="293734"/>
                    <a:pt x="37278" y="305792"/>
                  </a:cubicBezTo>
                  <a:cubicBezTo>
                    <a:pt x="37278" y="317851"/>
                    <a:pt x="38960" y="324794"/>
                    <a:pt x="37615" y="329909"/>
                  </a:cubicBezTo>
                  <a:cubicBezTo>
                    <a:pt x="36606" y="334294"/>
                    <a:pt x="42323" y="333198"/>
                    <a:pt x="41314" y="340506"/>
                  </a:cubicBezTo>
                  <a:cubicBezTo>
                    <a:pt x="40305" y="347814"/>
                    <a:pt x="32907" y="343429"/>
                    <a:pt x="32571" y="347814"/>
                  </a:cubicBezTo>
                  <a:cubicBezTo>
                    <a:pt x="32234" y="352199"/>
                    <a:pt x="34588" y="360969"/>
                    <a:pt x="31562" y="361700"/>
                  </a:cubicBezTo>
                  <a:cubicBezTo>
                    <a:pt x="28871" y="362431"/>
                    <a:pt x="27190" y="365720"/>
                    <a:pt x="27190" y="373393"/>
                  </a:cubicBezTo>
                  <a:cubicBezTo>
                    <a:pt x="27190" y="381067"/>
                    <a:pt x="23491" y="382163"/>
                    <a:pt x="22818" y="386182"/>
                  </a:cubicBezTo>
                  <a:cubicBezTo>
                    <a:pt x="22482" y="390202"/>
                    <a:pt x="26181" y="394587"/>
                    <a:pt x="26181" y="398972"/>
                  </a:cubicBezTo>
                  <a:cubicBezTo>
                    <a:pt x="26181" y="403357"/>
                    <a:pt x="28535" y="418338"/>
                    <a:pt x="25172" y="418704"/>
                  </a:cubicBezTo>
                  <a:cubicBezTo>
                    <a:pt x="21809" y="419434"/>
                    <a:pt x="20128" y="435878"/>
                    <a:pt x="22818" y="438070"/>
                  </a:cubicBezTo>
                  <a:cubicBezTo>
                    <a:pt x="25509" y="440263"/>
                    <a:pt x="25509" y="444648"/>
                    <a:pt x="24163" y="447936"/>
                  </a:cubicBezTo>
                  <a:cubicBezTo>
                    <a:pt x="22818" y="451225"/>
                    <a:pt x="30553" y="454514"/>
                    <a:pt x="26518" y="459629"/>
                  </a:cubicBezTo>
                  <a:cubicBezTo>
                    <a:pt x="22146" y="464745"/>
                    <a:pt x="25509" y="470957"/>
                    <a:pt x="31225" y="469130"/>
                  </a:cubicBezTo>
                  <a:cubicBezTo>
                    <a:pt x="35933" y="467303"/>
                    <a:pt x="38624" y="477535"/>
                    <a:pt x="33579" y="477535"/>
                  </a:cubicBezTo>
                  <a:cubicBezTo>
                    <a:pt x="28535" y="477535"/>
                    <a:pt x="23155" y="477535"/>
                    <a:pt x="27526" y="481554"/>
                  </a:cubicBezTo>
                  <a:cubicBezTo>
                    <a:pt x="31898" y="485574"/>
                    <a:pt x="35933" y="491055"/>
                    <a:pt x="29880" y="493613"/>
                  </a:cubicBezTo>
                  <a:cubicBezTo>
                    <a:pt x="23827" y="496536"/>
                    <a:pt x="28871" y="501286"/>
                    <a:pt x="27526" y="507863"/>
                  </a:cubicBezTo>
                  <a:cubicBezTo>
                    <a:pt x="26181" y="514441"/>
                    <a:pt x="31898" y="520653"/>
                    <a:pt x="27190" y="522114"/>
                  </a:cubicBezTo>
                  <a:cubicBezTo>
                    <a:pt x="22482" y="523576"/>
                    <a:pt x="29208" y="533808"/>
                    <a:pt x="22482" y="534904"/>
                  </a:cubicBezTo>
                  <a:cubicBezTo>
                    <a:pt x="16093" y="536000"/>
                    <a:pt x="20128" y="543308"/>
                    <a:pt x="16093" y="546962"/>
                  </a:cubicBezTo>
                  <a:cubicBezTo>
                    <a:pt x="11721" y="550982"/>
                    <a:pt x="21809" y="557559"/>
                    <a:pt x="16429" y="561213"/>
                  </a:cubicBezTo>
                  <a:cubicBezTo>
                    <a:pt x="11385" y="564867"/>
                    <a:pt x="15084" y="574003"/>
                    <a:pt x="10040" y="574003"/>
                  </a:cubicBezTo>
                  <a:cubicBezTo>
                    <a:pt x="4995" y="574003"/>
                    <a:pt x="1969" y="582407"/>
                    <a:pt x="1633" y="586061"/>
                  </a:cubicBezTo>
                  <a:cubicBezTo>
                    <a:pt x="1296" y="590080"/>
                    <a:pt x="-2066" y="597754"/>
                    <a:pt x="1969" y="603235"/>
                  </a:cubicBezTo>
                  <a:cubicBezTo>
                    <a:pt x="6341" y="608716"/>
                    <a:pt x="960" y="613101"/>
                    <a:pt x="4659" y="615294"/>
                  </a:cubicBezTo>
                  <a:cubicBezTo>
                    <a:pt x="8358" y="617486"/>
                    <a:pt x="21137" y="614198"/>
                    <a:pt x="19119" y="620775"/>
                  </a:cubicBezTo>
                  <a:cubicBezTo>
                    <a:pt x="17102" y="627352"/>
                    <a:pt x="17774" y="641603"/>
                    <a:pt x="20128" y="641603"/>
                  </a:cubicBezTo>
                  <a:cubicBezTo>
                    <a:pt x="22482" y="641603"/>
                    <a:pt x="23827" y="650008"/>
                    <a:pt x="27526" y="649277"/>
                  </a:cubicBezTo>
                  <a:cubicBezTo>
                    <a:pt x="31225" y="648546"/>
                    <a:pt x="48040" y="646353"/>
                    <a:pt x="55101" y="648546"/>
                  </a:cubicBezTo>
                  <a:cubicBezTo>
                    <a:pt x="58464" y="649642"/>
                    <a:pt x="61491" y="652200"/>
                    <a:pt x="63509" y="654392"/>
                  </a:cubicBezTo>
                  <a:cubicBezTo>
                    <a:pt x="67544" y="652200"/>
                    <a:pt x="76287" y="659143"/>
                    <a:pt x="78305" y="656585"/>
                  </a:cubicBezTo>
                  <a:cubicBezTo>
                    <a:pt x="80659" y="653662"/>
                    <a:pt x="69562" y="643065"/>
                    <a:pt x="69898" y="639411"/>
                  </a:cubicBezTo>
                  <a:cubicBezTo>
                    <a:pt x="70234" y="635756"/>
                    <a:pt x="68216" y="629544"/>
                    <a:pt x="68216" y="625525"/>
                  </a:cubicBezTo>
                  <a:cubicBezTo>
                    <a:pt x="68216" y="621506"/>
                    <a:pt x="66535" y="612370"/>
                    <a:pt x="71243" y="608351"/>
                  </a:cubicBezTo>
                  <a:cubicBezTo>
                    <a:pt x="75615" y="604697"/>
                    <a:pt x="76287" y="601043"/>
                    <a:pt x="78641" y="601043"/>
                  </a:cubicBezTo>
                  <a:cubicBezTo>
                    <a:pt x="81668" y="597023"/>
                    <a:pt x="85031" y="593734"/>
                    <a:pt x="89066" y="590446"/>
                  </a:cubicBezTo>
                  <a:cubicBezTo>
                    <a:pt x="89066" y="589715"/>
                    <a:pt x="89402" y="588984"/>
                    <a:pt x="89402" y="587888"/>
                  </a:cubicBezTo>
                  <a:cubicBezTo>
                    <a:pt x="89738" y="579118"/>
                    <a:pt x="92765" y="575464"/>
                    <a:pt x="98145" y="569983"/>
                  </a:cubicBezTo>
                  <a:cubicBezTo>
                    <a:pt x="99154" y="568887"/>
                    <a:pt x="100163" y="567791"/>
                    <a:pt x="101172" y="566694"/>
                  </a:cubicBezTo>
                  <a:cubicBezTo>
                    <a:pt x="102181" y="563406"/>
                    <a:pt x="104199" y="560848"/>
                    <a:pt x="106889" y="558290"/>
                  </a:cubicBezTo>
                  <a:cubicBezTo>
                    <a:pt x="106889" y="558290"/>
                    <a:pt x="106889" y="557924"/>
                    <a:pt x="107225" y="557924"/>
                  </a:cubicBezTo>
                  <a:cubicBezTo>
                    <a:pt x="107225" y="557924"/>
                    <a:pt x="107225" y="557924"/>
                    <a:pt x="107561" y="557559"/>
                  </a:cubicBezTo>
                  <a:cubicBezTo>
                    <a:pt x="108234" y="556463"/>
                    <a:pt x="109243" y="555001"/>
                    <a:pt x="109915" y="553905"/>
                  </a:cubicBezTo>
                  <a:cubicBezTo>
                    <a:pt x="112606" y="549885"/>
                    <a:pt x="115296" y="546962"/>
                    <a:pt x="118995" y="544039"/>
                  </a:cubicBezTo>
                  <a:cubicBezTo>
                    <a:pt x="120004" y="539654"/>
                    <a:pt x="121685" y="534538"/>
                    <a:pt x="121685" y="531981"/>
                  </a:cubicBezTo>
                  <a:cubicBezTo>
                    <a:pt x="121685" y="527961"/>
                    <a:pt x="109915" y="528692"/>
                    <a:pt x="106216" y="527230"/>
                  </a:cubicBezTo>
                  <a:cubicBezTo>
                    <a:pt x="102517" y="525769"/>
                    <a:pt x="88730" y="514075"/>
                    <a:pt x="95455" y="499094"/>
                  </a:cubicBezTo>
                  <a:cubicBezTo>
                    <a:pt x="98145" y="493247"/>
                    <a:pt x="102181" y="489228"/>
                    <a:pt x="106216" y="487035"/>
                  </a:cubicBezTo>
                  <a:cubicBezTo>
                    <a:pt x="107225" y="485208"/>
                    <a:pt x="108234" y="483381"/>
                    <a:pt x="109579" y="481919"/>
                  </a:cubicBezTo>
                  <a:cubicBezTo>
                    <a:pt x="112269" y="478996"/>
                    <a:pt x="115296" y="477900"/>
                    <a:pt x="118659" y="477169"/>
                  </a:cubicBezTo>
                  <a:cubicBezTo>
                    <a:pt x="120340" y="475707"/>
                    <a:pt x="122022" y="474246"/>
                    <a:pt x="124039" y="473515"/>
                  </a:cubicBezTo>
                  <a:cubicBezTo>
                    <a:pt x="124375" y="473150"/>
                    <a:pt x="124375" y="472784"/>
                    <a:pt x="124712" y="472784"/>
                  </a:cubicBezTo>
                  <a:cubicBezTo>
                    <a:pt x="128075" y="470226"/>
                    <a:pt x="128747" y="466207"/>
                    <a:pt x="128747" y="460360"/>
                  </a:cubicBezTo>
                  <a:cubicBezTo>
                    <a:pt x="128747" y="453418"/>
                    <a:pt x="128747" y="442455"/>
                    <a:pt x="135136" y="441724"/>
                  </a:cubicBezTo>
                  <a:cubicBezTo>
                    <a:pt x="141526" y="440994"/>
                    <a:pt x="143207" y="436974"/>
                    <a:pt x="139172" y="435513"/>
                  </a:cubicBezTo>
                  <a:cubicBezTo>
                    <a:pt x="135473" y="434416"/>
                    <a:pt x="133791" y="428935"/>
                    <a:pt x="139844" y="428204"/>
                  </a:cubicBezTo>
                  <a:cubicBezTo>
                    <a:pt x="146234" y="427473"/>
                    <a:pt x="143880" y="434416"/>
                    <a:pt x="148588" y="434416"/>
                  </a:cubicBezTo>
                  <a:cubicBezTo>
                    <a:pt x="152959" y="434416"/>
                    <a:pt x="160694" y="425646"/>
                    <a:pt x="154977" y="420165"/>
                  </a:cubicBezTo>
                  <a:cubicBezTo>
                    <a:pt x="149260" y="415050"/>
                    <a:pt x="147243" y="422723"/>
                    <a:pt x="144216" y="423454"/>
                  </a:cubicBezTo>
                  <a:cubicBezTo>
                    <a:pt x="141190" y="424185"/>
                    <a:pt x="138836" y="418704"/>
                    <a:pt x="135473" y="418704"/>
                  </a:cubicBezTo>
                  <a:cubicBezTo>
                    <a:pt x="132446" y="418704"/>
                    <a:pt x="134464" y="408472"/>
                    <a:pt x="133119" y="404818"/>
                  </a:cubicBezTo>
                  <a:cubicBezTo>
                    <a:pt x="131774" y="401164"/>
                    <a:pt x="129756" y="392394"/>
                    <a:pt x="132446" y="387644"/>
                  </a:cubicBezTo>
                  <a:cubicBezTo>
                    <a:pt x="135136" y="383259"/>
                    <a:pt x="146906" y="394587"/>
                    <a:pt x="157331" y="395318"/>
                  </a:cubicBezTo>
                  <a:cubicBezTo>
                    <a:pt x="167756" y="396048"/>
                    <a:pt x="175490" y="389106"/>
                    <a:pt x="175490" y="384721"/>
                  </a:cubicBezTo>
                  <a:cubicBezTo>
                    <a:pt x="175490" y="380336"/>
                    <a:pt x="170782" y="372297"/>
                    <a:pt x="176835" y="367181"/>
                  </a:cubicBezTo>
                  <a:cubicBezTo>
                    <a:pt x="183225" y="362431"/>
                    <a:pt x="177844" y="360604"/>
                    <a:pt x="176163" y="354026"/>
                  </a:cubicBezTo>
                  <a:cubicBezTo>
                    <a:pt x="174482" y="347449"/>
                    <a:pt x="178853" y="343429"/>
                    <a:pt x="181543" y="346718"/>
                  </a:cubicBezTo>
                  <a:cubicBezTo>
                    <a:pt x="183561" y="348911"/>
                    <a:pt x="194658" y="348545"/>
                    <a:pt x="207437" y="346718"/>
                  </a:cubicBezTo>
                  <a:cubicBezTo>
                    <a:pt x="208782" y="345622"/>
                    <a:pt x="210464" y="344526"/>
                    <a:pt x="212481" y="343795"/>
                  </a:cubicBezTo>
                  <a:cubicBezTo>
                    <a:pt x="219207" y="340872"/>
                    <a:pt x="225933" y="337948"/>
                    <a:pt x="232658" y="334660"/>
                  </a:cubicBezTo>
                  <a:cubicBezTo>
                    <a:pt x="237030" y="332467"/>
                    <a:pt x="241402" y="329909"/>
                    <a:pt x="245437" y="326986"/>
                  </a:cubicBezTo>
                  <a:cubicBezTo>
                    <a:pt x="244764" y="327717"/>
                    <a:pt x="247118" y="325890"/>
                    <a:pt x="248464" y="324794"/>
                  </a:cubicBezTo>
                  <a:cubicBezTo>
                    <a:pt x="248464" y="323698"/>
                    <a:pt x="248800" y="323332"/>
                    <a:pt x="249136" y="322601"/>
                  </a:cubicBezTo>
                  <a:cubicBezTo>
                    <a:pt x="250145" y="317851"/>
                    <a:pt x="252499" y="313466"/>
                    <a:pt x="256871" y="310908"/>
                  </a:cubicBezTo>
                  <a:cubicBezTo>
                    <a:pt x="258888" y="309812"/>
                    <a:pt x="260906" y="308716"/>
                    <a:pt x="262924" y="307985"/>
                  </a:cubicBezTo>
                  <a:cubicBezTo>
                    <a:pt x="264269" y="306158"/>
                    <a:pt x="265278" y="304331"/>
                    <a:pt x="265950" y="303234"/>
                  </a:cubicBezTo>
                  <a:cubicBezTo>
                    <a:pt x="268304" y="298484"/>
                    <a:pt x="266286" y="292272"/>
                    <a:pt x="259225" y="291176"/>
                  </a:cubicBezTo>
                  <a:cubicBezTo>
                    <a:pt x="252163" y="290080"/>
                    <a:pt x="252499" y="280579"/>
                    <a:pt x="256534" y="275464"/>
                  </a:cubicBezTo>
                  <a:cubicBezTo>
                    <a:pt x="260233" y="270348"/>
                    <a:pt x="254517" y="265232"/>
                    <a:pt x="247791" y="264501"/>
                  </a:cubicBezTo>
                  <a:cubicBezTo>
                    <a:pt x="241065" y="263770"/>
                    <a:pt x="230977" y="258289"/>
                    <a:pt x="236694" y="252077"/>
                  </a:cubicBezTo>
                  <a:cubicBezTo>
                    <a:pt x="239384" y="248789"/>
                    <a:pt x="241065" y="249519"/>
                    <a:pt x="242410" y="250981"/>
                  </a:cubicBezTo>
                  <a:cubicBezTo>
                    <a:pt x="243419" y="248058"/>
                    <a:pt x="244428" y="244038"/>
                    <a:pt x="243419" y="243308"/>
                  </a:cubicBezTo>
                  <a:cubicBezTo>
                    <a:pt x="242074" y="241481"/>
                    <a:pt x="238375" y="243673"/>
                    <a:pt x="238711" y="232345"/>
                  </a:cubicBezTo>
                  <a:cubicBezTo>
                    <a:pt x="239048" y="220652"/>
                    <a:pt x="242410" y="223210"/>
                    <a:pt x="243083" y="208594"/>
                  </a:cubicBezTo>
                  <a:cubicBezTo>
                    <a:pt x="243419" y="193612"/>
                    <a:pt x="248464" y="185207"/>
                    <a:pt x="248464" y="177168"/>
                  </a:cubicBezTo>
                  <a:cubicBezTo>
                    <a:pt x="248464" y="169495"/>
                    <a:pt x="260233" y="160360"/>
                    <a:pt x="266959" y="147570"/>
                  </a:cubicBezTo>
                  <a:cubicBezTo>
                    <a:pt x="273685" y="134781"/>
                    <a:pt x="288145" y="118703"/>
                    <a:pt x="293862" y="114318"/>
                  </a:cubicBezTo>
                  <a:cubicBezTo>
                    <a:pt x="299915" y="109933"/>
                    <a:pt x="311348" y="105914"/>
                    <a:pt x="312693" y="101894"/>
                  </a:cubicBezTo>
                  <a:cubicBezTo>
                    <a:pt x="315720" y="95682"/>
                    <a:pt x="314375" y="73392"/>
                    <a:pt x="311684" y="7193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31" name="Freeform: Shape 130">
              <a:extLst>
                <a:ext uri="{FF2B5EF4-FFF2-40B4-BE49-F238E27FC236}">
                  <a16:creationId xmlns:a16="http://schemas.microsoft.com/office/drawing/2014/main" id="{C485FE56-DC0A-4CBF-8495-D5D30408C8BA}"/>
                </a:ext>
              </a:extLst>
            </p:cNvPr>
            <p:cNvSpPr/>
            <p:nvPr/>
          </p:nvSpPr>
          <p:spPr>
            <a:xfrm>
              <a:off x="7754931" y="3579098"/>
              <a:ext cx="53805" cy="62119"/>
            </a:xfrm>
            <a:custGeom>
              <a:avLst/>
              <a:gdLst>
                <a:gd name="connsiteX0" fmla="*/ 43497 w 53805"/>
                <a:gd name="connsiteY0" fmla="*/ 49696 h 62119"/>
                <a:gd name="connsiteX1" fmla="*/ 40470 w 53805"/>
                <a:gd name="connsiteY1" fmla="*/ 48965 h 62119"/>
                <a:gd name="connsiteX2" fmla="*/ 25337 w 53805"/>
                <a:gd name="connsiteY2" fmla="*/ 46042 h 62119"/>
                <a:gd name="connsiteX3" fmla="*/ 11213 w 53805"/>
                <a:gd name="connsiteY3" fmla="*/ 25944 h 62119"/>
                <a:gd name="connsiteX4" fmla="*/ 10541 w 53805"/>
                <a:gd name="connsiteY4" fmla="*/ 23021 h 62119"/>
                <a:gd name="connsiteX5" fmla="*/ 5160 w 53805"/>
                <a:gd name="connsiteY5" fmla="*/ 17540 h 62119"/>
                <a:gd name="connsiteX6" fmla="*/ 6506 w 53805"/>
                <a:gd name="connsiteY6" fmla="*/ 9866 h 62119"/>
                <a:gd name="connsiteX7" fmla="*/ 1125 w 53805"/>
                <a:gd name="connsiteY7" fmla="*/ 0 h 62119"/>
                <a:gd name="connsiteX8" fmla="*/ 1125 w 53805"/>
                <a:gd name="connsiteY8" fmla="*/ 60292 h 62119"/>
                <a:gd name="connsiteX9" fmla="*/ 27355 w 53805"/>
                <a:gd name="connsiteY9" fmla="*/ 61754 h 62119"/>
                <a:gd name="connsiteX10" fmla="*/ 34417 w 53805"/>
                <a:gd name="connsiteY10" fmla="*/ 61754 h 62119"/>
                <a:gd name="connsiteX11" fmla="*/ 53921 w 53805"/>
                <a:gd name="connsiteY11" fmla="*/ 55542 h 62119"/>
                <a:gd name="connsiteX12" fmla="*/ 43497 w 53805"/>
                <a:gd name="connsiteY12" fmla="*/ 49696 h 6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805" h="62119">
                  <a:moveTo>
                    <a:pt x="43497" y="49696"/>
                  </a:moveTo>
                  <a:cubicBezTo>
                    <a:pt x="42488" y="49696"/>
                    <a:pt x="41479" y="49330"/>
                    <a:pt x="40470" y="48965"/>
                  </a:cubicBezTo>
                  <a:cubicBezTo>
                    <a:pt x="35426" y="50061"/>
                    <a:pt x="29709" y="48965"/>
                    <a:pt x="25337" y="46042"/>
                  </a:cubicBezTo>
                  <a:cubicBezTo>
                    <a:pt x="18612" y="41291"/>
                    <a:pt x="13567" y="33618"/>
                    <a:pt x="11213" y="25944"/>
                  </a:cubicBezTo>
                  <a:cubicBezTo>
                    <a:pt x="10877" y="24848"/>
                    <a:pt x="10877" y="23752"/>
                    <a:pt x="10541" y="23021"/>
                  </a:cubicBezTo>
                  <a:cubicBezTo>
                    <a:pt x="8860" y="19367"/>
                    <a:pt x="10205" y="16809"/>
                    <a:pt x="5160" y="17540"/>
                  </a:cubicBezTo>
                  <a:cubicBezTo>
                    <a:pt x="-1229" y="18636"/>
                    <a:pt x="3143" y="11693"/>
                    <a:pt x="6506" y="9866"/>
                  </a:cubicBezTo>
                  <a:cubicBezTo>
                    <a:pt x="9532" y="8039"/>
                    <a:pt x="5160" y="1096"/>
                    <a:pt x="1125" y="0"/>
                  </a:cubicBezTo>
                  <a:cubicBezTo>
                    <a:pt x="789" y="10962"/>
                    <a:pt x="-1229" y="59927"/>
                    <a:pt x="1125" y="60292"/>
                  </a:cubicBezTo>
                  <a:cubicBezTo>
                    <a:pt x="3479" y="60658"/>
                    <a:pt x="21975" y="57735"/>
                    <a:pt x="27355" y="61754"/>
                  </a:cubicBezTo>
                  <a:cubicBezTo>
                    <a:pt x="29373" y="62485"/>
                    <a:pt x="32399" y="64677"/>
                    <a:pt x="34417" y="61754"/>
                  </a:cubicBezTo>
                  <a:cubicBezTo>
                    <a:pt x="37780" y="57369"/>
                    <a:pt x="48204" y="59562"/>
                    <a:pt x="53921" y="55542"/>
                  </a:cubicBezTo>
                  <a:cubicBezTo>
                    <a:pt x="59302" y="51157"/>
                    <a:pt x="51904" y="50061"/>
                    <a:pt x="43497" y="4969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32" name="Freeform: Shape 131">
              <a:extLst>
                <a:ext uri="{FF2B5EF4-FFF2-40B4-BE49-F238E27FC236}">
                  <a16:creationId xmlns:a16="http://schemas.microsoft.com/office/drawing/2014/main" id="{175771B7-42AB-4641-B320-3D11C02FD801}"/>
                </a:ext>
              </a:extLst>
            </p:cNvPr>
            <p:cNvSpPr/>
            <p:nvPr/>
          </p:nvSpPr>
          <p:spPr>
            <a:xfrm>
              <a:off x="7652481" y="2830354"/>
              <a:ext cx="127787" cy="814862"/>
            </a:xfrm>
            <a:custGeom>
              <a:avLst/>
              <a:gdLst>
                <a:gd name="connsiteX0" fmla="*/ 103575 w 127787"/>
                <a:gd name="connsiteY0" fmla="*/ 808671 h 814861"/>
                <a:gd name="connsiteX1" fmla="*/ 103575 w 127787"/>
                <a:gd name="connsiteY1" fmla="*/ 748379 h 814861"/>
                <a:gd name="connsiteX2" fmla="*/ 102566 w 127787"/>
                <a:gd name="connsiteY2" fmla="*/ 748013 h 814861"/>
                <a:gd name="connsiteX3" fmla="*/ 89787 w 127787"/>
                <a:gd name="connsiteY3" fmla="*/ 741071 h 814861"/>
                <a:gd name="connsiteX4" fmla="*/ 91469 w 127787"/>
                <a:gd name="connsiteY4" fmla="*/ 738513 h 814861"/>
                <a:gd name="connsiteX5" fmla="*/ 83062 w 127787"/>
                <a:gd name="connsiteY5" fmla="*/ 732666 h 814861"/>
                <a:gd name="connsiteX6" fmla="*/ 55487 w 127787"/>
                <a:gd name="connsiteY6" fmla="*/ 733397 h 814861"/>
                <a:gd name="connsiteX7" fmla="*/ 48088 w 127787"/>
                <a:gd name="connsiteY7" fmla="*/ 725724 h 814861"/>
                <a:gd name="connsiteX8" fmla="*/ 47079 w 127787"/>
                <a:gd name="connsiteY8" fmla="*/ 704895 h 814861"/>
                <a:gd name="connsiteX9" fmla="*/ 32619 w 127787"/>
                <a:gd name="connsiteY9" fmla="*/ 699414 h 814861"/>
                <a:gd name="connsiteX10" fmla="*/ 29929 w 127787"/>
                <a:gd name="connsiteY10" fmla="*/ 687356 h 814861"/>
                <a:gd name="connsiteX11" fmla="*/ 29593 w 127787"/>
                <a:gd name="connsiteY11" fmla="*/ 670181 h 814861"/>
                <a:gd name="connsiteX12" fmla="*/ 38000 w 127787"/>
                <a:gd name="connsiteY12" fmla="*/ 658123 h 814861"/>
                <a:gd name="connsiteX13" fmla="*/ 44389 w 127787"/>
                <a:gd name="connsiteY13" fmla="*/ 645334 h 814861"/>
                <a:gd name="connsiteX14" fmla="*/ 44053 w 127787"/>
                <a:gd name="connsiteY14" fmla="*/ 631083 h 814861"/>
                <a:gd name="connsiteX15" fmla="*/ 50442 w 127787"/>
                <a:gd name="connsiteY15" fmla="*/ 619024 h 814861"/>
                <a:gd name="connsiteX16" fmla="*/ 55150 w 127787"/>
                <a:gd name="connsiteY16" fmla="*/ 606235 h 814861"/>
                <a:gd name="connsiteX17" fmla="*/ 55487 w 127787"/>
                <a:gd name="connsiteY17" fmla="*/ 591984 h 814861"/>
                <a:gd name="connsiteX18" fmla="*/ 57840 w 127787"/>
                <a:gd name="connsiteY18" fmla="*/ 577733 h 814861"/>
                <a:gd name="connsiteX19" fmla="*/ 55487 w 127787"/>
                <a:gd name="connsiteY19" fmla="*/ 565675 h 814861"/>
                <a:gd name="connsiteX20" fmla="*/ 61540 w 127787"/>
                <a:gd name="connsiteY20" fmla="*/ 561655 h 814861"/>
                <a:gd name="connsiteX21" fmla="*/ 59186 w 127787"/>
                <a:gd name="connsiteY21" fmla="*/ 553251 h 814861"/>
                <a:gd name="connsiteX22" fmla="*/ 54478 w 127787"/>
                <a:gd name="connsiteY22" fmla="*/ 543750 h 814861"/>
                <a:gd name="connsiteX23" fmla="*/ 52124 w 127787"/>
                <a:gd name="connsiteY23" fmla="*/ 532057 h 814861"/>
                <a:gd name="connsiteX24" fmla="*/ 50779 w 127787"/>
                <a:gd name="connsiteY24" fmla="*/ 522191 h 814861"/>
                <a:gd name="connsiteX25" fmla="*/ 53132 w 127787"/>
                <a:gd name="connsiteY25" fmla="*/ 502824 h 814861"/>
                <a:gd name="connsiteX26" fmla="*/ 54141 w 127787"/>
                <a:gd name="connsiteY26" fmla="*/ 483092 h 814861"/>
                <a:gd name="connsiteX27" fmla="*/ 50779 w 127787"/>
                <a:gd name="connsiteY27" fmla="*/ 470303 h 814861"/>
                <a:gd name="connsiteX28" fmla="*/ 55150 w 127787"/>
                <a:gd name="connsiteY28" fmla="*/ 457513 h 814861"/>
                <a:gd name="connsiteX29" fmla="*/ 59522 w 127787"/>
                <a:gd name="connsiteY29" fmla="*/ 445821 h 814861"/>
                <a:gd name="connsiteX30" fmla="*/ 60531 w 127787"/>
                <a:gd name="connsiteY30" fmla="*/ 431935 h 814861"/>
                <a:gd name="connsiteX31" fmla="*/ 69274 w 127787"/>
                <a:gd name="connsiteY31" fmla="*/ 424627 h 814861"/>
                <a:gd name="connsiteX32" fmla="*/ 65575 w 127787"/>
                <a:gd name="connsiteY32" fmla="*/ 414030 h 814861"/>
                <a:gd name="connsiteX33" fmla="*/ 65239 w 127787"/>
                <a:gd name="connsiteY33" fmla="*/ 389913 h 814861"/>
                <a:gd name="connsiteX34" fmla="*/ 77009 w 127787"/>
                <a:gd name="connsiteY34" fmla="*/ 371642 h 814861"/>
                <a:gd name="connsiteX35" fmla="*/ 77009 w 127787"/>
                <a:gd name="connsiteY35" fmla="*/ 348622 h 814861"/>
                <a:gd name="connsiteX36" fmla="*/ 81716 w 127787"/>
                <a:gd name="connsiteY36" fmla="*/ 335467 h 814861"/>
                <a:gd name="connsiteX37" fmla="*/ 86088 w 127787"/>
                <a:gd name="connsiteY37" fmla="*/ 320120 h 814861"/>
                <a:gd name="connsiteX38" fmla="*/ 82389 w 127787"/>
                <a:gd name="connsiteY38" fmla="*/ 304042 h 814861"/>
                <a:gd name="connsiteX39" fmla="*/ 77345 w 127787"/>
                <a:gd name="connsiteY39" fmla="*/ 285771 h 814861"/>
                <a:gd name="connsiteX40" fmla="*/ 77345 w 127787"/>
                <a:gd name="connsiteY40" fmla="*/ 266039 h 814861"/>
                <a:gd name="connsiteX41" fmla="*/ 84070 w 127787"/>
                <a:gd name="connsiteY41" fmla="*/ 251788 h 814861"/>
                <a:gd name="connsiteX42" fmla="*/ 84070 w 127787"/>
                <a:gd name="connsiteY42" fmla="*/ 233153 h 814861"/>
                <a:gd name="connsiteX43" fmla="*/ 88442 w 127787"/>
                <a:gd name="connsiteY43" fmla="*/ 223286 h 814861"/>
                <a:gd name="connsiteX44" fmla="*/ 95504 w 127787"/>
                <a:gd name="connsiteY44" fmla="*/ 206843 h 814861"/>
                <a:gd name="connsiteX45" fmla="*/ 100212 w 127787"/>
                <a:gd name="connsiteY45" fmla="*/ 191496 h 814861"/>
                <a:gd name="connsiteX46" fmla="*/ 109628 w 127787"/>
                <a:gd name="connsiteY46" fmla="*/ 182726 h 814861"/>
                <a:gd name="connsiteX47" fmla="*/ 109292 w 127787"/>
                <a:gd name="connsiteY47" fmla="*/ 170668 h 814861"/>
                <a:gd name="connsiteX48" fmla="*/ 107946 w 127787"/>
                <a:gd name="connsiteY48" fmla="*/ 150936 h 814861"/>
                <a:gd name="connsiteX49" fmla="*/ 108955 w 127787"/>
                <a:gd name="connsiteY49" fmla="*/ 137781 h 814861"/>
                <a:gd name="connsiteX50" fmla="*/ 126778 w 127787"/>
                <a:gd name="connsiteY50" fmla="*/ 121337 h 814861"/>
                <a:gd name="connsiteX51" fmla="*/ 129805 w 127787"/>
                <a:gd name="connsiteY51" fmla="*/ 99778 h 814861"/>
                <a:gd name="connsiteX52" fmla="*/ 120053 w 127787"/>
                <a:gd name="connsiteY52" fmla="*/ 103432 h 814861"/>
                <a:gd name="connsiteX53" fmla="*/ 116354 w 127787"/>
                <a:gd name="connsiteY53" fmla="*/ 83335 h 814861"/>
                <a:gd name="connsiteX54" fmla="*/ 110973 w 127787"/>
                <a:gd name="connsiteY54" fmla="*/ 66526 h 814861"/>
                <a:gd name="connsiteX55" fmla="*/ 105592 w 127787"/>
                <a:gd name="connsiteY55" fmla="*/ 51544 h 814861"/>
                <a:gd name="connsiteX56" fmla="*/ 108955 w 127787"/>
                <a:gd name="connsiteY56" fmla="*/ 38390 h 814861"/>
                <a:gd name="connsiteX57" fmla="*/ 102566 w 127787"/>
                <a:gd name="connsiteY57" fmla="*/ 28158 h 814861"/>
                <a:gd name="connsiteX58" fmla="*/ 98867 w 127787"/>
                <a:gd name="connsiteY58" fmla="*/ 8791 h 814861"/>
                <a:gd name="connsiteX59" fmla="*/ 91805 w 127787"/>
                <a:gd name="connsiteY59" fmla="*/ 752 h 814861"/>
                <a:gd name="connsiteX60" fmla="*/ 85416 w 127787"/>
                <a:gd name="connsiteY60" fmla="*/ 15369 h 814861"/>
                <a:gd name="connsiteX61" fmla="*/ 82053 w 127787"/>
                <a:gd name="connsiteY61" fmla="*/ 18292 h 814861"/>
                <a:gd name="connsiteX62" fmla="*/ 82053 w 127787"/>
                <a:gd name="connsiteY62" fmla="*/ 34736 h 814861"/>
                <a:gd name="connsiteX63" fmla="*/ 83062 w 127787"/>
                <a:gd name="connsiteY63" fmla="*/ 81873 h 814861"/>
                <a:gd name="connsiteX64" fmla="*/ 76672 w 127787"/>
                <a:gd name="connsiteY64" fmla="*/ 109644 h 814861"/>
                <a:gd name="connsiteX65" fmla="*/ 78690 w 127787"/>
                <a:gd name="connsiteY65" fmla="*/ 120241 h 814861"/>
                <a:gd name="connsiteX66" fmla="*/ 77009 w 127787"/>
                <a:gd name="connsiteY66" fmla="*/ 144724 h 814861"/>
                <a:gd name="connsiteX67" fmla="*/ 69947 w 127787"/>
                <a:gd name="connsiteY67" fmla="*/ 186380 h 814861"/>
                <a:gd name="connsiteX68" fmla="*/ 65911 w 127787"/>
                <a:gd name="connsiteY68" fmla="*/ 205381 h 814861"/>
                <a:gd name="connsiteX69" fmla="*/ 63894 w 127787"/>
                <a:gd name="connsiteY69" fmla="*/ 215247 h 814861"/>
                <a:gd name="connsiteX70" fmla="*/ 66920 w 127787"/>
                <a:gd name="connsiteY70" fmla="*/ 230960 h 814861"/>
                <a:gd name="connsiteX71" fmla="*/ 64230 w 127787"/>
                <a:gd name="connsiteY71" fmla="*/ 238999 h 814861"/>
                <a:gd name="connsiteX72" fmla="*/ 64902 w 127787"/>
                <a:gd name="connsiteY72" fmla="*/ 243019 h 814861"/>
                <a:gd name="connsiteX73" fmla="*/ 58849 w 127787"/>
                <a:gd name="connsiteY73" fmla="*/ 262751 h 814861"/>
                <a:gd name="connsiteX74" fmla="*/ 58849 w 127787"/>
                <a:gd name="connsiteY74" fmla="*/ 302946 h 814861"/>
                <a:gd name="connsiteX75" fmla="*/ 55487 w 127787"/>
                <a:gd name="connsiteY75" fmla="*/ 315370 h 814861"/>
                <a:gd name="connsiteX76" fmla="*/ 51787 w 127787"/>
                <a:gd name="connsiteY76" fmla="*/ 329620 h 814861"/>
                <a:gd name="connsiteX77" fmla="*/ 30938 w 127787"/>
                <a:gd name="connsiteY77" fmla="*/ 407818 h 814861"/>
                <a:gd name="connsiteX78" fmla="*/ 29593 w 127787"/>
                <a:gd name="connsiteY78" fmla="*/ 410010 h 814861"/>
                <a:gd name="connsiteX79" fmla="*/ 30602 w 127787"/>
                <a:gd name="connsiteY79" fmla="*/ 428281 h 814861"/>
                <a:gd name="connsiteX80" fmla="*/ 31274 w 127787"/>
                <a:gd name="connsiteY80" fmla="*/ 446917 h 814861"/>
                <a:gd name="connsiteX81" fmla="*/ 26566 w 127787"/>
                <a:gd name="connsiteY81" fmla="*/ 462264 h 814861"/>
                <a:gd name="connsiteX82" fmla="*/ 24549 w 127787"/>
                <a:gd name="connsiteY82" fmla="*/ 483823 h 814861"/>
                <a:gd name="connsiteX83" fmla="*/ 23203 w 127787"/>
                <a:gd name="connsiteY83" fmla="*/ 494785 h 814861"/>
                <a:gd name="connsiteX84" fmla="*/ 16478 w 127787"/>
                <a:gd name="connsiteY84" fmla="*/ 514517 h 814861"/>
                <a:gd name="connsiteX85" fmla="*/ 23876 w 127787"/>
                <a:gd name="connsiteY85" fmla="*/ 526576 h 814861"/>
                <a:gd name="connsiteX86" fmla="*/ 30938 w 127787"/>
                <a:gd name="connsiteY86" fmla="*/ 493689 h 814861"/>
                <a:gd name="connsiteX87" fmla="*/ 36655 w 127787"/>
                <a:gd name="connsiteY87" fmla="*/ 486746 h 814861"/>
                <a:gd name="connsiteX88" fmla="*/ 40690 w 127787"/>
                <a:gd name="connsiteY88" fmla="*/ 493689 h 814861"/>
                <a:gd name="connsiteX89" fmla="*/ 41699 w 127787"/>
                <a:gd name="connsiteY89" fmla="*/ 501728 h 814861"/>
                <a:gd name="connsiteX90" fmla="*/ 40354 w 127787"/>
                <a:gd name="connsiteY90" fmla="*/ 517075 h 814861"/>
                <a:gd name="connsiteX91" fmla="*/ 36655 w 127787"/>
                <a:gd name="connsiteY91" fmla="*/ 531692 h 814861"/>
                <a:gd name="connsiteX92" fmla="*/ 33964 w 127787"/>
                <a:gd name="connsiteY92" fmla="*/ 543385 h 814861"/>
                <a:gd name="connsiteX93" fmla="*/ 34637 w 127787"/>
                <a:gd name="connsiteY93" fmla="*/ 552154 h 814861"/>
                <a:gd name="connsiteX94" fmla="*/ 34301 w 127787"/>
                <a:gd name="connsiteY94" fmla="*/ 559828 h 814861"/>
                <a:gd name="connsiteX95" fmla="*/ 34973 w 127787"/>
                <a:gd name="connsiteY95" fmla="*/ 570790 h 814861"/>
                <a:gd name="connsiteX96" fmla="*/ 26903 w 127787"/>
                <a:gd name="connsiteY96" fmla="*/ 575906 h 814861"/>
                <a:gd name="connsiteX97" fmla="*/ 28248 w 127787"/>
                <a:gd name="connsiteY97" fmla="*/ 587964 h 814861"/>
                <a:gd name="connsiteX98" fmla="*/ 18159 w 127787"/>
                <a:gd name="connsiteY98" fmla="*/ 583214 h 814861"/>
                <a:gd name="connsiteX99" fmla="*/ 25221 w 127787"/>
                <a:gd name="connsiteY99" fmla="*/ 571156 h 814861"/>
                <a:gd name="connsiteX100" fmla="*/ 16814 w 127787"/>
                <a:gd name="connsiteY100" fmla="*/ 557636 h 814861"/>
                <a:gd name="connsiteX101" fmla="*/ 21858 w 127787"/>
                <a:gd name="connsiteY101" fmla="*/ 572252 h 814861"/>
                <a:gd name="connsiteX102" fmla="*/ 13451 w 127787"/>
                <a:gd name="connsiteY102" fmla="*/ 576637 h 814861"/>
                <a:gd name="connsiteX103" fmla="*/ 4372 w 127787"/>
                <a:gd name="connsiteY103" fmla="*/ 584310 h 814861"/>
                <a:gd name="connsiteX104" fmla="*/ 5044 w 127787"/>
                <a:gd name="connsiteY104" fmla="*/ 593080 h 814861"/>
                <a:gd name="connsiteX105" fmla="*/ 336 w 127787"/>
                <a:gd name="connsiteY105" fmla="*/ 596369 h 814861"/>
                <a:gd name="connsiteX106" fmla="*/ 673 w 127787"/>
                <a:gd name="connsiteY106" fmla="*/ 601850 h 814861"/>
                <a:gd name="connsiteX107" fmla="*/ 6389 w 127787"/>
                <a:gd name="connsiteY107" fmla="*/ 604773 h 814861"/>
                <a:gd name="connsiteX108" fmla="*/ 15469 w 127787"/>
                <a:gd name="connsiteY108" fmla="*/ 605870 h 814861"/>
                <a:gd name="connsiteX109" fmla="*/ 16814 w 127787"/>
                <a:gd name="connsiteY109" fmla="*/ 615370 h 814861"/>
                <a:gd name="connsiteX110" fmla="*/ 12106 w 127787"/>
                <a:gd name="connsiteY110" fmla="*/ 626698 h 814861"/>
                <a:gd name="connsiteX111" fmla="*/ 26566 w 127787"/>
                <a:gd name="connsiteY111" fmla="*/ 628159 h 814861"/>
                <a:gd name="connsiteX112" fmla="*/ 26903 w 127787"/>
                <a:gd name="connsiteY112" fmla="*/ 635468 h 814861"/>
                <a:gd name="connsiteX113" fmla="*/ 16478 w 127787"/>
                <a:gd name="connsiteY113" fmla="*/ 632544 h 814861"/>
                <a:gd name="connsiteX114" fmla="*/ 7062 w 127787"/>
                <a:gd name="connsiteY114" fmla="*/ 633275 h 814861"/>
                <a:gd name="connsiteX115" fmla="*/ 673 w 127787"/>
                <a:gd name="connsiteY115" fmla="*/ 635468 h 814861"/>
                <a:gd name="connsiteX116" fmla="*/ 4708 w 127787"/>
                <a:gd name="connsiteY116" fmla="*/ 650815 h 814861"/>
                <a:gd name="connsiteX117" fmla="*/ 10088 w 127787"/>
                <a:gd name="connsiteY117" fmla="*/ 645699 h 814861"/>
                <a:gd name="connsiteX118" fmla="*/ 16814 w 127787"/>
                <a:gd name="connsiteY118" fmla="*/ 646430 h 814861"/>
                <a:gd name="connsiteX119" fmla="*/ 8743 w 127787"/>
                <a:gd name="connsiteY119" fmla="*/ 654104 h 814861"/>
                <a:gd name="connsiteX120" fmla="*/ 2018 w 127787"/>
                <a:gd name="connsiteY120" fmla="*/ 663604 h 814861"/>
                <a:gd name="connsiteX121" fmla="*/ 336 w 127787"/>
                <a:gd name="connsiteY121" fmla="*/ 667623 h 814861"/>
                <a:gd name="connsiteX122" fmla="*/ 0 w 127787"/>
                <a:gd name="connsiteY122" fmla="*/ 672374 h 814861"/>
                <a:gd name="connsiteX123" fmla="*/ 3699 w 127787"/>
                <a:gd name="connsiteY123" fmla="*/ 673105 h 814861"/>
                <a:gd name="connsiteX124" fmla="*/ 7398 w 127787"/>
                <a:gd name="connsiteY124" fmla="*/ 678951 h 814861"/>
                <a:gd name="connsiteX125" fmla="*/ 12106 w 127787"/>
                <a:gd name="connsiteY125" fmla="*/ 671643 h 814861"/>
                <a:gd name="connsiteX126" fmla="*/ 18832 w 127787"/>
                <a:gd name="connsiteY126" fmla="*/ 663239 h 814861"/>
                <a:gd name="connsiteX127" fmla="*/ 16814 w 127787"/>
                <a:gd name="connsiteY127" fmla="*/ 676393 h 814861"/>
                <a:gd name="connsiteX128" fmla="*/ 14460 w 127787"/>
                <a:gd name="connsiteY128" fmla="*/ 690279 h 814861"/>
                <a:gd name="connsiteX129" fmla="*/ 10425 w 127787"/>
                <a:gd name="connsiteY129" fmla="*/ 697222 h 814861"/>
                <a:gd name="connsiteX130" fmla="*/ 6053 w 127787"/>
                <a:gd name="connsiteY130" fmla="*/ 700145 h 814861"/>
                <a:gd name="connsiteX131" fmla="*/ 7398 w 127787"/>
                <a:gd name="connsiteY131" fmla="*/ 705626 h 814861"/>
                <a:gd name="connsiteX132" fmla="*/ 12779 w 127787"/>
                <a:gd name="connsiteY132" fmla="*/ 710011 h 814861"/>
                <a:gd name="connsiteX133" fmla="*/ 13115 w 127787"/>
                <a:gd name="connsiteY133" fmla="*/ 710011 h 814861"/>
                <a:gd name="connsiteX134" fmla="*/ 21186 w 127787"/>
                <a:gd name="connsiteY134" fmla="*/ 710376 h 814861"/>
                <a:gd name="connsiteX135" fmla="*/ 24212 w 127787"/>
                <a:gd name="connsiteY135" fmla="*/ 716588 h 814861"/>
                <a:gd name="connsiteX136" fmla="*/ 19841 w 127787"/>
                <a:gd name="connsiteY136" fmla="*/ 719146 h 814861"/>
                <a:gd name="connsiteX137" fmla="*/ 20513 w 127787"/>
                <a:gd name="connsiteY137" fmla="*/ 720242 h 814861"/>
                <a:gd name="connsiteX138" fmla="*/ 21858 w 127787"/>
                <a:gd name="connsiteY138" fmla="*/ 723897 h 814861"/>
                <a:gd name="connsiteX139" fmla="*/ 26230 w 127787"/>
                <a:gd name="connsiteY139" fmla="*/ 726089 h 814861"/>
                <a:gd name="connsiteX140" fmla="*/ 31274 w 127787"/>
                <a:gd name="connsiteY140" fmla="*/ 723897 h 814861"/>
                <a:gd name="connsiteX141" fmla="*/ 41363 w 127787"/>
                <a:gd name="connsiteY141" fmla="*/ 727916 h 814861"/>
                <a:gd name="connsiteX142" fmla="*/ 27575 w 127787"/>
                <a:gd name="connsiteY142" fmla="*/ 734493 h 814861"/>
                <a:gd name="connsiteX143" fmla="*/ 23203 w 127787"/>
                <a:gd name="connsiteY143" fmla="*/ 735590 h 814861"/>
                <a:gd name="connsiteX144" fmla="*/ 23203 w 127787"/>
                <a:gd name="connsiteY144" fmla="*/ 745821 h 814861"/>
                <a:gd name="connsiteX145" fmla="*/ 34301 w 127787"/>
                <a:gd name="connsiteY145" fmla="*/ 741071 h 814861"/>
                <a:gd name="connsiteX146" fmla="*/ 58177 w 127787"/>
                <a:gd name="connsiteY146" fmla="*/ 742532 h 814861"/>
                <a:gd name="connsiteX147" fmla="*/ 48425 w 127787"/>
                <a:gd name="connsiteY147" fmla="*/ 746186 h 814861"/>
                <a:gd name="connsiteX148" fmla="*/ 38672 w 127787"/>
                <a:gd name="connsiteY148" fmla="*/ 748379 h 814861"/>
                <a:gd name="connsiteX149" fmla="*/ 29929 w 127787"/>
                <a:gd name="connsiteY149" fmla="*/ 754956 h 814861"/>
                <a:gd name="connsiteX150" fmla="*/ 30265 w 127787"/>
                <a:gd name="connsiteY150" fmla="*/ 762264 h 814861"/>
                <a:gd name="connsiteX151" fmla="*/ 44389 w 127787"/>
                <a:gd name="connsiteY151" fmla="*/ 755322 h 814861"/>
                <a:gd name="connsiteX152" fmla="*/ 61876 w 127787"/>
                <a:gd name="connsiteY152" fmla="*/ 751302 h 814861"/>
                <a:gd name="connsiteX153" fmla="*/ 50106 w 127787"/>
                <a:gd name="connsiteY153" fmla="*/ 758976 h 814861"/>
                <a:gd name="connsiteX154" fmla="*/ 42035 w 127787"/>
                <a:gd name="connsiteY154" fmla="*/ 767746 h 814861"/>
                <a:gd name="connsiteX155" fmla="*/ 29929 w 127787"/>
                <a:gd name="connsiteY155" fmla="*/ 766649 h 814861"/>
                <a:gd name="connsiteX156" fmla="*/ 30265 w 127787"/>
                <a:gd name="connsiteY156" fmla="*/ 767015 h 814861"/>
                <a:gd name="connsiteX157" fmla="*/ 42035 w 127787"/>
                <a:gd name="connsiteY157" fmla="*/ 782362 h 814861"/>
                <a:gd name="connsiteX158" fmla="*/ 50442 w 127787"/>
                <a:gd name="connsiteY158" fmla="*/ 786016 h 814861"/>
                <a:gd name="connsiteX159" fmla="*/ 47752 w 127787"/>
                <a:gd name="connsiteY159" fmla="*/ 779804 h 814861"/>
                <a:gd name="connsiteX160" fmla="*/ 54141 w 127787"/>
                <a:gd name="connsiteY160" fmla="*/ 774688 h 814861"/>
                <a:gd name="connsiteX161" fmla="*/ 66247 w 127787"/>
                <a:gd name="connsiteY161" fmla="*/ 761534 h 814861"/>
                <a:gd name="connsiteX162" fmla="*/ 80035 w 127787"/>
                <a:gd name="connsiteY162" fmla="*/ 743994 h 814861"/>
                <a:gd name="connsiteX163" fmla="*/ 78017 w 127787"/>
                <a:gd name="connsiteY163" fmla="*/ 752764 h 814861"/>
                <a:gd name="connsiteX164" fmla="*/ 75663 w 127787"/>
                <a:gd name="connsiteY164" fmla="*/ 763361 h 814861"/>
                <a:gd name="connsiteX165" fmla="*/ 89787 w 127787"/>
                <a:gd name="connsiteY165" fmla="*/ 764091 h 814861"/>
                <a:gd name="connsiteX166" fmla="*/ 81044 w 127787"/>
                <a:gd name="connsiteY166" fmla="*/ 772131 h 814861"/>
                <a:gd name="connsiteX167" fmla="*/ 81716 w 127787"/>
                <a:gd name="connsiteY167" fmla="*/ 785285 h 814861"/>
                <a:gd name="connsiteX168" fmla="*/ 74991 w 127787"/>
                <a:gd name="connsiteY168" fmla="*/ 770303 h 814861"/>
                <a:gd name="connsiteX169" fmla="*/ 71964 w 127787"/>
                <a:gd name="connsiteY169" fmla="*/ 781631 h 814861"/>
                <a:gd name="connsiteX170" fmla="*/ 64230 w 127787"/>
                <a:gd name="connsiteY170" fmla="*/ 778343 h 814861"/>
                <a:gd name="connsiteX171" fmla="*/ 60194 w 127787"/>
                <a:gd name="connsiteY171" fmla="*/ 785285 h 814861"/>
                <a:gd name="connsiteX172" fmla="*/ 52124 w 127787"/>
                <a:gd name="connsiteY172" fmla="*/ 792593 h 814861"/>
                <a:gd name="connsiteX173" fmla="*/ 63557 w 127787"/>
                <a:gd name="connsiteY173" fmla="*/ 795517 h 814861"/>
                <a:gd name="connsiteX174" fmla="*/ 69274 w 127787"/>
                <a:gd name="connsiteY174" fmla="*/ 807941 h 814861"/>
                <a:gd name="connsiteX175" fmla="*/ 73646 w 127787"/>
                <a:gd name="connsiteY175" fmla="*/ 809768 h 814861"/>
                <a:gd name="connsiteX176" fmla="*/ 73646 w 127787"/>
                <a:gd name="connsiteY176" fmla="*/ 809768 h 814861"/>
                <a:gd name="connsiteX177" fmla="*/ 76672 w 127787"/>
                <a:gd name="connsiteY177" fmla="*/ 797344 h 814861"/>
                <a:gd name="connsiteX178" fmla="*/ 87770 w 127787"/>
                <a:gd name="connsiteY178" fmla="*/ 814518 h 814861"/>
                <a:gd name="connsiteX179" fmla="*/ 93150 w 127787"/>
                <a:gd name="connsiteY179" fmla="*/ 807941 h 814861"/>
                <a:gd name="connsiteX180" fmla="*/ 102566 w 127787"/>
                <a:gd name="connsiteY180" fmla="*/ 814518 h 814861"/>
                <a:gd name="connsiteX181" fmla="*/ 105592 w 127787"/>
                <a:gd name="connsiteY181" fmla="*/ 814153 h 814861"/>
                <a:gd name="connsiteX182" fmla="*/ 110637 w 127787"/>
                <a:gd name="connsiteY182" fmla="*/ 814518 h 814861"/>
                <a:gd name="connsiteX183" fmla="*/ 107610 w 127787"/>
                <a:gd name="connsiteY183" fmla="*/ 809402 h 814861"/>
                <a:gd name="connsiteX184" fmla="*/ 116690 w 127787"/>
                <a:gd name="connsiteY184" fmla="*/ 809402 h 814861"/>
                <a:gd name="connsiteX185" fmla="*/ 127114 w 127787"/>
                <a:gd name="connsiteY185" fmla="*/ 807941 h 814861"/>
                <a:gd name="connsiteX186" fmla="*/ 129805 w 127787"/>
                <a:gd name="connsiteY186" fmla="*/ 806844 h 814861"/>
                <a:gd name="connsiteX187" fmla="*/ 103575 w 127787"/>
                <a:gd name="connsiteY187" fmla="*/ 808671 h 81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127787" h="814861">
                  <a:moveTo>
                    <a:pt x="103575" y="808671"/>
                  </a:moveTo>
                  <a:cubicBezTo>
                    <a:pt x="101221" y="808306"/>
                    <a:pt x="102902" y="759707"/>
                    <a:pt x="103575" y="748379"/>
                  </a:cubicBezTo>
                  <a:cubicBezTo>
                    <a:pt x="103238" y="748379"/>
                    <a:pt x="102902" y="748013"/>
                    <a:pt x="102566" y="748013"/>
                  </a:cubicBezTo>
                  <a:cubicBezTo>
                    <a:pt x="98194" y="748013"/>
                    <a:pt x="88106" y="749110"/>
                    <a:pt x="89787" y="741071"/>
                  </a:cubicBezTo>
                  <a:cubicBezTo>
                    <a:pt x="90123" y="739609"/>
                    <a:pt x="90796" y="738878"/>
                    <a:pt x="91469" y="738513"/>
                  </a:cubicBezTo>
                  <a:cubicBezTo>
                    <a:pt x="89451" y="736321"/>
                    <a:pt x="86424" y="733763"/>
                    <a:pt x="83062" y="732666"/>
                  </a:cubicBezTo>
                  <a:cubicBezTo>
                    <a:pt x="76000" y="730474"/>
                    <a:pt x="59186" y="732666"/>
                    <a:pt x="55487" y="733397"/>
                  </a:cubicBezTo>
                  <a:cubicBezTo>
                    <a:pt x="51787" y="734128"/>
                    <a:pt x="50442" y="725724"/>
                    <a:pt x="48088" y="725724"/>
                  </a:cubicBezTo>
                  <a:cubicBezTo>
                    <a:pt x="45734" y="725724"/>
                    <a:pt x="45398" y="711473"/>
                    <a:pt x="47079" y="704895"/>
                  </a:cubicBezTo>
                  <a:cubicBezTo>
                    <a:pt x="49097" y="698318"/>
                    <a:pt x="36318" y="701607"/>
                    <a:pt x="32619" y="699414"/>
                  </a:cubicBezTo>
                  <a:cubicBezTo>
                    <a:pt x="28920" y="697222"/>
                    <a:pt x="33964" y="692837"/>
                    <a:pt x="29929" y="687356"/>
                  </a:cubicBezTo>
                  <a:cubicBezTo>
                    <a:pt x="25557" y="681875"/>
                    <a:pt x="28920" y="674201"/>
                    <a:pt x="29593" y="670181"/>
                  </a:cubicBezTo>
                  <a:cubicBezTo>
                    <a:pt x="29929" y="666162"/>
                    <a:pt x="32956" y="658123"/>
                    <a:pt x="38000" y="658123"/>
                  </a:cubicBezTo>
                  <a:cubicBezTo>
                    <a:pt x="43044" y="658123"/>
                    <a:pt x="39345" y="649353"/>
                    <a:pt x="44389" y="645334"/>
                  </a:cubicBezTo>
                  <a:cubicBezTo>
                    <a:pt x="49433" y="641314"/>
                    <a:pt x="39681" y="634737"/>
                    <a:pt x="44053" y="631083"/>
                  </a:cubicBezTo>
                  <a:cubicBezTo>
                    <a:pt x="48425" y="627063"/>
                    <a:pt x="44053" y="620120"/>
                    <a:pt x="50442" y="619024"/>
                  </a:cubicBezTo>
                  <a:cubicBezTo>
                    <a:pt x="57168" y="617928"/>
                    <a:pt x="50442" y="608062"/>
                    <a:pt x="55150" y="606235"/>
                  </a:cubicBezTo>
                  <a:cubicBezTo>
                    <a:pt x="59858" y="604408"/>
                    <a:pt x="54141" y="598561"/>
                    <a:pt x="55487" y="591984"/>
                  </a:cubicBezTo>
                  <a:cubicBezTo>
                    <a:pt x="56832" y="585407"/>
                    <a:pt x="51787" y="580291"/>
                    <a:pt x="57840" y="577733"/>
                  </a:cubicBezTo>
                  <a:cubicBezTo>
                    <a:pt x="63894" y="574810"/>
                    <a:pt x="59858" y="569329"/>
                    <a:pt x="55487" y="565675"/>
                  </a:cubicBezTo>
                  <a:cubicBezTo>
                    <a:pt x="51115" y="561655"/>
                    <a:pt x="56495" y="561655"/>
                    <a:pt x="61540" y="561655"/>
                  </a:cubicBezTo>
                  <a:cubicBezTo>
                    <a:pt x="66584" y="561655"/>
                    <a:pt x="63894" y="551789"/>
                    <a:pt x="59186" y="553251"/>
                  </a:cubicBezTo>
                  <a:cubicBezTo>
                    <a:pt x="53469" y="555078"/>
                    <a:pt x="50442" y="548866"/>
                    <a:pt x="54478" y="543750"/>
                  </a:cubicBezTo>
                  <a:cubicBezTo>
                    <a:pt x="58849" y="538634"/>
                    <a:pt x="50779" y="535346"/>
                    <a:pt x="52124" y="532057"/>
                  </a:cubicBezTo>
                  <a:cubicBezTo>
                    <a:pt x="53469" y="528768"/>
                    <a:pt x="53469" y="524383"/>
                    <a:pt x="50779" y="522191"/>
                  </a:cubicBezTo>
                  <a:cubicBezTo>
                    <a:pt x="48088" y="519998"/>
                    <a:pt x="49770" y="503555"/>
                    <a:pt x="53132" y="502824"/>
                  </a:cubicBezTo>
                  <a:cubicBezTo>
                    <a:pt x="56495" y="502093"/>
                    <a:pt x="54141" y="487477"/>
                    <a:pt x="54141" y="483092"/>
                  </a:cubicBezTo>
                  <a:cubicBezTo>
                    <a:pt x="54141" y="478707"/>
                    <a:pt x="50442" y="474322"/>
                    <a:pt x="50779" y="470303"/>
                  </a:cubicBezTo>
                  <a:cubicBezTo>
                    <a:pt x="51115" y="466283"/>
                    <a:pt x="55150" y="465187"/>
                    <a:pt x="55150" y="457513"/>
                  </a:cubicBezTo>
                  <a:cubicBezTo>
                    <a:pt x="55150" y="449840"/>
                    <a:pt x="56495" y="446551"/>
                    <a:pt x="59522" y="445821"/>
                  </a:cubicBezTo>
                  <a:cubicBezTo>
                    <a:pt x="62212" y="445455"/>
                    <a:pt x="59858" y="436320"/>
                    <a:pt x="60531" y="431935"/>
                  </a:cubicBezTo>
                  <a:cubicBezTo>
                    <a:pt x="60867" y="427550"/>
                    <a:pt x="68601" y="431935"/>
                    <a:pt x="69274" y="424627"/>
                  </a:cubicBezTo>
                  <a:cubicBezTo>
                    <a:pt x="70283" y="417318"/>
                    <a:pt x="64566" y="418415"/>
                    <a:pt x="65575" y="414030"/>
                  </a:cubicBezTo>
                  <a:cubicBezTo>
                    <a:pt x="66584" y="408914"/>
                    <a:pt x="65239" y="401971"/>
                    <a:pt x="65239" y="389913"/>
                  </a:cubicBezTo>
                  <a:cubicBezTo>
                    <a:pt x="65239" y="377854"/>
                    <a:pt x="73646" y="374931"/>
                    <a:pt x="77009" y="371642"/>
                  </a:cubicBezTo>
                  <a:cubicBezTo>
                    <a:pt x="80371" y="368354"/>
                    <a:pt x="72637" y="350814"/>
                    <a:pt x="77009" y="348622"/>
                  </a:cubicBezTo>
                  <a:cubicBezTo>
                    <a:pt x="81380" y="346429"/>
                    <a:pt x="78354" y="338025"/>
                    <a:pt x="81716" y="335467"/>
                  </a:cubicBezTo>
                  <a:cubicBezTo>
                    <a:pt x="85079" y="332909"/>
                    <a:pt x="84070" y="326697"/>
                    <a:pt x="86088" y="320120"/>
                  </a:cubicBezTo>
                  <a:cubicBezTo>
                    <a:pt x="88106" y="313543"/>
                    <a:pt x="82389" y="310254"/>
                    <a:pt x="82389" y="304042"/>
                  </a:cubicBezTo>
                  <a:cubicBezTo>
                    <a:pt x="82389" y="297830"/>
                    <a:pt x="81380" y="292349"/>
                    <a:pt x="77345" y="285771"/>
                  </a:cubicBezTo>
                  <a:cubicBezTo>
                    <a:pt x="72973" y="279194"/>
                    <a:pt x="74655" y="266039"/>
                    <a:pt x="77345" y="266039"/>
                  </a:cubicBezTo>
                  <a:cubicBezTo>
                    <a:pt x="80035" y="266039"/>
                    <a:pt x="78690" y="253250"/>
                    <a:pt x="84070" y="251788"/>
                  </a:cubicBezTo>
                  <a:cubicBezTo>
                    <a:pt x="89115" y="250327"/>
                    <a:pt x="86424" y="240826"/>
                    <a:pt x="84070" y="233153"/>
                  </a:cubicBezTo>
                  <a:cubicBezTo>
                    <a:pt x="81716" y="225479"/>
                    <a:pt x="88442" y="229133"/>
                    <a:pt x="88442" y="223286"/>
                  </a:cubicBezTo>
                  <a:cubicBezTo>
                    <a:pt x="88442" y="217074"/>
                    <a:pt x="91132" y="209035"/>
                    <a:pt x="95504" y="206843"/>
                  </a:cubicBezTo>
                  <a:cubicBezTo>
                    <a:pt x="99876" y="204651"/>
                    <a:pt x="100212" y="195150"/>
                    <a:pt x="100212" y="191496"/>
                  </a:cubicBezTo>
                  <a:cubicBezTo>
                    <a:pt x="100212" y="187476"/>
                    <a:pt x="106265" y="186015"/>
                    <a:pt x="109628" y="182726"/>
                  </a:cubicBezTo>
                  <a:cubicBezTo>
                    <a:pt x="112991" y="179437"/>
                    <a:pt x="103911" y="173956"/>
                    <a:pt x="109292" y="170668"/>
                  </a:cubicBezTo>
                  <a:cubicBezTo>
                    <a:pt x="114336" y="167379"/>
                    <a:pt x="104920" y="153494"/>
                    <a:pt x="107946" y="150936"/>
                  </a:cubicBezTo>
                  <a:cubicBezTo>
                    <a:pt x="110637" y="148012"/>
                    <a:pt x="108283" y="142166"/>
                    <a:pt x="108955" y="137781"/>
                  </a:cubicBezTo>
                  <a:cubicBezTo>
                    <a:pt x="109292" y="133396"/>
                    <a:pt x="124761" y="124991"/>
                    <a:pt x="126778" y="121337"/>
                  </a:cubicBezTo>
                  <a:cubicBezTo>
                    <a:pt x="128123" y="118414"/>
                    <a:pt x="129469" y="108548"/>
                    <a:pt x="129805" y="99778"/>
                  </a:cubicBezTo>
                  <a:cubicBezTo>
                    <a:pt x="125097" y="103432"/>
                    <a:pt x="120725" y="105259"/>
                    <a:pt x="120053" y="103432"/>
                  </a:cubicBezTo>
                  <a:cubicBezTo>
                    <a:pt x="118707" y="99778"/>
                    <a:pt x="120389" y="88085"/>
                    <a:pt x="116354" y="83335"/>
                  </a:cubicBezTo>
                  <a:cubicBezTo>
                    <a:pt x="112318" y="78585"/>
                    <a:pt x="115008" y="68719"/>
                    <a:pt x="110973" y="66526"/>
                  </a:cubicBezTo>
                  <a:cubicBezTo>
                    <a:pt x="106938" y="64334"/>
                    <a:pt x="101893" y="54468"/>
                    <a:pt x="105592" y="51544"/>
                  </a:cubicBezTo>
                  <a:cubicBezTo>
                    <a:pt x="109292" y="48256"/>
                    <a:pt x="105592" y="41678"/>
                    <a:pt x="108955" y="38390"/>
                  </a:cubicBezTo>
                  <a:cubicBezTo>
                    <a:pt x="112318" y="35101"/>
                    <a:pt x="107274" y="34736"/>
                    <a:pt x="102566" y="28158"/>
                  </a:cubicBezTo>
                  <a:cubicBezTo>
                    <a:pt x="97858" y="21581"/>
                    <a:pt x="104247" y="13542"/>
                    <a:pt x="98867" y="8791"/>
                  </a:cubicBezTo>
                  <a:cubicBezTo>
                    <a:pt x="93486" y="4041"/>
                    <a:pt x="93486" y="-2171"/>
                    <a:pt x="91805" y="752"/>
                  </a:cubicBezTo>
                  <a:cubicBezTo>
                    <a:pt x="90460" y="3310"/>
                    <a:pt x="90123" y="12811"/>
                    <a:pt x="85416" y="15369"/>
                  </a:cubicBezTo>
                  <a:cubicBezTo>
                    <a:pt x="84743" y="15734"/>
                    <a:pt x="83398" y="16831"/>
                    <a:pt x="82053" y="18292"/>
                  </a:cubicBezTo>
                  <a:cubicBezTo>
                    <a:pt x="82053" y="22677"/>
                    <a:pt x="80708" y="30351"/>
                    <a:pt x="82053" y="34736"/>
                  </a:cubicBezTo>
                  <a:cubicBezTo>
                    <a:pt x="84070" y="40947"/>
                    <a:pt x="85079" y="70546"/>
                    <a:pt x="83062" y="81873"/>
                  </a:cubicBezTo>
                  <a:cubicBezTo>
                    <a:pt x="81044" y="93201"/>
                    <a:pt x="79026" y="102702"/>
                    <a:pt x="76672" y="109644"/>
                  </a:cubicBezTo>
                  <a:cubicBezTo>
                    <a:pt x="74655" y="116587"/>
                    <a:pt x="81380" y="116953"/>
                    <a:pt x="78690" y="120241"/>
                  </a:cubicBezTo>
                  <a:cubicBezTo>
                    <a:pt x="76000" y="123530"/>
                    <a:pt x="77009" y="131569"/>
                    <a:pt x="77009" y="144724"/>
                  </a:cubicBezTo>
                  <a:cubicBezTo>
                    <a:pt x="77009" y="157878"/>
                    <a:pt x="70283" y="179803"/>
                    <a:pt x="69947" y="186380"/>
                  </a:cubicBezTo>
                  <a:cubicBezTo>
                    <a:pt x="69610" y="193323"/>
                    <a:pt x="65239" y="197708"/>
                    <a:pt x="65911" y="205381"/>
                  </a:cubicBezTo>
                  <a:cubicBezTo>
                    <a:pt x="66247" y="209401"/>
                    <a:pt x="65239" y="212690"/>
                    <a:pt x="63894" y="215247"/>
                  </a:cubicBezTo>
                  <a:cubicBezTo>
                    <a:pt x="67256" y="218902"/>
                    <a:pt x="68601" y="224383"/>
                    <a:pt x="66920" y="230960"/>
                  </a:cubicBezTo>
                  <a:cubicBezTo>
                    <a:pt x="66247" y="233883"/>
                    <a:pt x="65239" y="236441"/>
                    <a:pt x="64230" y="238999"/>
                  </a:cubicBezTo>
                  <a:cubicBezTo>
                    <a:pt x="64566" y="240461"/>
                    <a:pt x="64902" y="241922"/>
                    <a:pt x="64902" y="243019"/>
                  </a:cubicBezTo>
                  <a:cubicBezTo>
                    <a:pt x="64566" y="249596"/>
                    <a:pt x="57168" y="252519"/>
                    <a:pt x="58849" y="262751"/>
                  </a:cubicBezTo>
                  <a:cubicBezTo>
                    <a:pt x="60867" y="275905"/>
                    <a:pt x="58849" y="298561"/>
                    <a:pt x="58849" y="302946"/>
                  </a:cubicBezTo>
                  <a:cubicBezTo>
                    <a:pt x="58849" y="307331"/>
                    <a:pt x="54478" y="306965"/>
                    <a:pt x="55487" y="315370"/>
                  </a:cubicBezTo>
                  <a:cubicBezTo>
                    <a:pt x="56159" y="321582"/>
                    <a:pt x="53805" y="324139"/>
                    <a:pt x="51787" y="329620"/>
                  </a:cubicBezTo>
                  <a:cubicBezTo>
                    <a:pt x="48088" y="356661"/>
                    <a:pt x="44053" y="383701"/>
                    <a:pt x="30938" y="407818"/>
                  </a:cubicBezTo>
                  <a:cubicBezTo>
                    <a:pt x="30602" y="408549"/>
                    <a:pt x="29929" y="409280"/>
                    <a:pt x="29593" y="410010"/>
                  </a:cubicBezTo>
                  <a:cubicBezTo>
                    <a:pt x="29929" y="416222"/>
                    <a:pt x="27239" y="421703"/>
                    <a:pt x="30602" y="428281"/>
                  </a:cubicBezTo>
                  <a:cubicBezTo>
                    <a:pt x="34637" y="436320"/>
                    <a:pt x="33292" y="439243"/>
                    <a:pt x="31274" y="446917"/>
                  </a:cubicBezTo>
                  <a:cubicBezTo>
                    <a:pt x="29256" y="454590"/>
                    <a:pt x="26566" y="454956"/>
                    <a:pt x="26566" y="462264"/>
                  </a:cubicBezTo>
                  <a:cubicBezTo>
                    <a:pt x="26566" y="469572"/>
                    <a:pt x="21858" y="475784"/>
                    <a:pt x="24549" y="483823"/>
                  </a:cubicBezTo>
                  <a:cubicBezTo>
                    <a:pt x="27239" y="491862"/>
                    <a:pt x="26566" y="494785"/>
                    <a:pt x="23203" y="494785"/>
                  </a:cubicBezTo>
                  <a:cubicBezTo>
                    <a:pt x="19841" y="494785"/>
                    <a:pt x="18159" y="501362"/>
                    <a:pt x="16478" y="514517"/>
                  </a:cubicBezTo>
                  <a:cubicBezTo>
                    <a:pt x="15133" y="528038"/>
                    <a:pt x="15469" y="527672"/>
                    <a:pt x="23876" y="526576"/>
                  </a:cubicBezTo>
                  <a:cubicBezTo>
                    <a:pt x="32283" y="525845"/>
                    <a:pt x="25557" y="493689"/>
                    <a:pt x="30938" y="493689"/>
                  </a:cubicBezTo>
                  <a:cubicBezTo>
                    <a:pt x="35982" y="493689"/>
                    <a:pt x="31610" y="488573"/>
                    <a:pt x="36655" y="486746"/>
                  </a:cubicBezTo>
                  <a:cubicBezTo>
                    <a:pt x="41699" y="485285"/>
                    <a:pt x="37327" y="492593"/>
                    <a:pt x="40690" y="493689"/>
                  </a:cubicBezTo>
                  <a:cubicBezTo>
                    <a:pt x="44053" y="494785"/>
                    <a:pt x="46407" y="498074"/>
                    <a:pt x="41699" y="501728"/>
                  </a:cubicBezTo>
                  <a:cubicBezTo>
                    <a:pt x="36991" y="505382"/>
                    <a:pt x="42708" y="512690"/>
                    <a:pt x="40354" y="517075"/>
                  </a:cubicBezTo>
                  <a:cubicBezTo>
                    <a:pt x="38000" y="521460"/>
                    <a:pt x="34637" y="526576"/>
                    <a:pt x="36655" y="531692"/>
                  </a:cubicBezTo>
                  <a:cubicBezTo>
                    <a:pt x="38672" y="536807"/>
                    <a:pt x="34301" y="536442"/>
                    <a:pt x="33964" y="543385"/>
                  </a:cubicBezTo>
                  <a:cubicBezTo>
                    <a:pt x="33628" y="550327"/>
                    <a:pt x="36991" y="550693"/>
                    <a:pt x="34637" y="552154"/>
                  </a:cubicBezTo>
                  <a:cubicBezTo>
                    <a:pt x="32283" y="553616"/>
                    <a:pt x="37664" y="559097"/>
                    <a:pt x="34301" y="559828"/>
                  </a:cubicBezTo>
                  <a:cubicBezTo>
                    <a:pt x="30938" y="560559"/>
                    <a:pt x="32956" y="566040"/>
                    <a:pt x="34973" y="570790"/>
                  </a:cubicBezTo>
                  <a:cubicBezTo>
                    <a:pt x="36991" y="575541"/>
                    <a:pt x="30602" y="572983"/>
                    <a:pt x="26903" y="575906"/>
                  </a:cubicBezTo>
                  <a:cubicBezTo>
                    <a:pt x="23540" y="579195"/>
                    <a:pt x="30265" y="583579"/>
                    <a:pt x="28248" y="587964"/>
                  </a:cubicBezTo>
                  <a:cubicBezTo>
                    <a:pt x="26230" y="592349"/>
                    <a:pt x="20513" y="585407"/>
                    <a:pt x="18159" y="583214"/>
                  </a:cubicBezTo>
                  <a:cubicBezTo>
                    <a:pt x="15805" y="580656"/>
                    <a:pt x="21858" y="575906"/>
                    <a:pt x="25221" y="571156"/>
                  </a:cubicBezTo>
                  <a:cubicBezTo>
                    <a:pt x="28248" y="566405"/>
                    <a:pt x="22195" y="555443"/>
                    <a:pt x="16814" y="557636"/>
                  </a:cubicBezTo>
                  <a:cubicBezTo>
                    <a:pt x="11770" y="560193"/>
                    <a:pt x="21858" y="567136"/>
                    <a:pt x="21858" y="572252"/>
                  </a:cubicBezTo>
                  <a:cubicBezTo>
                    <a:pt x="21858" y="577368"/>
                    <a:pt x="13115" y="571156"/>
                    <a:pt x="13451" y="576637"/>
                  </a:cubicBezTo>
                  <a:cubicBezTo>
                    <a:pt x="13788" y="582483"/>
                    <a:pt x="7734" y="580291"/>
                    <a:pt x="4372" y="584310"/>
                  </a:cubicBezTo>
                  <a:cubicBezTo>
                    <a:pt x="1345" y="588330"/>
                    <a:pt x="8407" y="591984"/>
                    <a:pt x="5044" y="593080"/>
                  </a:cubicBezTo>
                  <a:cubicBezTo>
                    <a:pt x="3699" y="593446"/>
                    <a:pt x="2018" y="594542"/>
                    <a:pt x="336" y="596369"/>
                  </a:cubicBezTo>
                  <a:cubicBezTo>
                    <a:pt x="336" y="598196"/>
                    <a:pt x="673" y="600023"/>
                    <a:pt x="673" y="601850"/>
                  </a:cubicBezTo>
                  <a:cubicBezTo>
                    <a:pt x="2354" y="600754"/>
                    <a:pt x="5044" y="601485"/>
                    <a:pt x="6389" y="604773"/>
                  </a:cubicBezTo>
                  <a:cubicBezTo>
                    <a:pt x="8071" y="609889"/>
                    <a:pt x="10425" y="604773"/>
                    <a:pt x="15469" y="605870"/>
                  </a:cubicBezTo>
                  <a:cubicBezTo>
                    <a:pt x="20177" y="606966"/>
                    <a:pt x="19504" y="615736"/>
                    <a:pt x="16814" y="615370"/>
                  </a:cubicBezTo>
                  <a:cubicBezTo>
                    <a:pt x="14124" y="615005"/>
                    <a:pt x="11434" y="620486"/>
                    <a:pt x="12106" y="626698"/>
                  </a:cubicBezTo>
                  <a:cubicBezTo>
                    <a:pt x="12779" y="632910"/>
                    <a:pt x="22531" y="626698"/>
                    <a:pt x="26566" y="628159"/>
                  </a:cubicBezTo>
                  <a:cubicBezTo>
                    <a:pt x="30602" y="629621"/>
                    <a:pt x="29256" y="638391"/>
                    <a:pt x="26903" y="635468"/>
                  </a:cubicBezTo>
                  <a:cubicBezTo>
                    <a:pt x="24549" y="632544"/>
                    <a:pt x="18832" y="627794"/>
                    <a:pt x="16478" y="632544"/>
                  </a:cubicBezTo>
                  <a:cubicBezTo>
                    <a:pt x="14124" y="637295"/>
                    <a:pt x="10088" y="635102"/>
                    <a:pt x="7062" y="633275"/>
                  </a:cubicBezTo>
                  <a:cubicBezTo>
                    <a:pt x="5717" y="632544"/>
                    <a:pt x="3027" y="633641"/>
                    <a:pt x="673" y="635468"/>
                  </a:cubicBezTo>
                  <a:cubicBezTo>
                    <a:pt x="3363" y="639853"/>
                    <a:pt x="4708" y="644968"/>
                    <a:pt x="4708" y="650815"/>
                  </a:cubicBezTo>
                  <a:cubicBezTo>
                    <a:pt x="6726" y="649719"/>
                    <a:pt x="9080" y="648257"/>
                    <a:pt x="10088" y="645699"/>
                  </a:cubicBezTo>
                  <a:cubicBezTo>
                    <a:pt x="11434" y="642410"/>
                    <a:pt x="16478" y="639122"/>
                    <a:pt x="16814" y="646430"/>
                  </a:cubicBezTo>
                  <a:cubicBezTo>
                    <a:pt x="17150" y="653738"/>
                    <a:pt x="10088" y="650084"/>
                    <a:pt x="8743" y="654104"/>
                  </a:cubicBezTo>
                  <a:cubicBezTo>
                    <a:pt x="7398" y="657392"/>
                    <a:pt x="5381" y="660315"/>
                    <a:pt x="2018" y="663604"/>
                  </a:cubicBezTo>
                  <a:cubicBezTo>
                    <a:pt x="1345" y="665066"/>
                    <a:pt x="1009" y="666162"/>
                    <a:pt x="336" y="667623"/>
                  </a:cubicBezTo>
                  <a:cubicBezTo>
                    <a:pt x="336" y="669085"/>
                    <a:pt x="0" y="670547"/>
                    <a:pt x="0" y="672374"/>
                  </a:cubicBezTo>
                  <a:cubicBezTo>
                    <a:pt x="1009" y="673470"/>
                    <a:pt x="2354" y="673835"/>
                    <a:pt x="3699" y="673105"/>
                  </a:cubicBezTo>
                  <a:cubicBezTo>
                    <a:pt x="7062" y="670912"/>
                    <a:pt x="2690" y="677855"/>
                    <a:pt x="7398" y="678951"/>
                  </a:cubicBezTo>
                  <a:cubicBezTo>
                    <a:pt x="11770" y="679682"/>
                    <a:pt x="13115" y="675663"/>
                    <a:pt x="12106" y="671643"/>
                  </a:cubicBezTo>
                  <a:cubicBezTo>
                    <a:pt x="11097" y="667623"/>
                    <a:pt x="14460" y="658488"/>
                    <a:pt x="18832" y="663239"/>
                  </a:cubicBezTo>
                  <a:cubicBezTo>
                    <a:pt x="22867" y="667623"/>
                    <a:pt x="16814" y="672008"/>
                    <a:pt x="16814" y="676393"/>
                  </a:cubicBezTo>
                  <a:cubicBezTo>
                    <a:pt x="16814" y="680413"/>
                    <a:pt x="14460" y="685894"/>
                    <a:pt x="14460" y="690279"/>
                  </a:cubicBezTo>
                  <a:cubicBezTo>
                    <a:pt x="14460" y="694664"/>
                    <a:pt x="10088" y="692471"/>
                    <a:pt x="10425" y="697222"/>
                  </a:cubicBezTo>
                  <a:cubicBezTo>
                    <a:pt x="10761" y="699780"/>
                    <a:pt x="8071" y="700145"/>
                    <a:pt x="6053" y="700145"/>
                  </a:cubicBezTo>
                  <a:cubicBezTo>
                    <a:pt x="6726" y="701972"/>
                    <a:pt x="7062" y="703799"/>
                    <a:pt x="7398" y="705626"/>
                  </a:cubicBezTo>
                  <a:cubicBezTo>
                    <a:pt x="9416" y="706722"/>
                    <a:pt x="11097" y="708184"/>
                    <a:pt x="12779" y="710011"/>
                  </a:cubicBezTo>
                  <a:cubicBezTo>
                    <a:pt x="12779" y="710011"/>
                    <a:pt x="13115" y="710011"/>
                    <a:pt x="13115" y="710011"/>
                  </a:cubicBezTo>
                  <a:cubicBezTo>
                    <a:pt x="16814" y="711473"/>
                    <a:pt x="16141" y="712934"/>
                    <a:pt x="21186" y="710376"/>
                  </a:cubicBezTo>
                  <a:cubicBezTo>
                    <a:pt x="25894" y="707818"/>
                    <a:pt x="28920" y="714761"/>
                    <a:pt x="24212" y="716588"/>
                  </a:cubicBezTo>
                  <a:cubicBezTo>
                    <a:pt x="22867" y="716954"/>
                    <a:pt x="21186" y="718050"/>
                    <a:pt x="19841" y="719146"/>
                  </a:cubicBezTo>
                  <a:cubicBezTo>
                    <a:pt x="20177" y="719512"/>
                    <a:pt x="20177" y="719877"/>
                    <a:pt x="20513" y="720242"/>
                  </a:cubicBezTo>
                  <a:cubicBezTo>
                    <a:pt x="21186" y="721704"/>
                    <a:pt x="21522" y="722800"/>
                    <a:pt x="21858" y="723897"/>
                  </a:cubicBezTo>
                  <a:cubicBezTo>
                    <a:pt x="23540" y="723531"/>
                    <a:pt x="25557" y="723531"/>
                    <a:pt x="26230" y="726089"/>
                  </a:cubicBezTo>
                  <a:cubicBezTo>
                    <a:pt x="27575" y="731205"/>
                    <a:pt x="30938" y="729743"/>
                    <a:pt x="31274" y="723897"/>
                  </a:cubicBezTo>
                  <a:cubicBezTo>
                    <a:pt x="31610" y="718050"/>
                    <a:pt x="40018" y="723166"/>
                    <a:pt x="41363" y="727916"/>
                  </a:cubicBezTo>
                  <a:cubicBezTo>
                    <a:pt x="42708" y="732666"/>
                    <a:pt x="32619" y="735590"/>
                    <a:pt x="27575" y="734493"/>
                  </a:cubicBezTo>
                  <a:cubicBezTo>
                    <a:pt x="25894" y="734128"/>
                    <a:pt x="24549" y="734493"/>
                    <a:pt x="23203" y="735590"/>
                  </a:cubicBezTo>
                  <a:cubicBezTo>
                    <a:pt x="23203" y="738878"/>
                    <a:pt x="23203" y="742167"/>
                    <a:pt x="23203" y="745821"/>
                  </a:cubicBezTo>
                  <a:cubicBezTo>
                    <a:pt x="26566" y="750206"/>
                    <a:pt x="30602" y="745456"/>
                    <a:pt x="34301" y="741071"/>
                  </a:cubicBezTo>
                  <a:cubicBezTo>
                    <a:pt x="38000" y="736686"/>
                    <a:pt x="56832" y="737782"/>
                    <a:pt x="58177" y="742532"/>
                  </a:cubicBezTo>
                  <a:cubicBezTo>
                    <a:pt x="59522" y="747283"/>
                    <a:pt x="49433" y="743263"/>
                    <a:pt x="48425" y="746186"/>
                  </a:cubicBezTo>
                  <a:cubicBezTo>
                    <a:pt x="47416" y="749110"/>
                    <a:pt x="39681" y="751302"/>
                    <a:pt x="38672" y="748379"/>
                  </a:cubicBezTo>
                  <a:cubicBezTo>
                    <a:pt x="37664" y="745090"/>
                    <a:pt x="30265" y="749475"/>
                    <a:pt x="29929" y="754956"/>
                  </a:cubicBezTo>
                  <a:cubicBezTo>
                    <a:pt x="29593" y="760072"/>
                    <a:pt x="24212" y="760072"/>
                    <a:pt x="30265" y="762264"/>
                  </a:cubicBezTo>
                  <a:cubicBezTo>
                    <a:pt x="36655" y="764457"/>
                    <a:pt x="34637" y="754591"/>
                    <a:pt x="44389" y="755322"/>
                  </a:cubicBezTo>
                  <a:cubicBezTo>
                    <a:pt x="54141" y="756052"/>
                    <a:pt x="59186" y="744725"/>
                    <a:pt x="61876" y="751302"/>
                  </a:cubicBezTo>
                  <a:cubicBezTo>
                    <a:pt x="64566" y="757880"/>
                    <a:pt x="53805" y="762995"/>
                    <a:pt x="50106" y="758976"/>
                  </a:cubicBezTo>
                  <a:cubicBezTo>
                    <a:pt x="46407" y="754956"/>
                    <a:pt x="41699" y="761899"/>
                    <a:pt x="42035" y="767746"/>
                  </a:cubicBezTo>
                  <a:cubicBezTo>
                    <a:pt x="42372" y="772496"/>
                    <a:pt x="35646" y="768842"/>
                    <a:pt x="29929" y="766649"/>
                  </a:cubicBezTo>
                  <a:cubicBezTo>
                    <a:pt x="29929" y="766649"/>
                    <a:pt x="30265" y="767015"/>
                    <a:pt x="30265" y="767015"/>
                  </a:cubicBezTo>
                  <a:cubicBezTo>
                    <a:pt x="36655" y="768476"/>
                    <a:pt x="42035" y="773592"/>
                    <a:pt x="42035" y="782362"/>
                  </a:cubicBezTo>
                  <a:cubicBezTo>
                    <a:pt x="46407" y="786381"/>
                    <a:pt x="46743" y="790035"/>
                    <a:pt x="50442" y="786016"/>
                  </a:cubicBezTo>
                  <a:cubicBezTo>
                    <a:pt x="54478" y="781631"/>
                    <a:pt x="50442" y="781997"/>
                    <a:pt x="47752" y="779804"/>
                  </a:cubicBezTo>
                  <a:cubicBezTo>
                    <a:pt x="45062" y="777612"/>
                    <a:pt x="47416" y="771034"/>
                    <a:pt x="54141" y="774688"/>
                  </a:cubicBezTo>
                  <a:cubicBezTo>
                    <a:pt x="60867" y="778343"/>
                    <a:pt x="68265" y="771400"/>
                    <a:pt x="66247" y="761534"/>
                  </a:cubicBezTo>
                  <a:cubicBezTo>
                    <a:pt x="64230" y="751668"/>
                    <a:pt x="71964" y="747283"/>
                    <a:pt x="80035" y="743994"/>
                  </a:cubicBezTo>
                  <a:cubicBezTo>
                    <a:pt x="88106" y="740705"/>
                    <a:pt x="83734" y="750206"/>
                    <a:pt x="78017" y="752764"/>
                  </a:cubicBezTo>
                  <a:cubicBezTo>
                    <a:pt x="71964" y="755687"/>
                    <a:pt x="70955" y="757514"/>
                    <a:pt x="75663" y="763361"/>
                  </a:cubicBezTo>
                  <a:cubicBezTo>
                    <a:pt x="80035" y="769207"/>
                    <a:pt x="86088" y="759707"/>
                    <a:pt x="89787" y="764091"/>
                  </a:cubicBezTo>
                  <a:cubicBezTo>
                    <a:pt x="93486" y="768476"/>
                    <a:pt x="82725" y="767746"/>
                    <a:pt x="81044" y="772131"/>
                  </a:cubicBezTo>
                  <a:cubicBezTo>
                    <a:pt x="79363" y="776515"/>
                    <a:pt x="87770" y="781997"/>
                    <a:pt x="81716" y="785285"/>
                  </a:cubicBezTo>
                  <a:cubicBezTo>
                    <a:pt x="76000" y="788574"/>
                    <a:pt x="78690" y="771765"/>
                    <a:pt x="74991" y="770303"/>
                  </a:cubicBezTo>
                  <a:cubicBezTo>
                    <a:pt x="71628" y="768842"/>
                    <a:pt x="68265" y="772496"/>
                    <a:pt x="71964" y="781631"/>
                  </a:cubicBezTo>
                  <a:cubicBezTo>
                    <a:pt x="75327" y="791132"/>
                    <a:pt x="67929" y="782727"/>
                    <a:pt x="64230" y="778343"/>
                  </a:cubicBezTo>
                  <a:cubicBezTo>
                    <a:pt x="60867" y="773958"/>
                    <a:pt x="55823" y="780535"/>
                    <a:pt x="60194" y="785285"/>
                  </a:cubicBezTo>
                  <a:cubicBezTo>
                    <a:pt x="64230" y="790035"/>
                    <a:pt x="52124" y="784920"/>
                    <a:pt x="52124" y="792593"/>
                  </a:cubicBezTo>
                  <a:cubicBezTo>
                    <a:pt x="52124" y="800267"/>
                    <a:pt x="57168" y="793690"/>
                    <a:pt x="63557" y="795517"/>
                  </a:cubicBezTo>
                  <a:cubicBezTo>
                    <a:pt x="68265" y="796613"/>
                    <a:pt x="67929" y="803190"/>
                    <a:pt x="69274" y="807941"/>
                  </a:cubicBezTo>
                  <a:cubicBezTo>
                    <a:pt x="70955" y="808306"/>
                    <a:pt x="72301" y="809037"/>
                    <a:pt x="73646" y="809768"/>
                  </a:cubicBezTo>
                  <a:cubicBezTo>
                    <a:pt x="73646" y="809768"/>
                    <a:pt x="73646" y="809768"/>
                    <a:pt x="73646" y="809768"/>
                  </a:cubicBezTo>
                  <a:cubicBezTo>
                    <a:pt x="73982" y="805748"/>
                    <a:pt x="73646" y="798440"/>
                    <a:pt x="76672" y="797344"/>
                  </a:cubicBezTo>
                  <a:cubicBezTo>
                    <a:pt x="81380" y="796247"/>
                    <a:pt x="77009" y="810498"/>
                    <a:pt x="87770" y="814518"/>
                  </a:cubicBezTo>
                  <a:cubicBezTo>
                    <a:pt x="98531" y="818537"/>
                    <a:pt x="88442" y="811960"/>
                    <a:pt x="93150" y="807941"/>
                  </a:cubicBezTo>
                  <a:cubicBezTo>
                    <a:pt x="95840" y="805748"/>
                    <a:pt x="99203" y="810133"/>
                    <a:pt x="102566" y="814518"/>
                  </a:cubicBezTo>
                  <a:cubicBezTo>
                    <a:pt x="103575" y="814153"/>
                    <a:pt x="104584" y="814153"/>
                    <a:pt x="105592" y="814153"/>
                  </a:cubicBezTo>
                  <a:cubicBezTo>
                    <a:pt x="107274" y="814153"/>
                    <a:pt x="108955" y="814153"/>
                    <a:pt x="110637" y="814518"/>
                  </a:cubicBezTo>
                  <a:cubicBezTo>
                    <a:pt x="109628" y="812691"/>
                    <a:pt x="108619" y="810864"/>
                    <a:pt x="107610" y="809402"/>
                  </a:cubicBezTo>
                  <a:cubicBezTo>
                    <a:pt x="103911" y="804652"/>
                    <a:pt x="111309" y="807210"/>
                    <a:pt x="116690" y="809402"/>
                  </a:cubicBezTo>
                  <a:cubicBezTo>
                    <a:pt x="121734" y="811595"/>
                    <a:pt x="126106" y="812326"/>
                    <a:pt x="127114" y="807941"/>
                  </a:cubicBezTo>
                  <a:cubicBezTo>
                    <a:pt x="127451" y="806114"/>
                    <a:pt x="128460" y="806479"/>
                    <a:pt x="129805" y="806844"/>
                  </a:cubicBezTo>
                  <a:cubicBezTo>
                    <a:pt x="124424" y="806114"/>
                    <a:pt x="105929" y="809037"/>
                    <a:pt x="103575" y="80867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33" name="Freeform: Shape 132">
              <a:extLst>
                <a:ext uri="{FF2B5EF4-FFF2-40B4-BE49-F238E27FC236}">
                  <a16:creationId xmlns:a16="http://schemas.microsoft.com/office/drawing/2014/main" id="{6B614CDA-F193-4664-917E-30E084859C67}"/>
                </a:ext>
              </a:extLst>
            </p:cNvPr>
            <p:cNvSpPr/>
            <p:nvPr/>
          </p:nvSpPr>
          <p:spPr>
            <a:xfrm>
              <a:off x="7848533" y="2866168"/>
              <a:ext cx="134513" cy="160780"/>
            </a:xfrm>
            <a:custGeom>
              <a:avLst/>
              <a:gdLst>
                <a:gd name="connsiteX0" fmla="*/ 132831 w 134512"/>
                <a:gd name="connsiteY0" fmla="*/ 88081 h 160779"/>
                <a:gd name="connsiteX1" fmla="*/ 119716 w 134512"/>
                <a:gd name="connsiteY1" fmla="*/ 91370 h 160779"/>
                <a:gd name="connsiteX2" fmla="*/ 112318 w 134512"/>
                <a:gd name="connsiteY2" fmla="*/ 70907 h 160779"/>
                <a:gd name="connsiteX3" fmla="*/ 101557 w 134512"/>
                <a:gd name="connsiteY3" fmla="*/ 55560 h 160779"/>
                <a:gd name="connsiteX4" fmla="*/ 88106 w 134512"/>
                <a:gd name="connsiteY4" fmla="*/ 54099 h 160779"/>
                <a:gd name="connsiteX5" fmla="*/ 80035 w 134512"/>
                <a:gd name="connsiteY5" fmla="*/ 39117 h 160779"/>
                <a:gd name="connsiteX6" fmla="*/ 77345 w 134512"/>
                <a:gd name="connsiteY6" fmla="*/ 16461 h 160779"/>
                <a:gd name="connsiteX7" fmla="*/ 76672 w 134512"/>
                <a:gd name="connsiteY7" fmla="*/ 6595 h 160779"/>
                <a:gd name="connsiteX8" fmla="*/ 73982 w 134512"/>
                <a:gd name="connsiteY8" fmla="*/ 7692 h 160779"/>
                <a:gd name="connsiteX9" fmla="*/ 59186 w 134512"/>
                <a:gd name="connsiteY9" fmla="*/ 18 h 160779"/>
                <a:gd name="connsiteX10" fmla="*/ 41026 w 134512"/>
                <a:gd name="connsiteY10" fmla="*/ 2210 h 160779"/>
                <a:gd name="connsiteX11" fmla="*/ 22195 w 134512"/>
                <a:gd name="connsiteY11" fmla="*/ 5865 h 160779"/>
                <a:gd name="connsiteX12" fmla="*/ 10088 w 134512"/>
                <a:gd name="connsiteY12" fmla="*/ 23039 h 160779"/>
                <a:gd name="connsiteX13" fmla="*/ 5381 w 134512"/>
                <a:gd name="connsiteY13" fmla="*/ 51175 h 160779"/>
                <a:gd name="connsiteX14" fmla="*/ 0 w 134512"/>
                <a:gd name="connsiteY14" fmla="*/ 51175 h 160779"/>
                <a:gd name="connsiteX15" fmla="*/ 21522 w 134512"/>
                <a:gd name="connsiteY15" fmla="*/ 77119 h 160779"/>
                <a:gd name="connsiteX16" fmla="*/ 39009 w 134512"/>
                <a:gd name="connsiteY16" fmla="*/ 89909 h 160779"/>
                <a:gd name="connsiteX17" fmla="*/ 56495 w 134512"/>
                <a:gd name="connsiteY17" fmla="*/ 100505 h 160779"/>
                <a:gd name="connsiteX18" fmla="*/ 85416 w 134512"/>
                <a:gd name="connsiteY18" fmla="*/ 117680 h 160779"/>
                <a:gd name="connsiteX19" fmla="*/ 73310 w 134512"/>
                <a:gd name="connsiteY19" fmla="*/ 142527 h 160779"/>
                <a:gd name="connsiteX20" fmla="*/ 68265 w 134512"/>
                <a:gd name="connsiteY20" fmla="*/ 154586 h 160779"/>
                <a:gd name="connsiteX21" fmla="*/ 82725 w 134512"/>
                <a:gd name="connsiteY21" fmla="*/ 158240 h 160779"/>
                <a:gd name="connsiteX22" fmla="*/ 97858 w 134512"/>
                <a:gd name="connsiteY22" fmla="*/ 160067 h 160779"/>
                <a:gd name="connsiteX23" fmla="*/ 111309 w 134512"/>
                <a:gd name="connsiteY23" fmla="*/ 156778 h 160779"/>
                <a:gd name="connsiteX24" fmla="*/ 123415 w 134512"/>
                <a:gd name="connsiteY24" fmla="*/ 149470 h 160779"/>
                <a:gd name="connsiteX25" fmla="*/ 131486 w 134512"/>
                <a:gd name="connsiteY25" fmla="*/ 122430 h 160779"/>
                <a:gd name="connsiteX26" fmla="*/ 132831 w 134512"/>
                <a:gd name="connsiteY26" fmla="*/ 88081 h 16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4512" h="160779">
                  <a:moveTo>
                    <a:pt x="132831" y="88081"/>
                  </a:moveTo>
                  <a:cubicBezTo>
                    <a:pt x="127115" y="84793"/>
                    <a:pt x="121734" y="91370"/>
                    <a:pt x="119716" y="91370"/>
                  </a:cubicBezTo>
                  <a:cubicBezTo>
                    <a:pt x="117699" y="91370"/>
                    <a:pt x="113663" y="77119"/>
                    <a:pt x="112318" y="70907"/>
                  </a:cubicBezTo>
                  <a:cubicBezTo>
                    <a:pt x="110973" y="64695"/>
                    <a:pt x="105256" y="52637"/>
                    <a:pt x="101557" y="55560"/>
                  </a:cubicBezTo>
                  <a:cubicBezTo>
                    <a:pt x="97858" y="58483"/>
                    <a:pt x="98867" y="54464"/>
                    <a:pt x="88106" y="54099"/>
                  </a:cubicBezTo>
                  <a:cubicBezTo>
                    <a:pt x="77345" y="53368"/>
                    <a:pt x="77681" y="51175"/>
                    <a:pt x="80035" y="39117"/>
                  </a:cubicBezTo>
                  <a:cubicBezTo>
                    <a:pt x="82389" y="27058"/>
                    <a:pt x="72973" y="19385"/>
                    <a:pt x="77345" y="16461"/>
                  </a:cubicBezTo>
                  <a:cubicBezTo>
                    <a:pt x="80371" y="14269"/>
                    <a:pt x="80371" y="12077"/>
                    <a:pt x="76672" y="6595"/>
                  </a:cubicBezTo>
                  <a:cubicBezTo>
                    <a:pt x="75664" y="7326"/>
                    <a:pt x="74991" y="7692"/>
                    <a:pt x="73982" y="7692"/>
                  </a:cubicBezTo>
                  <a:cubicBezTo>
                    <a:pt x="70283" y="7692"/>
                    <a:pt x="65575" y="18"/>
                    <a:pt x="59186" y="18"/>
                  </a:cubicBezTo>
                  <a:cubicBezTo>
                    <a:pt x="52796" y="18"/>
                    <a:pt x="45734" y="-347"/>
                    <a:pt x="41026" y="2210"/>
                  </a:cubicBezTo>
                  <a:cubicBezTo>
                    <a:pt x="36318" y="4768"/>
                    <a:pt x="27575" y="1845"/>
                    <a:pt x="22195" y="5865"/>
                  </a:cubicBezTo>
                  <a:cubicBezTo>
                    <a:pt x="16814" y="10249"/>
                    <a:pt x="9752" y="19385"/>
                    <a:pt x="10088" y="23039"/>
                  </a:cubicBezTo>
                  <a:cubicBezTo>
                    <a:pt x="10425" y="26693"/>
                    <a:pt x="8071" y="50079"/>
                    <a:pt x="5381" y="51175"/>
                  </a:cubicBezTo>
                  <a:cubicBezTo>
                    <a:pt x="4708" y="51541"/>
                    <a:pt x="2354" y="51175"/>
                    <a:pt x="0" y="51175"/>
                  </a:cubicBezTo>
                  <a:cubicBezTo>
                    <a:pt x="3699" y="58849"/>
                    <a:pt x="14796" y="72004"/>
                    <a:pt x="21522" y="77119"/>
                  </a:cubicBezTo>
                  <a:cubicBezTo>
                    <a:pt x="29929" y="83331"/>
                    <a:pt x="29593" y="88812"/>
                    <a:pt x="39009" y="89909"/>
                  </a:cubicBezTo>
                  <a:cubicBezTo>
                    <a:pt x="48425" y="91005"/>
                    <a:pt x="53133" y="95390"/>
                    <a:pt x="56495" y="100505"/>
                  </a:cubicBezTo>
                  <a:cubicBezTo>
                    <a:pt x="59858" y="105621"/>
                    <a:pt x="83734" y="113660"/>
                    <a:pt x="85416" y="117680"/>
                  </a:cubicBezTo>
                  <a:cubicBezTo>
                    <a:pt x="87433" y="121699"/>
                    <a:pt x="73310" y="132661"/>
                    <a:pt x="73310" y="142527"/>
                  </a:cubicBezTo>
                  <a:cubicBezTo>
                    <a:pt x="73310" y="152394"/>
                    <a:pt x="68265" y="151297"/>
                    <a:pt x="68265" y="154586"/>
                  </a:cubicBezTo>
                  <a:cubicBezTo>
                    <a:pt x="68265" y="157875"/>
                    <a:pt x="79026" y="155682"/>
                    <a:pt x="82725" y="158240"/>
                  </a:cubicBezTo>
                  <a:cubicBezTo>
                    <a:pt x="86424" y="161163"/>
                    <a:pt x="93150" y="156413"/>
                    <a:pt x="97858" y="160067"/>
                  </a:cubicBezTo>
                  <a:cubicBezTo>
                    <a:pt x="102566" y="163356"/>
                    <a:pt x="107610" y="155682"/>
                    <a:pt x="111309" y="156778"/>
                  </a:cubicBezTo>
                  <a:cubicBezTo>
                    <a:pt x="115008" y="157875"/>
                    <a:pt x="118708" y="149105"/>
                    <a:pt x="123415" y="149470"/>
                  </a:cubicBezTo>
                  <a:cubicBezTo>
                    <a:pt x="128123" y="150201"/>
                    <a:pt x="132159" y="130103"/>
                    <a:pt x="131486" y="122430"/>
                  </a:cubicBezTo>
                  <a:cubicBezTo>
                    <a:pt x="130477" y="115122"/>
                    <a:pt x="138212" y="91370"/>
                    <a:pt x="132831" y="8808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34" name="Freeform: Shape 133">
              <a:extLst>
                <a:ext uri="{FF2B5EF4-FFF2-40B4-BE49-F238E27FC236}">
                  <a16:creationId xmlns:a16="http://schemas.microsoft.com/office/drawing/2014/main" id="{A472F046-3C54-49F9-8E87-D78263B2F0AC}"/>
                </a:ext>
              </a:extLst>
            </p:cNvPr>
            <p:cNvSpPr/>
            <p:nvPr/>
          </p:nvSpPr>
          <p:spPr>
            <a:xfrm>
              <a:off x="7487029" y="2299744"/>
              <a:ext cx="50442" cy="47503"/>
            </a:xfrm>
            <a:custGeom>
              <a:avLst/>
              <a:gdLst>
                <a:gd name="connsiteX0" fmla="*/ 48425 w 50442"/>
                <a:gd name="connsiteY0" fmla="*/ 39157 h 47503"/>
                <a:gd name="connsiteX1" fmla="*/ 50779 w 50442"/>
                <a:gd name="connsiteY1" fmla="*/ 27464 h 47503"/>
                <a:gd name="connsiteX2" fmla="*/ 35310 w 50442"/>
                <a:gd name="connsiteY2" fmla="*/ 4809 h 47503"/>
                <a:gd name="connsiteX3" fmla="*/ 27576 w 50442"/>
                <a:gd name="connsiteY3" fmla="*/ 3713 h 47503"/>
                <a:gd name="connsiteX4" fmla="*/ 12107 w 50442"/>
                <a:gd name="connsiteY4" fmla="*/ 789 h 47503"/>
                <a:gd name="connsiteX5" fmla="*/ 3364 w 50442"/>
                <a:gd name="connsiteY5" fmla="*/ 59 h 47503"/>
                <a:gd name="connsiteX6" fmla="*/ 2018 w 50442"/>
                <a:gd name="connsiteY6" fmla="*/ 7367 h 47503"/>
                <a:gd name="connsiteX7" fmla="*/ 6054 w 50442"/>
                <a:gd name="connsiteY7" fmla="*/ 23079 h 47503"/>
                <a:gd name="connsiteX8" fmla="*/ 15133 w 50442"/>
                <a:gd name="connsiteY8" fmla="*/ 20887 h 47503"/>
                <a:gd name="connsiteX9" fmla="*/ 22195 w 50442"/>
                <a:gd name="connsiteY9" fmla="*/ 27829 h 47503"/>
                <a:gd name="connsiteX10" fmla="*/ 33293 w 50442"/>
                <a:gd name="connsiteY10" fmla="*/ 39157 h 47503"/>
                <a:gd name="connsiteX11" fmla="*/ 42372 w 50442"/>
                <a:gd name="connsiteY11" fmla="*/ 48658 h 47503"/>
                <a:gd name="connsiteX12" fmla="*/ 46071 w 50442"/>
                <a:gd name="connsiteY12" fmla="*/ 49023 h 47503"/>
                <a:gd name="connsiteX13" fmla="*/ 48425 w 50442"/>
                <a:gd name="connsiteY13" fmla="*/ 39157 h 4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42" h="47503">
                  <a:moveTo>
                    <a:pt x="48425" y="39157"/>
                  </a:moveTo>
                  <a:cubicBezTo>
                    <a:pt x="47753" y="36965"/>
                    <a:pt x="48089" y="31484"/>
                    <a:pt x="50779" y="27464"/>
                  </a:cubicBezTo>
                  <a:cubicBezTo>
                    <a:pt x="45062" y="20156"/>
                    <a:pt x="38673" y="10655"/>
                    <a:pt x="35310" y="4809"/>
                  </a:cubicBezTo>
                  <a:cubicBezTo>
                    <a:pt x="31947" y="5174"/>
                    <a:pt x="29257" y="5174"/>
                    <a:pt x="27576" y="3713"/>
                  </a:cubicBezTo>
                  <a:cubicBezTo>
                    <a:pt x="24213" y="789"/>
                    <a:pt x="15470" y="2616"/>
                    <a:pt x="12107" y="789"/>
                  </a:cubicBezTo>
                  <a:cubicBezTo>
                    <a:pt x="10425" y="-307"/>
                    <a:pt x="7063" y="59"/>
                    <a:pt x="3364" y="59"/>
                  </a:cubicBezTo>
                  <a:cubicBezTo>
                    <a:pt x="4036" y="2982"/>
                    <a:pt x="3700" y="5905"/>
                    <a:pt x="2018" y="7367"/>
                  </a:cubicBezTo>
                  <a:cubicBezTo>
                    <a:pt x="-1008" y="9925"/>
                    <a:pt x="-1344" y="19425"/>
                    <a:pt x="6054" y="23079"/>
                  </a:cubicBezTo>
                  <a:cubicBezTo>
                    <a:pt x="13788" y="26733"/>
                    <a:pt x="11098" y="20887"/>
                    <a:pt x="15133" y="20887"/>
                  </a:cubicBezTo>
                  <a:cubicBezTo>
                    <a:pt x="18832" y="20887"/>
                    <a:pt x="18496" y="27829"/>
                    <a:pt x="22195" y="27829"/>
                  </a:cubicBezTo>
                  <a:cubicBezTo>
                    <a:pt x="25558" y="27829"/>
                    <a:pt x="33629" y="32580"/>
                    <a:pt x="33293" y="39157"/>
                  </a:cubicBezTo>
                  <a:cubicBezTo>
                    <a:pt x="32956" y="45735"/>
                    <a:pt x="35983" y="48658"/>
                    <a:pt x="42372" y="48658"/>
                  </a:cubicBezTo>
                  <a:cubicBezTo>
                    <a:pt x="43381" y="48658"/>
                    <a:pt x="44726" y="48658"/>
                    <a:pt x="46071" y="49023"/>
                  </a:cubicBezTo>
                  <a:cubicBezTo>
                    <a:pt x="47080" y="45004"/>
                    <a:pt x="48762" y="41715"/>
                    <a:pt x="48425" y="3915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35" name="Freeform: Shape 134">
              <a:extLst>
                <a:ext uri="{FF2B5EF4-FFF2-40B4-BE49-F238E27FC236}">
                  <a16:creationId xmlns:a16="http://schemas.microsoft.com/office/drawing/2014/main" id="{49D02AFA-9C37-4964-A89F-3C2C27B37A8D}"/>
                </a:ext>
              </a:extLst>
            </p:cNvPr>
            <p:cNvSpPr/>
            <p:nvPr/>
          </p:nvSpPr>
          <p:spPr>
            <a:xfrm>
              <a:off x="7533437" y="2325751"/>
              <a:ext cx="87433" cy="43849"/>
            </a:xfrm>
            <a:custGeom>
              <a:avLst/>
              <a:gdLst>
                <a:gd name="connsiteX0" fmla="*/ 82053 w 87433"/>
                <a:gd name="connsiteY0" fmla="*/ 14612 h 43849"/>
                <a:gd name="connsiteX1" fmla="*/ 63894 w 87433"/>
                <a:gd name="connsiteY1" fmla="*/ 4015 h 43849"/>
                <a:gd name="connsiteX2" fmla="*/ 62548 w 87433"/>
                <a:gd name="connsiteY2" fmla="*/ 2188 h 43849"/>
                <a:gd name="connsiteX3" fmla="*/ 59522 w 87433"/>
                <a:gd name="connsiteY3" fmla="*/ 1092 h 43849"/>
                <a:gd name="connsiteX4" fmla="*/ 37327 w 87433"/>
                <a:gd name="connsiteY4" fmla="*/ 10958 h 43849"/>
                <a:gd name="connsiteX5" fmla="*/ 12442 w 87433"/>
                <a:gd name="connsiteY5" fmla="*/ 10227 h 43849"/>
                <a:gd name="connsiteX6" fmla="*/ 4372 w 87433"/>
                <a:gd name="connsiteY6" fmla="*/ 1823 h 43849"/>
                <a:gd name="connsiteX7" fmla="*/ 2018 w 87433"/>
                <a:gd name="connsiteY7" fmla="*/ 13516 h 43849"/>
                <a:gd name="connsiteX8" fmla="*/ 0 w 87433"/>
                <a:gd name="connsiteY8" fmla="*/ 23747 h 43849"/>
                <a:gd name="connsiteX9" fmla="*/ 17150 w 87433"/>
                <a:gd name="connsiteY9" fmla="*/ 31421 h 43849"/>
                <a:gd name="connsiteX10" fmla="*/ 26566 w 87433"/>
                <a:gd name="connsiteY10" fmla="*/ 33248 h 43849"/>
                <a:gd name="connsiteX11" fmla="*/ 40354 w 87433"/>
                <a:gd name="connsiteY11" fmla="*/ 43845 h 43849"/>
                <a:gd name="connsiteX12" fmla="*/ 43380 w 87433"/>
                <a:gd name="connsiteY12" fmla="*/ 39825 h 43849"/>
                <a:gd name="connsiteX13" fmla="*/ 39009 w 87433"/>
                <a:gd name="connsiteY13" fmla="*/ 29594 h 43849"/>
                <a:gd name="connsiteX14" fmla="*/ 47416 w 87433"/>
                <a:gd name="connsiteY14" fmla="*/ 20824 h 43849"/>
                <a:gd name="connsiteX15" fmla="*/ 64566 w 87433"/>
                <a:gd name="connsiteY15" fmla="*/ 14247 h 43849"/>
                <a:gd name="connsiteX16" fmla="*/ 68938 w 87433"/>
                <a:gd name="connsiteY16" fmla="*/ 26670 h 43849"/>
                <a:gd name="connsiteX17" fmla="*/ 78017 w 87433"/>
                <a:gd name="connsiteY17" fmla="*/ 45672 h 43849"/>
                <a:gd name="connsiteX18" fmla="*/ 88442 w 87433"/>
                <a:gd name="connsiteY18" fmla="*/ 33613 h 43849"/>
                <a:gd name="connsiteX19" fmla="*/ 90460 w 87433"/>
                <a:gd name="connsiteY19" fmla="*/ 27767 h 43849"/>
                <a:gd name="connsiteX20" fmla="*/ 82053 w 87433"/>
                <a:gd name="connsiteY20" fmla="*/ 14612 h 4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433" h="43849">
                  <a:moveTo>
                    <a:pt x="82053" y="14612"/>
                  </a:moveTo>
                  <a:cubicBezTo>
                    <a:pt x="74991" y="13516"/>
                    <a:pt x="68938" y="9496"/>
                    <a:pt x="63894" y="4015"/>
                  </a:cubicBezTo>
                  <a:cubicBezTo>
                    <a:pt x="63221" y="3284"/>
                    <a:pt x="62885" y="2919"/>
                    <a:pt x="62548" y="2188"/>
                  </a:cubicBezTo>
                  <a:cubicBezTo>
                    <a:pt x="61540" y="1823"/>
                    <a:pt x="60531" y="1457"/>
                    <a:pt x="59522" y="1092"/>
                  </a:cubicBezTo>
                  <a:cubicBezTo>
                    <a:pt x="53132" y="-2197"/>
                    <a:pt x="45398" y="2188"/>
                    <a:pt x="37327" y="10958"/>
                  </a:cubicBezTo>
                  <a:cubicBezTo>
                    <a:pt x="29256" y="19362"/>
                    <a:pt x="19168" y="14612"/>
                    <a:pt x="12442" y="10227"/>
                  </a:cubicBezTo>
                  <a:cubicBezTo>
                    <a:pt x="10425" y="8766"/>
                    <a:pt x="7398" y="5842"/>
                    <a:pt x="4372" y="1823"/>
                  </a:cubicBezTo>
                  <a:cubicBezTo>
                    <a:pt x="1681" y="5842"/>
                    <a:pt x="1345" y="11323"/>
                    <a:pt x="2018" y="13516"/>
                  </a:cubicBezTo>
                  <a:cubicBezTo>
                    <a:pt x="2690" y="15708"/>
                    <a:pt x="1009" y="19362"/>
                    <a:pt x="0" y="23747"/>
                  </a:cubicBezTo>
                  <a:cubicBezTo>
                    <a:pt x="5717" y="24478"/>
                    <a:pt x="12442" y="27036"/>
                    <a:pt x="17150" y="31421"/>
                  </a:cubicBezTo>
                  <a:cubicBezTo>
                    <a:pt x="20177" y="31055"/>
                    <a:pt x="23203" y="31786"/>
                    <a:pt x="26566" y="33248"/>
                  </a:cubicBezTo>
                  <a:cubicBezTo>
                    <a:pt x="31947" y="36171"/>
                    <a:pt x="36318" y="39460"/>
                    <a:pt x="40354" y="43845"/>
                  </a:cubicBezTo>
                  <a:cubicBezTo>
                    <a:pt x="41699" y="42749"/>
                    <a:pt x="42708" y="40921"/>
                    <a:pt x="43380" y="39825"/>
                  </a:cubicBezTo>
                  <a:cubicBezTo>
                    <a:pt x="45062" y="35806"/>
                    <a:pt x="39681" y="33979"/>
                    <a:pt x="39009" y="29594"/>
                  </a:cubicBezTo>
                  <a:cubicBezTo>
                    <a:pt x="38336" y="25209"/>
                    <a:pt x="46071" y="26670"/>
                    <a:pt x="47416" y="20824"/>
                  </a:cubicBezTo>
                  <a:cubicBezTo>
                    <a:pt x="48761" y="14612"/>
                    <a:pt x="59858" y="12054"/>
                    <a:pt x="64566" y="14247"/>
                  </a:cubicBezTo>
                  <a:cubicBezTo>
                    <a:pt x="69274" y="16805"/>
                    <a:pt x="73646" y="20824"/>
                    <a:pt x="68938" y="26670"/>
                  </a:cubicBezTo>
                  <a:cubicBezTo>
                    <a:pt x="65575" y="31055"/>
                    <a:pt x="72301" y="39460"/>
                    <a:pt x="78017" y="45672"/>
                  </a:cubicBezTo>
                  <a:cubicBezTo>
                    <a:pt x="82053" y="40921"/>
                    <a:pt x="86761" y="35440"/>
                    <a:pt x="88442" y="33613"/>
                  </a:cubicBezTo>
                  <a:cubicBezTo>
                    <a:pt x="89451" y="32517"/>
                    <a:pt x="90123" y="30690"/>
                    <a:pt x="90460" y="27767"/>
                  </a:cubicBezTo>
                  <a:cubicBezTo>
                    <a:pt x="88442" y="26305"/>
                    <a:pt x="85416" y="20824"/>
                    <a:pt x="82053" y="1461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36" name="Freeform: Shape 135">
              <a:extLst>
                <a:ext uri="{FF2B5EF4-FFF2-40B4-BE49-F238E27FC236}">
                  <a16:creationId xmlns:a16="http://schemas.microsoft.com/office/drawing/2014/main" id="{4237D6D2-0CFE-4E98-A575-839BCC440FBA}"/>
                </a:ext>
              </a:extLst>
            </p:cNvPr>
            <p:cNvSpPr/>
            <p:nvPr/>
          </p:nvSpPr>
          <p:spPr>
            <a:xfrm>
              <a:off x="7595649" y="2286648"/>
              <a:ext cx="184955" cy="292327"/>
            </a:xfrm>
            <a:custGeom>
              <a:avLst/>
              <a:gdLst>
                <a:gd name="connsiteX0" fmla="*/ 182265 w 184955"/>
                <a:gd name="connsiteY0" fmla="*/ 170646 h 292327"/>
                <a:gd name="connsiteX1" fmla="*/ 182937 w 184955"/>
                <a:gd name="connsiteY1" fmla="*/ 156760 h 292327"/>
                <a:gd name="connsiteX2" fmla="*/ 176884 w 184955"/>
                <a:gd name="connsiteY2" fmla="*/ 142509 h 292327"/>
                <a:gd name="connsiteX3" fmla="*/ 180583 w 184955"/>
                <a:gd name="connsiteY3" fmla="*/ 108892 h 292327"/>
                <a:gd name="connsiteX4" fmla="*/ 162424 w 184955"/>
                <a:gd name="connsiteY4" fmla="*/ 103045 h 292327"/>
                <a:gd name="connsiteX5" fmla="*/ 140566 w 184955"/>
                <a:gd name="connsiteY5" fmla="*/ 91718 h 292327"/>
                <a:gd name="connsiteX6" fmla="*/ 114000 w 184955"/>
                <a:gd name="connsiteY6" fmla="*/ 88795 h 292327"/>
                <a:gd name="connsiteX7" fmla="*/ 103911 w 184955"/>
                <a:gd name="connsiteY7" fmla="*/ 64677 h 292327"/>
                <a:gd name="connsiteX8" fmla="*/ 97185 w 184955"/>
                <a:gd name="connsiteY8" fmla="*/ 52619 h 292327"/>
                <a:gd name="connsiteX9" fmla="*/ 89787 w 184955"/>
                <a:gd name="connsiteY9" fmla="*/ 48600 h 292327"/>
                <a:gd name="connsiteX10" fmla="*/ 92141 w 184955"/>
                <a:gd name="connsiteY10" fmla="*/ 40195 h 292327"/>
                <a:gd name="connsiteX11" fmla="*/ 94495 w 184955"/>
                <a:gd name="connsiteY11" fmla="*/ 26675 h 292327"/>
                <a:gd name="connsiteX12" fmla="*/ 108283 w 184955"/>
                <a:gd name="connsiteY12" fmla="*/ 5847 h 292327"/>
                <a:gd name="connsiteX13" fmla="*/ 112991 w 184955"/>
                <a:gd name="connsiteY13" fmla="*/ 2193 h 292327"/>
                <a:gd name="connsiteX14" fmla="*/ 114336 w 184955"/>
                <a:gd name="connsiteY14" fmla="*/ 0 h 292327"/>
                <a:gd name="connsiteX15" fmla="*/ 110973 w 184955"/>
                <a:gd name="connsiteY15" fmla="*/ 0 h 292327"/>
                <a:gd name="connsiteX16" fmla="*/ 103238 w 184955"/>
                <a:gd name="connsiteY16" fmla="*/ 4750 h 292327"/>
                <a:gd name="connsiteX17" fmla="*/ 91805 w 184955"/>
                <a:gd name="connsiteY17" fmla="*/ 6578 h 292327"/>
                <a:gd name="connsiteX18" fmla="*/ 81044 w 184955"/>
                <a:gd name="connsiteY18" fmla="*/ 17174 h 292327"/>
                <a:gd name="connsiteX19" fmla="*/ 72301 w 184955"/>
                <a:gd name="connsiteY19" fmla="*/ 20097 h 292327"/>
                <a:gd name="connsiteX20" fmla="*/ 68601 w 184955"/>
                <a:gd name="connsiteY20" fmla="*/ 23752 h 292327"/>
                <a:gd name="connsiteX21" fmla="*/ 65239 w 184955"/>
                <a:gd name="connsiteY21" fmla="*/ 28502 h 292327"/>
                <a:gd name="connsiteX22" fmla="*/ 54814 w 184955"/>
                <a:gd name="connsiteY22" fmla="*/ 36541 h 292327"/>
                <a:gd name="connsiteX23" fmla="*/ 41026 w 184955"/>
                <a:gd name="connsiteY23" fmla="*/ 50792 h 292327"/>
                <a:gd name="connsiteX24" fmla="*/ 32283 w 184955"/>
                <a:gd name="connsiteY24" fmla="*/ 64677 h 292327"/>
                <a:gd name="connsiteX25" fmla="*/ 28920 w 184955"/>
                <a:gd name="connsiteY25" fmla="*/ 65774 h 292327"/>
                <a:gd name="connsiteX26" fmla="*/ 26903 w 184955"/>
                <a:gd name="connsiteY26" fmla="*/ 71620 h 292327"/>
                <a:gd name="connsiteX27" fmla="*/ 16478 w 184955"/>
                <a:gd name="connsiteY27" fmla="*/ 83679 h 292327"/>
                <a:gd name="connsiteX28" fmla="*/ 21522 w 184955"/>
                <a:gd name="connsiteY28" fmla="*/ 89525 h 292327"/>
                <a:gd name="connsiteX29" fmla="*/ 24549 w 184955"/>
                <a:gd name="connsiteY29" fmla="*/ 103776 h 292327"/>
                <a:gd name="connsiteX30" fmla="*/ 24549 w 184955"/>
                <a:gd name="connsiteY30" fmla="*/ 114008 h 292327"/>
                <a:gd name="connsiteX31" fmla="*/ 27239 w 184955"/>
                <a:gd name="connsiteY31" fmla="*/ 142509 h 292327"/>
                <a:gd name="connsiteX32" fmla="*/ 23876 w 184955"/>
                <a:gd name="connsiteY32" fmla="*/ 158222 h 292327"/>
                <a:gd name="connsiteX33" fmla="*/ 11097 w 184955"/>
                <a:gd name="connsiteY33" fmla="*/ 170281 h 292327"/>
                <a:gd name="connsiteX34" fmla="*/ 3027 w 184955"/>
                <a:gd name="connsiteY34" fmla="*/ 181974 h 292327"/>
                <a:gd name="connsiteX35" fmla="*/ 0 w 184955"/>
                <a:gd name="connsiteY35" fmla="*/ 189647 h 292327"/>
                <a:gd name="connsiteX36" fmla="*/ 19168 w 184955"/>
                <a:gd name="connsiteY36" fmla="*/ 202437 h 292327"/>
                <a:gd name="connsiteX37" fmla="*/ 28920 w 184955"/>
                <a:gd name="connsiteY37" fmla="*/ 210841 h 292327"/>
                <a:gd name="connsiteX38" fmla="*/ 40690 w 184955"/>
                <a:gd name="connsiteY38" fmla="*/ 210841 h 292327"/>
                <a:gd name="connsiteX39" fmla="*/ 51787 w 184955"/>
                <a:gd name="connsiteY39" fmla="*/ 221072 h 292327"/>
                <a:gd name="connsiteX40" fmla="*/ 52460 w 184955"/>
                <a:gd name="connsiteY40" fmla="*/ 222169 h 292327"/>
                <a:gd name="connsiteX41" fmla="*/ 65911 w 184955"/>
                <a:gd name="connsiteY41" fmla="*/ 221803 h 292327"/>
                <a:gd name="connsiteX42" fmla="*/ 74991 w 184955"/>
                <a:gd name="connsiteY42" fmla="*/ 237150 h 292327"/>
                <a:gd name="connsiteX43" fmla="*/ 84743 w 184955"/>
                <a:gd name="connsiteY43" fmla="*/ 248478 h 292327"/>
                <a:gd name="connsiteX44" fmla="*/ 90796 w 184955"/>
                <a:gd name="connsiteY44" fmla="*/ 259806 h 292327"/>
                <a:gd name="connsiteX45" fmla="*/ 108619 w 184955"/>
                <a:gd name="connsiteY45" fmla="*/ 262364 h 292327"/>
                <a:gd name="connsiteX46" fmla="*/ 117699 w 184955"/>
                <a:gd name="connsiteY46" fmla="*/ 261267 h 292327"/>
                <a:gd name="connsiteX47" fmla="*/ 128123 w 184955"/>
                <a:gd name="connsiteY47" fmla="*/ 260537 h 292327"/>
                <a:gd name="connsiteX48" fmla="*/ 139557 w 184955"/>
                <a:gd name="connsiteY48" fmla="*/ 271499 h 292327"/>
                <a:gd name="connsiteX49" fmla="*/ 131486 w 184955"/>
                <a:gd name="connsiteY49" fmla="*/ 286846 h 292327"/>
                <a:gd name="connsiteX50" fmla="*/ 140902 w 184955"/>
                <a:gd name="connsiteY50" fmla="*/ 295616 h 292327"/>
                <a:gd name="connsiteX51" fmla="*/ 141575 w 184955"/>
                <a:gd name="connsiteY51" fmla="*/ 295616 h 292327"/>
                <a:gd name="connsiteX52" fmla="*/ 147628 w 184955"/>
                <a:gd name="connsiteY52" fmla="*/ 270768 h 292327"/>
                <a:gd name="connsiteX53" fmla="*/ 150991 w 184955"/>
                <a:gd name="connsiteY53" fmla="*/ 245920 h 292327"/>
                <a:gd name="connsiteX54" fmla="*/ 140902 w 184955"/>
                <a:gd name="connsiteY54" fmla="*/ 216322 h 292327"/>
                <a:gd name="connsiteX55" fmla="*/ 151663 w 184955"/>
                <a:gd name="connsiteY55" fmla="*/ 206456 h 292327"/>
                <a:gd name="connsiteX56" fmla="*/ 148637 w 184955"/>
                <a:gd name="connsiteY56" fmla="*/ 198782 h 292327"/>
                <a:gd name="connsiteX57" fmla="*/ 144601 w 184955"/>
                <a:gd name="connsiteY57" fmla="*/ 188551 h 292327"/>
                <a:gd name="connsiteX58" fmla="*/ 168141 w 184955"/>
                <a:gd name="connsiteY58" fmla="*/ 186358 h 292327"/>
                <a:gd name="connsiteX59" fmla="*/ 185628 w 184955"/>
                <a:gd name="connsiteY59" fmla="*/ 179416 h 292327"/>
                <a:gd name="connsiteX60" fmla="*/ 182265 w 184955"/>
                <a:gd name="connsiteY60" fmla="*/ 170646 h 29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84955" h="292327">
                  <a:moveTo>
                    <a:pt x="182265" y="170646"/>
                  </a:moveTo>
                  <a:cubicBezTo>
                    <a:pt x="177893" y="166627"/>
                    <a:pt x="179574" y="161145"/>
                    <a:pt x="182937" y="156760"/>
                  </a:cubicBezTo>
                  <a:cubicBezTo>
                    <a:pt x="186300" y="152376"/>
                    <a:pt x="180920" y="147991"/>
                    <a:pt x="176884" y="142509"/>
                  </a:cubicBezTo>
                  <a:cubicBezTo>
                    <a:pt x="172849" y="137028"/>
                    <a:pt x="175875" y="118027"/>
                    <a:pt x="180583" y="108892"/>
                  </a:cubicBezTo>
                  <a:cubicBezTo>
                    <a:pt x="185291" y="99757"/>
                    <a:pt x="171167" y="101949"/>
                    <a:pt x="162424" y="103045"/>
                  </a:cubicBezTo>
                  <a:cubicBezTo>
                    <a:pt x="153681" y="104507"/>
                    <a:pt x="146283" y="100122"/>
                    <a:pt x="140566" y="91718"/>
                  </a:cubicBezTo>
                  <a:cubicBezTo>
                    <a:pt x="134849" y="83313"/>
                    <a:pt x="127451" y="88429"/>
                    <a:pt x="114000" y="88795"/>
                  </a:cubicBezTo>
                  <a:cubicBezTo>
                    <a:pt x="100548" y="89160"/>
                    <a:pt x="103238" y="71255"/>
                    <a:pt x="103911" y="64677"/>
                  </a:cubicBezTo>
                  <a:cubicBezTo>
                    <a:pt x="104584" y="57735"/>
                    <a:pt x="97185" y="57004"/>
                    <a:pt x="97185" y="52619"/>
                  </a:cubicBezTo>
                  <a:cubicBezTo>
                    <a:pt x="97185" y="48234"/>
                    <a:pt x="93150" y="48234"/>
                    <a:pt x="89787" y="48600"/>
                  </a:cubicBezTo>
                  <a:cubicBezTo>
                    <a:pt x="86424" y="48965"/>
                    <a:pt x="89787" y="43484"/>
                    <a:pt x="92141" y="40195"/>
                  </a:cubicBezTo>
                  <a:cubicBezTo>
                    <a:pt x="94495" y="36541"/>
                    <a:pt x="94159" y="33983"/>
                    <a:pt x="94495" y="26675"/>
                  </a:cubicBezTo>
                  <a:cubicBezTo>
                    <a:pt x="94495" y="19367"/>
                    <a:pt x="103575" y="13155"/>
                    <a:pt x="108283" y="5847"/>
                  </a:cubicBezTo>
                  <a:cubicBezTo>
                    <a:pt x="109292" y="4020"/>
                    <a:pt x="110973" y="2923"/>
                    <a:pt x="112991" y="2193"/>
                  </a:cubicBezTo>
                  <a:cubicBezTo>
                    <a:pt x="113327" y="1096"/>
                    <a:pt x="113663" y="366"/>
                    <a:pt x="114336" y="0"/>
                  </a:cubicBezTo>
                  <a:cubicBezTo>
                    <a:pt x="113327" y="0"/>
                    <a:pt x="112318" y="0"/>
                    <a:pt x="110973" y="0"/>
                  </a:cubicBezTo>
                  <a:cubicBezTo>
                    <a:pt x="108955" y="2193"/>
                    <a:pt x="106601" y="4020"/>
                    <a:pt x="103238" y="4750"/>
                  </a:cubicBezTo>
                  <a:cubicBezTo>
                    <a:pt x="99539" y="5847"/>
                    <a:pt x="95840" y="5847"/>
                    <a:pt x="91805" y="6578"/>
                  </a:cubicBezTo>
                  <a:cubicBezTo>
                    <a:pt x="90123" y="11693"/>
                    <a:pt x="86424" y="15713"/>
                    <a:pt x="81044" y="17174"/>
                  </a:cubicBezTo>
                  <a:cubicBezTo>
                    <a:pt x="78017" y="17905"/>
                    <a:pt x="74991" y="18636"/>
                    <a:pt x="72301" y="20097"/>
                  </a:cubicBezTo>
                  <a:cubicBezTo>
                    <a:pt x="70955" y="21559"/>
                    <a:pt x="69947" y="22655"/>
                    <a:pt x="68601" y="23752"/>
                  </a:cubicBezTo>
                  <a:cubicBezTo>
                    <a:pt x="67929" y="25579"/>
                    <a:pt x="66584" y="27040"/>
                    <a:pt x="65239" y="28502"/>
                  </a:cubicBezTo>
                  <a:cubicBezTo>
                    <a:pt x="63221" y="32521"/>
                    <a:pt x="59858" y="35445"/>
                    <a:pt x="54814" y="36541"/>
                  </a:cubicBezTo>
                  <a:cubicBezTo>
                    <a:pt x="53805" y="43484"/>
                    <a:pt x="47752" y="49696"/>
                    <a:pt x="41026" y="50792"/>
                  </a:cubicBezTo>
                  <a:cubicBezTo>
                    <a:pt x="37327" y="55908"/>
                    <a:pt x="34637" y="61389"/>
                    <a:pt x="32283" y="64677"/>
                  </a:cubicBezTo>
                  <a:cubicBezTo>
                    <a:pt x="31274" y="66139"/>
                    <a:pt x="29929" y="66139"/>
                    <a:pt x="28920" y="65774"/>
                  </a:cubicBezTo>
                  <a:cubicBezTo>
                    <a:pt x="28584" y="68331"/>
                    <a:pt x="27911" y="70524"/>
                    <a:pt x="26903" y="71620"/>
                  </a:cubicBezTo>
                  <a:cubicBezTo>
                    <a:pt x="24885" y="73082"/>
                    <a:pt x="20513" y="78928"/>
                    <a:pt x="16478" y="83679"/>
                  </a:cubicBezTo>
                  <a:cubicBezTo>
                    <a:pt x="18496" y="85871"/>
                    <a:pt x="20177" y="87698"/>
                    <a:pt x="21522" y="89525"/>
                  </a:cubicBezTo>
                  <a:cubicBezTo>
                    <a:pt x="26230" y="95737"/>
                    <a:pt x="23203" y="100487"/>
                    <a:pt x="24549" y="103776"/>
                  </a:cubicBezTo>
                  <a:cubicBezTo>
                    <a:pt x="25894" y="107065"/>
                    <a:pt x="27239" y="111815"/>
                    <a:pt x="24549" y="114008"/>
                  </a:cubicBezTo>
                  <a:cubicBezTo>
                    <a:pt x="21858" y="116200"/>
                    <a:pt x="24212" y="138490"/>
                    <a:pt x="27239" y="142509"/>
                  </a:cubicBezTo>
                  <a:cubicBezTo>
                    <a:pt x="30265" y="146529"/>
                    <a:pt x="27239" y="150183"/>
                    <a:pt x="23876" y="158222"/>
                  </a:cubicBezTo>
                  <a:cubicBezTo>
                    <a:pt x="20513" y="166261"/>
                    <a:pt x="17150" y="169915"/>
                    <a:pt x="11097" y="170281"/>
                  </a:cubicBezTo>
                  <a:cubicBezTo>
                    <a:pt x="4708" y="170646"/>
                    <a:pt x="5380" y="181974"/>
                    <a:pt x="3027" y="181974"/>
                  </a:cubicBezTo>
                  <a:cubicBezTo>
                    <a:pt x="1345" y="181974"/>
                    <a:pt x="336" y="185993"/>
                    <a:pt x="0" y="189647"/>
                  </a:cubicBezTo>
                  <a:cubicBezTo>
                    <a:pt x="5717" y="195494"/>
                    <a:pt x="16141" y="202437"/>
                    <a:pt x="19168" y="202437"/>
                  </a:cubicBezTo>
                  <a:cubicBezTo>
                    <a:pt x="22531" y="202437"/>
                    <a:pt x="24549" y="207918"/>
                    <a:pt x="28920" y="210841"/>
                  </a:cubicBezTo>
                  <a:cubicBezTo>
                    <a:pt x="33292" y="213764"/>
                    <a:pt x="39345" y="213034"/>
                    <a:pt x="40690" y="210841"/>
                  </a:cubicBezTo>
                  <a:cubicBezTo>
                    <a:pt x="42035" y="208649"/>
                    <a:pt x="46071" y="213399"/>
                    <a:pt x="51787" y="221072"/>
                  </a:cubicBezTo>
                  <a:cubicBezTo>
                    <a:pt x="52124" y="221438"/>
                    <a:pt x="52124" y="221803"/>
                    <a:pt x="52460" y="222169"/>
                  </a:cubicBezTo>
                  <a:cubicBezTo>
                    <a:pt x="57168" y="221072"/>
                    <a:pt x="63557" y="219976"/>
                    <a:pt x="65911" y="221803"/>
                  </a:cubicBezTo>
                  <a:cubicBezTo>
                    <a:pt x="70283" y="225092"/>
                    <a:pt x="69274" y="236420"/>
                    <a:pt x="74991" y="237150"/>
                  </a:cubicBezTo>
                  <a:cubicBezTo>
                    <a:pt x="81044" y="237881"/>
                    <a:pt x="85416" y="244824"/>
                    <a:pt x="84743" y="248478"/>
                  </a:cubicBezTo>
                  <a:cubicBezTo>
                    <a:pt x="84070" y="252132"/>
                    <a:pt x="91132" y="254325"/>
                    <a:pt x="90796" y="259806"/>
                  </a:cubicBezTo>
                  <a:cubicBezTo>
                    <a:pt x="90123" y="265652"/>
                    <a:pt x="106601" y="264191"/>
                    <a:pt x="108619" y="262364"/>
                  </a:cubicBezTo>
                  <a:cubicBezTo>
                    <a:pt x="110637" y="260537"/>
                    <a:pt x="115008" y="259075"/>
                    <a:pt x="117699" y="261267"/>
                  </a:cubicBezTo>
                  <a:cubicBezTo>
                    <a:pt x="120389" y="263094"/>
                    <a:pt x="125433" y="259440"/>
                    <a:pt x="128123" y="260537"/>
                  </a:cubicBezTo>
                  <a:cubicBezTo>
                    <a:pt x="130814" y="261998"/>
                    <a:pt x="141575" y="266748"/>
                    <a:pt x="139557" y="271499"/>
                  </a:cubicBezTo>
                  <a:cubicBezTo>
                    <a:pt x="137539" y="275884"/>
                    <a:pt x="129805" y="282826"/>
                    <a:pt x="131486" y="286846"/>
                  </a:cubicBezTo>
                  <a:cubicBezTo>
                    <a:pt x="132831" y="289769"/>
                    <a:pt x="138548" y="291596"/>
                    <a:pt x="140902" y="295616"/>
                  </a:cubicBezTo>
                  <a:cubicBezTo>
                    <a:pt x="141238" y="295616"/>
                    <a:pt x="141238" y="295616"/>
                    <a:pt x="141575" y="295616"/>
                  </a:cubicBezTo>
                  <a:cubicBezTo>
                    <a:pt x="145610" y="294520"/>
                    <a:pt x="147628" y="276249"/>
                    <a:pt x="147628" y="270768"/>
                  </a:cubicBezTo>
                  <a:cubicBezTo>
                    <a:pt x="147628" y="265287"/>
                    <a:pt x="149309" y="251401"/>
                    <a:pt x="150991" y="245920"/>
                  </a:cubicBezTo>
                  <a:cubicBezTo>
                    <a:pt x="153681" y="235323"/>
                    <a:pt x="140902" y="227650"/>
                    <a:pt x="140902" y="216322"/>
                  </a:cubicBezTo>
                  <a:cubicBezTo>
                    <a:pt x="140902" y="204629"/>
                    <a:pt x="145946" y="211206"/>
                    <a:pt x="151663" y="206456"/>
                  </a:cubicBezTo>
                  <a:cubicBezTo>
                    <a:pt x="157380" y="201706"/>
                    <a:pt x="151327" y="199513"/>
                    <a:pt x="148637" y="198782"/>
                  </a:cubicBezTo>
                  <a:cubicBezTo>
                    <a:pt x="145946" y="198052"/>
                    <a:pt x="143592" y="192205"/>
                    <a:pt x="144601" y="188551"/>
                  </a:cubicBezTo>
                  <a:cubicBezTo>
                    <a:pt x="145610" y="184897"/>
                    <a:pt x="162760" y="186358"/>
                    <a:pt x="168141" y="186358"/>
                  </a:cubicBezTo>
                  <a:cubicBezTo>
                    <a:pt x="173521" y="186358"/>
                    <a:pt x="185628" y="180512"/>
                    <a:pt x="185628" y="179416"/>
                  </a:cubicBezTo>
                  <a:cubicBezTo>
                    <a:pt x="185291" y="179050"/>
                    <a:pt x="186636" y="174300"/>
                    <a:pt x="182265" y="17064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37" name="Freeform: Shape 136">
              <a:extLst>
                <a:ext uri="{FF2B5EF4-FFF2-40B4-BE49-F238E27FC236}">
                  <a16:creationId xmlns:a16="http://schemas.microsoft.com/office/drawing/2014/main" id="{8BD0B2D3-FF80-49EF-9E8C-72C63223C61C}"/>
                </a:ext>
              </a:extLst>
            </p:cNvPr>
            <p:cNvSpPr/>
            <p:nvPr/>
          </p:nvSpPr>
          <p:spPr>
            <a:xfrm>
              <a:off x="7742765" y="2686571"/>
              <a:ext cx="188318" cy="248478"/>
            </a:xfrm>
            <a:custGeom>
              <a:avLst/>
              <a:gdLst>
                <a:gd name="connsiteX0" fmla="*/ 188830 w 188317"/>
                <a:gd name="connsiteY0" fmla="*/ 150016 h 248477"/>
                <a:gd name="connsiteX1" fmla="*/ 179750 w 188317"/>
                <a:gd name="connsiteY1" fmla="*/ 132112 h 248477"/>
                <a:gd name="connsiteX2" fmla="*/ 166972 w 188317"/>
                <a:gd name="connsiteY2" fmla="*/ 122976 h 248477"/>
                <a:gd name="connsiteX3" fmla="*/ 149821 w 188317"/>
                <a:gd name="connsiteY3" fmla="*/ 113841 h 248477"/>
                <a:gd name="connsiteX4" fmla="*/ 148140 w 188317"/>
                <a:gd name="connsiteY4" fmla="*/ 98859 h 248477"/>
                <a:gd name="connsiteX5" fmla="*/ 145786 w 188317"/>
                <a:gd name="connsiteY5" fmla="*/ 84608 h 248477"/>
                <a:gd name="connsiteX6" fmla="*/ 139733 w 188317"/>
                <a:gd name="connsiteY6" fmla="*/ 72184 h 248477"/>
                <a:gd name="connsiteX7" fmla="*/ 122582 w 188317"/>
                <a:gd name="connsiteY7" fmla="*/ 67799 h 248477"/>
                <a:gd name="connsiteX8" fmla="*/ 109804 w 188317"/>
                <a:gd name="connsiteY8" fmla="*/ 60857 h 248477"/>
                <a:gd name="connsiteX9" fmla="*/ 103414 w 188317"/>
                <a:gd name="connsiteY9" fmla="*/ 54280 h 248477"/>
                <a:gd name="connsiteX10" fmla="*/ 92317 w 188317"/>
                <a:gd name="connsiteY10" fmla="*/ 51722 h 248477"/>
                <a:gd name="connsiteX11" fmla="*/ 73821 w 188317"/>
                <a:gd name="connsiteY11" fmla="*/ 38567 h 248477"/>
                <a:gd name="connsiteX12" fmla="*/ 68777 w 188317"/>
                <a:gd name="connsiteY12" fmla="*/ 2757 h 248477"/>
                <a:gd name="connsiteX13" fmla="*/ 53981 w 188317"/>
                <a:gd name="connsiteY13" fmla="*/ 1661 h 248477"/>
                <a:gd name="connsiteX14" fmla="*/ 35485 w 188317"/>
                <a:gd name="connsiteY14" fmla="*/ 11527 h 248477"/>
                <a:gd name="connsiteX15" fmla="*/ 22034 w 188317"/>
                <a:gd name="connsiteY15" fmla="*/ 19566 h 248477"/>
                <a:gd name="connsiteX16" fmla="*/ 8583 w 188317"/>
                <a:gd name="connsiteY16" fmla="*/ 23220 h 248477"/>
                <a:gd name="connsiteX17" fmla="*/ 3202 w 188317"/>
                <a:gd name="connsiteY17" fmla="*/ 21758 h 248477"/>
                <a:gd name="connsiteX18" fmla="*/ 13963 w 188317"/>
                <a:gd name="connsiteY18" fmla="*/ 47337 h 248477"/>
                <a:gd name="connsiteX19" fmla="*/ 9928 w 188317"/>
                <a:gd name="connsiteY19" fmla="*/ 57203 h 248477"/>
                <a:gd name="connsiteX20" fmla="*/ 11273 w 188317"/>
                <a:gd name="connsiteY20" fmla="*/ 83147 h 248477"/>
                <a:gd name="connsiteX21" fmla="*/ 7574 w 188317"/>
                <a:gd name="connsiteY21" fmla="*/ 98129 h 248477"/>
                <a:gd name="connsiteX22" fmla="*/ 3875 w 188317"/>
                <a:gd name="connsiteY22" fmla="*/ 113841 h 248477"/>
                <a:gd name="connsiteX23" fmla="*/ 9928 w 188317"/>
                <a:gd name="connsiteY23" fmla="*/ 122611 h 248477"/>
                <a:gd name="connsiteX24" fmla="*/ 1521 w 188317"/>
                <a:gd name="connsiteY24" fmla="*/ 137227 h 248477"/>
                <a:gd name="connsiteX25" fmla="*/ 176 w 188317"/>
                <a:gd name="connsiteY25" fmla="*/ 144901 h 248477"/>
                <a:gd name="connsiteX26" fmla="*/ 6565 w 188317"/>
                <a:gd name="connsiteY26" fmla="*/ 153671 h 248477"/>
                <a:gd name="connsiteX27" fmla="*/ 10264 w 188317"/>
                <a:gd name="connsiteY27" fmla="*/ 173037 h 248477"/>
                <a:gd name="connsiteX28" fmla="*/ 16654 w 188317"/>
                <a:gd name="connsiteY28" fmla="*/ 183269 h 248477"/>
                <a:gd name="connsiteX29" fmla="*/ 13291 w 188317"/>
                <a:gd name="connsiteY29" fmla="*/ 196423 h 248477"/>
                <a:gd name="connsiteX30" fmla="*/ 18671 w 188317"/>
                <a:gd name="connsiteY30" fmla="*/ 211405 h 248477"/>
                <a:gd name="connsiteX31" fmla="*/ 24052 w 188317"/>
                <a:gd name="connsiteY31" fmla="*/ 228214 h 248477"/>
                <a:gd name="connsiteX32" fmla="*/ 27751 w 188317"/>
                <a:gd name="connsiteY32" fmla="*/ 248312 h 248477"/>
                <a:gd name="connsiteX33" fmla="*/ 48937 w 188317"/>
                <a:gd name="connsiteY33" fmla="*/ 233695 h 248477"/>
                <a:gd name="connsiteX34" fmla="*/ 62724 w 188317"/>
                <a:gd name="connsiteY34" fmla="*/ 232964 h 248477"/>
                <a:gd name="connsiteX35" fmla="*/ 80883 w 188317"/>
                <a:gd name="connsiteY35" fmla="*/ 241734 h 248477"/>
                <a:gd name="connsiteX36" fmla="*/ 89963 w 188317"/>
                <a:gd name="connsiteY36" fmla="*/ 230772 h 248477"/>
                <a:gd name="connsiteX37" fmla="*/ 110812 w 188317"/>
                <a:gd name="connsiteY37" fmla="*/ 230772 h 248477"/>
                <a:gd name="connsiteX38" fmla="*/ 115520 w 188317"/>
                <a:gd name="connsiteY38" fmla="*/ 202635 h 248477"/>
                <a:gd name="connsiteX39" fmla="*/ 127627 w 188317"/>
                <a:gd name="connsiteY39" fmla="*/ 185461 h 248477"/>
                <a:gd name="connsiteX40" fmla="*/ 146458 w 188317"/>
                <a:gd name="connsiteY40" fmla="*/ 181807 h 248477"/>
                <a:gd name="connsiteX41" fmla="*/ 164618 w 188317"/>
                <a:gd name="connsiteY41" fmla="*/ 179615 h 248477"/>
                <a:gd name="connsiteX42" fmla="*/ 179414 w 188317"/>
                <a:gd name="connsiteY42" fmla="*/ 187288 h 248477"/>
                <a:gd name="connsiteX43" fmla="*/ 186812 w 188317"/>
                <a:gd name="connsiteY43" fmla="*/ 173768 h 248477"/>
                <a:gd name="connsiteX44" fmla="*/ 188830 w 188317"/>
                <a:gd name="connsiteY44" fmla="*/ 150016 h 24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8317" h="248477">
                  <a:moveTo>
                    <a:pt x="188830" y="150016"/>
                  </a:moveTo>
                  <a:cubicBezTo>
                    <a:pt x="186476" y="141978"/>
                    <a:pt x="179750" y="140881"/>
                    <a:pt x="179750" y="132112"/>
                  </a:cubicBezTo>
                  <a:cubicBezTo>
                    <a:pt x="179750" y="123342"/>
                    <a:pt x="177060" y="122245"/>
                    <a:pt x="166972" y="122976"/>
                  </a:cubicBezTo>
                  <a:cubicBezTo>
                    <a:pt x="156883" y="123707"/>
                    <a:pt x="150494" y="120784"/>
                    <a:pt x="149821" y="113841"/>
                  </a:cubicBezTo>
                  <a:cubicBezTo>
                    <a:pt x="149485" y="106898"/>
                    <a:pt x="143432" y="101417"/>
                    <a:pt x="148140" y="98859"/>
                  </a:cubicBezTo>
                  <a:cubicBezTo>
                    <a:pt x="152848" y="96302"/>
                    <a:pt x="144777" y="91186"/>
                    <a:pt x="145786" y="84608"/>
                  </a:cubicBezTo>
                  <a:cubicBezTo>
                    <a:pt x="146795" y="78031"/>
                    <a:pt x="143096" y="75473"/>
                    <a:pt x="139733" y="72184"/>
                  </a:cubicBezTo>
                  <a:cubicBezTo>
                    <a:pt x="136370" y="68896"/>
                    <a:pt x="122582" y="73646"/>
                    <a:pt x="122582" y="67799"/>
                  </a:cubicBezTo>
                  <a:cubicBezTo>
                    <a:pt x="122582" y="61953"/>
                    <a:pt x="114175" y="60857"/>
                    <a:pt x="109804" y="60857"/>
                  </a:cubicBezTo>
                  <a:cubicBezTo>
                    <a:pt x="105096" y="60857"/>
                    <a:pt x="108459" y="53914"/>
                    <a:pt x="103414" y="54280"/>
                  </a:cubicBezTo>
                  <a:cubicBezTo>
                    <a:pt x="98370" y="54645"/>
                    <a:pt x="99379" y="50625"/>
                    <a:pt x="92317" y="51722"/>
                  </a:cubicBezTo>
                  <a:cubicBezTo>
                    <a:pt x="85255" y="52818"/>
                    <a:pt x="81220" y="49164"/>
                    <a:pt x="73821" y="38567"/>
                  </a:cubicBezTo>
                  <a:cubicBezTo>
                    <a:pt x="66423" y="28335"/>
                    <a:pt x="67432" y="8238"/>
                    <a:pt x="68777" y="2757"/>
                  </a:cubicBezTo>
                  <a:cubicBezTo>
                    <a:pt x="70122" y="-2724"/>
                    <a:pt x="60034" y="1661"/>
                    <a:pt x="53981" y="1661"/>
                  </a:cubicBezTo>
                  <a:cubicBezTo>
                    <a:pt x="47928" y="1661"/>
                    <a:pt x="41875" y="7142"/>
                    <a:pt x="35485" y="11527"/>
                  </a:cubicBezTo>
                  <a:cubicBezTo>
                    <a:pt x="29096" y="15912"/>
                    <a:pt x="25397" y="15912"/>
                    <a:pt x="22034" y="19566"/>
                  </a:cubicBezTo>
                  <a:cubicBezTo>
                    <a:pt x="18671" y="23220"/>
                    <a:pt x="13627" y="25412"/>
                    <a:pt x="8583" y="23220"/>
                  </a:cubicBezTo>
                  <a:cubicBezTo>
                    <a:pt x="7238" y="22489"/>
                    <a:pt x="5220" y="22123"/>
                    <a:pt x="3202" y="21758"/>
                  </a:cubicBezTo>
                  <a:cubicBezTo>
                    <a:pt x="5893" y="29797"/>
                    <a:pt x="12618" y="42952"/>
                    <a:pt x="13963" y="47337"/>
                  </a:cubicBezTo>
                  <a:cubicBezTo>
                    <a:pt x="15645" y="53183"/>
                    <a:pt x="11609" y="55010"/>
                    <a:pt x="9928" y="57203"/>
                  </a:cubicBezTo>
                  <a:cubicBezTo>
                    <a:pt x="7910" y="59395"/>
                    <a:pt x="10937" y="78762"/>
                    <a:pt x="11273" y="83147"/>
                  </a:cubicBezTo>
                  <a:cubicBezTo>
                    <a:pt x="11609" y="87532"/>
                    <a:pt x="4884" y="95571"/>
                    <a:pt x="7574" y="98129"/>
                  </a:cubicBezTo>
                  <a:cubicBezTo>
                    <a:pt x="10264" y="100686"/>
                    <a:pt x="3875" y="109091"/>
                    <a:pt x="3875" y="113841"/>
                  </a:cubicBezTo>
                  <a:cubicBezTo>
                    <a:pt x="3875" y="118591"/>
                    <a:pt x="9928" y="118591"/>
                    <a:pt x="9928" y="122611"/>
                  </a:cubicBezTo>
                  <a:cubicBezTo>
                    <a:pt x="9928" y="126265"/>
                    <a:pt x="4884" y="135035"/>
                    <a:pt x="1521" y="137227"/>
                  </a:cubicBezTo>
                  <a:cubicBezTo>
                    <a:pt x="-161" y="138324"/>
                    <a:pt x="-161" y="141612"/>
                    <a:pt x="176" y="144901"/>
                  </a:cubicBezTo>
                  <a:cubicBezTo>
                    <a:pt x="1185" y="144535"/>
                    <a:pt x="1857" y="149286"/>
                    <a:pt x="6565" y="153671"/>
                  </a:cubicBezTo>
                  <a:cubicBezTo>
                    <a:pt x="11946" y="158421"/>
                    <a:pt x="5556" y="166825"/>
                    <a:pt x="10264" y="173037"/>
                  </a:cubicBezTo>
                  <a:cubicBezTo>
                    <a:pt x="14972" y="179615"/>
                    <a:pt x="20016" y="179980"/>
                    <a:pt x="16654" y="183269"/>
                  </a:cubicBezTo>
                  <a:cubicBezTo>
                    <a:pt x="13291" y="186557"/>
                    <a:pt x="16990" y="193135"/>
                    <a:pt x="13291" y="196423"/>
                  </a:cubicBezTo>
                  <a:cubicBezTo>
                    <a:pt x="9592" y="199712"/>
                    <a:pt x="14636" y="209578"/>
                    <a:pt x="18671" y="211405"/>
                  </a:cubicBezTo>
                  <a:cubicBezTo>
                    <a:pt x="22707" y="213598"/>
                    <a:pt x="20016" y="223464"/>
                    <a:pt x="24052" y="228214"/>
                  </a:cubicBezTo>
                  <a:cubicBezTo>
                    <a:pt x="28087" y="232964"/>
                    <a:pt x="26406" y="244292"/>
                    <a:pt x="27751" y="248312"/>
                  </a:cubicBezTo>
                  <a:cubicBezTo>
                    <a:pt x="29096" y="251966"/>
                    <a:pt x="41538" y="242830"/>
                    <a:pt x="48937" y="233695"/>
                  </a:cubicBezTo>
                  <a:cubicBezTo>
                    <a:pt x="56335" y="224560"/>
                    <a:pt x="55999" y="232233"/>
                    <a:pt x="62724" y="232964"/>
                  </a:cubicBezTo>
                  <a:cubicBezTo>
                    <a:pt x="69786" y="234060"/>
                    <a:pt x="77521" y="234060"/>
                    <a:pt x="80883" y="241734"/>
                  </a:cubicBezTo>
                  <a:cubicBezTo>
                    <a:pt x="84246" y="249408"/>
                    <a:pt x="87945" y="234060"/>
                    <a:pt x="89963" y="230772"/>
                  </a:cubicBezTo>
                  <a:cubicBezTo>
                    <a:pt x="92317" y="227483"/>
                    <a:pt x="108122" y="231868"/>
                    <a:pt x="110812" y="230772"/>
                  </a:cubicBezTo>
                  <a:cubicBezTo>
                    <a:pt x="113503" y="229676"/>
                    <a:pt x="115857" y="206290"/>
                    <a:pt x="115520" y="202635"/>
                  </a:cubicBezTo>
                  <a:cubicBezTo>
                    <a:pt x="115184" y="198981"/>
                    <a:pt x="121910" y="189481"/>
                    <a:pt x="127627" y="185461"/>
                  </a:cubicBezTo>
                  <a:cubicBezTo>
                    <a:pt x="133007" y="181076"/>
                    <a:pt x="142087" y="184365"/>
                    <a:pt x="146458" y="181807"/>
                  </a:cubicBezTo>
                  <a:cubicBezTo>
                    <a:pt x="151166" y="179249"/>
                    <a:pt x="157892" y="179615"/>
                    <a:pt x="164618" y="179615"/>
                  </a:cubicBezTo>
                  <a:cubicBezTo>
                    <a:pt x="171007" y="179615"/>
                    <a:pt x="175715" y="187288"/>
                    <a:pt x="179414" y="187288"/>
                  </a:cubicBezTo>
                  <a:cubicBezTo>
                    <a:pt x="183113" y="187288"/>
                    <a:pt x="187821" y="180346"/>
                    <a:pt x="186812" y="173768"/>
                  </a:cubicBezTo>
                  <a:cubicBezTo>
                    <a:pt x="185803" y="167556"/>
                    <a:pt x="190848" y="158421"/>
                    <a:pt x="188830" y="15001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38" name="Freeform: Shape 137">
              <a:extLst>
                <a:ext uri="{FF2B5EF4-FFF2-40B4-BE49-F238E27FC236}">
                  <a16:creationId xmlns:a16="http://schemas.microsoft.com/office/drawing/2014/main" id="{BA0FF8F2-8AD1-49FA-807D-560E0DE45119}"/>
                </a:ext>
              </a:extLst>
            </p:cNvPr>
            <p:cNvSpPr/>
            <p:nvPr/>
          </p:nvSpPr>
          <p:spPr>
            <a:xfrm>
              <a:off x="7559418" y="2507108"/>
              <a:ext cx="195043" cy="339830"/>
            </a:xfrm>
            <a:custGeom>
              <a:avLst/>
              <a:gdLst>
                <a:gd name="connsiteX0" fmla="*/ 197310 w 195043"/>
                <a:gd name="connsiteY0" fmla="*/ 227165 h 339830"/>
                <a:gd name="connsiteX1" fmla="*/ 186549 w 195043"/>
                <a:gd name="connsiteY1" fmla="*/ 201586 h 339830"/>
                <a:gd name="connsiteX2" fmla="*/ 171417 w 195043"/>
                <a:gd name="connsiteY2" fmla="*/ 202317 h 339830"/>
                <a:gd name="connsiteX3" fmla="*/ 167717 w 195043"/>
                <a:gd name="connsiteY3" fmla="*/ 178566 h 339830"/>
                <a:gd name="connsiteX4" fmla="*/ 160656 w 195043"/>
                <a:gd name="connsiteY4" fmla="*/ 180028 h 339830"/>
                <a:gd name="connsiteX5" fmla="*/ 144178 w 195043"/>
                <a:gd name="connsiteY5" fmla="*/ 182585 h 339830"/>
                <a:gd name="connsiteX6" fmla="*/ 135771 w 195043"/>
                <a:gd name="connsiteY6" fmla="*/ 172354 h 339830"/>
                <a:gd name="connsiteX7" fmla="*/ 128036 w 195043"/>
                <a:gd name="connsiteY7" fmla="*/ 165411 h 339830"/>
                <a:gd name="connsiteX8" fmla="*/ 121647 w 195043"/>
                <a:gd name="connsiteY8" fmla="*/ 149699 h 339830"/>
                <a:gd name="connsiteX9" fmla="*/ 117611 w 195043"/>
                <a:gd name="connsiteY9" fmla="*/ 133986 h 339830"/>
                <a:gd name="connsiteX10" fmla="*/ 119965 w 195043"/>
                <a:gd name="connsiteY10" fmla="*/ 121927 h 339830"/>
                <a:gd name="connsiteX11" fmla="*/ 127027 w 195043"/>
                <a:gd name="connsiteY11" fmla="*/ 112061 h 339830"/>
                <a:gd name="connsiteX12" fmla="*/ 132072 w 195043"/>
                <a:gd name="connsiteY12" fmla="*/ 94887 h 339830"/>
                <a:gd name="connsiteX13" fmla="*/ 145859 w 195043"/>
                <a:gd name="connsiteY13" fmla="*/ 83925 h 339830"/>
                <a:gd name="connsiteX14" fmla="*/ 164691 w 195043"/>
                <a:gd name="connsiteY14" fmla="*/ 75886 h 339830"/>
                <a:gd name="connsiteX15" fmla="*/ 177470 w 195043"/>
                <a:gd name="connsiteY15" fmla="*/ 74790 h 339830"/>
                <a:gd name="connsiteX16" fmla="*/ 168054 w 195043"/>
                <a:gd name="connsiteY16" fmla="*/ 66020 h 339830"/>
                <a:gd name="connsiteX17" fmla="*/ 176124 w 195043"/>
                <a:gd name="connsiteY17" fmla="*/ 50673 h 339830"/>
                <a:gd name="connsiteX18" fmla="*/ 164691 w 195043"/>
                <a:gd name="connsiteY18" fmla="*/ 39710 h 339830"/>
                <a:gd name="connsiteX19" fmla="*/ 154266 w 195043"/>
                <a:gd name="connsiteY19" fmla="*/ 40441 h 339830"/>
                <a:gd name="connsiteX20" fmla="*/ 145187 w 195043"/>
                <a:gd name="connsiteY20" fmla="*/ 41537 h 339830"/>
                <a:gd name="connsiteX21" fmla="*/ 127364 w 195043"/>
                <a:gd name="connsiteY21" fmla="*/ 38980 h 339830"/>
                <a:gd name="connsiteX22" fmla="*/ 121311 w 195043"/>
                <a:gd name="connsiteY22" fmla="*/ 27652 h 339830"/>
                <a:gd name="connsiteX23" fmla="*/ 111558 w 195043"/>
                <a:gd name="connsiteY23" fmla="*/ 16324 h 339830"/>
                <a:gd name="connsiteX24" fmla="*/ 102479 w 195043"/>
                <a:gd name="connsiteY24" fmla="*/ 977 h 339830"/>
                <a:gd name="connsiteX25" fmla="*/ 89027 w 195043"/>
                <a:gd name="connsiteY25" fmla="*/ 1343 h 339830"/>
                <a:gd name="connsiteX26" fmla="*/ 92727 w 195043"/>
                <a:gd name="connsiteY26" fmla="*/ 14497 h 339830"/>
                <a:gd name="connsiteX27" fmla="*/ 83983 w 195043"/>
                <a:gd name="connsiteY27" fmla="*/ 33133 h 339830"/>
                <a:gd name="connsiteX28" fmla="*/ 53382 w 195043"/>
                <a:gd name="connsiteY28" fmla="*/ 52500 h 339830"/>
                <a:gd name="connsiteX29" fmla="*/ 39258 w 195043"/>
                <a:gd name="connsiteY29" fmla="*/ 81732 h 339830"/>
                <a:gd name="connsiteX30" fmla="*/ 28160 w 195043"/>
                <a:gd name="connsiteY30" fmla="*/ 82463 h 339830"/>
                <a:gd name="connsiteX31" fmla="*/ 16391 w 195043"/>
                <a:gd name="connsiteY31" fmla="*/ 78809 h 339830"/>
                <a:gd name="connsiteX32" fmla="*/ 16391 w 195043"/>
                <a:gd name="connsiteY32" fmla="*/ 69674 h 339830"/>
                <a:gd name="connsiteX33" fmla="*/ 13364 w 195043"/>
                <a:gd name="connsiteY33" fmla="*/ 60173 h 339830"/>
                <a:gd name="connsiteX34" fmla="*/ 585 w 195043"/>
                <a:gd name="connsiteY34" fmla="*/ 76251 h 339830"/>
                <a:gd name="connsiteX35" fmla="*/ 6302 w 195043"/>
                <a:gd name="connsiteY35" fmla="*/ 101465 h 339830"/>
                <a:gd name="connsiteX36" fmla="*/ 1594 w 195043"/>
                <a:gd name="connsiteY36" fmla="*/ 106215 h 339830"/>
                <a:gd name="connsiteX37" fmla="*/ 14373 w 195043"/>
                <a:gd name="connsiteY37" fmla="*/ 119004 h 339830"/>
                <a:gd name="connsiteX38" fmla="*/ 23453 w 195043"/>
                <a:gd name="connsiteY38" fmla="*/ 125947 h 339830"/>
                <a:gd name="connsiteX39" fmla="*/ 30178 w 195043"/>
                <a:gd name="connsiteY39" fmla="*/ 141294 h 339830"/>
                <a:gd name="connsiteX40" fmla="*/ 33877 w 195043"/>
                <a:gd name="connsiteY40" fmla="*/ 147141 h 339830"/>
                <a:gd name="connsiteX41" fmla="*/ 42957 w 195043"/>
                <a:gd name="connsiteY41" fmla="*/ 168700 h 339830"/>
                <a:gd name="connsiteX42" fmla="*/ 63470 w 195043"/>
                <a:gd name="connsiteY42" fmla="*/ 181489 h 339830"/>
                <a:gd name="connsiteX43" fmla="*/ 70532 w 195043"/>
                <a:gd name="connsiteY43" fmla="*/ 217665 h 339830"/>
                <a:gd name="connsiteX44" fmla="*/ 85665 w 195043"/>
                <a:gd name="connsiteY44" fmla="*/ 248724 h 339830"/>
                <a:gd name="connsiteX45" fmla="*/ 84320 w 195043"/>
                <a:gd name="connsiteY45" fmla="*/ 258956 h 339830"/>
                <a:gd name="connsiteX46" fmla="*/ 101134 w 195043"/>
                <a:gd name="connsiteY46" fmla="*/ 283803 h 339830"/>
                <a:gd name="connsiteX47" fmla="*/ 108868 w 195043"/>
                <a:gd name="connsiteY47" fmla="*/ 288919 h 339830"/>
                <a:gd name="connsiteX48" fmla="*/ 153930 w 195043"/>
                <a:gd name="connsiteY48" fmla="*/ 321441 h 339830"/>
                <a:gd name="connsiteX49" fmla="*/ 172762 w 195043"/>
                <a:gd name="connsiteY49" fmla="*/ 338249 h 339830"/>
                <a:gd name="connsiteX50" fmla="*/ 173771 w 195043"/>
                <a:gd name="connsiteY50" fmla="*/ 341538 h 339830"/>
                <a:gd name="connsiteX51" fmla="*/ 177133 w 195043"/>
                <a:gd name="connsiteY51" fmla="*/ 338615 h 339830"/>
                <a:gd name="connsiteX52" fmla="*/ 183523 w 195043"/>
                <a:gd name="connsiteY52" fmla="*/ 323998 h 339830"/>
                <a:gd name="connsiteX53" fmla="*/ 184195 w 195043"/>
                <a:gd name="connsiteY53" fmla="*/ 323268 h 339830"/>
                <a:gd name="connsiteX54" fmla="*/ 185540 w 195043"/>
                <a:gd name="connsiteY54" fmla="*/ 315594 h 339830"/>
                <a:gd name="connsiteX55" fmla="*/ 193947 w 195043"/>
                <a:gd name="connsiteY55" fmla="*/ 300978 h 339830"/>
                <a:gd name="connsiteX56" fmla="*/ 187894 w 195043"/>
                <a:gd name="connsiteY56" fmla="*/ 292208 h 339830"/>
                <a:gd name="connsiteX57" fmla="*/ 191593 w 195043"/>
                <a:gd name="connsiteY57" fmla="*/ 276495 h 339830"/>
                <a:gd name="connsiteX58" fmla="*/ 195293 w 195043"/>
                <a:gd name="connsiteY58" fmla="*/ 261514 h 339830"/>
                <a:gd name="connsiteX59" fmla="*/ 193947 w 195043"/>
                <a:gd name="connsiteY59" fmla="*/ 235570 h 339830"/>
                <a:gd name="connsiteX60" fmla="*/ 197310 w 195043"/>
                <a:gd name="connsiteY60" fmla="*/ 227165 h 33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95043" h="339830">
                  <a:moveTo>
                    <a:pt x="197310" y="227165"/>
                  </a:moveTo>
                  <a:cubicBezTo>
                    <a:pt x="195965" y="222415"/>
                    <a:pt x="189240" y="209260"/>
                    <a:pt x="186549" y="201586"/>
                  </a:cubicBezTo>
                  <a:cubicBezTo>
                    <a:pt x="181505" y="200856"/>
                    <a:pt x="175116" y="200856"/>
                    <a:pt x="171417" y="202317"/>
                  </a:cubicBezTo>
                  <a:cubicBezTo>
                    <a:pt x="166372" y="204510"/>
                    <a:pt x="167717" y="185509"/>
                    <a:pt x="167717" y="178566"/>
                  </a:cubicBezTo>
                  <a:cubicBezTo>
                    <a:pt x="167717" y="171623"/>
                    <a:pt x="162673" y="175277"/>
                    <a:pt x="160656" y="180028"/>
                  </a:cubicBezTo>
                  <a:cubicBezTo>
                    <a:pt x="158638" y="184778"/>
                    <a:pt x="151576" y="182585"/>
                    <a:pt x="144178" y="182585"/>
                  </a:cubicBezTo>
                  <a:cubicBezTo>
                    <a:pt x="136780" y="182585"/>
                    <a:pt x="140479" y="171623"/>
                    <a:pt x="135771" y="172354"/>
                  </a:cubicBezTo>
                  <a:cubicBezTo>
                    <a:pt x="131063" y="173085"/>
                    <a:pt x="127364" y="170892"/>
                    <a:pt x="128036" y="165411"/>
                  </a:cubicBezTo>
                  <a:cubicBezTo>
                    <a:pt x="128372" y="159930"/>
                    <a:pt x="124673" y="155545"/>
                    <a:pt x="121647" y="149699"/>
                  </a:cubicBezTo>
                  <a:cubicBezTo>
                    <a:pt x="118284" y="143852"/>
                    <a:pt x="114585" y="137640"/>
                    <a:pt x="117611" y="133986"/>
                  </a:cubicBezTo>
                  <a:cubicBezTo>
                    <a:pt x="120302" y="130332"/>
                    <a:pt x="115930" y="127043"/>
                    <a:pt x="119965" y="121927"/>
                  </a:cubicBezTo>
                  <a:cubicBezTo>
                    <a:pt x="124001" y="117177"/>
                    <a:pt x="128372" y="118639"/>
                    <a:pt x="127027" y="112061"/>
                  </a:cubicBezTo>
                  <a:cubicBezTo>
                    <a:pt x="125682" y="105484"/>
                    <a:pt x="131735" y="101830"/>
                    <a:pt x="132072" y="94887"/>
                  </a:cubicBezTo>
                  <a:cubicBezTo>
                    <a:pt x="132408" y="87944"/>
                    <a:pt x="139470" y="90137"/>
                    <a:pt x="145859" y="83925"/>
                  </a:cubicBezTo>
                  <a:cubicBezTo>
                    <a:pt x="152249" y="78078"/>
                    <a:pt x="159310" y="81367"/>
                    <a:pt x="164691" y="75886"/>
                  </a:cubicBezTo>
                  <a:cubicBezTo>
                    <a:pt x="169735" y="70770"/>
                    <a:pt x="173434" y="75155"/>
                    <a:pt x="177470" y="74790"/>
                  </a:cubicBezTo>
                  <a:cubicBezTo>
                    <a:pt x="175116" y="71136"/>
                    <a:pt x="169399" y="68943"/>
                    <a:pt x="168054" y="66020"/>
                  </a:cubicBezTo>
                  <a:cubicBezTo>
                    <a:pt x="166372" y="62366"/>
                    <a:pt x="174107" y="55058"/>
                    <a:pt x="176124" y="50673"/>
                  </a:cubicBezTo>
                  <a:cubicBezTo>
                    <a:pt x="178142" y="46288"/>
                    <a:pt x="167381" y="41172"/>
                    <a:pt x="164691" y="39710"/>
                  </a:cubicBezTo>
                  <a:cubicBezTo>
                    <a:pt x="162001" y="38614"/>
                    <a:pt x="156956" y="42268"/>
                    <a:pt x="154266" y="40441"/>
                  </a:cubicBezTo>
                  <a:cubicBezTo>
                    <a:pt x="151576" y="38614"/>
                    <a:pt x="147204" y="39710"/>
                    <a:pt x="145187" y="41537"/>
                  </a:cubicBezTo>
                  <a:cubicBezTo>
                    <a:pt x="143169" y="43365"/>
                    <a:pt x="126691" y="44826"/>
                    <a:pt x="127364" y="38980"/>
                  </a:cubicBezTo>
                  <a:cubicBezTo>
                    <a:pt x="128036" y="33133"/>
                    <a:pt x="120974" y="31306"/>
                    <a:pt x="121311" y="27652"/>
                  </a:cubicBezTo>
                  <a:cubicBezTo>
                    <a:pt x="121983" y="23998"/>
                    <a:pt x="117611" y="16690"/>
                    <a:pt x="111558" y="16324"/>
                  </a:cubicBezTo>
                  <a:cubicBezTo>
                    <a:pt x="105505" y="15594"/>
                    <a:pt x="106514" y="4266"/>
                    <a:pt x="102479" y="977"/>
                  </a:cubicBezTo>
                  <a:cubicBezTo>
                    <a:pt x="100125" y="-850"/>
                    <a:pt x="93735" y="246"/>
                    <a:pt x="89027" y="1343"/>
                  </a:cubicBezTo>
                  <a:cubicBezTo>
                    <a:pt x="94072" y="8285"/>
                    <a:pt x="96089" y="11209"/>
                    <a:pt x="92727" y="14497"/>
                  </a:cubicBezTo>
                  <a:cubicBezTo>
                    <a:pt x="88019" y="18882"/>
                    <a:pt x="92727" y="19613"/>
                    <a:pt x="83983" y="33133"/>
                  </a:cubicBezTo>
                  <a:cubicBezTo>
                    <a:pt x="75240" y="46653"/>
                    <a:pt x="60444" y="49942"/>
                    <a:pt x="53382" y="52500"/>
                  </a:cubicBezTo>
                  <a:cubicBezTo>
                    <a:pt x="46320" y="55058"/>
                    <a:pt x="43293" y="70770"/>
                    <a:pt x="39258" y="81732"/>
                  </a:cubicBezTo>
                  <a:cubicBezTo>
                    <a:pt x="35222" y="92695"/>
                    <a:pt x="32196" y="89041"/>
                    <a:pt x="28160" y="82463"/>
                  </a:cubicBezTo>
                  <a:cubicBezTo>
                    <a:pt x="24125" y="76251"/>
                    <a:pt x="21099" y="83560"/>
                    <a:pt x="16391" y="78809"/>
                  </a:cubicBezTo>
                  <a:cubicBezTo>
                    <a:pt x="11683" y="73693"/>
                    <a:pt x="13700" y="73693"/>
                    <a:pt x="16391" y="69674"/>
                  </a:cubicBezTo>
                  <a:cubicBezTo>
                    <a:pt x="17736" y="67482"/>
                    <a:pt x="16391" y="63828"/>
                    <a:pt x="13364" y="60173"/>
                  </a:cubicBezTo>
                  <a:cubicBezTo>
                    <a:pt x="8320" y="61270"/>
                    <a:pt x="2939" y="69674"/>
                    <a:pt x="585" y="76251"/>
                  </a:cubicBezTo>
                  <a:cubicBezTo>
                    <a:pt x="-2105" y="83194"/>
                    <a:pt x="5293" y="96714"/>
                    <a:pt x="6302" y="101465"/>
                  </a:cubicBezTo>
                  <a:cubicBezTo>
                    <a:pt x="7311" y="106215"/>
                    <a:pt x="2267" y="101830"/>
                    <a:pt x="1594" y="106215"/>
                  </a:cubicBezTo>
                  <a:cubicBezTo>
                    <a:pt x="922" y="109869"/>
                    <a:pt x="8656" y="114619"/>
                    <a:pt x="14373" y="119004"/>
                  </a:cubicBezTo>
                  <a:cubicBezTo>
                    <a:pt x="17736" y="120100"/>
                    <a:pt x="21099" y="122293"/>
                    <a:pt x="23453" y="125947"/>
                  </a:cubicBezTo>
                  <a:cubicBezTo>
                    <a:pt x="26815" y="130697"/>
                    <a:pt x="28497" y="136178"/>
                    <a:pt x="30178" y="141294"/>
                  </a:cubicBezTo>
                  <a:cubicBezTo>
                    <a:pt x="31523" y="143487"/>
                    <a:pt x="32868" y="145679"/>
                    <a:pt x="33877" y="147141"/>
                  </a:cubicBezTo>
                  <a:cubicBezTo>
                    <a:pt x="38249" y="152622"/>
                    <a:pt x="39258" y="157737"/>
                    <a:pt x="42957" y="168700"/>
                  </a:cubicBezTo>
                  <a:cubicBezTo>
                    <a:pt x="49346" y="173450"/>
                    <a:pt x="57753" y="174546"/>
                    <a:pt x="63470" y="181489"/>
                  </a:cubicBezTo>
                  <a:cubicBezTo>
                    <a:pt x="72550" y="193182"/>
                    <a:pt x="66497" y="205241"/>
                    <a:pt x="70532" y="217665"/>
                  </a:cubicBezTo>
                  <a:cubicBezTo>
                    <a:pt x="74231" y="229358"/>
                    <a:pt x="83983" y="235204"/>
                    <a:pt x="85665" y="248724"/>
                  </a:cubicBezTo>
                  <a:cubicBezTo>
                    <a:pt x="86337" y="252744"/>
                    <a:pt x="85665" y="256032"/>
                    <a:pt x="84320" y="258956"/>
                  </a:cubicBezTo>
                  <a:cubicBezTo>
                    <a:pt x="91381" y="265899"/>
                    <a:pt x="96762" y="274668"/>
                    <a:pt x="101134" y="283803"/>
                  </a:cubicBezTo>
                  <a:cubicBezTo>
                    <a:pt x="103488" y="285631"/>
                    <a:pt x="105842" y="287092"/>
                    <a:pt x="108868" y="288919"/>
                  </a:cubicBezTo>
                  <a:cubicBezTo>
                    <a:pt x="123328" y="297324"/>
                    <a:pt x="149895" y="313767"/>
                    <a:pt x="153930" y="321441"/>
                  </a:cubicBezTo>
                  <a:cubicBezTo>
                    <a:pt x="157629" y="329114"/>
                    <a:pt x="170071" y="336422"/>
                    <a:pt x="172762" y="338249"/>
                  </a:cubicBezTo>
                  <a:cubicBezTo>
                    <a:pt x="173434" y="338615"/>
                    <a:pt x="173771" y="340077"/>
                    <a:pt x="173771" y="341538"/>
                  </a:cubicBezTo>
                  <a:cubicBezTo>
                    <a:pt x="175116" y="340077"/>
                    <a:pt x="176461" y="338980"/>
                    <a:pt x="177133" y="338615"/>
                  </a:cubicBezTo>
                  <a:cubicBezTo>
                    <a:pt x="181841" y="336057"/>
                    <a:pt x="182178" y="326556"/>
                    <a:pt x="183523" y="323998"/>
                  </a:cubicBezTo>
                  <a:cubicBezTo>
                    <a:pt x="183859" y="323633"/>
                    <a:pt x="183859" y="323633"/>
                    <a:pt x="184195" y="323268"/>
                  </a:cubicBezTo>
                  <a:cubicBezTo>
                    <a:pt x="183859" y="319979"/>
                    <a:pt x="183859" y="317056"/>
                    <a:pt x="185540" y="315594"/>
                  </a:cubicBezTo>
                  <a:cubicBezTo>
                    <a:pt x="188903" y="313402"/>
                    <a:pt x="193947" y="304632"/>
                    <a:pt x="193947" y="300978"/>
                  </a:cubicBezTo>
                  <a:cubicBezTo>
                    <a:pt x="193947" y="297324"/>
                    <a:pt x="187894" y="297324"/>
                    <a:pt x="187894" y="292208"/>
                  </a:cubicBezTo>
                  <a:cubicBezTo>
                    <a:pt x="187894" y="287458"/>
                    <a:pt x="194284" y="279053"/>
                    <a:pt x="191593" y="276495"/>
                  </a:cubicBezTo>
                  <a:cubicBezTo>
                    <a:pt x="188903" y="273938"/>
                    <a:pt x="195629" y="265533"/>
                    <a:pt x="195293" y="261514"/>
                  </a:cubicBezTo>
                  <a:cubicBezTo>
                    <a:pt x="194956" y="257129"/>
                    <a:pt x="191930" y="237762"/>
                    <a:pt x="193947" y="235570"/>
                  </a:cubicBezTo>
                  <a:cubicBezTo>
                    <a:pt x="194956" y="234839"/>
                    <a:pt x="198992" y="233377"/>
                    <a:pt x="197310" y="22716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39" name="Freeform: Shape 138">
              <a:extLst>
                <a:ext uri="{FF2B5EF4-FFF2-40B4-BE49-F238E27FC236}">
                  <a16:creationId xmlns:a16="http://schemas.microsoft.com/office/drawing/2014/main" id="{1DB837FF-9585-4F44-A98B-BB2C0B622529}"/>
                </a:ext>
              </a:extLst>
            </p:cNvPr>
            <p:cNvSpPr/>
            <p:nvPr/>
          </p:nvSpPr>
          <p:spPr>
            <a:xfrm>
              <a:off x="7685026" y="2280070"/>
              <a:ext cx="211858" cy="211937"/>
            </a:xfrm>
            <a:custGeom>
              <a:avLst/>
              <a:gdLst>
                <a:gd name="connsiteX0" fmla="*/ 190746 w 211857"/>
                <a:gd name="connsiteY0" fmla="*/ 65774 h 211937"/>
                <a:gd name="connsiteX1" fmla="*/ 189065 w 211857"/>
                <a:gd name="connsiteY1" fmla="*/ 64312 h 211937"/>
                <a:gd name="connsiteX2" fmla="*/ 185366 w 211857"/>
                <a:gd name="connsiteY2" fmla="*/ 63581 h 211937"/>
                <a:gd name="connsiteX3" fmla="*/ 185366 w 211857"/>
                <a:gd name="connsiteY3" fmla="*/ 63581 h 211937"/>
                <a:gd name="connsiteX4" fmla="*/ 175277 w 211857"/>
                <a:gd name="connsiteY4" fmla="*/ 55542 h 211937"/>
                <a:gd name="connsiteX5" fmla="*/ 174941 w 211857"/>
                <a:gd name="connsiteY5" fmla="*/ 54811 h 211937"/>
                <a:gd name="connsiteX6" fmla="*/ 171242 w 211857"/>
                <a:gd name="connsiteY6" fmla="*/ 40195 h 211937"/>
                <a:gd name="connsiteX7" fmla="*/ 172587 w 211857"/>
                <a:gd name="connsiteY7" fmla="*/ 30694 h 211937"/>
                <a:gd name="connsiteX8" fmla="*/ 173932 w 211857"/>
                <a:gd name="connsiteY8" fmla="*/ 27406 h 211937"/>
                <a:gd name="connsiteX9" fmla="*/ 161490 w 211857"/>
                <a:gd name="connsiteY9" fmla="*/ 25944 h 211937"/>
                <a:gd name="connsiteX10" fmla="*/ 131224 w 211857"/>
                <a:gd name="connsiteY10" fmla="*/ 38368 h 211937"/>
                <a:gd name="connsiteX11" fmla="*/ 118782 w 211857"/>
                <a:gd name="connsiteY11" fmla="*/ 35079 h 211937"/>
                <a:gd name="connsiteX12" fmla="*/ 108357 w 211857"/>
                <a:gd name="connsiteY12" fmla="*/ 38733 h 211937"/>
                <a:gd name="connsiteX13" fmla="*/ 103649 w 211857"/>
                <a:gd name="connsiteY13" fmla="*/ 38003 h 211937"/>
                <a:gd name="connsiteX14" fmla="*/ 91207 w 211857"/>
                <a:gd name="connsiteY14" fmla="*/ 39830 h 211937"/>
                <a:gd name="connsiteX15" fmla="*/ 81118 w 211857"/>
                <a:gd name="connsiteY15" fmla="*/ 31791 h 211937"/>
                <a:gd name="connsiteX16" fmla="*/ 77083 w 211857"/>
                <a:gd name="connsiteY16" fmla="*/ 29964 h 211937"/>
                <a:gd name="connsiteX17" fmla="*/ 64304 w 211857"/>
                <a:gd name="connsiteY17" fmla="*/ 13155 h 211937"/>
                <a:gd name="connsiteX18" fmla="*/ 63632 w 211857"/>
                <a:gd name="connsiteY18" fmla="*/ 7674 h 211937"/>
                <a:gd name="connsiteX19" fmla="*/ 56570 w 211857"/>
                <a:gd name="connsiteY19" fmla="*/ 0 h 211937"/>
                <a:gd name="connsiteX20" fmla="*/ 52198 w 211857"/>
                <a:gd name="connsiteY20" fmla="*/ 11693 h 211937"/>
                <a:gd name="connsiteX21" fmla="*/ 31012 w 211857"/>
                <a:gd name="connsiteY21" fmla="*/ 25944 h 211937"/>
                <a:gd name="connsiteX22" fmla="*/ 36057 w 211857"/>
                <a:gd name="connsiteY22" fmla="*/ 52619 h 211937"/>
                <a:gd name="connsiteX23" fmla="*/ 19579 w 211857"/>
                <a:gd name="connsiteY23" fmla="*/ 46042 h 211937"/>
                <a:gd name="connsiteX24" fmla="*/ 26641 w 211857"/>
                <a:gd name="connsiteY24" fmla="*/ 21925 h 211937"/>
                <a:gd name="connsiteX25" fmla="*/ 24623 w 211857"/>
                <a:gd name="connsiteY25" fmla="*/ 9135 h 211937"/>
                <a:gd name="connsiteX26" fmla="*/ 19915 w 211857"/>
                <a:gd name="connsiteY26" fmla="*/ 12789 h 211937"/>
                <a:gd name="connsiteX27" fmla="*/ 6127 w 211857"/>
                <a:gd name="connsiteY27" fmla="*/ 33618 h 211937"/>
                <a:gd name="connsiteX28" fmla="*/ 3773 w 211857"/>
                <a:gd name="connsiteY28" fmla="*/ 47138 h 211937"/>
                <a:gd name="connsiteX29" fmla="*/ 1420 w 211857"/>
                <a:gd name="connsiteY29" fmla="*/ 55542 h 211937"/>
                <a:gd name="connsiteX30" fmla="*/ 8818 w 211857"/>
                <a:gd name="connsiteY30" fmla="*/ 59562 h 211937"/>
                <a:gd name="connsiteX31" fmla="*/ 15543 w 211857"/>
                <a:gd name="connsiteY31" fmla="*/ 71620 h 211937"/>
                <a:gd name="connsiteX32" fmla="*/ 25632 w 211857"/>
                <a:gd name="connsiteY32" fmla="*/ 95737 h 211937"/>
                <a:gd name="connsiteX33" fmla="*/ 52198 w 211857"/>
                <a:gd name="connsiteY33" fmla="*/ 98660 h 211937"/>
                <a:gd name="connsiteX34" fmla="*/ 74056 w 211857"/>
                <a:gd name="connsiteY34" fmla="*/ 109988 h 211937"/>
                <a:gd name="connsiteX35" fmla="*/ 92216 w 211857"/>
                <a:gd name="connsiteY35" fmla="*/ 115835 h 211937"/>
                <a:gd name="connsiteX36" fmla="*/ 88517 w 211857"/>
                <a:gd name="connsiteY36" fmla="*/ 149452 h 211937"/>
                <a:gd name="connsiteX37" fmla="*/ 94570 w 211857"/>
                <a:gd name="connsiteY37" fmla="*/ 163703 h 211937"/>
                <a:gd name="connsiteX38" fmla="*/ 93897 w 211857"/>
                <a:gd name="connsiteY38" fmla="*/ 177589 h 211937"/>
                <a:gd name="connsiteX39" fmla="*/ 96587 w 211857"/>
                <a:gd name="connsiteY39" fmla="*/ 187089 h 211937"/>
                <a:gd name="connsiteX40" fmla="*/ 94233 w 211857"/>
                <a:gd name="connsiteY40" fmla="*/ 188551 h 211937"/>
                <a:gd name="connsiteX41" fmla="*/ 106003 w 211857"/>
                <a:gd name="connsiteY41" fmla="*/ 207187 h 211937"/>
                <a:gd name="connsiteX42" fmla="*/ 115419 w 211857"/>
                <a:gd name="connsiteY42" fmla="*/ 211572 h 211937"/>
                <a:gd name="connsiteX43" fmla="*/ 123826 w 211857"/>
                <a:gd name="connsiteY43" fmla="*/ 209745 h 211937"/>
                <a:gd name="connsiteX44" fmla="*/ 134587 w 211857"/>
                <a:gd name="connsiteY44" fmla="*/ 203167 h 211937"/>
                <a:gd name="connsiteX45" fmla="*/ 145012 w 211857"/>
                <a:gd name="connsiteY45" fmla="*/ 196955 h 211937"/>
                <a:gd name="connsiteX46" fmla="*/ 153755 w 211857"/>
                <a:gd name="connsiteY46" fmla="*/ 187089 h 211937"/>
                <a:gd name="connsiteX47" fmla="*/ 155773 w 211857"/>
                <a:gd name="connsiteY47" fmla="*/ 179416 h 211937"/>
                <a:gd name="connsiteX48" fmla="*/ 147702 w 211857"/>
                <a:gd name="connsiteY48" fmla="*/ 177223 h 211937"/>
                <a:gd name="connsiteX49" fmla="*/ 143330 w 211857"/>
                <a:gd name="connsiteY49" fmla="*/ 165530 h 211937"/>
                <a:gd name="connsiteX50" fmla="*/ 137277 w 211857"/>
                <a:gd name="connsiteY50" fmla="*/ 151645 h 211937"/>
                <a:gd name="connsiteX51" fmla="*/ 147702 w 211857"/>
                <a:gd name="connsiteY51" fmla="*/ 149452 h 211937"/>
                <a:gd name="connsiteX52" fmla="*/ 161153 w 211857"/>
                <a:gd name="connsiteY52" fmla="*/ 154933 h 211937"/>
                <a:gd name="connsiteX53" fmla="*/ 167206 w 211857"/>
                <a:gd name="connsiteY53" fmla="*/ 155299 h 211937"/>
                <a:gd name="connsiteX54" fmla="*/ 177968 w 211857"/>
                <a:gd name="connsiteY54" fmla="*/ 147991 h 211937"/>
                <a:gd name="connsiteX55" fmla="*/ 197136 w 211857"/>
                <a:gd name="connsiteY55" fmla="*/ 139221 h 211937"/>
                <a:gd name="connsiteX56" fmla="*/ 201507 w 211857"/>
                <a:gd name="connsiteY56" fmla="*/ 132643 h 211937"/>
                <a:gd name="connsiteX57" fmla="*/ 191419 w 211857"/>
                <a:gd name="connsiteY57" fmla="*/ 118027 h 211937"/>
                <a:gd name="connsiteX58" fmla="*/ 193100 w 211857"/>
                <a:gd name="connsiteY58" fmla="*/ 108161 h 211937"/>
                <a:gd name="connsiteX59" fmla="*/ 200498 w 211857"/>
                <a:gd name="connsiteY59" fmla="*/ 99757 h 211937"/>
                <a:gd name="connsiteX60" fmla="*/ 202852 w 211857"/>
                <a:gd name="connsiteY60" fmla="*/ 89891 h 211937"/>
                <a:gd name="connsiteX61" fmla="*/ 208569 w 211857"/>
                <a:gd name="connsiteY61" fmla="*/ 77467 h 211937"/>
                <a:gd name="connsiteX62" fmla="*/ 214286 w 211857"/>
                <a:gd name="connsiteY62" fmla="*/ 68697 h 211937"/>
                <a:gd name="connsiteX63" fmla="*/ 190746 w 211857"/>
                <a:gd name="connsiteY63" fmla="*/ 65774 h 21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11857" h="211937">
                  <a:moveTo>
                    <a:pt x="190746" y="65774"/>
                  </a:moveTo>
                  <a:cubicBezTo>
                    <a:pt x="189065" y="65774"/>
                    <a:pt x="188728" y="65408"/>
                    <a:pt x="189065" y="64312"/>
                  </a:cubicBezTo>
                  <a:cubicBezTo>
                    <a:pt x="187720" y="64312"/>
                    <a:pt x="186375" y="64312"/>
                    <a:pt x="185366" y="63581"/>
                  </a:cubicBezTo>
                  <a:lnTo>
                    <a:pt x="185366" y="63581"/>
                  </a:lnTo>
                  <a:cubicBezTo>
                    <a:pt x="180994" y="61754"/>
                    <a:pt x="177631" y="59562"/>
                    <a:pt x="175277" y="55542"/>
                  </a:cubicBezTo>
                  <a:cubicBezTo>
                    <a:pt x="175277" y="55177"/>
                    <a:pt x="174941" y="54811"/>
                    <a:pt x="174941" y="54811"/>
                  </a:cubicBezTo>
                  <a:cubicBezTo>
                    <a:pt x="172587" y="50426"/>
                    <a:pt x="171242" y="45311"/>
                    <a:pt x="171242" y="40195"/>
                  </a:cubicBezTo>
                  <a:cubicBezTo>
                    <a:pt x="166534" y="38368"/>
                    <a:pt x="167543" y="32156"/>
                    <a:pt x="172587" y="30694"/>
                  </a:cubicBezTo>
                  <a:cubicBezTo>
                    <a:pt x="172923" y="29598"/>
                    <a:pt x="173259" y="28502"/>
                    <a:pt x="173932" y="27406"/>
                  </a:cubicBezTo>
                  <a:cubicBezTo>
                    <a:pt x="170906" y="26309"/>
                    <a:pt x="165861" y="25213"/>
                    <a:pt x="161490" y="25944"/>
                  </a:cubicBezTo>
                  <a:cubicBezTo>
                    <a:pt x="152074" y="27406"/>
                    <a:pt x="138959" y="33618"/>
                    <a:pt x="131224" y="38368"/>
                  </a:cubicBezTo>
                  <a:cubicBezTo>
                    <a:pt x="127861" y="40561"/>
                    <a:pt x="123490" y="38003"/>
                    <a:pt x="118782" y="35079"/>
                  </a:cubicBezTo>
                  <a:cubicBezTo>
                    <a:pt x="116092" y="37272"/>
                    <a:pt x="112729" y="38733"/>
                    <a:pt x="108357" y="38733"/>
                  </a:cubicBezTo>
                  <a:cubicBezTo>
                    <a:pt x="106676" y="38733"/>
                    <a:pt x="104994" y="38368"/>
                    <a:pt x="103649" y="38003"/>
                  </a:cubicBezTo>
                  <a:cubicBezTo>
                    <a:pt x="99950" y="40195"/>
                    <a:pt x="95578" y="40926"/>
                    <a:pt x="91207" y="39830"/>
                  </a:cubicBezTo>
                  <a:cubicBezTo>
                    <a:pt x="87171" y="38733"/>
                    <a:pt x="83472" y="35810"/>
                    <a:pt x="81118" y="31791"/>
                  </a:cubicBezTo>
                  <a:cubicBezTo>
                    <a:pt x="79773" y="31425"/>
                    <a:pt x="78092" y="31060"/>
                    <a:pt x="77083" y="29964"/>
                  </a:cubicBezTo>
                  <a:cubicBezTo>
                    <a:pt x="70694" y="25944"/>
                    <a:pt x="66995" y="20097"/>
                    <a:pt x="64304" y="13155"/>
                  </a:cubicBezTo>
                  <a:cubicBezTo>
                    <a:pt x="63632" y="11328"/>
                    <a:pt x="63295" y="9501"/>
                    <a:pt x="63632" y="7674"/>
                  </a:cubicBezTo>
                  <a:cubicBezTo>
                    <a:pt x="61278" y="4750"/>
                    <a:pt x="60605" y="0"/>
                    <a:pt x="56570" y="0"/>
                  </a:cubicBezTo>
                  <a:cubicBezTo>
                    <a:pt x="49844" y="0"/>
                    <a:pt x="56570" y="9501"/>
                    <a:pt x="52198" y="11693"/>
                  </a:cubicBezTo>
                  <a:cubicBezTo>
                    <a:pt x="47826" y="14251"/>
                    <a:pt x="32021" y="18636"/>
                    <a:pt x="31012" y="25944"/>
                  </a:cubicBezTo>
                  <a:cubicBezTo>
                    <a:pt x="30003" y="33252"/>
                    <a:pt x="39419" y="45311"/>
                    <a:pt x="36057" y="52619"/>
                  </a:cubicBezTo>
                  <a:cubicBezTo>
                    <a:pt x="33030" y="59927"/>
                    <a:pt x="22605" y="53715"/>
                    <a:pt x="19579" y="46042"/>
                  </a:cubicBezTo>
                  <a:cubicBezTo>
                    <a:pt x="16552" y="38368"/>
                    <a:pt x="28658" y="26675"/>
                    <a:pt x="26641" y="21925"/>
                  </a:cubicBezTo>
                  <a:cubicBezTo>
                    <a:pt x="25295" y="19001"/>
                    <a:pt x="23278" y="13155"/>
                    <a:pt x="24623" y="9135"/>
                  </a:cubicBezTo>
                  <a:cubicBezTo>
                    <a:pt x="22605" y="9866"/>
                    <a:pt x="20924" y="10962"/>
                    <a:pt x="19915" y="12789"/>
                  </a:cubicBezTo>
                  <a:cubicBezTo>
                    <a:pt x="15543" y="20097"/>
                    <a:pt x="6464" y="26309"/>
                    <a:pt x="6127" y="33618"/>
                  </a:cubicBezTo>
                  <a:cubicBezTo>
                    <a:pt x="6127" y="40926"/>
                    <a:pt x="6127" y="43849"/>
                    <a:pt x="3773" y="47138"/>
                  </a:cubicBezTo>
                  <a:cubicBezTo>
                    <a:pt x="1420" y="50792"/>
                    <a:pt x="-1943" y="55907"/>
                    <a:pt x="1420" y="55542"/>
                  </a:cubicBezTo>
                  <a:cubicBezTo>
                    <a:pt x="4782" y="55177"/>
                    <a:pt x="8818" y="55177"/>
                    <a:pt x="8818" y="59562"/>
                  </a:cubicBezTo>
                  <a:cubicBezTo>
                    <a:pt x="8818" y="63947"/>
                    <a:pt x="16216" y="65043"/>
                    <a:pt x="15543" y="71620"/>
                  </a:cubicBezTo>
                  <a:cubicBezTo>
                    <a:pt x="14871" y="78563"/>
                    <a:pt x="12180" y="96102"/>
                    <a:pt x="25632" y="95737"/>
                  </a:cubicBezTo>
                  <a:cubicBezTo>
                    <a:pt x="39083" y="95372"/>
                    <a:pt x="46818" y="89891"/>
                    <a:pt x="52198" y="98660"/>
                  </a:cubicBezTo>
                  <a:cubicBezTo>
                    <a:pt x="57915" y="107065"/>
                    <a:pt x="65313" y="111084"/>
                    <a:pt x="74056" y="109988"/>
                  </a:cubicBezTo>
                  <a:cubicBezTo>
                    <a:pt x="82800" y="108526"/>
                    <a:pt x="96924" y="106699"/>
                    <a:pt x="92216" y="115835"/>
                  </a:cubicBezTo>
                  <a:cubicBezTo>
                    <a:pt x="87508" y="124970"/>
                    <a:pt x="84481" y="143971"/>
                    <a:pt x="88517" y="149452"/>
                  </a:cubicBezTo>
                  <a:cubicBezTo>
                    <a:pt x="92552" y="154568"/>
                    <a:pt x="97932" y="159318"/>
                    <a:pt x="94570" y="163703"/>
                  </a:cubicBezTo>
                  <a:cubicBezTo>
                    <a:pt x="91207" y="168088"/>
                    <a:pt x="89862" y="173569"/>
                    <a:pt x="93897" y="177589"/>
                  </a:cubicBezTo>
                  <a:cubicBezTo>
                    <a:pt x="98269" y="181608"/>
                    <a:pt x="96924" y="185993"/>
                    <a:pt x="96587" y="187089"/>
                  </a:cubicBezTo>
                  <a:cubicBezTo>
                    <a:pt x="96587" y="187455"/>
                    <a:pt x="95578" y="187820"/>
                    <a:pt x="94233" y="188551"/>
                  </a:cubicBezTo>
                  <a:cubicBezTo>
                    <a:pt x="100286" y="195859"/>
                    <a:pt x="102640" y="203898"/>
                    <a:pt x="106003" y="207187"/>
                  </a:cubicBezTo>
                  <a:cubicBezTo>
                    <a:pt x="110711" y="211572"/>
                    <a:pt x="112056" y="213764"/>
                    <a:pt x="115419" y="211572"/>
                  </a:cubicBezTo>
                  <a:cubicBezTo>
                    <a:pt x="118782" y="209379"/>
                    <a:pt x="121136" y="207918"/>
                    <a:pt x="123826" y="209745"/>
                  </a:cubicBezTo>
                  <a:cubicBezTo>
                    <a:pt x="126516" y="211937"/>
                    <a:pt x="130552" y="207552"/>
                    <a:pt x="134587" y="203167"/>
                  </a:cubicBezTo>
                  <a:cubicBezTo>
                    <a:pt x="138959" y="198782"/>
                    <a:pt x="143330" y="202802"/>
                    <a:pt x="145012" y="196955"/>
                  </a:cubicBezTo>
                  <a:cubicBezTo>
                    <a:pt x="146357" y="191474"/>
                    <a:pt x="148711" y="188186"/>
                    <a:pt x="153755" y="187089"/>
                  </a:cubicBezTo>
                  <a:cubicBezTo>
                    <a:pt x="158799" y="185993"/>
                    <a:pt x="158799" y="179416"/>
                    <a:pt x="155773" y="179416"/>
                  </a:cubicBezTo>
                  <a:cubicBezTo>
                    <a:pt x="152410" y="179416"/>
                    <a:pt x="147702" y="184531"/>
                    <a:pt x="147702" y="177223"/>
                  </a:cubicBezTo>
                  <a:cubicBezTo>
                    <a:pt x="147702" y="169915"/>
                    <a:pt x="143330" y="171742"/>
                    <a:pt x="143330" y="165530"/>
                  </a:cubicBezTo>
                  <a:cubicBezTo>
                    <a:pt x="143330" y="159318"/>
                    <a:pt x="142994" y="155664"/>
                    <a:pt x="137277" y="151645"/>
                  </a:cubicBezTo>
                  <a:cubicBezTo>
                    <a:pt x="131561" y="147625"/>
                    <a:pt x="144676" y="146164"/>
                    <a:pt x="147702" y="149452"/>
                  </a:cubicBezTo>
                  <a:cubicBezTo>
                    <a:pt x="150392" y="152741"/>
                    <a:pt x="160481" y="150183"/>
                    <a:pt x="161153" y="154933"/>
                  </a:cubicBezTo>
                  <a:cubicBezTo>
                    <a:pt x="162162" y="160049"/>
                    <a:pt x="167206" y="161511"/>
                    <a:pt x="167206" y="155299"/>
                  </a:cubicBezTo>
                  <a:cubicBezTo>
                    <a:pt x="167206" y="149087"/>
                    <a:pt x="173259" y="146894"/>
                    <a:pt x="177968" y="147991"/>
                  </a:cubicBezTo>
                  <a:cubicBezTo>
                    <a:pt x="182675" y="149087"/>
                    <a:pt x="193100" y="140682"/>
                    <a:pt x="197136" y="139221"/>
                  </a:cubicBezTo>
                  <a:cubicBezTo>
                    <a:pt x="199490" y="138490"/>
                    <a:pt x="200162" y="135201"/>
                    <a:pt x="201507" y="132643"/>
                  </a:cubicBezTo>
                  <a:cubicBezTo>
                    <a:pt x="198481" y="127893"/>
                    <a:pt x="193436" y="120220"/>
                    <a:pt x="191419" y="118027"/>
                  </a:cubicBezTo>
                  <a:cubicBezTo>
                    <a:pt x="188056" y="114738"/>
                    <a:pt x="193773" y="112911"/>
                    <a:pt x="193100" y="108161"/>
                  </a:cubicBezTo>
                  <a:cubicBezTo>
                    <a:pt x="192428" y="103411"/>
                    <a:pt x="193100" y="100122"/>
                    <a:pt x="200498" y="99757"/>
                  </a:cubicBezTo>
                  <a:cubicBezTo>
                    <a:pt x="207897" y="99026"/>
                    <a:pt x="206551" y="92448"/>
                    <a:pt x="202852" y="89891"/>
                  </a:cubicBezTo>
                  <a:cubicBezTo>
                    <a:pt x="198817" y="87333"/>
                    <a:pt x="204534" y="80025"/>
                    <a:pt x="208569" y="77467"/>
                  </a:cubicBezTo>
                  <a:cubicBezTo>
                    <a:pt x="210250" y="76371"/>
                    <a:pt x="212268" y="73082"/>
                    <a:pt x="214286" y="68697"/>
                  </a:cubicBezTo>
                  <a:cubicBezTo>
                    <a:pt x="205879" y="65408"/>
                    <a:pt x="195454" y="65774"/>
                    <a:pt x="190746" y="6577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40" name="Freeform: Shape 139">
              <a:extLst>
                <a:ext uri="{FF2B5EF4-FFF2-40B4-BE49-F238E27FC236}">
                  <a16:creationId xmlns:a16="http://schemas.microsoft.com/office/drawing/2014/main" id="{8CFECB1E-D5AF-46A5-93DE-8E1647D0D3DD}"/>
                </a:ext>
              </a:extLst>
            </p:cNvPr>
            <p:cNvSpPr/>
            <p:nvPr/>
          </p:nvSpPr>
          <p:spPr>
            <a:xfrm>
              <a:off x="7926533" y="2390468"/>
              <a:ext cx="63894" cy="80390"/>
            </a:xfrm>
            <a:custGeom>
              <a:avLst/>
              <a:gdLst>
                <a:gd name="connsiteX0" fmla="*/ 13805 w 63893"/>
                <a:gd name="connsiteY0" fmla="*/ 15668 h 80389"/>
                <a:gd name="connsiteX1" fmla="*/ 6407 w 63893"/>
                <a:gd name="connsiteY1" fmla="*/ 24073 h 80389"/>
                <a:gd name="connsiteX2" fmla="*/ 354 w 63893"/>
                <a:gd name="connsiteY2" fmla="*/ 39785 h 80389"/>
                <a:gd name="connsiteX3" fmla="*/ 13133 w 63893"/>
                <a:gd name="connsiteY3" fmla="*/ 58786 h 80389"/>
                <a:gd name="connsiteX4" fmla="*/ 22213 w 63893"/>
                <a:gd name="connsiteY4" fmla="*/ 79249 h 80389"/>
                <a:gd name="connsiteX5" fmla="*/ 29947 w 63893"/>
                <a:gd name="connsiteY5" fmla="*/ 79980 h 80389"/>
                <a:gd name="connsiteX6" fmla="*/ 36336 w 63893"/>
                <a:gd name="connsiteY6" fmla="*/ 68287 h 80389"/>
                <a:gd name="connsiteX7" fmla="*/ 53823 w 63893"/>
                <a:gd name="connsiteY7" fmla="*/ 69018 h 80389"/>
                <a:gd name="connsiteX8" fmla="*/ 55504 w 63893"/>
                <a:gd name="connsiteY8" fmla="*/ 71210 h 80389"/>
                <a:gd name="connsiteX9" fmla="*/ 60212 w 63893"/>
                <a:gd name="connsiteY9" fmla="*/ 62806 h 80389"/>
                <a:gd name="connsiteX10" fmla="*/ 58531 w 63893"/>
                <a:gd name="connsiteY10" fmla="*/ 38324 h 80389"/>
                <a:gd name="connsiteX11" fmla="*/ 61221 w 63893"/>
                <a:gd name="connsiteY11" fmla="*/ 16764 h 80389"/>
                <a:gd name="connsiteX12" fmla="*/ 64248 w 63893"/>
                <a:gd name="connsiteY12" fmla="*/ 7264 h 80389"/>
                <a:gd name="connsiteX13" fmla="*/ 48779 w 63893"/>
                <a:gd name="connsiteY13" fmla="*/ 3244 h 80389"/>
                <a:gd name="connsiteX14" fmla="*/ 28602 w 63893"/>
                <a:gd name="connsiteY14" fmla="*/ 3610 h 80389"/>
                <a:gd name="connsiteX15" fmla="*/ 16832 w 63893"/>
                <a:gd name="connsiteY15" fmla="*/ 3244 h 80389"/>
                <a:gd name="connsiteX16" fmla="*/ 15151 w 63893"/>
                <a:gd name="connsiteY16" fmla="*/ 3610 h 80389"/>
                <a:gd name="connsiteX17" fmla="*/ 13805 w 63893"/>
                <a:gd name="connsiteY17" fmla="*/ 15668 h 8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893" h="80389">
                  <a:moveTo>
                    <a:pt x="13805" y="15668"/>
                  </a:moveTo>
                  <a:cubicBezTo>
                    <a:pt x="16160" y="20784"/>
                    <a:pt x="11115" y="23707"/>
                    <a:pt x="6407" y="24073"/>
                  </a:cubicBezTo>
                  <a:cubicBezTo>
                    <a:pt x="2036" y="24803"/>
                    <a:pt x="3044" y="36497"/>
                    <a:pt x="354" y="39785"/>
                  </a:cubicBezTo>
                  <a:cubicBezTo>
                    <a:pt x="-2336" y="43074"/>
                    <a:pt x="11115" y="51478"/>
                    <a:pt x="13133" y="58786"/>
                  </a:cubicBezTo>
                  <a:cubicBezTo>
                    <a:pt x="14478" y="63171"/>
                    <a:pt x="18850" y="72307"/>
                    <a:pt x="22213" y="79249"/>
                  </a:cubicBezTo>
                  <a:cubicBezTo>
                    <a:pt x="25239" y="80346"/>
                    <a:pt x="28266" y="81077"/>
                    <a:pt x="29947" y="79980"/>
                  </a:cubicBezTo>
                  <a:cubicBezTo>
                    <a:pt x="34319" y="77057"/>
                    <a:pt x="30283" y="67922"/>
                    <a:pt x="36336" y="68287"/>
                  </a:cubicBezTo>
                  <a:cubicBezTo>
                    <a:pt x="42389" y="69018"/>
                    <a:pt x="51469" y="64268"/>
                    <a:pt x="53823" y="69018"/>
                  </a:cubicBezTo>
                  <a:cubicBezTo>
                    <a:pt x="54159" y="69749"/>
                    <a:pt x="54832" y="70480"/>
                    <a:pt x="55504" y="71210"/>
                  </a:cubicBezTo>
                  <a:cubicBezTo>
                    <a:pt x="57522" y="67922"/>
                    <a:pt x="59540" y="63902"/>
                    <a:pt x="60212" y="62806"/>
                  </a:cubicBezTo>
                  <a:cubicBezTo>
                    <a:pt x="61221" y="60248"/>
                    <a:pt x="61221" y="46363"/>
                    <a:pt x="58531" y="38324"/>
                  </a:cubicBezTo>
                  <a:cubicBezTo>
                    <a:pt x="55841" y="30285"/>
                    <a:pt x="57858" y="20053"/>
                    <a:pt x="61221" y="16764"/>
                  </a:cubicBezTo>
                  <a:cubicBezTo>
                    <a:pt x="61894" y="16034"/>
                    <a:pt x="62903" y="12380"/>
                    <a:pt x="64248" y="7264"/>
                  </a:cubicBezTo>
                  <a:cubicBezTo>
                    <a:pt x="58531" y="4706"/>
                    <a:pt x="53487" y="2514"/>
                    <a:pt x="48779" y="3244"/>
                  </a:cubicBezTo>
                  <a:cubicBezTo>
                    <a:pt x="40372" y="4341"/>
                    <a:pt x="31965" y="9091"/>
                    <a:pt x="28602" y="3610"/>
                  </a:cubicBezTo>
                  <a:cubicBezTo>
                    <a:pt x="25575" y="-1506"/>
                    <a:pt x="20867" y="-775"/>
                    <a:pt x="16832" y="3244"/>
                  </a:cubicBezTo>
                  <a:cubicBezTo>
                    <a:pt x="16496" y="3610"/>
                    <a:pt x="15823" y="3975"/>
                    <a:pt x="15151" y="3610"/>
                  </a:cubicBezTo>
                  <a:cubicBezTo>
                    <a:pt x="14142" y="8726"/>
                    <a:pt x="12797" y="13110"/>
                    <a:pt x="13805" y="1566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41" name="Freeform: Shape 140">
              <a:extLst>
                <a:ext uri="{FF2B5EF4-FFF2-40B4-BE49-F238E27FC236}">
                  <a16:creationId xmlns:a16="http://schemas.microsoft.com/office/drawing/2014/main" id="{619245B4-6315-4EBA-93FF-5B1707D7179B}"/>
                </a:ext>
              </a:extLst>
            </p:cNvPr>
            <p:cNvSpPr/>
            <p:nvPr/>
          </p:nvSpPr>
          <p:spPr>
            <a:xfrm>
              <a:off x="7874368" y="2348767"/>
              <a:ext cx="73982" cy="131547"/>
            </a:xfrm>
            <a:custGeom>
              <a:avLst/>
              <a:gdLst>
                <a:gd name="connsiteX0" fmla="*/ 18218 w 73982"/>
                <a:gd name="connsiteY0" fmla="*/ 8770 h 131547"/>
                <a:gd name="connsiteX1" fmla="*/ 12501 w 73982"/>
                <a:gd name="connsiteY1" fmla="*/ 21194 h 131547"/>
                <a:gd name="connsiteX2" fmla="*/ 10147 w 73982"/>
                <a:gd name="connsiteY2" fmla="*/ 31060 h 131547"/>
                <a:gd name="connsiteX3" fmla="*/ 2749 w 73982"/>
                <a:gd name="connsiteY3" fmla="*/ 39464 h 131547"/>
                <a:gd name="connsiteX4" fmla="*/ 1068 w 73982"/>
                <a:gd name="connsiteY4" fmla="*/ 49330 h 131547"/>
                <a:gd name="connsiteX5" fmla="*/ 11156 w 73982"/>
                <a:gd name="connsiteY5" fmla="*/ 63947 h 131547"/>
                <a:gd name="connsiteX6" fmla="*/ 16873 w 73982"/>
                <a:gd name="connsiteY6" fmla="*/ 59927 h 131547"/>
                <a:gd name="connsiteX7" fmla="*/ 23262 w 73982"/>
                <a:gd name="connsiteY7" fmla="*/ 75274 h 131547"/>
                <a:gd name="connsiteX8" fmla="*/ 24607 w 73982"/>
                <a:gd name="connsiteY8" fmla="*/ 90622 h 131547"/>
                <a:gd name="connsiteX9" fmla="*/ 27970 w 73982"/>
                <a:gd name="connsiteY9" fmla="*/ 123143 h 131547"/>
                <a:gd name="connsiteX10" fmla="*/ 44784 w 73982"/>
                <a:gd name="connsiteY10" fmla="*/ 129720 h 131547"/>
                <a:gd name="connsiteX11" fmla="*/ 55209 w 73982"/>
                <a:gd name="connsiteY11" fmla="*/ 125335 h 131547"/>
                <a:gd name="connsiteX12" fmla="*/ 63280 w 73982"/>
                <a:gd name="connsiteY12" fmla="*/ 120950 h 131547"/>
                <a:gd name="connsiteX13" fmla="*/ 74041 w 73982"/>
                <a:gd name="connsiteY13" fmla="*/ 120950 h 131547"/>
                <a:gd name="connsiteX14" fmla="*/ 64961 w 73982"/>
                <a:gd name="connsiteY14" fmla="*/ 100487 h 131547"/>
                <a:gd name="connsiteX15" fmla="*/ 52182 w 73982"/>
                <a:gd name="connsiteY15" fmla="*/ 81486 h 131547"/>
                <a:gd name="connsiteX16" fmla="*/ 58236 w 73982"/>
                <a:gd name="connsiteY16" fmla="*/ 65774 h 131547"/>
                <a:gd name="connsiteX17" fmla="*/ 65634 w 73982"/>
                <a:gd name="connsiteY17" fmla="*/ 57369 h 131547"/>
                <a:gd name="connsiteX18" fmla="*/ 67315 w 73982"/>
                <a:gd name="connsiteY18" fmla="*/ 45676 h 131547"/>
                <a:gd name="connsiteX19" fmla="*/ 52855 w 73982"/>
                <a:gd name="connsiteY19" fmla="*/ 30694 h 131547"/>
                <a:gd name="connsiteX20" fmla="*/ 44784 w 73982"/>
                <a:gd name="connsiteY20" fmla="*/ 19732 h 131547"/>
                <a:gd name="connsiteX21" fmla="*/ 29315 w 73982"/>
                <a:gd name="connsiteY21" fmla="*/ 4385 h 131547"/>
                <a:gd name="connsiteX22" fmla="*/ 23599 w 73982"/>
                <a:gd name="connsiteY22" fmla="*/ 0 h 131547"/>
                <a:gd name="connsiteX23" fmla="*/ 18218 w 73982"/>
                <a:gd name="connsiteY23" fmla="*/ 8770 h 13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982" h="131547">
                  <a:moveTo>
                    <a:pt x="18218" y="8770"/>
                  </a:moveTo>
                  <a:cubicBezTo>
                    <a:pt x="14183" y="11328"/>
                    <a:pt x="8802" y="18636"/>
                    <a:pt x="12501" y="21194"/>
                  </a:cubicBezTo>
                  <a:cubicBezTo>
                    <a:pt x="16537" y="23752"/>
                    <a:pt x="17545" y="30329"/>
                    <a:pt x="10147" y="31060"/>
                  </a:cubicBezTo>
                  <a:cubicBezTo>
                    <a:pt x="2749" y="31791"/>
                    <a:pt x="2413" y="35079"/>
                    <a:pt x="2749" y="39464"/>
                  </a:cubicBezTo>
                  <a:cubicBezTo>
                    <a:pt x="3422" y="44215"/>
                    <a:pt x="-2295" y="46042"/>
                    <a:pt x="1068" y="49330"/>
                  </a:cubicBezTo>
                  <a:cubicBezTo>
                    <a:pt x="3422" y="51523"/>
                    <a:pt x="8130" y="59196"/>
                    <a:pt x="11156" y="63947"/>
                  </a:cubicBezTo>
                  <a:cubicBezTo>
                    <a:pt x="12165" y="61389"/>
                    <a:pt x="13510" y="59562"/>
                    <a:pt x="16873" y="59927"/>
                  </a:cubicBezTo>
                  <a:cubicBezTo>
                    <a:pt x="23262" y="61023"/>
                    <a:pt x="18218" y="72716"/>
                    <a:pt x="23262" y="75274"/>
                  </a:cubicBezTo>
                  <a:cubicBezTo>
                    <a:pt x="28306" y="78198"/>
                    <a:pt x="28306" y="87333"/>
                    <a:pt x="24607" y="90622"/>
                  </a:cubicBezTo>
                  <a:cubicBezTo>
                    <a:pt x="20908" y="93910"/>
                    <a:pt x="19563" y="112181"/>
                    <a:pt x="27970" y="123143"/>
                  </a:cubicBezTo>
                  <a:cubicBezTo>
                    <a:pt x="36377" y="134105"/>
                    <a:pt x="43103" y="132644"/>
                    <a:pt x="44784" y="129720"/>
                  </a:cubicBezTo>
                  <a:cubicBezTo>
                    <a:pt x="46802" y="126797"/>
                    <a:pt x="53191" y="129720"/>
                    <a:pt x="55209" y="125335"/>
                  </a:cubicBezTo>
                  <a:cubicBezTo>
                    <a:pt x="57227" y="120950"/>
                    <a:pt x="59581" y="126066"/>
                    <a:pt x="63280" y="120950"/>
                  </a:cubicBezTo>
                  <a:cubicBezTo>
                    <a:pt x="65297" y="118027"/>
                    <a:pt x="70005" y="119489"/>
                    <a:pt x="74041" y="120950"/>
                  </a:cubicBezTo>
                  <a:cubicBezTo>
                    <a:pt x="70678" y="114008"/>
                    <a:pt x="66306" y="104507"/>
                    <a:pt x="64961" y="100487"/>
                  </a:cubicBezTo>
                  <a:cubicBezTo>
                    <a:pt x="62607" y="93179"/>
                    <a:pt x="49156" y="84775"/>
                    <a:pt x="52182" y="81486"/>
                  </a:cubicBezTo>
                  <a:cubicBezTo>
                    <a:pt x="54873" y="78198"/>
                    <a:pt x="53864" y="66504"/>
                    <a:pt x="58236" y="65774"/>
                  </a:cubicBezTo>
                  <a:cubicBezTo>
                    <a:pt x="62607" y="65043"/>
                    <a:pt x="67651" y="62485"/>
                    <a:pt x="65634" y="57369"/>
                  </a:cubicBezTo>
                  <a:cubicBezTo>
                    <a:pt x="64625" y="54811"/>
                    <a:pt x="65970" y="50427"/>
                    <a:pt x="67315" y="45676"/>
                  </a:cubicBezTo>
                  <a:cubicBezTo>
                    <a:pt x="62943" y="45311"/>
                    <a:pt x="56554" y="30694"/>
                    <a:pt x="52855" y="30694"/>
                  </a:cubicBezTo>
                  <a:cubicBezTo>
                    <a:pt x="48820" y="30694"/>
                    <a:pt x="43775" y="26675"/>
                    <a:pt x="44784" y="19732"/>
                  </a:cubicBezTo>
                  <a:cubicBezTo>
                    <a:pt x="45793" y="12789"/>
                    <a:pt x="35032" y="12059"/>
                    <a:pt x="29315" y="4385"/>
                  </a:cubicBezTo>
                  <a:cubicBezTo>
                    <a:pt x="27970" y="2558"/>
                    <a:pt x="25952" y="1096"/>
                    <a:pt x="23599" y="0"/>
                  </a:cubicBezTo>
                  <a:cubicBezTo>
                    <a:pt x="22253" y="4385"/>
                    <a:pt x="19899" y="7674"/>
                    <a:pt x="18218" y="877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42" name="Freeform: Shape 141">
              <a:extLst>
                <a:ext uri="{FF2B5EF4-FFF2-40B4-BE49-F238E27FC236}">
                  <a16:creationId xmlns:a16="http://schemas.microsoft.com/office/drawing/2014/main" id="{B880240D-55A4-41CA-9CBF-7AA0A444E8A8}"/>
                </a:ext>
              </a:extLst>
            </p:cNvPr>
            <p:cNvSpPr/>
            <p:nvPr/>
          </p:nvSpPr>
          <p:spPr>
            <a:xfrm>
              <a:off x="7982373" y="2398097"/>
              <a:ext cx="43717" cy="65774"/>
            </a:xfrm>
            <a:custGeom>
              <a:avLst/>
              <a:gdLst>
                <a:gd name="connsiteX0" fmla="*/ 41026 w 43716"/>
                <a:gd name="connsiteY0" fmla="*/ 32887 h 65773"/>
                <a:gd name="connsiteX1" fmla="*/ 32619 w 43716"/>
                <a:gd name="connsiteY1" fmla="*/ 21559 h 65773"/>
                <a:gd name="connsiteX2" fmla="*/ 29257 w 43716"/>
                <a:gd name="connsiteY2" fmla="*/ 18270 h 65773"/>
                <a:gd name="connsiteX3" fmla="*/ 28584 w 43716"/>
                <a:gd name="connsiteY3" fmla="*/ 17540 h 65773"/>
                <a:gd name="connsiteX4" fmla="*/ 28248 w 43716"/>
                <a:gd name="connsiteY4" fmla="*/ 17174 h 65773"/>
                <a:gd name="connsiteX5" fmla="*/ 27911 w 43716"/>
                <a:gd name="connsiteY5" fmla="*/ 16809 h 65773"/>
                <a:gd name="connsiteX6" fmla="*/ 23203 w 43716"/>
                <a:gd name="connsiteY6" fmla="*/ 13886 h 65773"/>
                <a:gd name="connsiteX7" fmla="*/ 9416 w 43716"/>
                <a:gd name="connsiteY7" fmla="*/ 731 h 65773"/>
                <a:gd name="connsiteX8" fmla="*/ 9080 w 43716"/>
                <a:gd name="connsiteY8" fmla="*/ 0 h 65773"/>
                <a:gd name="connsiteX9" fmla="*/ 8743 w 43716"/>
                <a:gd name="connsiteY9" fmla="*/ 0 h 65773"/>
                <a:gd name="connsiteX10" fmla="*/ 5717 w 43716"/>
                <a:gd name="connsiteY10" fmla="*/ 9501 h 65773"/>
                <a:gd name="connsiteX11" fmla="*/ 3026 w 43716"/>
                <a:gd name="connsiteY11" fmla="*/ 31060 h 65773"/>
                <a:gd name="connsiteX12" fmla="*/ 4708 w 43716"/>
                <a:gd name="connsiteY12" fmla="*/ 55542 h 65773"/>
                <a:gd name="connsiteX13" fmla="*/ 0 w 43716"/>
                <a:gd name="connsiteY13" fmla="*/ 63947 h 65773"/>
                <a:gd name="connsiteX14" fmla="*/ 13787 w 43716"/>
                <a:gd name="connsiteY14" fmla="*/ 67235 h 65773"/>
                <a:gd name="connsiteX15" fmla="*/ 30265 w 43716"/>
                <a:gd name="connsiteY15" fmla="*/ 58831 h 65773"/>
                <a:gd name="connsiteX16" fmla="*/ 43717 w 43716"/>
                <a:gd name="connsiteY16" fmla="*/ 35810 h 65773"/>
                <a:gd name="connsiteX17" fmla="*/ 41026 w 43716"/>
                <a:gd name="connsiteY17" fmla="*/ 32887 h 6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716" h="65773">
                  <a:moveTo>
                    <a:pt x="41026" y="32887"/>
                  </a:moveTo>
                  <a:cubicBezTo>
                    <a:pt x="35982" y="29964"/>
                    <a:pt x="33292" y="25944"/>
                    <a:pt x="32619" y="21559"/>
                  </a:cubicBezTo>
                  <a:cubicBezTo>
                    <a:pt x="31274" y="20463"/>
                    <a:pt x="30265" y="19732"/>
                    <a:pt x="29257" y="18270"/>
                  </a:cubicBezTo>
                  <a:cubicBezTo>
                    <a:pt x="29257" y="18270"/>
                    <a:pt x="29257" y="18270"/>
                    <a:pt x="28584" y="17540"/>
                  </a:cubicBezTo>
                  <a:cubicBezTo>
                    <a:pt x="28584" y="17540"/>
                    <a:pt x="28248" y="17174"/>
                    <a:pt x="28248" y="17174"/>
                  </a:cubicBezTo>
                  <a:cubicBezTo>
                    <a:pt x="28248" y="17174"/>
                    <a:pt x="27911" y="17174"/>
                    <a:pt x="27911" y="16809"/>
                  </a:cubicBezTo>
                  <a:cubicBezTo>
                    <a:pt x="26230" y="15713"/>
                    <a:pt x="24549" y="14982"/>
                    <a:pt x="23203" y="13886"/>
                  </a:cubicBezTo>
                  <a:cubicBezTo>
                    <a:pt x="17487" y="10597"/>
                    <a:pt x="13451" y="6212"/>
                    <a:pt x="9416" y="731"/>
                  </a:cubicBezTo>
                  <a:cubicBezTo>
                    <a:pt x="9080" y="366"/>
                    <a:pt x="9080" y="366"/>
                    <a:pt x="9080" y="0"/>
                  </a:cubicBezTo>
                  <a:cubicBezTo>
                    <a:pt x="9080" y="0"/>
                    <a:pt x="8743" y="0"/>
                    <a:pt x="8743" y="0"/>
                  </a:cubicBezTo>
                  <a:cubicBezTo>
                    <a:pt x="7398" y="5116"/>
                    <a:pt x="6389" y="8770"/>
                    <a:pt x="5717" y="9501"/>
                  </a:cubicBezTo>
                  <a:cubicBezTo>
                    <a:pt x="2354" y="12789"/>
                    <a:pt x="0" y="23386"/>
                    <a:pt x="3026" y="31060"/>
                  </a:cubicBezTo>
                  <a:cubicBezTo>
                    <a:pt x="5717" y="39099"/>
                    <a:pt x="5717" y="52619"/>
                    <a:pt x="4708" y="55542"/>
                  </a:cubicBezTo>
                  <a:cubicBezTo>
                    <a:pt x="4035" y="57004"/>
                    <a:pt x="2018" y="60658"/>
                    <a:pt x="0" y="63947"/>
                  </a:cubicBezTo>
                  <a:cubicBezTo>
                    <a:pt x="2690" y="67235"/>
                    <a:pt x="6726" y="69793"/>
                    <a:pt x="13787" y="67235"/>
                  </a:cubicBezTo>
                  <a:cubicBezTo>
                    <a:pt x="22531" y="63947"/>
                    <a:pt x="26903" y="70524"/>
                    <a:pt x="30265" y="58831"/>
                  </a:cubicBezTo>
                  <a:cubicBezTo>
                    <a:pt x="32283" y="51888"/>
                    <a:pt x="38000" y="43118"/>
                    <a:pt x="43717" y="35810"/>
                  </a:cubicBezTo>
                  <a:cubicBezTo>
                    <a:pt x="43044" y="34714"/>
                    <a:pt x="42371" y="33618"/>
                    <a:pt x="41026" y="3288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43" name="Freeform: Shape 142">
              <a:extLst>
                <a:ext uri="{FF2B5EF4-FFF2-40B4-BE49-F238E27FC236}">
                  <a16:creationId xmlns:a16="http://schemas.microsoft.com/office/drawing/2014/main" id="{73F6B5F7-35F3-428F-81A1-359707412B44}"/>
                </a:ext>
              </a:extLst>
            </p:cNvPr>
            <p:cNvSpPr/>
            <p:nvPr/>
          </p:nvSpPr>
          <p:spPr>
            <a:xfrm>
              <a:off x="7508703" y="2069539"/>
              <a:ext cx="158052" cy="58465"/>
            </a:xfrm>
            <a:custGeom>
              <a:avLst/>
              <a:gdLst>
                <a:gd name="connsiteX0" fmla="*/ 130999 w 158052"/>
                <a:gd name="connsiteY0" fmla="*/ 37328 h 58465"/>
                <a:gd name="connsiteX1" fmla="*/ 55672 w 158052"/>
                <a:gd name="connsiteY1" fmla="*/ 1517 h 58465"/>
                <a:gd name="connsiteX2" fmla="*/ 186 w 158052"/>
                <a:gd name="connsiteY2" fmla="*/ 24173 h 58465"/>
                <a:gd name="connsiteX3" fmla="*/ 27088 w 158052"/>
                <a:gd name="connsiteY3" fmla="*/ 9556 h 58465"/>
                <a:gd name="connsiteX4" fmla="*/ 42221 w 158052"/>
                <a:gd name="connsiteY4" fmla="*/ 16865 h 58465"/>
                <a:gd name="connsiteX5" fmla="*/ 68451 w 158052"/>
                <a:gd name="connsiteY5" fmla="*/ 24173 h 58465"/>
                <a:gd name="connsiteX6" fmla="*/ 101743 w 158052"/>
                <a:gd name="connsiteY6" fmla="*/ 44636 h 58465"/>
                <a:gd name="connsiteX7" fmla="*/ 109477 w 158052"/>
                <a:gd name="connsiteY7" fmla="*/ 59252 h 58465"/>
                <a:gd name="connsiteX8" fmla="*/ 159920 w 158052"/>
                <a:gd name="connsiteY8" fmla="*/ 57790 h 58465"/>
                <a:gd name="connsiteX9" fmla="*/ 130999 w 158052"/>
                <a:gd name="connsiteY9" fmla="*/ 37328 h 5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52" h="58465">
                  <a:moveTo>
                    <a:pt x="130999" y="37328"/>
                  </a:moveTo>
                  <a:cubicBezTo>
                    <a:pt x="120575" y="37328"/>
                    <a:pt x="86610" y="9556"/>
                    <a:pt x="55672" y="1517"/>
                  </a:cubicBezTo>
                  <a:cubicBezTo>
                    <a:pt x="24398" y="-6522"/>
                    <a:pt x="-2504" y="19788"/>
                    <a:pt x="186" y="24173"/>
                  </a:cubicBezTo>
                  <a:cubicBezTo>
                    <a:pt x="4221" y="30750"/>
                    <a:pt x="19690" y="16134"/>
                    <a:pt x="27088" y="9556"/>
                  </a:cubicBezTo>
                  <a:cubicBezTo>
                    <a:pt x="34823" y="2979"/>
                    <a:pt x="41549" y="12845"/>
                    <a:pt x="42221" y="16865"/>
                  </a:cubicBezTo>
                  <a:cubicBezTo>
                    <a:pt x="42894" y="20884"/>
                    <a:pt x="52646" y="23442"/>
                    <a:pt x="68451" y="24173"/>
                  </a:cubicBezTo>
                  <a:cubicBezTo>
                    <a:pt x="84256" y="24904"/>
                    <a:pt x="86610" y="40251"/>
                    <a:pt x="101743" y="44636"/>
                  </a:cubicBezTo>
                  <a:cubicBezTo>
                    <a:pt x="116876" y="48655"/>
                    <a:pt x="101743" y="55963"/>
                    <a:pt x="109477" y="59252"/>
                  </a:cubicBezTo>
                  <a:cubicBezTo>
                    <a:pt x="117212" y="62541"/>
                    <a:pt x="157230" y="61810"/>
                    <a:pt x="159920" y="57790"/>
                  </a:cubicBezTo>
                  <a:cubicBezTo>
                    <a:pt x="162946" y="53771"/>
                    <a:pt x="141424" y="37328"/>
                    <a:pt x="130999" y="3732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44" name="Freeform: Shape 143">
              <a:extLst>
                <a:ext uri="{FF2B5EF4-FFF2-40B4-BE49-F238E27FC236}">
                  <a16:creationId xmlns:a16="http://schemas.microsoft.com/office/drawing/2014/main" id="{A5573A08-A2E5-4B15-A6E2-8CAFB059F926}"/>
                </a:ext>
              </a:extLst>
            </p:cNvPr>
            <p:cNvSpPr/>
            <p:nvPr/>
          </p:nvSpPr>
          <p:spPr>
            <a:xfrm>
              <a:off x="7604174" y="2159666"/>
              <a:ext cx="30265" cy="7308"/>
            </a:xfrm>
            <a:custGeom>
              <a:avLst/>
              <a:gdLst>
                <a:gd name="connsiteX0" fmla="*/ 27121 w 30265"/>
                <a:gd name="connsiteY0" fmla="*/ 7858 h 7308"/>
                <a:gd name="connsiteX1" fmla="*/ 32165 w 30265"/>
                <a:gd name="connsiteY1" fmla="*/ 9320 h 7308"/>
                <a:gd name="connsiteX2" fmla="*/ 218 w 30265"/>
                <a:gd name="connsiteY2" fmla="*/ 3108 h 7308"/>
                <a:gd name="connsiteX3" fmla="*/ 12997 w 30265"/>
                <a:gd name="connsiteY3" fmla="*/ 10416 h 7308"/>
                <a:gd name="connsiteX4" fmla="*/ 27121 w 30265"/>
                <a:gd name="connsiteY4" fmla="*/ 7858 h 7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65" h="7308">
                  <a:moveTo>
                    <a:pt x="27121" y="7858"/>
                  </a:moveTo>
                  <a:cubicBezTo>
                    <a:pt x="28802" y="8224"/>
                    <a:pt x="30483" y="8954"/>
                    <a:pt x="32165" y="9320"/>
                  </a:cubicBezTo>
                  <a:cubicBezTo>
                    <a:pt x="33510" y="2012"/>
                    <a:pt x="-3145" y="-3835"/>
                    <a:pt x="218" y="3108"/>
                  </a:cubicBezTo>
                  <a:cubicBezTo>
                    <a:pt x="1563" y="5666"/>
                    <a:pt x="6944" y="8224"/>
                    <a:pt x="12997" y="10416"/>
                  </a:cubicBezTo>
                  <a:cubicBezTo>
                    <a:pt x="17032" y="7858"/>
                    <a:pt x="22413" y="6762"/>
                    <a:pt x="27121" y="785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45" name="Freeform: Shape 144">
              <a:extLst>
                <a:ext uri="{FF2B5EF4-FFF2-40B4-BE49-F238E27FC236}">
                  <a16:creationId xmlns:a16="http://schemas.microsoft.com/office/drawing/2014/main" id="{57C58C18-A894-4648-A82F-A0D0154CEF22}"/>
                </a:ext>
              </a:extLst>
            </p:cNvPr>
            <p:cNvSpPr/>
            <p:nvPr/>
          </p:nvSpPr>
          <p:spPr>
            <a:xfrm>
              <a:off x="7781497" y="2157287"/>
              <a:ext cx="23540" cy="7308"/>
            </a:xfrm>
            <a:custGeom>
              <a:avLst/>
              <a:gdLst>
                <a:gd name="connsiteX0" fmla="*/ 3478 w 23539"/>
                <a:gd name="connsiteY0" fmla="*/ 10603 h 7308"/>
                <a:gd name="connsiteX1" fmla="*/ 16930 w 23539"/>
                <a:gd name="connsiteY1" fmla="*/ 8410 h 7308"/>
                <a:gd name="connsiteX2" fmla="*/ 22983 w 23539"/>
                <a:gd name="connsiteY2" fmla="*/ 10603 h 7308"/>
                <a:gd name="connsiteX3" fmla="*/ 26346 w 23539"/>
                <a:gd name="connsiteY3" fmla="*/ 7314 h 7308"/>
                <a:gd name="connsiteX4" fmla="*/ 788 w 23539"/>
                <a:gd name="connsiteY4" fmla="*/ 7314 h 7308"/>
                <a:gd name="connsiteX5" fmla="*/ 3478 w 23539"/>
                <a:gd name="connsiteY5" fmla="*/ 10603 h 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9" h="7308">
                  <a:moveTo>
                    <a:pt x="3478" y="10603"/>
                  </a:moveTo>
                  <a:cubicBezTo>
                    <a:pt x="7514" y="8045"/>
                    <a:pt x="12558" y="6949"/>
                    <a:pt x="16930" y="8410"/>
                  </a:cubicBezTo>
                  <a:cubicBezTo>
                    <a:pt x="18947" y="9141"/>
                    <a:pt x="20965" y="9872"/>
                    <a:pt x="22983" y="10603"/>
                  </a:cubicBezTo>
                  <a:cubicBezTo>
                    <a:pt x="24664" y="9507"/>
                    <a:pt x="26009" y="8410"/>
                    <a:pt x="26346" y="7314"/>
                  </a:cubicBezTo>
                  <a:cubicBezTo>
                    <a:pt x="29036" y="-725"/>
                    <a:pt x="-5601" y="-4014"/>
                    <a:pt x="788" y="7314"/>
                  </a:cubicBezTo>
                  <a:cubicBezTo>
                    <a:pt x="1797" y="8776"/>
                    <a:pt x="2470" y="9872"/>
                    <a:pt x="3478" y="1060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46" name="Freeform: Shape 145">
              <a:extLst>
                <a:ext uri="{FF2B5EF4-FFF2-40B4-BE49-F238E27FC236}">
                  <a16:creationId xmlns:a16="http://schemas.microsoft.com/office/drawing/2014/main" id="{2148B0C7-460A-4630-9298-B1DDC85A1477}"/>
                </a:ext>
              </a:extLst>
            </p:cNvPr>
            <p:cNvSpPr/>
            <p:nvPr/>
          </p:nvSpPr>
          <p:spPr>
            <a:xfrm>
              <a:off x="7901241" y="3549245"/>
              <a:ext cx="23540" cy="14616"/>
            </a:xfrm>
            <a:custGeom>
              <a:avLst/>
              <a:gdLst>
                <a:gd name="connsiteX0" fmla="*/ 10177 w 23539"/>
                <a:gd name="connsiteY0" fmla="*/ 12679 h 14616"/>
                <a:gd name="connsiteX1" fmla="*/ 18584 w 23539"/>
                <a:gd name="connsiteY1" fmla="*/ 12679 h 14616"/>
                <a:gd name="connsiteX2" fmla="*/ 26318 w 23539"/>
                <a:gd name="connsiteY2" fmla="*/ 3544 h 14616"/>
                <a:gd name="connsiteX3" fmla="*/ 88 w 23539"/>
                <a:gd name="connsiteY3" fmla="*/ 16333 h 14616"/>
                <a:gd name="connsiteX4" fmla="*/ 10177 w 23539"/>
                <a:gd name="connsiteY4" fmla="*/ 12679 h 14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9" h="14616">
                  <a:moveTo>
                    <a:pt x="10177" y="12679"/>
                  </a:moveTo>
                  <a:lnTo>
                    <a:pt x="18584" y="12679"/>
                  </a:lnTo>
                  <a:cubicBezTo>
                    <a:pt x="23628" y="9756"/>
                    <a:pt x="27663" y="6102"/>
                    <a:pt x="26318" y="3544"/>
                  </a:cubicBezTo>
                  <a:cubicBezTo>
                    <a:pt x="21274" y="-7784"/>
                    <a:pt x="-1593" y="11218"/>
                    <a:pt x="88" y="16333"/>
                  </a:cubicBezTo>
                  <a:cubicBezTo>
                    <a:pt x="3115" y="14141"/>
                    <a:pt x="6814" y="12679"/>
                    <a:pt x="10177" y="1267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47" name="Freeform: Shape 146">
              <a:extLst>
                <a:ext uri="{FF2B5EF4-FFF2-40B4-BE49-F238E27FC236}">
                  <a16:creationId xmlns:a16="http://schemas.microsoft.com/office/drawing/2014/main" id="{25BCAB39-0B9E-4C18-8770-4E1A47B36ECB}"/>
                </a:ext>
              </a:extLst>
            </p:cNvPr>
            <p:cNvSpPr/>
            <p:nvPr/>
          </p:nvSpPr>
          <p:spPr>
            <a:xfrm>
              <a:off x="7879274" y="3543935"/>
              <a:ext cx="20177" cy="18270"/>
            </a:xfrm>
            <a:custGeom>
              <a:avLst/>
              <a:gdLst>
                <a:gd name="connsiteX0" fmla="*/ 20037 w 20176"/>
                <a:gd name="connsiteY0" fmla="*/ 85 h 18270"/>
                <a:gd name="connsiteX1" fmla="*/ 1878 w 20176"/>
                <a:gd name="connsiteY1" fmla="*/ 21278 h 18270"/>
                <a:gd name="connsiteX2" fmla="*/ 20037 w 20176"/>
                <a:gd name="connsiteY2" fmla="*/ 85 h 18270"/>
              </a:gdLst>
              <a:ahLst/>
              <a:cxnLst>
                <a:cxn ang="0">
                  <a:pos x="connsiteX0" y="connsiteY0"/>
                </a:cxn>
                <a:cxn ang="0">
                  <a:pos x="connsiteX1" y="connsiteY1"/>
                </a:cxn>
                <a:cxn ang="0">
                  <a:pos x="connsiteX2" y="connsiteY2"/>
                </a:cxn>
              </a:cxnLst>
              <a:rect l="l" t="t" r="r" b="b"/>
              <a:pathLst>
                <a:path w="20176" h="18270">
                  <a:moveTo>
                    <a:pt x="20037" y="85"/>
                  </a:moveTo>
                  <a:cubicBezTo>
                    <a:pt x="12303" y="-1377"/>
                    <a:pt x="-5856" y="16528"/>
                    <a:pt x="1878" y="21278"/>
                  </a:cubicBezTo>
                  <a:cubicBezTo>
                    <a:pt x="10285" y="26029"/>
                    <a:pt x="27772" y="1546"/>
                    <a:pt x="20037" y="8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48" name="Freeform: Shape 147">
              <a:extLst>
                <a:ext uri="{FF2B5EF4-FFF2-40B4-BE49-F238E27FC236}">
                  <a16:creationId xmlns:a16="http://schemas.microsoft.com/office/drawing/2014/main" id="{A052918B-5858-4015-9103-83363988526A}"/>
                </a:ext>
              </a:extLst>
            </p:cNvPr>
            <p:cNvSpPr/>
            <p:nvPr/>
          </p:nvSpPr>
          <p:spPr>
            <a:xfrm>
              <a:off x="7563863" y="2477026"/>
              <a:ext cx="87433" cy="116931"/>
            </a:xfrm>
            <a:custGeom>
              <a:avLst/>
              <a:gdLst>
                <a:gd name="connsiteX0" fmla="*/ 83573 w 87433"/>
                <a:gd name="connsiteY0" fmla="*/ 31425 h 116930"/>
                <a:gd name="connsiteX1" fmla="*/ 72476 w 87433"/>
                <a:gd name="connsiteY1" fmla="*/ 21194 h 116930"/>
                <a:gd name="connsiteX2" fmla="*/ 60706 w 87433"/>
                <a:gd name="connsiteY2" fmla="*/ 21194 h 116930"/>
                <a:gd name="connsiteX3" fmla="*/ 50954 w 87433"/>
                <a:gd name="connsiteY3" fmla="*/ 12789 h 116930"/>
                <a:gd name="connsiteX4" fmla="*/ 31786 w 87433"/>
                <a:gd name="connsiteY4" fmla="*/ 0 h 116930"/>
                <a:gd name="connsiteX5" fmla="*/ 31786 w 87433"/>
                <a:gd name="connsiteY5" fmla="*/ 2558 h 116930"/>
                <a:gd name="connsiteX6" fmla="*/ 21025 w 87433"/>
                <a:gd name="connsiteY6" fmla="*/ 9135 h 116930"/>
                <a:gd name="connsiteX7" fmla="*/ 15981 w 87433"/>
                <a:gd name="connsiteY7" fmla="*/ 22655 h 116930"/>
                <a:gd name="connsiteX8" fmla="*/ 8919 w 87433"/>
                <a:gd name="connsiteY8" fmla="*/ 33618 h 116930"/>
                <a:gd name="connsiteX9" fmla="*/ 4883 w 87433"/>
                <a:gd name="connsiteY9" fmla="*/ 43484 h 116930"/>
                <a:gd name="connsiteX10" fmla="*/ 1521 w 87433"/>
                <a:gd name="connsiteY10" fmla="*/ 55907 h 116930"/>
                <a:gd name="connsiteX11" fmla="*/ 512 w 87433"/>
                <a:gd name="connsiteY11" fmla="*/ 67966 h 116930"/>
                <a:gd name="connsiteX12" fmla="*/ 9591 w 87433"/>
                <a:gd name="connsiteY12" fmla="*/ 77467 h 116930"/>
                <a:gd name="connsiteX13" fmla="*/ 17326 w 87433"/>
                <a:gd name="connsiteY13" fmla="*/ 79659 h 116930"/>
                <a:gd name="connsiteX14" fmla="*/ 10264 w 87433"/>
                <a:gd name="connsiteY14" fmla="*/ 90987 h 116930"/>
                <a:gd name="connsiteX15" fmla="*/ 8919 w 87433"/>
                <a:gd name="connsiteY15" fmla="*/ 91352 h 116930"/>
                <a:gd name="connsiteX16" fmla="*/ 11945 w 87433"/>
                <a:gd name="connsiteY16" fmla="*/ 100853 h 116930"/>
                <a:gd name="connsiteX17" fmla="*/ 11945 w 87433"/>
                <a:gd name="connsiteY17" fmla="*/ 109988 h 116930"/>
                <a:gd name="connsiteX18" fmla="*/ 23715 w 87433"/>
                <a:gd name="connsiteY18" fmla="*/ 113642 h 116930"/>
                <a:gd name="connsiteX19" fmla="*/ 34812 w 87433"/>
                <a:gd name="connsiteY19" fmla="*/ 112911 h 116930"/>
                <a:gd name="connsiteX20" fmla="*/ 48936 w 87433"/>
                <a:gd name="connsiteY20" fmla="*/ 83678 h 116930"/>
                <a:gd name="connsiteX21" fmla="*/ 79538 w 87433"/>
                <a:gd name="connsiteY21" fmla="*/ 64312 h 116930"/>
                <a:gd name="connsiteX22" fmla="*/ 88281 w 87433"/>
                <a:gd name="connsiteY22" fmla="*/ 45676 h 116930"/>
                <a:gd name="connsiteX23" fmla="*/ 83573 w 87433"/>
                <a:gd name="connsiteY23" fmla="*/ 31425 h 11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433" h="116930">
                  <a:moveTo>
                    <a:pt x="83573" y="31425"/>
                  </a:moveTo>
                  <a:cubicBezTo>
                    <a:pt x="77856" y="23752"/>
                    <a:pt x="73821" y="19001"/>
                    <a:pt x="72476" y="21194"/>
                  </a:cubicBezTo>
                  <a:cubicBezTo>
                    <a:pt x="71131" y="23386"/>
                    <a:pt x="64742" y="24117"/>
                    <a:pt x="60706" y="21194"/>
                  </a:cubicBezTo>
                  <a:cubicBezTo>
                    <a:pt x="56334" y="18270"/>
                    <a:pt x="54317" y="12789"/>
                    <a:pt x="50954" y="12789"/>
                  </a:cubicBezTo>
                  <a:cubicBezTo>
                    <a:pt x="47927" y="12789"/>
                    <a:pt x="37503" y="5846"/>
                    <a:pt x="31786" y="0"/>
                  </a:cubicBezTo>
                  <a:cubicBezTo>
                    <a:pt x="31786" y="731"/>
                    <a:pt x="31786" y="1827"/>
                    <a:pt x="31786" y="2558"/>
                  </a:cubicBezTo>
                  <a:cubicBezTo>
                    <a:pt x="32122" y="6212"/>
                    <a:pt x="27078" y="8770"/>
                    <a:pt x="21025" y="9135"/>
                  </a:cubicBezTo>
                  <a:cubicBezTo>
                    <a:pt x="15308" y="9501"/>
                    <a:pt x="15981" y="17174"/>
                    <a:pt x="15981" y="22655"/>
                  </a:cubicBezTo>
                  <a:cubicBezTo>
                    <a:pt x="15981" y="27771"/>
                    <a:pt x="11273" y="27771"/>
                    <a:pt x="8919" y="33618"/>
                  </a:cubicBezTo>
                  <a:cubicBezTo>
                    <a:pt x="6901" y="39464"/>
                    <a:pt x="9591" y="40560"/>
                    <a:pt x="4883" y="43484"/>
                  </a:cubicBezTo>
                  <a:cubicBezTo>
                    <a:pt x="175" y="46407"/>
                    <a:pt x="-1506" y="51157"/>
                    <a:pt x="1521" y="55907"/>
                  </a:cubicBezTo>
                  <a:cubicBezTo>
                    <a:pt x="4211" y="60658"/>
                    <a:pt x="1184" y="65408"/>
                    <a:pt x="512" y="67966"/>
                  </a:cubicBezTo>
                  <a:cubicBezTo>
                    <a:pt x="-161" y="70889"/>
                    <a:pt x="4547" y="71986"/>
                    <a:pt x="9591" y="77467"/>
                  </a:cubicBezTo>
                  <a:cubicBezTo>
                    <a:pt x="14299" y="82582"/>
                    <a:pt x="14972" y="75274"/>
                    <a:pt x="17326" y="79659"/>
                  </a:cubicBezTo>
                  <a:cubicBezTo>
                    <a:pt x="19343" y="83678"/>
                    <a:pt x="15981" y="90987"/>
                    <a:pt x="10264" y="90987"/>
                  </a:cubicBezTo>
                  <a:cubicBezTo>
                    <a:pt x="9928" y="90987"/>
                    <a:pt x="9255" y="90987"/>
                    <a:pt x="8919" y="91352"/>
                  </a:cubicBezTo>
                  <a:cubicBezTo>
                    <a:pt x="11945" y="95006"/>
                    <a:pt x="13290" y="98660"/>
                    <a:pt x="11945" y="100853"/>
                  </a:cubicBezTo>
                  <a:cubicBezTo>
                    <a:pt x="9255" y="105238"/>
                    <a:pt x="7237" y="105238"/>
                    <a:pt x="11945" y="109988"/>
                  </a:cubicBezTo>
                  <a:cubicBezTo>
                    <a:pt x="16653" y="115104"/>
                    <a:pt x="20016" y="107430"/>
                    <a:pt x="23715" y="113642"/>
                  </a:cubicBezTo>
                  <a:cubicBezTo>
                    <a:pt x="27751" y="119854"/>
                    <a:pt x="30777" y="123873"/>
                    <a:pt x="34812" y="112911"/>
                  </a:cubicBezTo>
                  <a:cubicBezTo>
                    <a:pt x="38848" y="101949"/>
                    <a:pt x="41538" y="86236"/>
                    <a:pt x="48936" y="83678"/>
                  </a:cubicBezTo>
                  <a:cubicBezTo>
                    <a:pt x="55998" y="81121"/>
                    <a:pt x="70795" y="77832"/>
                    <a:pt x="79538" y="64312"/>
                  </a:cubicBezTo>
                  <a:cubicBezTo>
                    <a:pt x="88281" y="50792"/>
                    <a:pt x="83573" y="50061"/>
                    <a:pt x="88281" y="45676"/>
                  </a:cubicBezTo>
                  <a:cubicBezTo>
                    <a:pt x="91308" y="42022"/>
                    <a:pt x="89290" y="38733"/>
                    <a:pt x="83573" y="3142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49" name="Freeform: Shape 148">
              <a:extLst>
                <a:ext uri="{FF2B5EF4-FFF2-40B4-BE49-F238E27FC236}">
                  <a16:creationId xmlns:a16="http://schemas.microsoft.com/office/drawing/2014/main" id="{20CA1C23-0F84-42B6-B1C2-8588D8BEFE81}"/>
                </a:ext>
              </a:extLst>
            </p:cNvPr>
            <p:cNvSpPr/>
            <p:nvPr/>
          </p:nvSpPr>
          <p:spPr>
            <a:xfrm>
              <a:off x="7696870" y="403291"/>
              <a:ext cx="951678" cy="836786"/>
            </a:xfrm>
            <a:custGeom>
              <a:avLst/>
              <a:gdLst>
                <a:gd name="connsiteX0" fmla="*/ 900563 w 951677"/>
                <a:gd name="connsiteY0" fmla="*/ 76776 h 836786"/>
                <a:gd name="connsiteX1" fmla="*/ 868616 w 951677"/>
                <a:gd name="connsiteY1" fmla="*/ 93950 h 836786"/>
                <a:gd name="connsiteX2" fmla="*/ 836669 w 951677"/>
                <a:gd name="connsiteY2" fmla="*/ 96143 h 836786"/>
                <a:gd name="connsiteX3" fmla="*/ 822882 w 951677"/>
                <a:gd name="connsiteY3" fmla="*/ 90296 h 836786"/>
                <a:gd name="connsiteX4" fmla="*/ 792280 w 951677"/>
                <a:gd name="connsiteY4" fmla="*/ 114048 h 836786"/>
                <a:gd name="connsiteX5" fmla="*/ 766050 w 951677"/>
                <a:gd name="connsiteY5" fmla="*/ 134145 h 836786"/>
                <a:gd name="connsiteX6" fmla="*/ 791944 w 951677"/>
                <a:gd name="connsiteY6" fmla="*/ 96143 h 836786"/>
                <a:gd name="connsiteX7" fmla="*/ 782192 w 951677"/>
                <a:gd name="connsiteY7" fmla="*/ 69468 h 836786"/>
                <a:gd name="connsiteX8" fmla="*/ 762351 w 951677"/>
                <a:gd name="connsiteY8" fmla="*/ 84084 h 836786"/>
                <a:gd name="connsiteX9" fmla="*/ 712581 w 951677"/>
                <a:gd name="connsiteY9" fmla="*/ 102355 h 836786"/>
                <a:gd name="connsiteX10" fmla="*/ 744864 w 951677"/>
                <a:gd name="connsiteY10" fmla="*/ 78603 h 836786"/>
                <a:gd name="connsiteX11" fmla="*/ 681643 w 951677"/>
                <a:gd name="connsiteY11" fmla="*/ 76411 h 836786"/>
                <a:gd name="connsiteX12" fmla="*/ 627502 w 951677"/>
                <a:gd name="connsiteY12" fmla="*/ 86277 h 836786"/>
                <a:gd name="connsiteX13" fmla="*/ 687360 w 951677"/>
                <a:gd name="connsiteY13" fmla="*/ 68006 h 836786"/>
                <a:gd name="connsiteX14" fmla="*/ 760670 w 951677"/>
                <a:gd name="connsiteY14" fmla="*/ 62160 h 836786"/>
                <a:gd name="connsiteX15" fmla="*/ 804050 w 951677"/>
                <a:gd name="connsiteY15" fmla="*/ 47909 h 836786"/>
                <a:gd name="connsiteX16" fmla="*/ 775130 w 951677"/>
                <a:gd name="connsiteY16" fmla="*/ 34388 h 836786"/>
                <a:gd name="connsiteX17" fmla="*/ 753944 w 951677"/>
                <a:gd name="connsiteY17" fmla="*/ 26715 h 836786"/>
                <a:gd name="connsiteX18" fmla="*/ 735112 w 951677"/>
                <a:gd name="connsiteY18" fmla="*/ 13560 h 836786"/>
                <a:gd name="connsiteX19" fmla="*/ 691396 w 951677"/>
                <a:gd name="connsiteY19" fmla="*/ 6983 h 836786"/>
                <a:gd name="connsiteX20" fmla="*/ 643980 w 951677"/>
                <a:gd name="connsiteY20" fmla="*/ 405 h 836786"/>
                <a:gd name="connsiteX21" fmla="*/ 579077 w 951677"/>
                <a:gd name="connsiteY21" fmla="*/ 2598 h 836786"/>
                <a:gd name="connsiteX22" fmla="*/ 556883 w 951677"/>
                <a:gd name="connsiteY22" fmla="*/ 6983 h 836786"/>
                <a:gd name="connsiteX23" fmla="*/ 541750 w 951677"/>
                <a:gd name="connsiteY23" fmla="*/ 15753 h 836786"/>
                <a:gd name="connsiteX24" fmla="*/ 530653 w 951677"/>
                <a:gd name="connsiteY24" fmla="*/ 22695 h 836786"/>
                <a:gd name="connsiteX25" fmla="*/ 506777 w 951677"/>
                <a:gd name="connsiteY25" fmla="*/ 16849 h 836786"/>
                <a:gd name="connsiteX26" fmla="*/ 464405 w 951677"/>
                <a:gd name="connsiteY26" fmla="*/ 16849 h 836786"/>
                <a:gd name="connsiteX27" fmla="*/ 412618 w 951677"/>
                <a:gd name="connsiteY27" fmla="*/ 23792 h 836786"/>
                <a:gd name="connsiteX28" fmla="*/ 428423 w 951677"/>
                <a:gd name="connsiteY28" fmla="*/ 40600 h 836786"/>
                <a:gd name="connsiteX29" fmla="*/ 400848 w 951677"/>
                <a:gd name="connsiteY29" fmla="*/ 50466 h 836786"/>
                <a:gd name="connsiteX30" fmla="*/ 440529 w 951677"/>
                <a:gd name="connsiteY30" fmla="*/ 79699 h 836786"/>
                <a:gd name="connsiteX31" fmla="*/ 420352 w 951677"/>
                <a:gd name="connsiteY31" fmla="*/ 75314 h 836786"/>
                <a:gd name="connsiteX32" fmla="*/ 385715 w 951677"/>
                <a:gd name="connsiteY32" fmla="*/ 60333 h 836786"/>
                <a:gd name="connsiteX33" fmla="*/ 343680 w 951677"/>
                <a:gd name="connsiteY33" fmla="*/ 49370 h 836786"/>
                <a:gd name="connsiteX34" fmla="*/ 362512 w 951677"/>
                <a:gd name="connsiteY34" fmla="*/ 74949 h 836786"/>
                <a:gd name="connsiteX35" fmla="*/ 340990 w 951677"/>
                <a:gd name="connsiteY35" fmla="*/ 76045 h 836786"/>
                <a:gd name="connsiteX36" fmla="*/ 312406 w 951677"/>
                <a:gd name="connsiteY36" fmla="*/ 57775 h 836786"/>
                <a:gd name="connsiteX37" fmla="*/ 311061 w 951677"/>
                <a:gd name="connsiteY37" fmla="*/ 81161 h 836786"/>
                <a:gd name="connsiteX38" fmla="*/ 298282 w 951677"/>
                <a:gd name="connsiteY38" fmla="*/ 93585 h 836786"/>
                <a:gd name="connsiteX39" fmla="*/ 289875 w 951677"/>
                <a:gd name="connsiteY39" fmla="*/ 56313 h 836786"/>
                <a:gd name="connsiteX40" fmla="*/ 242459 w 951677"/>
                <a:gd name="connsiteY40" fmla="*/ 65083 h 836786"/>
                <a:gd name="connsiteX41" fmla="*/ 223627 w 951677"/>
                <a:gd name="connsiteY41" fmla="*/ 77141 h 836786"/>
                <a:gd name="connsiteX42" fmla="*/ 213539 w 951677"/>
                <a:gd name="connsiteY42" fmla="*/ 80795 h 836786"/>
                <a:gd name="connsiteX43" fmla="*/ 178566 w 951677"/>
                <a:gd name="connsiteY43" fmla="*/ 86277 h 836786"/>
                <a:gd name="connsiteX44" fmla="*/ 183274 w 951677"/>
                <a:gd name="connsiteY44" fmla="*/ 114048 h 836786"/>
                <a:gd name="connsiteX45" fmla="*/ 153345 w 951677"/>
                <a:gd name="connsiteY45" fmla="*/ 108566 h 836786"/>
                <a:gd name="connsiteX46" fmla="*/ 82725 w 951677"/>
                <a:gd name="connsiteY46" fmla="*/ 153512 h 836786"/>
                <a:gd name="connsiteX47" fmla="*/ 121061 w 951677"/>
                <a:gd name="connsiteY47" fmla="*/ 160455 h 836786"/>
                <a:gd name="connsiteX48" fmla="*/ 108283 w 951677"/>
                <a:gd name="connsiteY48" fmla="*/ 194072 h 836786"/>
                <a:gd name="connsiteX49" fmla="*/ 59522 w 951677"/>
                <a:gd name="connsiteY49" fmla="*/ 204304 h 836786"/>
                <a:gd name="connsiteX50" fmla="*/ 0 w 951677"/>
                <a:gd name="connsiteY50" fmla="*/ 231344 h 836786"/>
                <a:gd name="connsiteX51" fmla="*/ 9080 w 951677"/>
                <a:gd name="connsiteY51" fmla="*/ 244864 h 836786"/>
                <a:gd name="connsiteX52" fmla="*/ 34973 w 951677"/>
                <a:gd name="connsiteY52" fmla="*/ 253634 h 836786"/>
                <a:gd name="connsiteX53" fmla="*/ 77345 w 951677"/>
                <a:gd name="connsiteY53" fmla="*/ 257288 h 836786"/>
                <a:gd name="connsiteX54" fmla="*/ 101893 w 951677"/>
                <a:gd name="connsiteY54" fmla="*/ 268250 h 836786"/>
                <a:gd name="connsiteX55" fmla="*/ 59858 w 951677"/>
                <a:gd name="connsiteY55" fmla="*/ 271539 h 836786"/>
                <a:gd name="connsiteX56" fmla="*/ 21522 w 951677"/>
                <a:gd name="connsiteY56" fmla="*/ 280309 h 836786"/>
                <a:gd name="connsiteX57" fmla="*/ 49770 w 951677"/>
                <a:gd name="connsiteY57" fmla="*/ 289078 h 836786"/>
                <a:gd name="connsiteX58" fmla="*/ 50106 w 951677"/>
                <a:gd name="connsiteY58" fmla="*/ 303695 h 836786"/>
                <a:gd name="connsiteX59" fmla="*/ 68602 w 951677"/>
                <a:gd name="connsiteY59" fmla="*/ 315753 h 836786"/>
                <a:gd name="connsiteX60" fmla="*/ 93823 w 951677"/>
                <a:gd name="connsiteY60" fmla="*/ 319042 h 836786"/>
                <a:gd name="connsiteX61" fmla="*/ 109628 w 951677"/>
                <a:gd name="connsiteY61" fmla="*/ 316849 h 836786"/>
                <a:gd name="connsiteX62" fmla="*/ 130477 w 951677"/>
                <a:gd name="connsiteY62" fmla="*/ 312465 h 836786"/>
                <a:gd name="connsiteX63" fmla="*/ 149309 w 951677"/>
                <a:gd name="connsiteY63" fmla="*/ 308080 h 836786"/>
                <a:gd name="connsiteX64" fmla="*/ 199751 w 951677"/>
                <a:gd name="connsiteY64" fmla="*/ 323792 h 836786"/>
                <a:gd name="connsiteX65" fmla="*/ 224636 w 951677"/>
                <a:gd name="connsiteY65" fmla="*/ 342794 h 836786"/>
                <a:gd name="connsiteX66" fmla="*/ 246158 w 951677"/>
                <a:gd name="connsiteY66" fmla="*/ 367276 h 836786"/>
                <a:gd name="connsiteX67" fmla="*/ 260618 w 951677"/>
                <a:gd name="connsiteY67" fmla="*/ 396874 h 836786"/>
                <a:gd name="connsiteX68" fmla="*/ 271716 w 951677"/>
                <a:gd name="connsiteY68" fmla="*/ 416972 h 836786"/>
                <a:gd name="connsiteX69" fmla="*/ 279450 w 951677"/>
                <a:gd name="connsiteY69" fmla="*/ 435973 h 836786"/>
                <a:gd name="connsiteX70" fmla="*/ 271716 w 951677"/>
                <a:gd name="connsiteY70" fmla="*/ 458628 h 836786"/>
                <a:gd name="connsiteX71" fmla="*/ 279114 w 951677"/>
                <a:gd name="connsiteY71" fmla="*/ 483476 h 836786"/>
                <a:gd name="connsiteX72" fmla="*/ 302654 w 951677"/>
                <a:gd name="connsiteY72" fmla="*/ 471417 h 836786"/>
                <a:gd name="connsiteX73" fmla="*/ 308034 w 951677"/>
                <a:gd name="connsiteY73" fmla="*/ 489688 h 836786"/>
                <a:gd name="connsiteX74" fmla="*/ 337963 w 951677"/>
                <a:gd name="connsiteY74" fmla="*/ 506497 h 836786"/>
                <a:gd name="connsiteX75" fmla="*/ 331574 w 951677"/>
                <a:gd name="connsiteY75" fmla="*/ 514170 h 836786"/>
                <a:gd name="connsiteX76" fmla="*/ 290211 w 951677"/>
                <a:gd name="connsiteY76" fmla="*/ 510516 h 836786"/>
                <a:gd name="connsiteX77" fmla="*/ 332246 w 951677"/>
                <a:gd name="connsiteY77" fmla="*/ 533172 h 836786"/>
                <a:gd name="connsiteX78" fmla="*/ 346034 w 951677"/>
                <a:gd name="connsiteY78" fmla="*/ 552173 h 836786"/>
                <a:gd name="connsiteX79" fmla="*/ 342671 w 951677"/>
                <a:gd name="connsiteY79" fmla="*/ 577751 h 836786"/>
                <a:gd name="connsiteX80" fmla="*/ 322831 w 951677"/>
                <a:gd name="connsiteY80" fmla="*/ 578848 h 836786"/>
                <a:gd name="connsiteX81" fmla="*/ 310388 w 951677"/>
                <a:gd name="connsiteY81" fmla="*/ 592002 h 836786"/>
                <a:gd name="connsiteX82" fmla="*/ 297609 w 951677"/>
                <a:gd name="connsiteY82" fmla="*/ 619043 h 836786"/>
                <a:gd name="connsiteX83" fmla="*/ 312742 w 951677"/>
                <a:gd name="connsiteY83" fmla="*/ 634755 h 836786"/>
                <a:gd name="connsiteX84" fmla="*/ 300636 w 951677"/>
                <a:gd name="connsiteY84" fmla="*/ 650833 h 836786"/>
                <a:gd name="connsiteX85" fmla="*/ 322158 w 951677"/>
                <a:gd name="connsiteY85" fmla="*/ 677508 h 836786"/>
                <a:gd name="connsiteX86" fmla="*/ 324848 w 951677"/>
                <a:gd name="connsiteY86" fmla="*/ 708933 h 836786"/>
                <a:gd name="connsiteX87" fmla="*/ 333928 w 951677"/>
                <a:gd name="connsiteY87" fmla="*/ 718799 h 836786"/>
                <a:gd name="connsiteX88" fmla="*/ 341662 w 951677"/>
                <a:gd name="connsiteY88" fmla="*/ 737070 h 836786"/>
                <a:gd name="connsiteX89" fmla="*/ 353769 w 951677"/>
                <a:gd name="connsiteY89" fmla="*/ 752782 h 836786"/>
                <a:gd name="connsiteX90" fmla="*/ 361167 w 951677"/>
                <a:gd name="connsiteY90" fmla="*/ 775072 h 836786"/>
                <a:gd name="connsiteX91" fmla="*/ 378653 w 951677"/>
                <a:gd name="connsiteY91" fmla="*/ 796631 h 836786"/>
                <a:gd name="connsiteX92" fmla="*/ 396140 w 951677"/>
                <a:gd name="connsiteY92" fmla="*/ 810151 h 836786"/>
                <a:gd name="connsiteX93" fmla="*/ 411273 w 951677"/>
                <a:gd name="connsiteY93" fmla="*/ 815632 h 836786"/>
                <a:gd name="connsiteX94" fmla="*/ 429768 w 951677"/>
                <a:gd name="connsiteY94" fmla="*/ 824768 h 836786"/>
                <a:gd name="connsiteX95" fmla="*/ 457007 w 951677"/>
                <a:gd name="connsiteY95" fmla="*/ 837192 h 836786"/>
                <a:gd name="connsiteX96" fmla="*/ 468441 w 951677"/>
                <a:gd name="connsiteY96" fmla="*/ 823306 h 836786"/>
                <a:gd name="connsiteX97" fmla="*/ 476175 w 951677"/>
                <a:gd name="connsiteY97" fmla="*/ 794439 h 836786"/>
                <a:gd name="connsiteX98" fmla="*/ 474830 w 951677"/>
                <a:gd name="connsiteY98" fmla="*/ 765937 h 836786"/>
                <a:gd name="connsiteX99" fmla="*/ 482564 w 951677"/>
                <a:gd name="connsiteY99" fmla="*/ 756802 h 836786"/>
                <a:gd name="connsiteX100" fmla="*/ 494671 w 951677"/>
                <a:gd name="connsiteY100" fmla="*/ 744378 h 836786"/>
                <a:gd name="connsiteX101" fmla="*/ 501060 w 951677"/>
                <a:gd name="connsiteY101" fmla="*/ 730127 h 836786"/>
                <a:gd name="connsiteX102" fmla="*/ 501396 w 951677"/>
                <a:gd name="connsiteY102" fmla="*/ 716972 h 836786"/>
                <a:gd name="connsiteX103" fmla="*/ 507449 w 951677"/>
                <a:gd name="connsiteY103" fmla="*/ 708202 h 836786"/>
                <a:gd name="connsiteX104" fmla="*/ 504087 w 951677"/>
                <a:gd name="connsiteY104" fmla="*/ 694682 h 836786"/>
                <a:gd name="connsiteX105" fmla="*/ 506441 w 951677"/>
                <a:gd name="connsiteY105" fmla="*/ 687739 h 836786"/>
                <a:gd name="connsiteX106" fmla="*/ 515184 w 951677"/>
                <a:gd name="connsiteY106" fmla="*/ 682989 h 836786"/>
                <a:gd name="connsiteX107" fmla="*/ 529980 w 951677"/>
                <a:gd name="connsiteY107" fmla="*/ 672027 h 836786"/>
                <a:gd name="connsiteX108" fmla="*/ 542759 w 951677"/>
                <a:gd name="connsiteY108" fmla="*/ 656314 h 836786"/>
                <a:gd name="connsiteX109" fmla="*/ 550493 w 951677"/>
                <a:gd name="connsiteY109" fmla="*/ 655949 h 836786"/>
                <a:gd name="connsiteX110" fmla="*/ 553856 w 951677"/>
                <a:gd name="connsiteY110" fmla="*/ 665815 h 836786"/>
                <a:gd name="connsiteX111" fmla="*/ 582776 w 951677"/>
                <a:gd name="connsiteY111" fmla="*/ 658872 h 836786"/>
                <a:gd name="connsiteX112" fmla="*/ 617414 w 951677"/>
                <a:gd name="connsiteY112" fmla="*/ 623793 h 836786"/>
                <a:gd name="connsiteX113" fmla="*/ 636918 w 951677"/>
                <a:gd name="connsiteY113" fmla="*/ 601138 h 836786"/>
                <a:gd name="connsiteX114" fmla="*/ 651714 w 951677"/>
                <a:gd name="connsiteY114" fmla="*/ 594195 h 836786"/>
                <a:gd name="connsiteX115" fmla="*/ 666847 w 951677"/>
                <a:gd name="connsiteY115" fmla="*/ 589810 h 836786"/>
                <a:gd name="connsiteX116" fmla="*/ 690050 w 951677"/>
                <a:gd name="connsiteY116" fmla="*/ 583963 h 836786"/>
                <a:gd name="connsiteX117" fmla="*/ 745873 w 951677"/>
                <a:gd name="connsiteY117" fmla="*/ 566058 h 836786"/>
                <a:gd name="connsiteX118" fmla="*/ 790262 w 951677"/>
                <a:gd name="connsiteY118" fmla="*/ 539018 h 836786"/>
                <a:gd name="connsiteX119" fmla="*/ 796315 w 951677"/>
                <a:gd name="connsiteY119" fmla="*/ 529883 h 836786"/>
                <a:gd name="connsiteX120" fmla="*/ 768740 w 951677"/>
                <a:gd name="connsiteY120" fmla="*/ 531344 h 836786"/>
                <a:gd name="connsiteX121" fmla="*/ 734103 w 951677"/>
                <a:gd name="connsiteY121" fmla="*/ 526594 h 836786"/>
                <a:gd name="connsiteX122" fmla="*/ 738811 w 951677"/>
                <a:gd name="connsiteY122" fmla="*/ 514536 h 836786"/>
                <a:gd name="connsiteX123" fmla="*/ 741501 w 951677"/>
                <a:gd name="connsiteY123" fmla="*/ 497361 h 836786"/>
                <a:gd name="connsiteX124" fmla="*/ 763696 w 951677"/>
                <a:gd name="connsiteY124" fmla="*/ 506131 h 836786"/>
                <a:gd name="connsiteX125" fmla="*/ 797997 w 951677"/>
                <a:gd name="connsiteY125" fmla="*/ 519651 h 836786"/>
                <a:gd name="connsiteX126" fmla="*/ 803377 w 951677"/>
                <a:gd name="connsiteY126" fmla="*/ 495169 h 836786"/>
                <a:gd name="connsiteX127" fmla="*/ 762687 w 951677"/>
                <a:gd name="connsiteY127" fmla="*/ 452782 h 836786"/>
                <a:gd name="connsiteX128" fmla="*/ 785891 w 951677"/>
                <a:gd name="connsiteY128" fmla="*/ 456070 h 836786"/>
                <a:gd name="connsiteX129" fmla="*/ 800687 w 951677"/>
                <a:gd name="connsiteY129" fmla="*/ 437069 h 836786"/>
                <a:gd name="connsiteX130" fmla="*/ 763360 w 951677"/>
                <a:gd name="connsiteY130" fmla="*/ 436704 h 836786"/>
                <a:gd name="connsiteX131" fmla="*/ 756298 w 951677"/>
                <a:gd name="connsiteY131" fmla="*/ 424645 h 836786"/>
                <a:gd name="connsiteX132" fmla="*/ 762351 w 951677"/>
                <a:gd name="connsiteY132" fmla="*/ 409663 h 836786"/>
                <a:gd name="connsiteX133" fmla="*/ 796988 w 951677"/>
                <a:gd name="connsiteY133" fmla="*/ 421722 h 836786"/>
                <a:gd name="connsiteX134" fmla="*/ 823218 w 951677"/>
                <a:gd name="connsiteY134" fmla="*/ 414048 h 836786"/>
                <a:gd name="connsiteX135" fmla="*/ 802369 w 951677"/>
                <a:gd name="connsiteY135" fmla="*/ 391393 h 836786"/>
                <a:gd name="connsiteX136" fmla="*/ 837006 w 951677"/>
                <a:gd name="connsiteY136" fmla="*/ 387739 h 836786"/>
                <a:gd name="connsiteX137" fmla="*/ 841041 w 951677"/>
                <a:gd name="connsiteY137" fmla="*/ 375315 h 836786"/>
                <a:gd name="connsiteX138" fmla="*/ 812793 w 951677"/>
                <a:gd name="connsiteY138" fmla="*/ 354852 h 836786"/>
                <a:gd name="connsiteX139" fmla="*/ 840032 w 951677"/>
                <a:gd name="connsiteY139" fmla="*/ 349371 h 836786"/>
                <a:gd name="connsiteX140" fmla="*/ 832634 w 951677"/>
                <a:gd name="connsiteY140" fmla="*/ 315753 h 836786"/>
                <a:gd name="connsiteX141" fmla="*/ 805059 w 951677"/>
                <a:gd name="connsiteY141" fmla="*/ 307714 h 836786"/>
                <a:gd name="connsiteX142" fmla="*/ 793625 w 951677"/>
                <a:gd name="connsiteY142" fmla="*/ 293463 h 836786"/>
                <a:gd name="connsiteX143" fmla="*/ 814811 w 951677"/>
                <a:gd name="connsiteY143" fmla="*/ 290175 h 836786"/>
                <a:gd name="connsiteX144" fmla="*/ 857182 w 951677"/>
                <a:gd name="connsiteY144" fmla="*/ 290175 h 836786"/>
                <a:gd name="connsiteX145" fmla="*/ 847430 w 951677"/>
                <a:gd name="connsiteY145" fmla="*/ 270808 h 836786"/>
                <a:gd name="connsiteX146" fmla="*/ 821536 w 951677"/>
                <a:gd name="connsiteY146" fmla="*/ 264231 h 836786"/>
                <a:gd name="connsiteX147" fmla="*/ 842722 w 951677"/>
                <a:gd name="connsiteY147" fmla="*/ 258749 h 836786"/>
                <a:gd name="connsiteX148" fmla="*/ 811448 w 951677"/>
                <a:gd name="connsiteY148" fmla="*/ 250711 h 836786"/>
                <a:gd name="connsiteX149" fmla="*/ 799006 w 951677"/>
                <a:gd name="connsiteY149" fmla="*/ 251807 h 836786"/>
                <a:gd name="connsiteX150" fmla="*/ 808758 w 951677"/>
                <a:gd name="connsiteY150" fmla="*/ 217824 h 836786"/>
                <a:gd name="connsiteX151" fmla="*/ 836333 w 951677"/>
                <a:gd name="connsiteY151" fmla="*/ 192976 h 836786"/>
                <a:gd name="connsiteX152" fmla="*/ 862227 w 951677"/>
                <a:gd name="connsiteY152" fmla="*/ 174705 h 836786"/>
                <a:gd name="connsiteX153" fmla="*/ 851466 w 951677"/>
                <a:gd name="connsiteY153" fmla="*/ 160089 h 836786"/>
                <a:gd name="connsiteX154" fmla="*/ 825572 w 951677"/>
                <a:gd name="connsiteY154" fmla="*/ 169955 h 836786"/>
                <a:gd name="connsiteX155" fmla="*/ 846758 w 951677"/>
                <a:gd name="connsiteY155" fmla="*/ 154973 h 836786"/>
                <a:gd name="connsiteX156" fmla="*/ 886103 w 951677"/>
                <a:gd name="connsiteY156" fmla="*/ 148396 h 836786"/>
                <a:gd name="connsiteX157" fmla="*/ 857519 w 951677"/>
                <a:gd name="connsiteY157" fmla="*/ 140357 h 836786"/>
                <a:gd name="connsiteX158" fmla="*/ 864917 w 951677"/>
                <a:gd name="connsiteY158" fmla="*/ 134511 h 836786"/>
                <a:gd name="connsiteX159" fmla="*/ 899218 w 951677"/>
                <a:gd name="connsiteY159" fmla="*/ 126472 h 836786"/>
                <a:gd name="connsiteX160" fmla="*/ 919395 w 951677"/>
                <a:gd name="connsiteY160" fmla="*/ 116240 h 836786"/>
                <a:gd name="connsiteX161" fmla="*/ 954368 w 951677"/>
                <a:gd name="connsiteY161" fmla="*/ 97239 h 836786"/>
                <a:gd name="connsiteX162" fmla="*/ 900563 w 951677"/>
                <a:gd name="connsiteY162" fmla="*/ 76776 h 836786"/>
                <a:gd name="connsiteX163" fmla="*/ 325521 w 951677"/>
                <a:gd name="connsiteY163" fmla="*/ 548153 h 836786"/>
                <a:gd name="connsiteX164" fmla="*/ 313079 w 951677"/>
                <a:gd name="connsiteY164" fmla="*/ 534633 h 836786"/>
                <a:gd name="connsiteX165" fmla="*/ 282477 w 951677"/>
                <a:gd name="connsiteY165" fmla="*/ 528056 h 836786"/>
                <a:gd name="connsiteX166" fmla="*/ 280123 w 951677"/>
                <a:gd name="connsiteY166" fmla="*/ 543768 h 836786"/>
                <a:gd name="connsiteX167" fmla="*/ 297273 w 951677"/>
                <a:gd name="connsiteY167" fmla="*/ 555827 h 836786"/>
                <a:gd name="connsiteX168" fmla="*/ 325521 w 951677"/>
                <a:gd name="connsiteY168" fmla="*/ 548153 h 83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951677" h="836786">
                  <a:moveTo>
                    <a:pt x="900563" y="76776"/>
                  </a:moveTo>
                  <a:cubicBezTo>
                    <a:pt x="883412" y="76776"/>
                    <a:pt x="869625" y="80065"/>
                    <a:pt x="868616" y="93950"/>
                  </a:cubicBezTo>
                  <a:cubicBezTo>
                    <a:pt x="867607" y="108201"/>
                    <a:pt x="846085" y="91392"/>
                    <a:pt x="836669" y="96143"/>
                  </a:cubicBezTo>
                  <a:cubicBezTo>
                    <a:pt x="827590" y="100893"/>
                    <a:pt x="831961" y="84815"/>
                    <a:pt x="822882" y="90296"/>
                  </a:cubicBezTo>
                  <a:cubicBezTo>
                    <a:pt x="813802" y="95777"/>
                    <a:pt x="803377" y="108566"/>
                    <a:pt x="792280" y="114048"/>
                  </a:cubicBezTo>
                  <a:cubicBezTo>
                    <a:pt x="781183" y="119529"/>
                    <a:pt x="772776" y="133049"/>
                    <a:pt x="766050" y="134145"/>
                  </a:cubicBezTo>
                  <a:cubicBezTo>
                    <a:pt x="758988" y="135241"/>
                    <a:pt x="780846" y="109297"/>
                    <a:pt x="791944" y="96143"/>
                  </a:cubicBezTo>
                  <a:cubicBezTo>
                    <a:pt x="803041" y="82988"/>
                    <a:pt x="796988" y="68006"/>
                    <a:pt x="782192" y="69468"/>
                  </a:cubicBezTo>
                  <a:cubicBezTo>
                    <a:pt x="767395" y="70929"/>
                    <a:pt x="770758" y="81892"/>
                    <a:pt x="762351" y="84084"/>
                  </a:cubicBezTo>
                  <a:cubicBezTo>
                    <a:pt x="753944" y="86277"/>
                    <a:pt x="714263" y="109663"/>
                    <a:pt x="712581" y="102355"/>
                  </a:cubicBezTo>
                  <a:cubicBezTo>
                    <a:pt x="710900" y="95412"/>
                    <a:pt x="745201" y="83353"/>
                    <a:pt x="744864" y="78603"/>
                  </a:cubicBezTo>
                  <a:cubicBezTo>
                    <a:pt x="744528" y="73853"/>
                    <a:pt x="701148" y="73122"/>
                    <a:pt x="681643" y="76411"/>
                  </a:cubicBezTo>
                  <a:cubicBezTo>
                    <a:pt x="662139" y="79699"/>
                    <a:pt x="628174" y="92488"/>
                    <a:pt x="627502" y="86277"/>
                  </a:cubicBezTo>
                  <a:cubicBezTo>
                    <a:pt x="627166" y="79699"/>
                    <a:pt x="667183" y="70564"/>
                    <a:pt x="687360" y="68006"/>
                  </a:cubicBezTo>
                  <a:cubicBezTo>
                    <a:pt x="708210" y="65083"/>
                    <a:pt x="745201" y="69468"/>
                    <a:pt x="760670" y="62160"/>
                  </a:cubicBezTo>
                  <a:cubicBezTo>
                    <a:pt x="776475" y="54486"/>
                    <a:pt x="800015" y="54121"/>
                    <a:pt x="804050" y="47909"/>
                  </a:cubicBezTo>
                  <a:cubicBezTo>
                    <a:pt x="808085" y="42062"/>
                    <a:pt x="785891" y="33658"/>
                    <a:pt x="775130" y="34388"/>
                  </a:cubicBezTo>
                  <a:cubicBezTo>
                    <a:pt x="764032" y="34754"/>
                    <a:pt x="752935" y="33292"/>
                    <a:pt x="753944" y="26715"/>
                  </a:cubicBezTo>
                  <a:cubicBezTo>
                    <a:pt x="754953" y="20138"/>
                    <a:pt x="736794" y="18676"/>
                    <a:pt x="735112" y="13560"/>
                  </a:cubicBezTo>
                  <a:cubicBezTo>
                    <a:pt x="733431" y="8810"/>
                    <a:pt x="698794" y="12464"/>
                    <a:pt x="691396" y="6983"/>
                  </a:cubicBezTo>
                  <a:cubicBezTo>
                    <a:pt x="683997" y="1502"/>
                    <a:pt x="662475" y="-1056"/>
                    <a:pt x="643980" y="405"/>
                  </a:cubicBezTo>
                  <a:cubicBezTo>
                    <a:pt x="625484" y="1867"/>
                    <a:pt x="587821" y="1502"/>
                    <a:pt x="579077" y="2598"/>
                  </a:cubicBezTo>
                  <a:cubicBezTo>
                    <a:pt x="570334" y="3694"/>
                    <a:pt x="564617" y="7348"/>
                    <a:pt x="556883" y="6983"/>
                  </a:cubicBezTo>
                  <a:cubicBezTo>
                    <a:pt x="549148" y="6617"/>
                    <a:pt x="537042" y="9541"/>
                    <a:pt x="541750" y="15753"/>
                  </a:cubicBezTo>
                  <a:cubicBezTo>
                    <a:pt x="550157" y="26349"/>
                    <a:pt x="529308" y="30734"/>
                    <a:pt x="530653" y="22695"/>
                  </a:cubicBezTo>
                  <a:cubicBezTo>
                    <a:pt x="531998" y="14656"/>
                    <a:pt x="512494" y="10637"/>
                    <a:pt x="506777" y="16849"/>
                  </a:cubicBezTo>
                  <a:cubicBezTo>
                    <a:pt x="500051" y="23792"/>
                    <a:pt x="468777" y="9906"/>
                    <a:pt x="464405" y="16849"/>
                  </a:cubicBezTo>
                  <a:cubicBezTo>
                    <a:pt x="459697" y="23792"/>
                    <a:pt x="423379" y="21599"/>
                    <a:pt x="412618" y="23792"/>
                  </a:cubicBezTo>
                  <a:cubicBezTo>
                    <a:pt x="401857" y="25984"/>
                    <a:pt x="429096" y="35119"/>
                    <a:pt x="428423" y="40600"/>
                  </a:cubicBezTo>
                  <a:cubicBezTo>
                    <a:pt x="427414" y="46082"/>
                    <a:pt x="393786" y="40600"/>
                    <a:pt x="400848" y="50466"/>
                  </a:cubicBezTo>
                  <a:cubicBezTo>
                    <a:pt x="407910" y="60333"/>
                    <a:pt x="429768" y="67275"/>
                    <a:pt x="440529" y="79699"/>
                  </a:cubicBezTo>
                  <a:cubicBezTo>
                    <a:pt x="451290" y="92123"/>
                    <a:pt x="432122" y="84449"/>
                    <a:pt x="420352" y="75314"/>
                  </a:cubicBezTo>
                  <a:cubicBezTo>
                    <a:pt x="408246" y="66179"/>
                    <a:pt x="393114" y="69468"/>
                    <a:pt x="385715" y="60333"/>
                  </a:cubicBezTo>
                  <a:cubicBezTo>
                    <a:pt x="378317" y="51197"/>
                    <a:pt x="350742" y="44255"/>
                    <a:pt x="343680" y="49370"/>
                  </a:cubicBezTo>
                  <a:cubicBezTo>
                    <a:pt x="335273" y="55948"/>
                    <a:pt x="362512" y="67641"/>
                    <a:pt x="362512" y="74949"/>
                  </a:cubicBezTo>
                  <a:cubicBezTo>
                    <a:pt x="362512" y="81892"/>
                    <a:pt x="344016" y="73487"/>
                    <a:pt x="340990" y="76045"/>
                  </a:cubicBezTo>
                  <a:cubicBezTo>
                    <a:pt x="337627" y="78603"/>
                    <a:pt x="321486" y="57775"/>
                    <a:pt x="312406" y="57775"/>
                  </a:cubicBezTo>
                  <a:cubicBezTo>
                    <a:pt x="303326" y="57775"/>
                    <a:pt x="311061" y="67641"/>
                    <a:pt x="311061" y="81161"/>
                  </a:cubicBezTo>
                  <a:cubicBezTo>
                    <a:pt x="311061" y="94681"/>
                    <a:pt x="292902" y="102720"/>
                    <a:pt x="298282" y="93585"/>
                  </a:cubicBezTo>
                  <a:cubicBezTo>
                    <a:pt x="303326" y="84449"/>
                    <a:pt x="299627" y="60698"/>
                    <a:pt x="289875" y="56313"/>
                  </a:cubicBezTo>
                  <a:cubicBezTo>
                    <a:pt x="280123" y="51928"/>
                    <a:pt x="255238" y="65448"/>
                    <a:pt x="242459" y="65083"/>
                  </a:cubicBezTo>
                  <a:cubicBezTo>
                    <a:pt x="229680" y="64717"/>
                    <a:pt x="212530" y="69468"/>
                    <a:pt x="223627" y="77141"/>
                  </a:cubicBezTo>
                  <a:cubicBezTo>
                    <a:pt x="234725" y="84815"/>
                    <a:pt x="223291" y="89200"/>
                    <a:pt x="213539" y="80795"/>
                  </a:cubicBezTo>
                  <a:cubicBezTo>
                    <a:pt x="203787" y="72756"/>
                    <a:pt x="172176" y="80795"/>
                    <a:pt x="178566" y="86277"/>
                  </a:cubicBezTo>
                  <a:cubicBezTo>
                    <a:pt x="184955" y="91758"/>
                    <a:pt x="187309" y="107470"/>
                    <a:pt x="183274" y="114048"/>
                  </a:cubicBezTo>
                  <a:cubicBezTo>
                    <a:pt x="179238" y="120625"/>
                    <a:pt x="165787" y="107470"/>
                    <a:pt x="153345" y="108566"/>
                  </a:cubicBezTo>
                  <a:cubicBezTo>
                    <a:pt x="140902" y="109663"/>
                    <a:pt x="79026" y="144377"/>
                    <a:pt x="82725" y="153512"/>
                  </a:cubicBezTo>
                  <a:cubicBezTo>
                    <a:pt x="86424" y="162647"/>
                    <a:pt x="112654" y="154973"/>
                    <a:pt x="121061" y="160455"/>
                  </a:cubicBezTo>
                  <a:cubicBezTo>
                    <a:pt x="129469" y="165936"/>
                    <a:pt x="118371" y="186033"/>
                    <a:pt x="108283" y="194072"/>
                  </a:cubicBezTo>
                  <a:cubicBezTo>
                    <a:pt x="98194" y="202111"/>
                    <a:pt x="60195" y="194438"/>
                    <a:pt x="59522" y="204304"/>
                  </a:cubicBezTo>
                  <a:cubicBezTo>
                    <a:pt x="58513" y="214170"/>
                    <a:pt x="0" y="215631"/>
                    <a:pt x="0" y="231344"/>
                  </a:cubicBezTo>
                  <a:cubicBezTo>
                    <a:pt x="0" y="237190"/>
                    <a:pt x="2690" y="243402"/>
                    <a:pt x="9080" y="244864"/>
                  </a:cubicBezTo>
                  <a:cubicBezTo>
                    <a:pt x="17487" y="247056"/>
                    <a:pt x="27575" y="243768"/>
                    <a:pt x="34973" y="253634"/>
                  </a:cubicBezTo>
                  <a:cubicBezTo>
                    <a:pt x="42372" y="263500"/>
                    <a:pt x="63221" y="263865"/>
                    <a:pt x="77345" y="257288"/>
                  </a:cubicBezTo>
                  <a:cubicBezTo>
                    <a:pt x="91805" y="250711"/>
                    <a:pt x="102230" y="258384"/>
                    <a:pt x="101893" y="268250"/>
                  </a:cubicBezTo>
                  <a:cubicBezTo>
                    <a:pt x="101557" y="278116"/>
                    <a:pt x="69610" y="264596"/>
                    <a:pt x="59858" y="271539"/>
                  </a:cubicBezTo>
                  <a:cubicBezTo>
                    <a:pt x="50106" y="278482"/>
                    <a:pt x="20177" y="272635"/>
                    <a:pt x="21522" y="280309"/>
                  </a:cubicBezTo>
                  <a:cubicBezTo>
                    <a:pt x="22867" y="287982"/>
                    <a:pt x="37664" y="286155"/>
                    <a:pt x="49770" y="289078"/>
                  </a:cubicBezTo>
                  <a:cubicBezTo>
                    <a:pt x="61876" y="291636"/>
                    <a:pt x="50779" y="297848"/>
                    <a:pt x="50106" y="303695"/>
                  </a:cubicBezTo>
                  <a:cubicBezTo>
                    <a:pt x="49770" y="309541"/>
                    <a:pt x="56495" y="308445"/>
                    <a:pt x="68602" y="315753"/>
                  </a:cubicBezTo>
                  <a:cubicBezTo>
                    <a:pt x="80708" y="322696"/>
                    <a:pt x="100548" y="327081"/>
                    <a:pt x="93823" y="319042"/>
                  </a:cubicBezTo>
                  <a:cubicBezTo>
                    <a:pt x="87433" y="311003"/>
                    <a:pt x="106265" y="312099"/>
                    <a:pt x="109628" y="316849"/>
                  </a:cubicBezTo>
                  <a:cubicBezTo>
                    <a:pt x="112991" y="321600"/>
                    <a:pt x="121734" y="309907"/>
                    <a:pt x="130477" y="312465"/>
                  </a:cubicBezTo>
                  <a:cubicBezTo>
                    <a:pt x="139221" y="315022"/>
                    <a:pt x="142584" y="302599"/>
                    <a:pt x="149309" y="308080"/>
                  </a:cubicBezTo>
                  <a:cubicBezTo>
                    <a:pt x="156371" y="313561"/>
                    <a:pt x="188654" y="316849"/>
                    <a:pt x="199751" y="323792"/>
                  </a:cubicBezTo>
                  <a:cubicBezTo>
                    <a:pt x="210849" y="330735"/>
                    <a:pt x="225981" y="332562"/>
                    <a:pt x="224636" y="342794"/>
                  </a:cubicBezTo>
                  <a:cubicBezTo>
                    <a:pt x="223291" y="353025"/>
                    <a:pt x="233716" y="360699"/>
                    <a:pt x="246158" y="367276"/>
                  </a:cubicBezTo>
                  <a:cubicBezTo>
                    <a:pt x="258601" y="373853"/>
                    <a:pt x="260955" y="387739"/>
                    <a:pt x="260618" y="396874"/>
                  </a:cubicBezTo>
                  <a:cubicBezTo>
                    <a:pt x="260282" y="406009"/>
                    <a:pt x="274070" y="412587"/>
                    <a:pt x="271716" y="416972"/>
                  </a:cubicBezTo>
                  <a:cubicBezTo>
                    <a:pt x="269362" y="421356"/>
                    <a:pt x="271379" y="427203"/>
                    <a:pt x="279450" y="435973"/>
                  </a:cubicBezTo>
                  <a:cubicBezTo>
                    <a:pt x="287857" y="444743"/>
                    <a:pt x="266671" y="450955"/>
                    <a:pt x="271716" y="458628"/>
                  </a:cubicBezTo>
                  <a:cubicBezTo>
                    <a:pt x="276760" y="466302"/>
                    <a:pt x="264318" y="480918"/>
                    <a:pt x="279114" y="483476"/>
                  </a:cubicBezTo>
                  <a:cubicBezTo>
                    <a:pt x="293910" y="486034"/>
                    <a:pt x="291556" y="471417"/>
                    <a:pt x="302654" y="471417"/>
                  </a:cubicBezTo>
                  <a:cubicBezTo>
                    <a:pt x="313751" y="471417"/>
                    <a:pt x="302317" y="482745"/>
                    <a:pt x="308034" y="489688"/>
                  </a:cubicBezTo>
                  <a:cubicBezTo>
                    <a:pt x="314087" y="496631"/>
                    <a:pt x="326530" y="495169"/>
                    <a:pt x="337963" y="506497"/>
                  </a:cubicBezTo>
                  <a:cubicBezTo>
                    <a:pt x="349397" y="517824"/>
                    <a:pt x="341999" y="523305"/>
                    <a:pt x="331574" y="514170"/>
                  </a:cubicBezTo>
                  <a:cubicBezTo>
                    <a:pt x="320813" y="505035"/>
                    <a:pt x="290211" y="507227"/>
                    <a:pt x="290211" y="510516"/>
                  </a:cubicBezTo>
                  <a:cubicBezTo>
                    <a:pt x="290211" y="513805"/>
                    <a:pt x="324512" y="536460"/>
                    <a:pt x="332246" y="533172"/>
                  </a:cubicBezTo>
                  <a:cubicBezTo>
                    <a:pt x="339981" y="529883"/>
                    <a:pt x="350742" y="546692"/>
                    <a:pt x="346034" y="552173"/>
                  </a:cubicBezTo>
                  <a:cubicBezTo>
                    <a:pt x="341326" y="557654"/>
                    <a:pt x="343680" y="571174"/>
                    <a:pt x="342671" y="577751"/>
                  </a:cubicBezTo>
                  <a:cubicBezTo>
                    <a:pt x="341662" y="584329"/>
                    <a:pt x="330229" y="577751"/>
                    <a:pt x="322831" y="578848"/>
                  </a:cubicBezTo>
                  <a:cubicBezTo>
                    <a:pt x="315432" y="579944"/>
                    <a:pt x="310388" y="582502"/>
                    <a:pt x="310388" y="592002"/>
                  </a:cubicBezTo>
                  <a:cubicBezTo>
                    <a:pt x="310388" y="601138"/>
                    <a:pt x="298955" y="607715"/>
                    <a:pt x="297609" y="619043"/>
                  </a:cubicBezTo>
                  <a:cubicBezTo>
                    <a:pt x="296264" y="630370"/>
                    <a:pt x="306689" y="630005"/>
                    <a:pt x="312742" y="634755"/>
                  </a:cubicBezTo>
                  <a:cubicBezTo>
                    <a:pt x="318795" y="639505"/>
                    <a:pt x="301645" y="642794"/>
                    <a:pt x="300636" y="650833"/>
                  </a:cubicBezTo>
                  <a:cubicBezTo>
                    <a:pt x="299627" y="658872"/>
                    <a:pt x="316441" y="673488"/>
                    <a:pt x="322158" y="677508"/>
                  </a:cubicBezTo>
                  <a:cubicBezTo>
                    <a:pt x="328211" y="681162"/>
                    <a:pt x="322494" y="699798"/>
                    <a:pt x="324848" y="708933"/>
                  </a:cubicBezTo>
                  <a:cubicBezTo>
                    <a:pt x="327202" y="718068"/>
                    <a:pt x="334937" y="706741"/>
                    <a:pt x="333928" y="718799"/>
                  </a:cubicBezTo>
                  <a:cubicBezTo>
                    <a:pt x="332919" y="730858"/>
                    <a:pt x="341326" y="730127"/>
                    <a:pt x="341662" y="737070"/>
                  </a:cubicBezTo>
                  <a:cubicBezTo>
                    <a:pt x="341999" y="744012"/>
                    <a:pt x="356459" y="742916"/>
                    <a:pt x="353769" y="752782"/>
                  </a:cubicBezTo>
                  <a:cubicBezTo>
                    <a:pt x="351078" y="762648"/>
                    <a:pt x="357804" y="769591"/>
                    <a:pt x="361167" y="775072"/>
                  </a:cubicBezTo>
                  <a:cubicBezTo>
                    <a:pt x="364530" y="780553"/>
                    <a:pt x="376299" y="789688"/>
                    <a:pt x="378653" y="796631"/>
                  </a:cubicBezTo>
                  <a:cubicBezTo>
                    <a:pt x="381007" y="803574"/>
                    <a:pt x="387733" y="812709"/>
                    <a:pt x="396140" y="810151"/>
                  </a:cubicBezTo>
                  <a:cubicBezTo>
                    <a:pt x="404547" y="807593"/>
                    <a:pt x="404883" y="816729"/>
                    <a:pt x="411273" y="815632"/>
                  </a:cubicBezTo>
                  <a:cubicBezTo>
                    <a:pt x="417662" y="814536"/>
                    <a:pt x="427751" y="818921"/>
                    <a:pt x="429768" y="824768"/>
                  </a:cubicBezTo>
                  <a:cubicBezTo>
                    <a:pt x="431786" y="830614"/>
                    <a:pt x="451290" y="836095"/>
                    <a:pt x="457007" y="837192"/>
                  </a:cubicBezTo>
                  <a:cubicBezTo>
                    <a:pt x="462388" y="838288"/>
                    <a:pt x="463396" y="826229"/>
                    <a:pt x="468441" y="823306"/>
                  </a:cubicBezTo>
                  <a:cubicBezTo>
                    <a:pt x="473485" y="820017"/>
                    <a:pt x="471803" y="796266"/>
                    <a:pt x="476175" y="794439"/>
                  </a:cubicBezTo>
                  <a:cubicBezTo>
                    <a:pt x="480883" y="792977"/>
                    <a:pt x="479538" y="767764"/>
                    <a:pt x="474830" y="765937"/>
                  </a:cubicBezTo>
                  <a:cubicBezTo>
                    <a:pt x="470122" y="763744"/>
                    <a:pt x="472140" y="754975"/>
                    <a:pt x="482564" y="756802"/>
                  </a:cubicBezTo>
                  <a:cubicBezTo>
                    <a:pt x="493325" y="758263"/>
                    <a:pt x="489626" y="745839"/>
                    <a:pt x="494671" y="744378"/>
                  </a:cubicBezTo>
                  <a:cubicBezTo>
                    <a:pt x="499715" y="742916"/>
                    <a:pt x="497361" y="731223"/>
                    <a:pt x="501060" y="730127"/>
                  </a:cubicBezTo>
                  <a:cubicBezTo>
                    <a:pt x="504759" y="729031"/>
                    <a:pt x="504423" y="721357"/>
                    <a:pt x="501396" y="716972"/>
                  </a:cubicBezTo>
                  <a:cubicBezTo>
                    <a:pt x="498706" y="712587"/>
                    <a:pt x="501733" y="709299"/>
                    <a:pt x="507449" y="708202"/>
                  </a:cubicBezTo>
                  <a:cubicBezTo>
                    <a:pt x="512830" y="707106"/>
                    <a:pt x="511485" y="697971"/>
                    <a:pt x="504087" y="694682"/>
                  </a:cubicBezTo>
                  <a:cubicBezTo>
                    <a:pt x="496688" y="691393"/>
                    <a:pt x="499042" y="681527"/>
                    <a:pt x="506441" y="687739"/>
                  </a:cubicBezTo>
                  <a:cubicBezTo>
                    <a:pt x="513839" y="693586"/>
                    <a:pt x="519219" y="689201"/>
                    <a:pt x="515184" y="682989"/>
                  </a:cubicBezTo>
                  <a:cubicBezTo>
                    <a:pt x="511148" y="676412"/>
                    <a:pt x="520228" y="673123"/>
                    <a:pt x="529980" y="672027"/>
                  </a:cubicBezTo>
                  <a:cubicBezTo>
                    <a:pt x="539732" y="670931"/>
                    <a:pt x="544777" y="665084"/>
                    <a:pt x="542759" y="656314"/>
                  </a:cubicBezTo>
                  <a:cubicBezTo>
                    <a:pt x="541078" y="647544"/>
                    <a:pt x="553856" y="648275"/>
                    <a:pt x="550493" y="655949"/>
                  </a:cubicBezTo>
                  <a:cubicBezTo>
                    <a:pt x="547131" y="663622"/>
                    <a:pt x="549148" y="670931"/>
                    <a:pt x="553856" y="665815"/>
                  </a:cubicBezTo>
                  <a:cubicBezTo>
                    <a:pt x="558564" y="660334"/>
                    <a:pt x="567307" y="664353"/>
                    <a:pt x="582776" y="658872"/>
                  </a:cubicBezTo>
                  <a:cubicBezTo>
                    <a:pt x="598582" y="653391"/>
                    <a:pt x="613714" y="638409"/>
                    <a:pt x="617414" y="623793"/>
                  </a:cubicBezTo>
                  <a:cubicBezTo>
                    <a:pt x="621113" y="609177"/>
                    <a:pt x="638935" y="610638"/>
                    <a:pt x="636918" y="601138"/>
                  </a:cubicBezTo>
                  <a:cubicBezTo>
                    <a:pt x="634564" y="591271"/>
                    <a:pt x="640281" y="587617"/>
                    <a:pt x="651714" y="594195"/>
                  </a:cubicBezTo>
                  <a:cubicBezTo>
                    <a:pt x="663148" y="600772"/>
                    <a:pt x="654068" y="589810"/>
                    <a:pt x="666847" y="589810"/>
                  </a:cubicBezTo>
                  <a:cubicBezTo>
                    <a:pt x="679626" y="589810"/>
                    <a:pt x="677608" y="584329"/>
                    <a:pt x="690050" y="583963"/>
                  </a:cubicBezTo>
                  <a:cubicBezTo>
                    <a:pt x="702493" y="583598"/>
                    <a:pt x="734776" y="577021"/>
                    <a:pt x="745873" y="566058"/>
                  </a:cubicBezTo>
                  <a:cubicBezTo>
                    <a:pt x="756971" y="555096"/>
                    <a:pt x="780510" y="545961"/>
                    <a:pt x="790262" y="539018"/>
                  </a:cubicBezTo>
                  <a:cubicBezTo>
                    <a:pt x="800015" y="532075"/>
                    <a:pt x="802369" y="525863"/>
                    <a:pt x="796315" y="529883"/>
                  </a:cubicBezTo>
                  <a:cubicBezTo>
                    <a:pt x="790262" y="533537"/>
                    <a:pt x="777820" y="534268"/>
                    <a:pt x="768740" y="531344"/>
                  </a:cubicBezTo>
                  <a:cubicBezTo>
                    <a:pt x="759661" y="528787"/>
                    <a:pt x="744864" y="519286"/>
                    <a:pt x="734103" y="526594"/>
                  </a:cubicBezTo>
                  <a:cubicBezTo>
                    <a:pt x="723342" y="533537"/>
                    <a:pt x="730068" y="516363"/>
                    <a:pt x="738811" y="514536"/>
                  </a:cubicBezTo>
                  <a:cubicBezTo>
                    <a:pt x="747554" y="513074"/>
                    <a:pt x="743855" y="507958"/>
                    <a:pt x="741501" y="497361"/>
                  </a:cubicBezTo>
                  <a:cubicBezTo>
                    <a:pt x="739147" y="486399"/>
                    <a:pt x="756298" y="493707"/>
                    <a:pt x="763696" y="506131"/>
                  </a:cubicBezTo>
                  <a:cubicBezTo>
                    <a:pt x="771094" y="518555"/>
                    <a:pt x="785218" y="524036"/>
                    <a:pt x="797997" y="519651"/>
                  </a:cubicBezTo>
                  <a:cubicBezTo>
                    <a:pt x="810439" y="515266"/>
                    <a:pt x="798333" y="503573"/>
                    <a:pt x="803377" y="495169"/>
                  </a:cubicBezTo>
                  <a:cubicBezTo>
                    <a:pt x="808422" y="487130"/>
                    <a:pt x="765041" y="461551"/>
                    <a:pt x="762687" y="452782"/>
                  </a:cubicBezTo>
                  <a:cubicBezTo>
                    <a:pt x="760333" y="444012"/>
                    <a:pt x="773785" y="450224"/>
                    <a:pt x="785891" y="456070"/>
                  </a:cubicBezTo>
                  <a:cubicBezTo>
                    <a:pt x="797997" y="461917"/>
                    <a:pt x="800687" y="444743"/>
                    <a:pt x="800687" y="437069"/>
                  </a:cubicBezTo>
                  <a:cubicBezTo>
                    <a:pt x="800687" y="429395"/>
                    <a:pt x="774793" y="429030"/>
                    <a:pt x="763360" y="436704"/>
                  </a:cubicBezTo>
                  <a:cubicBezTo>
                    <a:pt x="751926" y="444377"/>
                    <a:pt x="740829" y="426838"/>
                    <a:pt x="756298" y="424645"/>
                  </a:cubicBezTo>
                  <a:cubicBezTo>
                    <a:pt x="772103" y="422453"/>
                    <a:pt x="757643" y="414779"/>
                    <a:pt x="762351" y="409663"/>
                  </a:cubicBezTo>
                  <a:cubicBezTo>
                    <a:pt x="767059" y="404182"/>
                    <a:pt x="786899" y="425376"/>
                    <a:pt x="796988" y="421722"/>
                  </a:cubicBezTo>
                  <a:cubicBezTo>
                    <a:pt x="807076" y="418068"/>
                    <a:pt x="814475" y="422087"/>
                    <a:pt x="823218" y="414048"/>
                  </a:cubicBezTo>
                  <a:cubicBezTo>
                    <a:pt x="831961" y="406009"/>
                    <a:pt x="807413" y="398336"/>
                    <a:pt x="802369" y="391393"/>
                  </a:cubicBezTo>
                  <a:cubicBezTo>
                    <a:pt x="797324" y="384450"/>
                    <a:pt x="827590" y="387008"/>
                    <a:pt x="837006" y="387739"/>
                  </a:cubicBezTo>
                  <a:cubicBezTo>
                    <a:pt x="846085" y="388104"/>
                    <a:pt x="848439" y="372026"/>
                    <a:pt x="841041" y="375315"/>
                  </a:cubicBezTo>
                  <a:cubicBezTo>
                    <a:pt x="833643" y="378604"/>
                    <a:pt x="807413" y="364353"/>
                    <a:pt x="812793" y="354852"/>
                  </a:cubicBezTo>
                  <a:cubicBezTo>
                    <a:pt x="818174" y="344986"/>
                    <a:pt x="828599" y="356314"/>
                    <a:pt x="840032" y="349371"/>
                  </a:cubicBezTo>
                  <a:cubicBezTo>
                    <a:pt x="851466" y="342428"/>
                    <a:pt x="841041" y="315753"/>
                    <a:pt x="832634" y="315753"/>
                  </a:cubicBezTo>
                  <a:cubicBezTo>
                    <a:pt x="824227" y="315753"/>
                    <a:pt x="805059" y="312465"/>
                    <a:pt x="805059" y="307714"/>
                  </a:cubicBezTo>
                  <a:cubicBezTo>
                    <a:pt x="805059" y="302964"/>
                    <a:pt x="788917" y="298579"/>
                    <a:pt x="793625" y="293463"/>
                  </a:cubicBezTo>
                  <a:cubicBezTo>
                    <a:pt x="798333" y="288713"/>
                    <a:pt x="804386" y="299310"/>
                    <a:pt x="814811" y="290175"/>
                  </a:cubicBezTo>
                  <a:cubicBezTo>
                    <a:pt x="825572" y="281039"/>
                    <a:pt x="847430" y="292367"/>
                    <a:pt x="857182" y="290175"/>
                  </a:cubicBezTo>
                  <a:cubicBezTo>
                    <a:pt x="866935" y="287982"/>
                    <a:pt x="853147" y="266788"/>
                    <a:pt x="847430" y="270808"/>
                  </a:cubicBezTo>
                  <a:cubicBezTo>
                    <a:pt x="842050" y="274462"/>
                    <a:pt x="822882" y="275558"/>
                    <a:pt x="821536" y="264231"/>
                  </a:cubicBezTo>
                  <a:cubicBezTo>
                    <a:pt x="820191" y="252903"/>
                    <a:pt x="839696" y="264231"/>
                    <a:pt x="842722" y="258749"/>
                  </a:cubicBezTo>
                  <a:cubicBezTo>
                    <a:pt x="846085" y="253268"/>
                    <a:pt x="815820" y="239383"/>
                    <a:pt x="811448" y="250711"/>
                  </a:cubicBezTo>
                  <a:cubicBezTo>
                    <a:pt x="806740" y="262038"/>
                    <a:pt x="790262" y="258384"/>
                    <a:pt x="799006" y="251807"/>
                  </a:cubicBezTo>
                  <a:cubicBezTo>
                    <a:pt x="807749" y="245229"/>
                    <a:pt x="809767" y="226959"/>
                    <a:pt x="808758" y="217824"/>
                  </a:cubicBezTo>
                  <a:cubicBezTo>
                    <a:pt x="807749" y="208688"/>
                    <a:pt x="840032" y="207958"/>
                    <a:pt x="836333" y="192976"/>
                  </a:cubicBezTo>
                  <a:cubicBezTo>
                    <a:pt x="832634" y="177994"/>
                    <a:pt x="851466" y="174705"/>
                    <a:pt x="862227" y="174705"/>
                  </a:cubicBezTo>
                  <a:cubicBezTo>
                    <a:pt x="872988" y="174705"/>
                    <a:pt x="861890" y="158627"/>
                    <a:pt x="851466" y="160089"/>
                  </a:cubicBezTo>
                  <a:cubicBezTo>
                    <a:pt x="841377" y="161551"/>
                    <a:pt x="830616" y="175071"/>
                    <a:pt x="825572" y="169955"/>
                  </a:cubicBezTo>
                  <a:cubicBezTo>
                    <a:pt x="820528" y="164474"/>
                    <a:pt x="837678" y="154973"/>
                    <a:pt x="846758" y="154973"/>
                  </a:cubicBezTo>
                  <a:cubicBezTo>
                    <a:pt x="855837" y="154973"/>
                    <a:pt x="878032" y="153877"/>
                    <a:pt x="886103" y="148396"/>
                  </a:cubicBezTo>
                  <a:cubicBezTo>
                    <a:pt x="893837" y="142915"/>
                    <a:pt x="872315" y="138165"/>
                    <a:pt x="857519" y="140357"/>
                  </a:cubicBezTo>
                  <a:cubicBezTo>
                    <a:pt x="842722" y="142549"/>
                    <a:pt x="842722" y="134876"/>
                    <a:pt x="864917" y="134511"/>
                  </a:cubicBezTo>
                  <a:cubicBezTo>
                    <a:pt x="887111" y="134145"/>
                    <a:pt x="883412" y="128664"/>
                    <a:pt x="899218" y="126472"/>
                  </a:cubicBezTo>
                  <a:cubicBezTo>
                    <a:pt x="915023" y="124279"/>
                    <a:pt x="909979" y="116605"/>
                    <a:pt x="919395" y="116240"/>
                  </a:cubicBezTo>
                  <a:cubicBezTo>
                    <a:pt x="929147" y="115875"/>
                    <a:pt x="954368" y="103085"/>
                    <a:pt x="954368" y="97239"/>
                  </a:cubicBezTo>
                  <a:cubicBezTo>
                    <a:pt x="954368" y="91392"/>
                    <a:pt x="917377" y="76776"/>
                    <a:pt x="900563" y="76776"/>
                  </a:cubicBezTo>
                  <a:close/>
                  <a:moveTo>
                    <a:pt x="325521" y="548153"/>
                  </a:moveTo>
                  <a:cubicBezTo>
                    <a:pt x="325857" y="539383"/>
                    <a:pt x="317786" y="544865"/>
                    <a:pt x="313079" y="534633"/>
                  </a:cubicBezTo>
                  <a:cubicBezTo>
                    <a:pt x="308370" y="524402"/>
                    <a:pt x="284831" y="520017"/>
                    <a:pt x="282477" y="528056"/>
                  </a:cubicBezTo>
                  <a:cubicBezTo>
                    <a:pt x="281468" y="531344"/>
                    <a:pt x="274070" y="536095"/>
                    <a:pt x="280123" y="543768"/>
                  </a:cubicBezTo>
                  <a:cubicBezTo>
                    <a:pt x="286176" y="551442"/>
                    <a:pt x="290211" y="548153"/>
                    <a:pt x="297273" y="555827"/>
                  </a:cubicBezTo>
                  <a:cubicBezTo>
                    <a:pt x="304335" y="563500"/>
                    <a:pt x="325185" y="556923"/>
                    <a:pt x="325521" y="54815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50" name="Freeform: Shape 149">
              <a:extLst>
                <a:ext uri="{FF2B5EF4-FFF2-40B4-BE49-F238E27FC236}">
                  <a16:creationId xmlns:a16="http://schemas.microsoft.com/office/drawing/2014/main" id="{05827139-1B97-43FB-B67F-E0440D835C5A}"/>
                </a:ext>
              </a:extLst>
            </p:cNvPr>
            <p:cNvSpPr/>
            <p:nvPr/>
          </p:nvSpPr>
          <p:spPr>
            <a:xfrm>
              <a:off x="7405087" y="661568"/>
              <a:ext cx="23540" cy="14616"/>
            </a:xfrm>
            <a:custGeom>
              <a:avLst/>
              <a:gdLst>
                <a:gd name="connsiteX0" fmla="*/ 20067 w 23539"/>
                <a:gd name="connsiteY0" fmla="*/ 1934 h 14616"/>
                <a:gd name="connsiteX1" fmla="*/ 4935 w 23539"/>
                <a:gd name="connsiteY1" fmla="*/ 15819 h 14616"/>
                <a:gd name="connsiteX2" fmla="*/ 20067 w 23539"/>
                <a:gd name="connsiteY2" fmla="*/ 1934 h 14616"/>
              </a:gdLst>
              <a:ahLst/>
              <a:cxnLst>
                <a:cxn ang="0">
                  <a:pos x="connsiteX0" y="connsiteY0"/>
                </a:cxn>
                <a:cxn ang="0">
                  <a:pos x="connsiteX1" y="connsiteY1"/>
                </a:cxn>
                <a:cxn ang="0">
                  <a:pos x="connsiteX2" y="connsiteY2"/>
                </a:cxn>
              </a:cxnLst>
              <a:rect l="l" t="t" r="r" b="b"/>
              <a:pathLst>
                <a:path w="23539" h="14616">
                  <a:moveTo>
                    <a:pt x="20067" y="1934"/>
                  </a:moveTo>
                  <a:cubicBezTo>
                    <a:pt x="7625" y="-5375"/>
                    <a:pt x="-8180" y="9973"/>
                    <a:pt x="4935" y="15819"/>
                  </a:cubicBezTo>
                  <a:cubicBezTo>
                    <a:pt x="16032" y="20569"/>
                    <a:pt x="32510" y="9242"/>
                    <a:pt x="20067" y="193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51" name="Freeform: Shape 150">
              <a:extLst>
                <a:ext uri="{FF2B5EF4-FFF2-40B4-BE49-F238E27FC236}">
                  <a16:creationId xmlns:a16="http://schemas.microsoft.com/office/drawing/2014/main" id="{A3EC3800-207C-43D7-A3A9-5A3E68672FD7}"/>
                </a:ext>
              </a:extLst>
            </p:cNvPr>
            <p:cNvSpPr/>
            <p:nvPr/>
          </p:nvSpPr>
          <p:spPr>
            <a:xfrm>
              <a:off x="7226424" y="791797"/>
              <a:ext cx="97522" cy="98660"/>
            </a:xfrm>
            <a:custGeom>
              <a:avLst/>
              <a:gdLst>
                <a:gd name="connsiteX0" fmla="*/ 50767 w 97521"/>
                <a:gd name="connsiteY0" fmla="*/ 97162 h 98660"/>
                <a:gd name="connsiteX1" fmla="*/ 78342 w 97521"/>
                <a:gd name="connsiteY1" fmla="*/ 88392 h 98660"/>
                <a:gd name="connsiteX2" fmla="*/ 99191 w 97521"/>
                <a:gd name="connsiteY2" fmla="*/ 43813 h 98660"/>
                <a:gd name="connsiteX3" fmla="*/ 89439 w 97521"/>
                <a:gd name="connsiteY3" fmla="*/ 41255 h 98660"/>
                <a:gd name="connsiteX4" fmla="*/ 87421 w 97521"/>
                <a:gd name="connsiteY4" fmla="*/ 48563 h 98660"/>
                <a:gd name="connsiteX5" fmla="*/ 67917 w 97521"/>
                <a:gd name="connsiteY5" fmla="*/ 39793 h 98660"/>
                <a:gd name="connsiteX6" fmla="*/ 88094 w 97521"/>
                <a:gd name="connsiteY6" fmla="*/ 20426 h 98660"/>
                <a:gd name="connsiteX7" fmla="*/ 76997 w 97521"/>
                <a:gd name="connsiteY7" fmla="*/ 3252 h 98660"/>
                <a:gd name="connsiteX8" fmla="*/ 56820 w 97521"/>
                <a:gd name="connsiteY8" fmla="*/ 9099 h 98660"/>
                <a:gd name="connsiteX9" fmla="*/ 47740 w 97521"/>
                <a:gd name="connsiteY9" fmla="*/ 12387 h 98660"/>
                <a:gd name="connsiteX10" fmla="*/ 20838 w 97521"/>
                <a:gd name="connsiteY10" fmla="*/ 27004 h 98660"/>
                <a:gd name="connsiteX11" fmla="*/ 37988 w 97521"/>
                <a:gd name="connsiteY11" fmla="*/ 43082 h 98660"/>
                <a:gd name="connsiteX12" fmla="*/ 6714 w 97521"/>
                <a:gd name="connsiteY12" fmla="*/ 39793 h 98660"/>
                <a:gd name="connsiteX13" fmla="*/ 18484 w 97521"/>
                <a:gd name="connsiteY13" fmla="*/ 66468 h 98660"/>
                <a:gd name="connsiteX14" fmla="*/ 50767 w 97521"/>
                <a:gd name="connsiteY14" fmla="*/ 97162 h 9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521" h="98660">
                  <a:moveTo>
                    <a:pt x="50767" y="97162"/>
                  </a:moveTo>
                  <a:cubicBezTo>
                    <a:pt x="65899" y="109221"/>
                    <a:pt x="61191" y="87296"/>
                    <a:pt x="78342" y="88392"/>
                  </a:cubicBezTo>
                  <a:cubicBezTo>
                    <a:pt x="95492" y="89123"/>
                    <a:pt x="96501" y="55871"/>
                    <a:pt x="99191" y="43813"/>
                  </a:cubicBezTo>
                  <a:cubicBezTo>
                    <a:pt x="101881" y="31754"/>
                    <a:pt x="85404" y="32485"/>
                    <a:pt x="89439" y="41255"/>
                  </a:cubicBezTo>
                  <a:cubicBezTo>
                    <a:pt x="93474" y="50024"/>
                    <a:pt x="88766" y="59160"/>
                    <a:pt x="87421" y="48563"/>
                  </a:cubicBezTo>
                  <a:cubicBezTo>
                    <a:pt x="86076" y="37966"/>
                    <a:pt x="72961" y="47832"/>
                    <a:pt x="67917" y="39793"/>
                  </a:cubicBezTo>
                  <a:cubicBezTo>
                    <a:pt x="63209" y="31754"/>
                    <a:pt x="83050" y="31023"/>
                    <a:pt x="88094" y="20426"/>
                  </a:cubicBezTo>
                  <a:cubicBezTo>
                    <a:pt x="92802" y="9829"/>
                    <a:pt x="72289" y="11657"/>
                    <a:pt x="76997" y="3252"/>
                  </a:cubicBezTo>
                  <a:cubicBezTo>
                    <a:pt x="81705" y="-4787"/>
                    <a:pt x="46395" y="3983"/>
                    <a:pt x="56820" y="9099"/>
                  </a:cubicBezTo>
                  <a:cubicBezTo>
                    <a:pt x="67244" y="13849"/>
                    <a:pt x="57492" y="20426"/>
                    <a:pt x="47740" y="12387"/>
                  </a:cubicBezTo>
                  <a:cubicBezTo>
                    <a:pt x="37988" y="4348"/>
                    <a:pt x="11085" y="17869"/>
                    <a:pt x="20838" y="27004"/>
                  </a:cubicBezTo>
                  <a:cubicBezTo>
                    <a:pt x="28572" y="34312"/>
                    <a:pt x="51439" y="22253"/>
                    <a:pt x="37988" y="43082"/>
                  </a:cubicBezTo>
                  <a:cubicBezTo>
                    <a:pt x="24873" y="64275"/>
                    <a:pt x="19156" y="37235"/>
                    <a:pt x="6714" y="39793"/>
                  </a:cubicBezTo>
                  <a:cubicBezTo>
                    <a:pt x="-5729" y="42351"/>
                    <a:pt x="-348" y="60256"/>
                    <a:pt x="18484" y="66468"/>
                  </a:cubicBezTo>
                  <a:cubicBezTo>
                    <a:pt x="37652" y="73045"/>
                    <a:pt x="35634" y="85104"/>
                    <a:pt x="50767" y="9716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52" name="Freeform: Shape 151">
              <a:extLst>
                <a:ext uri="{FF2B5EF4-FFF2-40B4-BE49-F238E27FC236}">
                  <a16:creationId xmlns:a16="http://schemas.microsoft.com/office/drawing/2014/main" id="{4011824E-D624-4D4C-A400-1C3E49342746}"/>
                </a:ext>
              </a:extLst>
            </p:cNvPr>
            <p:cNvSpPr/>
            <p:nvPr/>
          </p:nvSpPr>
          <p:spPr>
            <a:xfrm>
              <a:off x="7194743" y="744114"/>
              <a:ext cx="13451" cy="14616"/>
            </a:xfrm>
            <a:custGeom>
              <a:avLst/>
              <a:gdLst>
                <a:gd name="connsiteX0" fmla="*/ 15190 w 13451"/>
                <a:gd name="connsiteY0" fmla="*/ 13298 h 14616"/>
                <a:gd name="connsiteX1" fmla="*/ 730 w 13451"/>
                <a:gd name="connsiteY1" fmla="*/ 4528 h 14616"/>
                <a:gd name="connsiteX2" fmla="*/ 15190 w 13451"/>
                <a:gd name="connsiteY2" fmla="*/ 13298 h 14616"/>
              </a:gdLst>
              <a:ahLst/>
              <a:cxnLst>
                <a:cxn ang="0">
                  <a:pos x="connsiteX0" y="connsiteY0"/>
                </a:cxn>
                <a:cxn ang="0">
                  <a:pos x="connsiteX1" y="connsiteY1"/>
                </a:cxn>
                <a:cxn ang="0">
                  <a:pos x="connsiteX2" y="connsiteY2"/>
                </a:cxn>
              </a:cxnLst>
              <a:rect l="l" t="t" r="r" b="b"/>
              <a:pathLst>
                <a:path w="13451" h="14616">
                  <a:moveTo>
                    <a:pt x="15190" y="13298"/>
                  </a:moveTo>
                  <a:cubicBezTo>
                    <a:pt x="19898" y="6721"/>
                    <a:pt x="4766" y="-7165"/>
                    <a:pt x="730" y="4528"/>
                  </a:cubicBezTo>
                  <a:cubicBezTo>
                    <a:pt x="-3305" y="15856"/>
                    <a:pt x="10483" y="20241"/>
                    <a:pt x="15190" y="1329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53" name="Freeform: Shape 152">
              <a:extLst>
                <a:ext uri="{FF2B5EF4-FFF2-40B4-BE49-F238E27FC236}">
                  <a16:creationId xmlns:a16="http://schemas.microsoft.com/office/drawing/2014/main" id="{D09227D8-5640-413B-B7AF-92ED3D6BFBCD}"/>
                </a:ext>
              </a:extLst>
            </p:cNvPr>
            <p:cNvSpPr/>
            <p:nvPr/>
          </p:nvSpPr>
          <p:spPr>
            <a:xfrm>
              <a:off x="7317863" y="741358"/>
              <a:ext cx="53805" cy="32887"/>
            </a:xfrm>
            <a:custGeom>
              <a:avLst/>
              <a:gdLst>
                <a:gd name="connsiteX0" fmla="*/ 47770 w 53805"/>
                <a:gd name="connsiteY0" fmla="*/ 33959 h 32886"/>
                <a:gd name="connsiteX1" fmla="*/ 40035 w 53805"/>
                <a:gd name="connsiteY1" fmla="*/ 3265 h 32886"/>
                <a:gd name="connsiteX2" fmla="*/ 690 w 53805"/>
                <a:gd name="connsiteY2" fmla="*/ 21170 h 32886"/>
                <a:gd name="connsiteX3" fmla="*/ 47770 w 53805"/>
                <a:gd name="connsiteY3" fmla="*/ 33959 h 32886"/>
              </a:gdLst>
              <a:ahLst/>
              <a:cxnLst>
                <a:cxn ang="0">
                  <a:pos x="connsiteX0" y="connsiteY0"/>
                </a:cxn>
                <a:cxn ang="0">
                  <a:pos x="connsiteX1" y="connsiteY1"/>
                </a:cxn>
                <a:cxn ang="0">
                  <a:pos x="connsiteX2" y="connsiteY2"/>
                </a:cxn>
                <a:cxn ang="0">
                  <a:pos x="connsiteX3" y="connsiteY3"/>
                </a:cxn>
              </a:cxnLst>
              <a:rect l="l" t="t" r="r" b="b"/>
              <a:pathLst>
                <a:path w="53805" h="32886">
                  <a:moveTo>
                    <a:pt x="47770" y="33959"/>
                  </a:moveTo>
                  <a:cubicBezTo>
                    <a:pt x="60212" y="33229"/>
                    <a:pt x="54159" y="15324"/>
                    <a:pt x="40035" y="3265"/>
                  </a:cubicBezTo>
                  <a:cubicBezTo>
                    <a:pt x="26248" y="-8793"/>
                    <a:pt x="-5027" y="16054"/>
                    <a:pt x="690" y="21170"/>
                  </a:cubicBezTo>
                  <a:cubicBezTo>
                    <a:pt x="7080" y="26651"/>
                    <a:pt x="35327" y="35056"/>
                    <a:pt x="47770" y="3395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54" name="Freeform: Shape 153">
              <a:extLst>
                <a:ext uri="{FF2B5EF4-FFF2-40B4-BE49-F238E27FC236}">
                  <a16:creationId xmlns:a16="http://schemas.microsoft.com/office/drawing/2014/main" id="{93BC3E1B-80A7-44AA-82BA-A352CCB6361B}"/>
                </a:ext>
              </a:extLst>
            </p:cNvPr>
            <p:cNvSpPr/>
            <p:nvPr/>
          </p:nvSpPr>
          <p:spPr>
            <a:xfrm>
              <a:off x="6969356" y="806476"/>
              <a:ext cx="282477" cy="175396"/>
            </a:xfrm>
            <a:custGeom>
              <a:avLst/>
              <a:gdLst>
                <a:gd name="connsiteX0" fmla="*/ 261428 w 282476"/>
                <a:gd name="connsiteY0" fmla="*/ 134737 h 175396"/>
                <a:gd name="connsiteX1" fmla="*/ 283622 w 282476"/>
                <a:gd name="connsiteY1" fmla="*/ 134006 h 175396"/>
                <a:gd name="connsiteX2" fmla="*/ 256047 w 282476"/>
                <a:gd name="connsiteY2" fmla="*/ 109523 h 175396"/>
                <a:gd name="connsiteX3" fmla="*/ 231162 w 282476"/>
                <a:gd name="connsiteY3" fmla="*/ 94907 h 175396"/>
                <a:gd name="connsiteX4" fmla="*/ 224773 w 282476"/>
                <a:gd name="connsiteY4" fmla="*/ 68963 h 175396"/>
                <a:gd name="connsiteX5" fmla="*/ 218383 w 282476"/>
                <a:gd name="connsiteY5" fmla="*/ 27672 h 175396"/>
                <a:gd name="connsiteX6" fmla="*/ 220401 w 282476"/>
                <a:gd name="connsiteY6" fmla="*/ 1728 h 175396"/>
                <a:gd name="connsiteX7" fmla="*/ 189800 w 282476"/>
                <a:gd name="connsiteY7" fmla="*/ 9767 h 175396"/>
                <a:gd name="connsiteX8" fmla="*/ 209304 w 282476"/>
                <a:gd name="connsiteY8" fmla="*/ 29133 h 175396"/>
                <a:gd name="connsiteX9" fmla="*/ 187782 w 282476"/>
                <a:gd name="connsiteY9" fmla="*/ 19267 h 175396"/>
                <a:gd name="connsiteX10" fmla="*/ 171304 w 282476"/>
                <a:gd name="connsiteY10" fmla="*/ 19267 h 175396"/>
                <a:gd name="connsiteX11" fmla="*/ 181729 w 282476"/>
                <a:gd name="connsiteY11" fmla="*/ 63847 h 175396"/>
                <a:gd name="connsiteX12" fmla="*/ 171977 w 282476"/>
                <a:gd name="connsiteY12" fmla="*/ 73713 h 175396"/>
                <a:gd name="connsiteX13" fmla="*/ 160207 w 282476"/>
                <a:gd name="connsiteY13" fmla="*/ 41923 h 175396"/>
                <a:gd name="connsiteX14" fmla="*/ 131287 w 282476"/>
                <a:gd name="connsiteY14" fmla="*/ 28768 h 175396"/>
                <a:gd name="connsiteX15" fmla="*/ 143056 w 282476"/>
                <a:gd name="connsiteY15" fmla="*/ 44115 h 175396"/>
                <a:gd name="connsiteX16" fmla="*/ 124897 w 282476"/>
                <a:gd name="connsiteY16" fmla="*/ 45577 h 175396"/>
                <a:gd name="connsiteX17" fmla="*/ 120189 w 282476"/>
                <a:gd name="connsiteY17" fmla="*/ 40827 h 175396"/>
                <a:gd name="connsiteX18" fmla="*/ 95304 w 282476"/>
                <a:gd name="connsiteY18" fmla="*/ 26941 h 175396"/>
                <a:gd name="connsiteX19" fmla="*/ 84880 w 282476"/>
                <a:gd name="connsiteY19" fmla="*/ 44115 h 175396"/>
                <a:gd name="connsiteX20" fmla="*/ 73110 w 282476"/>
                <a:gd name="connsiteY20" fmla="*/ 38269 h 175396"/>
                <a:gd name="connsiteX21" fmla="*/ 75800 w 282476"/>
                <a:gd name="connsiteY21" fmla="*/ 17075 h 175396"/>
                <a:gd name="connsiteX22" fmla="*/ 36455 w 282476"/>
                <a:gd name="connsiteY22" fmla="*/ 27672 h 175396"/>
                <a:gd name="connsiteX23" fmla="*/ 8207 w 282476"/>
                <a:gd name="connsiteY23" fmla="*/ 47039 h 175396"/>
                <a:gd name="connsiteX24" fmla="*/ 3499 w 282476"/>
                <a:gd name="connsiteY24" fmla="*/ 60193 h 175396"/>
                <a:gd name="connsiteX25" fmla="*/ 11234 w 282476"/>
                <a:gd name="connsiteY25" fmla="*/ 75540 h 175396"/>
                <a:gd name="connsiteX26" fmla="*/ 17623 w 282476"/>
                <a:gd name="connsiteY26" fmla="*/ 84310 h 175396"/>
                <a:gd name="connsiteX27" fmla="*/ 54278 w 282476"/>
                <a:gd name="connsiteY27" fmla="*/ 78464 h 175396"/>
                <a:gd name="connsiteX28" fmla="*/ 13588 w 282476"/>
                <a:gd name="connsiteY28" fmla="*/ 97100 h 175396"/>
                <a:gd name="connsiteX29" fmla="*/ 59322 w 282476"/>
                <a:gd name="connsiteY29" fmla="*/ 108427 h 175396"/>
                <a:gd name="connsiteX30" fmla="*/ 112455 w 282476"/>
                <a:gd name="connsiteY30" fmla="*/ 117197 h 175396"/>
                <a:gd name="connsiteX31" fmla="*/ 72437 w 282476"/>
                <a:gd name="connsiteY31" fmla="*/ 120486 h 175396"/>
                <a:gd name="connsiteX32" fmla="*/ 26703 w 282476"/>
                <a:gd name="connsiteY32" fmla="*/ 132544 h 175396"/>
                <a:gd name="connsiteX33" fmla="*/ 48225 w 282476"/>
                <a:gd name="connsiteY33" fmla="*/ 149718 h 175396"/>
                <a:gd name="connsiteX34" fmla="*/ 84207 w 282476"/>
                <a:gd name="connsiteY34" fmla="*/ 158488 h 175396"/>
                <a:gd name="connsiteX35" fmla="*/ 118172 w 282476"/>
                <a:gd name="connsiteY35" fmla="*/ 176393 h 175396"/>
                <a:gd name="connsiteX36" fmla="*/ 165251 w 282476"/>
                <a:gd name="connsiteY36" fmla="*/ 164335 h 175396"/>
                <a:gd name="connsiteX37" fmla="*/ 188118 w 282476"/>
                <a:gd name="connsiteY37" fmla="*/ 153007 h 175396"/>
                <a:gd name="connsiteX38" fmla="*/ 199888 w 282476"/>
                <a:gd name="connsiteY38" fmla="*/ 153738 h 175396"/>
                <a:gd name="connsiteX39" fmla="*/ 220065 w 282476"/>
                <a:gd name="connsiteY39" fmla="*/ 161777 h 175396"/>
                <a:gd name="connsiteX40" fmla="*/ 269162 w 282476"/>
                <a:gd name="connsiteY40" fmla="*/ 162508 h 175396"/>
                <a:gd name="connsiteX41" fmla="*/ 258737 w 282476"/>
                <a:gd name="connsiteY41" fmla="*/ 146430 h 175396"/>
                <a:gd name="connsiteX42" fmla="*/ 246967 w 282476"/>
                <a:gd name="connsiteY42" fmla="*/ 145699 h 175396"/>
                <a:gd name="connsiteX43" fmla="*/ 261428 w 282476"/>
                <a:gd name="connsiteY43" fmla="*/ 134737 h 17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2476" h="175396">
                  <a:moveTo>
                    <a:pt x="261428" y="134737"/>
                  </a:moveTo>
                  <a:cubicBezTo>
                    <a:pt x="265463" y="128890"/>
                    <a:pt x="282950" y="146064"/>
                    <a:pt x="283622" y="134006"/>
                  </a:cubicBezTo>
                  <a:cubicBezTo>
                    <a:pt x="284295" y="121947"/>
                    <a:pt x="264118" y="116101"/>
                    <a:pt x="256047" y="109523"/>
                  </a:cubicBezTo>
                  <a:cubicBezTo>
                    <a:pt x="247640" y="102946"/>
                    <a:pt x="244277" y="106235"/>
                    <a:pt x="231162" y="94907"/>
                  </a:cubicBezTo>
                  <a:cubicBezTo>
                    <a:pt x="218047" y="83579"/>
                    <a:pt x="234525" y="77733"/>
                    <a:pt x="224773" y="68963"/>
                  </a:cubicBezTo>
                  <a:cubicBezTo>
                    <a:pt x="215021" y="60193"/>
                    <a:pt x="211658" y="35711"/>
                    <a:pt x="218383" y="27672"/>
                  </a:cubicBezTo>
                  <a:cubicBezTo>
                    <a:pt x="225445" y="19633"/>
                    <a:pt x="232844" y="7209"/>
                    <a:pt x="220401" y="1728"/>
                  </a:cubicBezTo>
                  <a:cubicBezTo>
                    <a:pt x="207959" y="-4119"/>
                    <a:pt x="187782" y="6478"/>
                    <a:pt x="189800" y="9767"/>
                  </a:cubicBezTo>
                  <a:cubicBezTo>
                    <a:pt x="191817" y="13055"/>
                    <a:pt x="209304" y="24383"/>
                    <a:pt x="209304" y="29133"/>
                  </a:cubicBezTo>
                  <a:cubicBezTo>
                    <a:pt x="209304" y="33884"/>
                    <a:pt x="193499" y="15248"/>
                    <a:pt x="187782" y="19267"/>
                  </a:cubicBezTo>
                  <a:cubicBezTo>
                    <a:pt x="182401" y="23287"/>
                    <a:pt x="176012" y="11228"/>
                    <a:pt x="171304" y="19267"/>
                  </a:cubicBezTo>
                  <a:cubicBezTo>
                    <a:pt x="166596" y="27306"/>
                    <a:pt x="177693" y="55808"/>
                    <a:pt x="181729" y="63847"/>
                  </a:cubicBezTo>
                  <a:cubicBezTo>
                    <a:pt x="185764" y="71886"/>
                    <a:pt x="177693" y="71886"/>
                    <a:pt x="171977" y="73713"/>
                  </a:cubicBezTo>
                  <a:cubicBezTo>
                    <a:pt x="166596" y="75175"/>
                    <a:pt x="165587" y="51058"/>
                    <a:pt x="160207" y="41923"/>
                  </a:cubicBezTo>
                  <a:cubicBezTo>
                    <a:pt x="154826" y="33153"/>
                    <a:pt x="132632" y="22556"/>
                    <a:pt x="131287" y="28768"/>
                  </a:cubicBezTo>
                  <a:cubicBezTo>
                    <a:pt x="129941" y="35345"/>
                    <a:pt x="145074" y="35345"/>
                    <a:pt x="143056" y="44115"/>
                  </a:cubicBezTo>
                  <a:cubicBezTo>
                    <a:pt x="141039" y="52885"/>
                    <a:pt x="132632" y="38269"/>
                    <a:pt x="124897" y="45577"/>
                  </a:cubicBezTo>
                  <a:cubicBezTo>
                    <a:pt x="117163" y="52885"/>
                    <a:pt x="118508" y="48135"/>
                    <a:pt x="120189" y="40827"/>
                  </a:cubicBezTo>
                  <a:cubicBezTo>
                    <a:pt x="121534" y="33518"/>
                    <a:pt x="109092" y="25479"/>
                    <a:pt x="95304" y="26941"/>
                  </a:cubicBezTo>
                  <a:cubicBezTo>
                    <a:pt x="81517" y="28403"/>
                    <a:pt x="88915" y="40096"/>
                    <a:pt x="84880" y="44115"/>
                  </a:cubicBezTo>
                  <a:cubicBezTo>
                    <a:pt x="80844" y="48135"/>
                    <a:pt x="59995" y="41557"/>
                    <a:pt x="73110" y="38269"/>
                  </a:cubicBezTo>
                  <a:cubicBezTo>
                    <a:pt x="86225" y="34980"/>
                    <a:pt x="80844" y="26210"/>
                    <a:pt x="75800" y="17075"/>
                  </a:cubicBezTo>
                  <a:cubicBezTo>
                    <a:pt x="71092" y="8305"/>
                    <a:pt x="57641" y="18537"/>
                    <a:pt x="36455" y="27672"/>
                  </a:cubicBezTo>
                  <a:cubicBezTo>
                    <a:pt x="14933" y="36442"/>
                    <a:pt x="5181" y="46308"/>
                    <a:pt x="8207" y="47039"/>
                  </a:cubicBezTo>
                  <a:cubicBezTo>
                    <a:pt x="10898" y="47769"/>
                    <a:pt x="11570" y="51789"/>
                    <a:pt x="3499" y="60193"/>
                  </a:cubicBezTo>
                  <a:cubicBezTo>
                    <a:pt x="-4908" y="68232"/>
                    <a:pt x="3499" y="75540"/>
                    <a:pt x="11234" y="75540"/>
                  </a:cubicBezTo>
                  <a:cubicBezTo>
                    <a:pt x="18968" y="75540"/>
                    <a:pt x="12243" y="82849"/>
                    <a:pt x="17623" y="84310"/>
                  </a:cubicBezTo>
                  <a:cubicBezTo>
                    <a:pt x="22331" y="85772"/>
                    <a:pt x="47552" y="72983"/>
                    <a:pt x="54278" y="78464"/>
                  </a:cubicBezTo>
                  <a:cubicBezTo>
                    <a:pt x="61340" y="84310"/>
                    <a:pt x="13588" y="87233"/>
                    <a:pt x="13588" y="97100"/>
                  </a:cubicBezTo>
                  <a:cubicBezTo>
                    <a:pt x="13588" y="106966"/>
                    <a:pt x="39818" y="112447"/>
                    <a:pt x="59322" y="108427"/>
                  </a:cubicBezTo>
                  <a:cubicBezTo>
                    <a:pt x="78827" y="104408"/>
                    <a:pt x="112455" y="111716"/>
                    <a:pt x="112455" y="117197"/>
                  </a:cubicBezTo>
                  <a:cubicBezTo>
                    <a:pt x="112455" y="123044"/>
                    <a:pt x="89588" y="121216"/>
                    <a:pt x="72437" y="120486"/>
                  </a:cubicBezTo>
                  <a:cubicBezTo>
                    <a:pt x="55287" y="119755"/>
                    <a:pt x="25358" y="126332"/>
                    <a:pt x="26703" y="132544"/>
                  </a:cubicBezTo>
                  <a:cubicBezTo>
                    <a:pt x="28384" y="139852"/>
                    <a:pt x="30066" y="139852"/>
                    <a:pt x="48225" y="149718"/>
                  </a:cubicBezTo>
                  <a:cubicBezTo>
                    <a:pt x="66384" y="159584"/>
                    <a:pt x="84880" y="144968"/>
                    <a:pt x="84207" y="158488"/>
                  </a:cubicBezTo>
                  <a:cubicBezTo>
                    <a:pt x="83535" y="172374"/>
                    <a:pt x="93959" y="175662"/>
                    <a:pt x="118172" y="176393"/>
                  </a:cubicBezTo>
                  <a:cubicBezTo>
                    <a:pt x="142384" y="177124"/>
                    <a:pt x="153481" y="163239"/>
                    <a:pt x="165251" y="164335"/>
                  </a:cubicBezTo>
                  <a:cubicBezTo>
                    <a:pt x="177021" y="165066"/>
                    <a:pt x="182401" y="162873"/>
                    <a:pt x="188118" y="153007"/>
                  </a:cubicBezTo>
                  <a:cubicBezTo>
                    <a:pt x="193499" y="143141"/>
                    <a:pt x="198543" y="148988"/>
                    <a:pt x="199888" y="153738"/>
                  </a:cubicBezTo>
                  <a:cubicBezTo>
                    <a:pt x="201233" y="158488"/>
                    <a:pt x="216366" y="157757"/>
                    <a:pt x="220065" y="161777"/>
                  </a:cubicBezTo>
                  <a:cubicBezTo>
                    <a:pt x="228808" y="172008"/>
                    <a:pt x="258065" y="169085"/>
                    <a:pt x="269162" y="162508"/>
                  </a:cubicBezTo>
                  <a:cubicBezTo>
                    <a:pt x="280259" y="155930"/>
                    <a:pt x="264454" y="138025"/>
                    <a:pt x="258737" y="146430"/>
                  </a:cubicBezTo>
                  <a:cubicBezTo>
                    <a:pt x="253357" y="154469"/>
                    <a:pt x="248313" y="149718"/>
                    <a:pt x="246967" y="145699"/>
                  </a:cubicBezTo>
                  <a:cubicBezTo>
                    <a:pt x="244950" y="142776"/>
                    <a:pt x="257392" y="140218"/>
                    <a:pt x="261428" y="13473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55" name="Freeform: Shape 154">
              <a:extLst>
                <a:ext uri="{FF2B5EF4-FFF2-40B4-BE49-F238E27FC236}">
                  <a16:creationId xmlns:a16="http://schemas.microsoft.com/office/drawing/2014/main" id="{0E9B05B7-B0E7-4E34-9693-8486A1CF7FEA}"/>
                </a:ext>
              </a:extLst>
            </p:cNvPr>
            <p:cNvSpPr/>
            <p:nvPr/>
          </p:nvSpPr>
          <p:spPr>
            <a:xfrm>
              <a:off x="7326789" y="655412"/>
              <a:ext cx="43717" cy="14616"/>
            </a:xfrm>
            <a:custGeom>
              <a:avLst/>
              <a:gdLst>
                <a:gd name="connsiteX0" fmla="*/ 46578 w 43716"/>
                <a:gd name="connsiteY0" fmla="*/ 1513 h 14616"/>
                <a:gd name="connsiteX1" fmla="*/ 844 w 43716"/>
                <a:gd name="connsiteY1" fmla="*/ 11379 h 14616"/>
                <a:gd name="connsiteX2" fmla="*/ 46578 w 43716"/>
                <a:gd name="connsiteY2" fmla="*/ 1513 h 14616"/>
              </a:gdLst>
              <a:ahLst/>
              <a:cxnLst>
                <a:cxn ang="0">
                  <a:pos x="connsiteX0" y="connsiteY0"/>
                </a:cxn>
                <a:cxn ang="0">
                  <a:pos x="connsiteX1" y="connsiteY1"/>
                </a:cxn>
                <a:cxn ang="0">
                  <a:pos x="connsiteX2" y="connsiteY2"/>
                </a:cxn>
              </a:cxnLst>
              <a:rect l="l" t="t" r="r" b="b"/>
              <a:pathLst>
                <a:path w="43716" h="14616">
                  <a:moveTo>
                    <a:pt x="46578" y="1513"/>
                  </a:moveTo>
                  <a:cubicBezTo>
                    <a:pt x="45233" y="-3238"/>
                    <a:pt x="-7227" y="4071"/>
                    <a:pt x="844" y="11379"/>
                  </a:cubicBezTo>
                  <a:cubicBezTo>
                    <a:pt x="14631" y="23437"/>
                    <a:pt x="47923" y="6263"/>
                    <a:pt x="46578" y="151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56" name="Freeform: Shape 155">
              <a:extLst>
                <a:ext uri="{FF2B5EF4-FFF2-40B4-BE49-F238E27FC236}">
                  <a16:creationId xmlns:a16="http://schemas.microsoft.com/office/drawing/2014/main" id="{04671CF9-4515-46DA-90AB-71BF0F17750F}"/>
                </a:ext>
              </a:extLst>
            </p:cNvPr>
            <p:cNvSpPr/>
            <p:nvPr/>
          </p:nvSpPr>
          <p:spPr>
            <a:xfrm>
              <a:off x="7565623" y="804881"/>
              <a:ext cx="70619" cy="36541"/>
            </a:xfrm>
            <a:custGeom>
              <a:avLst/>
              <a:gdLst>
                <a:gd name="connsiteX0" fmla="*/ 770 w 70619"/>
                <a:gd name="connsiteY0" fmla="*/ 3688 h 36540"/>
                <a:gd name="connsiteX1" fmla="*/ 10522 w 70619"/>
                <a:gd name="connsiteY1" fmla="*/ 26343 h 36540"/>
                <a:gd name="connsiteX2" fmla="*/ 34062 w 70619"/>
                <a:gd name="connsiteY2" fmla="*/ 35113 h 36540"/>
                <a:gd name="connsiteX3" fmla="*/ 71389 w 70619"/>
                <a:gd name="connsiteY3" fmla="*/ 27805 h 36540"/>
                <a:gd name="connsiteX4" fmla="*/ 32044 w 70619"/>
                <a:gd name="connsiteY4" fmla="*/ 5150 h 36540"/>
                <a:gd name="connsiteX5" fmla="*/ 770 w 70619"/>
                <a:gd name="connsiteY5" fmla="*/ 3688 h 3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619" h="36540">
                  <a:moveTo>
                    <a:pt x="770" y="3688"/>
                  </a:moveTo>
                  <a:cubicBezTo>
                    <a:pt x="-3266" y="14285"/>
                    <a:pt x="9849" y="14285"/>
                    <a:pt x="10522" y="26343"/>
                  </a:cubicBezTo>
                  <a:cubicBezTo>
                    <a:pt x="11194" y="38402"/>
                    <a:pt x="24309" y="42421"/>
                    <a:pt x="34062" y="35113"/>
                  </a:cubicBezTo>
                  <a:cubicBezTo>
                    <a:pt x="43814" y="27805"/>
                    <a:pt x="71389" y="37306"/>
                    <a:pt x="71389" y="27805"/>
                  </a:cubicBezTo>
                  <a:cubicBezTo>
                    <a:pt x="71389" y="19035"/>
                    <a:pt x="42469" y="2592"/>
                    <a:pt x="32044" y="5150"/>
                  </a:cubicBezTo>
                  <a:cubicBezTo>
                    <a:pt x="21619" y="8073"/>
                    <a:pt x="5141" y="-6543"/>
                    <a:pt x="770" y="368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57" name="Freeform: Shape 156">
              <a:extLst>
                <a:ext uri="{FF2B5EF4-FFF2-40B4-BE49-F238E27FC236}">
                  <a16:creationId xmlns:a16="http://schemas.microsoft.com/office/drawing/2014/main" id="{F104D7A0-A0BB-41F3-A7A8-0411EF45CCA0}"/>
                </a:ext>
              </a:extLst>
            </p:cNvPr>
            <p:cNvSpPr/>
            <p:nvPr/>
          </p:nvSpPr>
          <p:spPr>
            <a:xfrm>
              <a:off x="7296311" y="612345"/>
              <a:ext cx="50442" cy="40195"/>
            </a:xfrm>
            <a:custGeom>
              <a:avLst/>
              <a:gdLst>
                <a:gd name="connsiteX0" fmla="*/ 20896 w 50442"/>
                <a:gd name="connsiteY0" fmla="*/ 40560 h 40194"/>
                <a:gd name="connsiteX1" fmla="*/ 48472 w 50442"/>
                <a:gd name="connsiteY1" fmla="*/ 34713 h 40194"/>
                <a:gd name="connsiteX2" fmla="*/ 49817 w 50442"/>
                <a:gd name="connsiteY2" fmla="*/ 20828 h 40194"/>
                <a:gd name="connsiteX3" fmla="*/ 33339 w 50442"/>
                <a:gd name="connsiteY3" fmla="*/ 13519 h 40194"/>
                <a:gd name="connsiteX4" fmla="*/ 720 w 50442"/>
                <a:gd name="connsiteY4" fmla="*/ 1461 h 40194"/>
                <a:gd name="connsiteX5" fmla="*/ 20896 w 50442"/>
                <a:gd name="connsiteY5" fmla="*/ 40560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2" h="40194">
                  <a:moveTo>
                    <a:pt x="20896" y="40560"/>
                  </a:moveTo>
                  <a:cubicBezTo>
                    <a:pt x="31321" y="40560"/>
                    <a:pt x="39728" y="39098"/>
                    <a:pt x="48472" y="34713"/>
                  </a:cubicBezTo>
                  <a:cubicBezTo>
                    <a:pt x="57551" y="30694"/>
                    <a:pt x="43764" y="30694"/>
                    <a:pt x="49817" y="20828"/>
                  </a:cubicBezTo>
                  <a:cubicBezTo>
                    <a:pt x="56206" y="10962"/>
                    <a:pt x="34684" y="10231"/>
                    <a:pt x="33339" y="13519"/>
                  </a:cubicBezTo>
                  <a:cubicBezTo>
                    <a:pt x="31994" y="16808"/>
                    <a:pt x="5091" y="-5847"/>
                    <a:pt x="720" y="1461"/>
                  </a:cubicBezTo>
                  <a:cubicBezTo>
                    <a:pt x="-3316" y="8769"/>
                    <a:pt x="10472" y="40560"/>
                    <a:pt x="20896" y="4056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58" name="Freeform: Shape 157">
              <a:extLst>
                <a:ext uri="{FF2B5EF4-FFF2-40B4-BE49-F238E27FC236}">
                  <a16:creationId xmlns:a16="http://schemas.microsoft.com/office/drawing/2014/main" id="{568DCE3B-002F-4F4D-96C6-BCE155B96BA8}"/>
                </a:ext>
              </a:extLst>
            </p:cNvPr>
            <p:cNvSpPr/>
            <p:nvPr/>
          </p:nvSpPr>
          <p:spPr>
            <a:xfrm>
              <a:off x="7319131" y="508569"/>
              <a:ext cx="178229" cy="131547"/>
            </a:xfrm>
            <a:custGeom>
              <a:avLst/>
              <a:gdLst>
                <a:gd name="connsiteX0" fmla="*/ 163527 w 178229"/>
                <a:gd name="connsiteY0" fmla="*/ 76736 h 131547"/>
                <a:gd name="connsiteX1" fmla="*/ 148395 w 178229"/>
                <a:gd name="connsiteY1" fmla="*/ 64677 h 131547"/>
                <a:gd name="connsiteX2" fmla="*/ 141333 w 178229"/>
                <a:gd name="connsiteY2" fmla="*/ 47503 h 131547"/>
                <a:gd name="connsiteX3" fmla="*/ 130236 w 178229"/>
                <a:gd name="connsiteY3" fmla="*/ 44214 h 131547"/>
                <a:gd name="connsiteX4" fmla="*/ 115775 w 178229"/>
                <a:gd name="connsiteY4" fmla="*/ 36175 h 131547"/>
                <a:gd name="connsiteX5" fmla="*/ 66678 w 178229"/>
                <a:gd name="connsiteY5" fmla="*/ 4385 h 131547"/>
                <a:gd name="connsiteX6" fmla="*/ 61970 w 178229"/>
                <a:gd name="connsiteY6" fmla="*/ 0 h 131547"/>
                <a:gd name="connsiteX7" fmla="*/ 47510 w 178229"/>
                <a:gd name="connsiteY7" fmla="*/ 4019 h 131547"/>
                <a:gd name="connsiteX8" fmla="*/ 41121 w 178229"/>
                <a:gd name="connsiteY8" fmla="*/ 8039 h 131547"/>
                <a:gd name="connsiteX9" fmla="*/ 30696 w 178229"/>
                <a:gd name="connsiteY9" fmla="*/ 15347 h 131547"/>
                <a:gd name="connsiteX10" fmla="*/ 17581 w 178229"/>
                <a:gd name="connsiteY10" fmla="*/ 24117 h 131547"/>
                <a:gd name="connsiteX11" fmla="*/ 20271 w 178229"/>
                <a:gd name="connsiteY11" fmla="*/ 44580 h 131547"/>
                <a:gd name="connsiteX12" fmla="*/ 11864 w 178229"/>
                <a:gd name="connsiteY12" fmla="*/ 53350 h 131547"/>
                <a:gd name="connsiteX13" fmla="*/ 6484 w 178229"/>
                <a:gd name="connsiteY13" fmla="*/ 63216 h 131547"/>
                <a:gd name="connsiteX14" fmla="*/ 21616 w 178229"/>
                <a:gd name="connsiteY14" fmla="*/ 82582 h 131547"/>
                <a:gd name="connsiteX15" fmla="*/ 67351 w 178229"/>
                <a:gd name="connsiteY15" fmla="*/ 84044 h 131547"/>
                <a:gd name="connsiteX16" fmla="*/ 39776 w 178229"/>
                <a:gd name="connsiteY16" fmla="*/ 99391 h 131547"/>
                <a:gd name="connsiteX17" fmla="*/ 61970 w 178229"/>
                <a:gd name="connsiteY17" fmla="*/ 118758 h 131547"/>
                <a:gd name="connsiteX18" fmla="*/ 98625 w 178229"/>
                <a:gd name="connsiteY18" fmla="*/ 130816 h 131547"/>
                <a:gd name="connsiteX19" fmla="*/ 120820 w 178229"/>
                <a:gd name="connsiteY19" fmla="*/ 130086 h 131547"/>
                <a:gd name="connsiteX20" fmla="*/ 136625 w 178229"/>
                <a:gd name="connsiteY20" fmla="*/ 109623 h 131547"/>
                <a:gd name="connsiteX21" fmla="*/ 152430 w 178229"/>
                <a:gd name="connsiteY21" fmla="*/ 94275 h 131547"/>
                <a:gd name="connsiteX22" fmla="*/ 178660 w 178229"/>
                <a:gd name="connsiteY22" fmla="*/ 83679 h 131547"/>
                <a:gd name="connsiteX23" fmla="*/ 163527 w 178229"/>
                <a:gd name="connsiteY23" fmla="*/ 76736 h 13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8229" h="131547">
                  <a:moveTo>
                    <a:pt x="163527" y="76736"/>
                  </a:moveTo>
                  <a:cubicBezTo>
                    <a:pt x="151085" y="78197"/>
                    <a:pt x="142678" y="72716"/>
                    <a:pt x="148395" y="64677"/>
                  </a:cubicBezTo>
                  <a:cubicBezTo>
                    <a:pt x="153775" y="56638"/>
                    <a:pt x="134607" y="54080"/>
                    <a:pt x="141333" y="47503"/>
                  </a:cubicBezTo>
                  <a:cubicBezTo>
                    <a:pt x="148395" y="40926"/>
                    <a:pt x="128218" y="34348"/>
                    <a:pt x="130236" y="44214"/>
                  </a:cubicBezTo>
                  <a:cubicBezTo>
                    <a:pt x="132253" y="54080"/>
                    <a:pt x="117793" y="44945"/>
                    <a:pt x="115775" y="36175"/>
                  </a:cubicBezTo>
                  <a:cubicBezTo>
                    <a:pt x="113758" y="27406"/>
                    <a:pt x="85174" y="24117"/>
                    <a:pt x="66678" y="4385"/>
                  </a:cubicBezTo>
                  <a:cubicBezTo>
                    <a:pt x="64997" y="2558"/>
                    <a:pt x="63315" y="1462"/>
                    <a:pt x="61970" y="0"/>
                  </a:cubicBezTo>
                  <a:cubicBezTo>
                    <a:pt x="57262" y="1827"/>
                    <a:pt x="52554" y="2923"/>
                    <a:pt x="47510" y="4019"/>
                  </a:cubicBezTo>
                  <a:cubicBezTo>
                    <a:pt x="49192" y="6577"/>
                    <a:pt x="46838" y="8770"/>
                    <a:pt x="41121" y="8039"/>
                  </a:cubicBezTo>
                  <a:cubicBezTo>
                    <a:pt x="32041" y="7308"/>
                    <a:pt x="16236" y="8770"/>
                    <a:pt x="30696" y="15347"/>
                  </a:cubicBezTo>
                  <a:cubicBezTo>
                    <a:pt x="45156" y="21925"/>
                    <a:pt x="29351" y="24117"/>
                    <a:pt x="17581" y="24117"/>
                  </a:cubicBezTo>
                  <a:cubicBezTo>
                    <a:pt x="5811" y="24117"/>
                    <a:pt x="5139" y="42022"/>
                    <a:pt x="20271" y="44580"/>
                  </a:cubicBezTo>
                  <a:cubicBezTo>
                    <a:pt x="35404" y="47138"/>
                    <a:pt x="24307" y="57735"/>
                    <a:pt x="11864" y="53350"/>
                  </a:cubicBezTo>
                  <a:cubicBezTo>
                    <a:pt x="-578" y="49330"/>
                    <a:pt x="-4613" y="56638"/>
                    <a:pt x="6484" y="63216"/>
                  </a:cubicBezTo>
                  <a:cubicBezTo>
                    <a:pt x="16572" y="69062"/>
                    <a:pt x="10519" y="77101"/>
                    <a:pt x="21616" y="82582"/>
                  </a:cubicBezTo>
                  <a:cubicBezTo>
                    <a:pt x="32714" y="88429"/>
                    <a:pt x="64661" y="75274"/>
                    <a:pt x="67351" y="84044"/>
                  </a:cubicBezTo>
                  <a:cubicBezTo>
                    <a:pt x="70041" y="92814"/>
                    <a:pt x="34731" y="93910"/>
                    <a:pt x="39776" y="99391"/>
                  </a:cubicBezTo>
                  <a:cubicBezTo>
                    <a:pt x="44484" y="105238"/>
                    <a:pt x="64661" y="114008"/>
                    <a:pt x="61970" y="118758"/>
                  </a:cubicBezTo>
                  <a:cubicBezTo>
                    <a:pt x="59280" y="123508"/>
                    <a:pt x="95262" y="137394"/>
                    <a:pt x="98625" y="130816"/>
                  </a:cubicBezTo>
                  <a:cubicBezTo>
                    <a:pt x="101988" y="124239"/>
                    <a:pt x="111740" y="126066"/>
                    <a:pt x="120820" y="130086"/>
                  </a:cubicBezTo>
                  <a:cubicBezTo>
                    <a:pt x="129899" y="134105"/>
                    <a:pt x="130572" y="104872"/>
                    <a:pt x="136625" y="109623"/>
                  </a:cubicBezTo>
                  <a:cubicBezTo>
                    <a:pt x="143014" y="114373"/>
                    <a:pt x="142005" y="99026"/>
                    <a:pt x="152430" y="94275"/>
                  </a:cubicBezTo>
                  <a:cubicBezTo>
                    <a:pt x="162855" y="89525"/>
                    <a:pt x="177651" y="89525"/>
                    <a:pt x="178660" y="83679"/>
                  </a:cubicBezTo>
                  <a:cubicBezTo>
                    <a:pt x="179333" y="81121"/>
                    <a:pt x="175970" y="75274"/>
                    <a:pt x="163527" y="7673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59" name="Freeform: Shape 158">
              <a:extLst>
                <a:ext uri="{FF2B5EF4-FFF2-40B4-BE49-F238E27FC236}">
                  <a16:creationId xmlns:a16="http://schemas.microsoft.com/office/drawing/2014/main" id="{D78CE875-C6A1-4265-9C13-B2D2D16B0190}"/>
                </a:ext>
              </a:extLst>
            </p:cNvPr>
            <p:cNvSpPr/>
            <p:nvPr/>
          </p:nvSpPr>
          <p:spPr>
            <a:xfrm>
              <a:off x="7423073" y="804480"/>
              <a:ext cx="440529" cy="376371"/>
            </a:xfrm>
            <a:custGeom>
              <a:avLst/>
              <a:gdLst>
                <a:gd name="connsiteX0" fmla="*/ 438575 w 440529"/>
                <a:gd name="connsiteY0" fmla="*/ 238682 h 376371"/>
                <a:gd name="connsiteX1" fmla="*/ 438238 w 440529"/>
                <a:gd name="connsiteY1" fmla="*/ 236855 h 376371"/>
                <a:gd name="connsiteX2" fmla="*/ 435548 w 440529"/>
                <a:gd name="connsiteY2" fmla="*/ 232836 h 376371"/>
                <a:gd name="connsiteX3" fmla="*/ 433194 w 440529"/>
                <a:gd name="connsiteY3" fmla="*/ 228451 h 376371"/>
                <a:gd name="connsiteX4" fmla="*/ 420079 w 440529"/>
                <a:gd name="connsiteY4" fmla="*/ 214565 h 376371"/>
                <a:gd name="connsiteX5" fmla="*/ 392504 w 440529"/>
                <a:gd name="connsiteY5" fmla="*/ 197391 h 376371"/>
                <a:gd name="connsiteX6" fmla="*/ 364929 w 440529"/>
                <a:gd name="connsiteY6" fmla="*/ 186063 h 376371"/>
                <a:gd name="connsiteX7" fmla="*/ 344080 w 440529"/>
                <a:gd name="connsiteY7" fmla="*/ 165600 h 376371"/>
                <a:gd name="connsiteX8" fmla="*/ 365602 w 440529"/>
                <a:gd name="connsiteY8" fmla="*/ 159754 h 376371"/>
                <a:gd name="connsiteX9" fmla="*/ 347442 w 440529"/>
                <a:gd name="connsiteY9" fmla="*/ 149157 h 376371"/>
                <a:gd name="connsiteX10" fmla="*/ 356522 w 440529"/>
                <a:gd name="connsiteY10" fmla="*/ 141118 h 376371"/>
                <a:gd name="connsiteX11" fmla="*/ 348115 w 440529"/>
                <a:gd name="connsiteY11" fmla="*/ 125771 h 376371"/>
                <a:gd name="connsiteX12" fmla="*/ 337018 w 440529"/>
                <a:gd name="connsiteY12" fmla="*/ 132348 h 376371"/>
                <a:gd name="connsiteX13" fmla="*/ 339708 w 440529"/>
                <a:gd name="connsiteY13" fmla="*/ 117732 h 376371"/>
                <a:gd name="connsiteX14" fmla="*/ 315496 w 440529"/>
                <a:gd name="connsiteY14" fmla="*/ 108962 h 376371"/>
                <a:gd name="connsiteX15" fmla="*/ 304398 w 440529"/>
                <a:gd name="connsiteY15" fmla="*/ 100192 h 376371"/>
                <a:gd name="connsiteX16" fmla="*/ 284221 w 440529"/>
                <a:gd name="connsiteY16" fmla="*/ 104942 h 376371"/>
                <a:gd name="connsiteX17" fmla="*/ 278841 w 440529"/>
                <a:gd name="connsiteY17" fmla="*/ 99096 h 376371"/>
                <a:gd name="connsiteX18" fmla="*/ 291956 w 440529"/>
                <a:gd name="connsiteY18" fmla="*/ 84480 h 376371"/>
                <a:gd name="connsiteX19" fmla="*/ 268416 w 440529"/>
                <a:gd name="connsiteY19" fmla="*/ 85210 h 376371"/>
                <a:gd name="connsiteX20" fmla="*/ 250257 w 440529"/>
                <a:gd name="connsiteY20" fmla="*/ 68036 h 376371"/>
                <a:gd name="connsiteX21" fmla="*/ 230753 w 440529"/>
                <a:gd name="connsiteY21" fmla="*/ 54881 h 376371"/>
                <a:gd name="connsiteX22" fmla="*/ 197461 w 440529"/>
                <a:gd name="connsiteY22" fmla="*/ 39534 h 376371"/>
                <a:gd name="connsiteX23" fmla="*/ 180310 w 440529"/>
                <a:gd name="connsiteY23" fmla="*/ 54881 h 376371"/>
                <a:gd name="connsiteX24" fmla="*/ 170558 w 440529"/>
                <a:gd name="connsiteY24" fmla="*/ 50862 h 376371"/>
                <a:gd name="connsiteX25" fmla="*/ 145001 w 440529"/>
                <a:gd name="connsiteY25" fmla="*/ 60728 h 376371"/>
                <a:gd name="connsiteX26" fmla="*/ 145673 w 440529"/>
                <a:gd name="connsiteY26" fmla="*/ 30034 h 376371"/>
                <a:gd name="connsiteX27" fmla="*/ 134576 w 440529"/>
                <a:gd name="connsiteY27" fmla="*/ 8109 h 376371"/>
                <a:gd name="connsiteX28" fmla="*/ 103974 w 440529"/>
                <a:gd name="connsiteY28" fmla="*/ 8109 h 376371"/>
                <a:gd name="connsiteX29" fmla="*/ 70682 w 440529"/>
                <a:gd name="connsiteY29" fmla="*/ 23456 h 376371"/>
                <a:gd name="connsiteX30" fmla="*/ 75390 w 440529"/>
                <a:gd name="connsiteY30" fmla="*/ 50131 h 376371"/>
                <a:gd name="connsiteX31" fmla="*/ 66983 w 440529"/>
                <a:gd name="connsiteY31" fmla="*/ 67305 h 376371"/>
                <a:gd name="connsiteX32" fmla="*/ 83461 w 440529"/>
                <a:gd name="connsiteY32" fmla="*/ 81191 h 376371"/>
                <a:gd name="connsiteX33" fmla="*/ 57231 w 440529"/>
                <a:gd name="connsiteY33" fmla="*/ 69132 h 376371"/>
                <a:gd name="connsiteX34" fmla="*/ 53868 w 440529"/>
                <a:gd name="connsiteY34" fmla="*/ 45746 h 376371"/>
                <a:gd name="connsiteX35" fmla="*/ 62275 w 440529"/>
                <a:gd name="connsiteY35" fmla="*/ 19802 h 376371"/>
                <a:gd name="connsiteX36" fmla="*/ 78081 w 440529"/>
                <a:gd name="connsiteY36" fmla="*/ 3724 h 376371"/>
                <a:gd name="connsiteX37" fmla="*/ 16541 w 440529"/>
                <a:gd name="connsiteY37" fmla="*/ 21629 h 376371"/>
                <a:gd name="connsiteX38" fmla="*/ 2081 w 440529"/>
                <a:gd name="connsiteY38" fmla="*/ 84845 h 376371"/>
                <a:gd name="connsiteX39" fmla="*/ 35373 w 440529"/>
                <a:gd name="connsiteY39" fmla="*/ 92153 h 376371"/>
                <a:gd name="connsiteX40" fmla="*/ 32010 w 440529"/>
                <a:gd name="connsiteY40" fmla="*/ 100192 h 376371"/>
                <a:gd name="connsiteX41" fmla="*/ 8470 w 440529"/>
                <a:gd name="connsiteY41" fmla="*/ 102750 h 376371"/>
                <a:gd name="connsiteX42" fmla="*/ 39072 w 440529"/>
                <a:gd name="connsiteY42" fmla="*/ 120655 h 376371"/>
                <a:gd name="connsiteX43" fmla="*/ 54877 w 440529"/>
                <a:gd name="connsiteY43" fmla="*/ 124675 h 376371"/>
                <a:gd name="connsiteX44" fmla="*/ 86151 w 440529"/>
                <a:gd name="connsiteY44" fmla="*/ 130521 h 376371"/>
                <a:gd name="connsiteX45" fmla="*/ 120788 w 440529"/>
                <a:gd name="connsiteY45" fmla="*/ 137829 h 376371"/>
                <a:gd name="connsiteX46" fmla="*/ 136594 w 440529"/>
                <a:gd name="connsiteY46" fmla="*/ 129790 h 376371"/>
                <a:gd name="connsiteX47" fmla="*/ 146009 w 440529"/>
                <a:gd name="connsiteY47" fmla="*/ 129790 h 376371"/>
                <a:gd name="connsiteX48" fmla="*/ 169213 w 440529"/>
                <a:gd name="connsiteY48" fmla="*/ 130521 h 376371"/>
                <a:gd name="connsiteX49" fmla="*/ 172576 w 440529"/>
                <a:gd name="connsiteY49" fmla="*/ 134175 h 376371"/>
                <a:gd name="connsiteX50" fmla="*/ 175266 w 440529"/>
                <a:gd name="connsiteY50" fmla="*/ 133810 h 376371"/>
                <a:gd name="connsiteX51" fmla="*/ 169549 w 440529"/>
                <a:gd name="connsiteY51" fmla="*/ 124309 h 376371"/>
                <a:gd name="connsiteX52" fmla="*/ 172912 w 440529"/>
                <a:gd name="connsiteY52" fmla="*/ 115539 h 376371"/>
                <a:gd name="connsiteX53" fmla="*/ 191744 w 440529"/>
                <a:gd name="connsiteY53" fmla="*/ 129425 h 376371"/>
                <a:gd name="connsiteX54" fmla="*/ 200151 w 440529"/>
                <a:gd name="connsiteY54" fmla="*/ 138195 h 376371"/>
                <a:gd name="connsiteX55" fmla="*/ 223691 w 440529"/>
                <a:gd name="connsiteY55" fmla="*/ 156830 h 376371"/>
                <a:gd name="connsiteX56" fmla="*/ 208558 w 440529"/>
                <a:gd name="connsiteY56" fmla="*/ 172178 h 376371"/>
                <a:gd name="connsiteX57" fmla="*/ 232770 w 440529"/>
                <a:gd name="connsiteY57" fmla="*/ 164139 h 376371"/>
                <a:gd name="connsiteX58" fmla="*/ 247230 w 440529"/>
                <a:gd name="connsiteY58" fmla="*/ 182044 h 376371"/>
                <a:gd name="connsiteX59" fmla="*/ 270770 w 440529"/>
                <a:gd name="connsiteY59" fmla="*/ 199949 h 376371"/>
                <a:gd name="connsiteX60" fmla="*/ 270770 w 440529"/>
                <a:gd name="connsiteY60" fmla="*/ 231739 h 376371"/>
                <a:gd name="connsiteX61" fmla="*/ 296327 w 440529"/>
                <a:gd name="connsiteY61" fmla="*/ 229181 h 376371"/>
                <a:gd name="connsiteX62" fmla="*/ 320540 w 440529"/>
                <a:gd name="connsiteY62" fmla="*/ 243067 h 376371"/>
                <a:gd name="connsiteX63" fmla="*/ 297673 w 440529"/>
                <a:gd name="connsiteY63" fmla="*/ 256222 h 376371"/>
                <a:gd name="connsiteX64" fmla="*/ 258328 w 440529"/>
                <a:gd name="connsiteY64" fmla="*/ 239047 h 376371"/>
                <a:gd name="connsiteX65" fmla="*/ 254292 w 440529"/>
                <a:gd name="connsiteY65" fmla="*/ 269742 h 376371"/>
                <a:gd name="connsiteX66" fmla="*/ 217638 w 440529"/>
                <a:gd name="connsiteY66" fmla="*/ 278512 h 376371"/>
                <a:gd name="connsiteX67" fmla="*/ 196788 w 440529"/>
                <a:gd name="connsiteY67" fmla="*/ 283262 h 376371"/>
                <a:gd name="connsiteX68" fmla="*/ 187708 w 440529"/>
                <a:gd name="connsiteY68" fmla="*/ 305917 h 376371"/>
                <a:gd name="connsiteX69" fmla="*/ 222345 w 440529"/>
                <a:gd name="connsiteY69" fmla="*/ 307379 h 376371"/>
                <a:gd name="connsiteX70" fmla="*/ 237478 w 440529"/>
                <a:gd name="connsiteY70" fmla="*/ 304090 h 376371"/>
                <a:gd name="connsiteX71" fmla="*/ 261018 w 440529"/>
                <a:gd name="connsiteY71" fmla="*/ 302629 h 376371"/>
                <a:gd name="connsiteX72" fmla="*/ 279177 w 440529"/>
                <a:gd name="connsiteY72" fmla="*/ 321264 h 376371"/>
                <a:gd name="connsiteX73" fmla="*/ 288257 w 440529"/>
                <a:gd name="connsiteY73" fmla="*/ 344651 h 376371"/>
                <a:gd name="connsiteX74" fmla="*/ 325584 w 440529"/>
                <a:gd name="connsiteY74" fmla="*/ 358536 h 376371"/>
                <a:gd name="connsiteX75" fmla="*/ 330964 w 440529"/>
                <a:gd name="connsiteY75" fmla="*/ 363286 h 376371"/>
                <a:gd name="connsiteX76" fmla="*/ 347779 w 440529"/>
                <a:gd name="connsiteY76" fmla="*/ 366941 h 376371"/>
                <a:gd name="connsiteX77" fmla="*/ 354840 w 440529"/>
                <a:gd name="connsiteY77" fmla="*/ 368768 h 376371"/>
                <a:gd name="connsiteX78" fmla="*/ 371318 w 440529"/>
                <a:gd name="connsiteY78" fmla="*/ 376807 h 376371"/>
                <a:gd name="connsiteX79" fmla="*/ 374345 w 440529"/>
                <a:gd name="connsiteY79" fmla="*/ 379730 h 376371"/>
                <a:gd name="connsiteX80" fmla="*/ 333318 w 440529"/>
                <a:gd name="connsiteY80" fmla="*/ 331496 h 376371"/>
                <a:gd name="connsiteX81" fmla="*/ 356858 w 440529"/>
                <a:gd name="connsiteY81" fmla="*/ 336246 h 376371"/>
                <a:gd name="connsiteX82" fmla="*/ 399230 w 440529"/>
                <a:gd name="connsiteY82" fmla="*/ 339535 h 376371"/>
                <a:gd name="connsiteX83" fmla="*/ 400239 w 440529"/>
                <a:gd name="connsiteY83" fmla="*/ 328573 h 376371"/>
                <a:gd name="connsiteX84" fmla="*/ 395194 w 440529"/>
                <a:gd name="connsiteY84" fmla="*/ 325284 h 376371"/>
                <a:gd name="connsiteX85" fmla="*/ 392840 w 440529"/>
                <a:gd name="connsiteY85" fmla="*/ 323457 h 376371"/>
                <a:gd name="connsiteX86" fmla="*/ 385778 w 440529"/>
                <a:gd name="connsiteY86" fmla="*/ 300436 h 376371"/>
                <a:gd name="connsiteX87" fmla="*/ 375017 w 440529"/>
                <a:gd name="connsiteY87" fmla="*/ 293128 h 376371"/>
                <a:gd name="connsiteX88" fmla="*/ 349460 w 440529"/>
                <a:gd name="connsiteY88" fmla="*/ 265357 h 376371"/>
                <a:gd name="connsiteX89" fmla="*/ 353495 w 440529"/>
                <a:gd name="connsiteY89" fmla="*/ 244894 h 376371"/>
                <a:gd name="connsiteX90" fmla="*/ 375690 w 440529"/>
                <a:gd name="connsiteY90" fmla="*/ 253664 h 376371"/>
                <a:gd name="connsiteX91" fmla="*/ 398557 w 440529"/>
                <a:gd name="connsiteY91" fmla="*/ 279608 h 376371"/>
                <a:gd name="connsiteX92" fmla="*/ 401584 w 440529"/>
                <a:gd name="connsiteY92" fmla="*/ 282531 h 376371"/>
                <a:gd name="connsiteX93" fmla="*/ 406628 w 440529"/>
                <a:gd name="connsiteY93" fmla="*/ 280339 h 376371"/>
                <a:gd name="connsiteX94" fmla="*/ 414699 w 440529"/>
                <a:gd name="connsiteY94" fmla="*/ 277415 h 376371"/>
                <a:gd name="connsiteX95" fmla="*/ 415371 w 440529"/>
                <a:gd name="connsiteY95" fmla="*/ 275223 h 376371"/>
                <a:gd name="connsiteX96" fmla="*/ 416380 w 440529"/>
                <a:gd name="connsiteY96" fmla="*/ 272665 h 376371"/>
                <a:gd name="connsiteX97" fmla="*/ 431849 w 440529"/>
                <a:gd name="connsiteY97" fmla="*/ 255856 h 376371"/>
                <a:gd name="connsiteX98" fmla="*/ 432185 w 440529"/>
                <a:gd name="connsiteY98" fmla="*/ 255491 h 376371"/>
                <a:gd name="connsiteX99" fmla="*/ 438238 w 440529"/>
                <a:gd name="connsiteY99" fmla="*/ 250741 h 376371"/>
                <a:gd name="connsiteX100" fmla="*/ 438575 w 440529"/>
                <a:gd name="connsiteY100" fmla="*/ 250375 h 376371"/>
                <a:gd name="connsiteX101" fmla="*/ 441937 w 440529"/>
                <a:gd name="connsiteY101" fmla="*/ 245259 h 376371"/>
                <a:gd name="connsiteX102" fmla="*/ 438575 w 440529"/>
                <a:gd name="connsiteY102" fmla="*/ 238682 h 37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40529" h="376371">
                  <a:moveTo>
                    <a:pt x="438575" y="238682"/>
                  </a:moveTo>
                  <a:cubicBezTo>
                    <a:pt x="438575" y="237951"/>
                    <a:pt x="438238" y="237586"/>
                    <a:pt x="438238" y="236855"/>
                  </a:cubicBezTo>
                  <a:cubicBezTo>
                    <a:pt x="437230" y="235393"/>
                    <a:pt x="436557" y="233932"/>
                    <a:pt x="435548" y="232836"/>
                  </a:cubicBezTo>
                  <a:cubicBezTo>
                    <a:pt x="434539" y="231374"/>
                    <a:pt x="433867" y="229912"/>
                    <a:pt x="433194" y="228451"/>
                  </a:cubicBezTo>
                  <a:cubicBezTo>
                    <a:pt x="422433" y="229181"/>
                    <a:pt x="420079" y="220412"/>
                    <a:pt x="420079" y="214565"/>
                  </a:cubicBezTo>
                  <a:cubicBezTo>
                    <a:pt x="420079" y="208719"/>
                    <a:pt x="399230" y="195198"/>
                    <a:pt x="392504" y="197391"/>
                  </a:cubicBezTo>
                  <a:cubicBezTo>
                    <a:pt x="385442" y="199949"/>
                    <a:pt x="373672" y="186794"/>
                    <a:pt x="364929" y="186063"/>
                  </a:cubicBezTo>
                  <a:cubicBezTo>
                    <a:pt x="355849" y="185332"/>
                    <a:pt x="342734" y="177293"/>
                    <a:pt x="344080" y="165600"/>
                  </a:cubicBezTo>
                  <a:cubicBezTo>
                    <a:pt x="345425" y="154273"/>
                    <a:pt x="362239" y="168889"/>
                    <a:pt x="365602" y="159754"/>
                  </a:cubicBezTo>
                  <a:cubicBezTo>
                    <a:pt x="368964" y="150984"/>
                    <a:pt x="348451" y="155734"/>
                    <a:pt x="347442" y="149157"/>
                  </a:cubicBezTo>
                  <a:cubicBezTo>
                    <a:pt x="346770" y="142580"/>
                    <a:pt x="352150" y="145137"/>
                    <a:pt x="356522" y="141118"/>
                  </a:cubicBezTo>
                  <a:cubicBezTo>
                    <a:pt x="360557" y="137098"/>
                    <a:pt x="353159" y="129059"/>
                    <a:pt x="348115" y="125771"/>
                  </a:cubicBezTo>
                  <a:cubicBezTo>
                    <a:pt x="343407" y="122482"/>
                    <a:pt x="341726" y="132348"/>
                    <a:pt x="337018" y="132348"/>
                  </a:cubicBezTo>
                  <a:cubicBezTo>
                    <a:pt x="332310" y="132348"/>
                    <a:pt x="336345" y="123578"/>
                    <a:pt x="339708" y="117732"/>
                  </a:cubicBezTo>
                  <a:cubicBezTo>
                    <a:pt x="343071" y="111885"/>
                    <a:pt x="323903" y="105673"/>
                    <a:pt x="315496" y="108962"/>
                  </a:cubicBezTo>
                  <a:cubicBezTo>
                    <a:pt x="307089" y="112251"/>
                    <a:pt x="304398" y="106404"/>
                    <a:pt x="304398" y="100192"/>
                  </a:cubicBezTo>
                  <a:cubicBezTo>
                    <a:pt x="304398" y="93615"/>
                    <a:pt x="289938" y="100192"/>
                    <a:pt x="284221" y="104942"/>
                  </a:cubicBezTo>
                  <a:cubicBezTo>
                    <a:pt x="278841" y="109693"/>
                    <a:pt x="271779" y="100192"/>
                    <a:pt x="278841" y="99096"/>
                  </a:cubicBezTo>
                  <a:cubicBezTo>
                    <a:pt x="285903" y="98365"/>
                    <a:pt x="293973" y="91788"/>
                    <a:pt x="291956" y="84480"/>
                  </a:cubicBezTo>
                  <a:cubicBezTo>
                    <a:pt x="289938" y="77171"/>
                    <a:pt x="271779" y="76441"/>
                    <a:pt x="268416" y="85210"/>
                  </a:cubicBezTo>
                  <a:cubicBezTo>
                    <a:pt x="265053" y="93980"/>
                    <a:pt x="250257" y="75344"/>
                    <a:pt x="250257" y="68036"/>
                  </a:cubicBezTo>
                  <a:cubicBezTo>
                    <a:pt x="250257" y="60728"/>
                    <a:pt x="228062" y="67305"/>
                    <a:pt x="230753" y="54881"/>
                  </a:cubicBezTo>
                  <a:cubicBezTo>
                    <a:pt x="233443" y="42823"/>
                    <a:pt x="205195" y="39534"/>
                    <a:pt x="197461" y="39534"/>
                  </a:cubicBezTo>
                  <a:cubicBezTo>
                    <a:pt x="189726" y="39534"/>
                    <a:pt x="178629" y="46842"/>
                    <a:pt x="180310" y="54881"/>
                  </a:cubicBezTo>
                  <a:cubicBezTo>
                    <a:pt x="181655" y="62920"/>
                    <a:pt x="171903" y="59632"/>
                    <a:pt x="170558" y="50862"/>
                  </a:cubicBezTo>
                  <a:cubicBezTo>
                    <a:pt x="169213" y="42092"/>
                    <a:pt x="150381" y="60728"/>
                    <a:pt x="145001" y="60728"/>
                  </a:cubicBezTo>
                  <a:cubicBezTo>
                    <a:pt x="139620" y="60728"/>
                    <a:pt x="148363" y="37342"/>
                    <a:pt x="145673" y="30034"/>
                  </a:cubicBezTo>
                  <a:cubicBezTo>
                    <a:pt x="142983" y="22725"/>
                    <a:pt x="138611" y="20168"/>
                    <a:pt x="134576" y="8109"/>
                  </a:cubicBezTo>
                  <a:cubicBezTo>
                    <a:pt x="130541" y="-3949"/>
                    <a:pt x="109691" y="801"/>
                    <a:pt x="103974" y="8109"/>
                  </a:cubicBezTo>
                  <a:cubicBezTo>
                    <a:pt x="98594" y="15417"/>
                    <a:pt x="80434" y="12129"/>
                    <a:pt x="70682" y="23456"/>
                  </a:cubicBezTo>
                  <a:cubicBezTo>
                    <a:pt x="60930" y="34784"/>
                    <a:pt x="71355" y="46112"/>
                    <a:pt x="75390" y="50131"/>
                  </a:cubicBezTo>
                  <a:cubicBezTo>
                    <a:pt x="79426" y="54151"/>
                    <a:pt x="60930" y="60728"/>
                    <a:pt x="66983" y="67305"/>
                  </a:cubicBezTo>
                  <a:cubicBezTo>
                    <a:pt x="73373" y="73883"/>
                    <a:pt x="82789" y="70594"/>
                    <a:pt x="83461" y="81191"/>
                  </a:cubicBezTo>
                  <a:cubicBezTo>
                    <a:pt x="84134" y="91788"/>
                    <a:pt x="60594" y="77902"/>
                    <a:pt x="57231" y="69132"/>
                  </a:cubicBezTo>
                  <a:cubicBezTo>
                    <a:pt x="53868" y="60363"/>
                    <a:pt x="58576" y="51958"/>
                    <a:pt x="53868" y="45746"/>
                  </a:cubicBezTo>
                  <a:cubicBezTo>
                    <a:pt x="49160" y="39169"/>
                    <a:pt x="53196" y="31130"/>
                    <a:pt x="62275" y="19802"/>
                  </a:cubicBezTo>
                  <a:cubicBezTo>
                    <a:pt x="71355" y="8475"/>
                    <a:pt x="78081" y="9936"/>
                    <a:pt x="78081" y="3724"/>
                  </a:cubicBezTo>
                  <a:cubicBezTo>
                    <a:pt x="78081" y="-2853"/>
                    <a:pt x="39408" y="-2853"/>
                    <a:pt x="16541" y="21629"/>
                  </a:cubicBezTo>
                  <a:cubicBezTo>
                    <a:pt x="-6326" y="46112"/>
                    <a:pt x="736" y="78633"/>
                    <a:pt x="2081" y="84845"/>
                  </a:cubicBezTo>
                  <a:cubicBezTo>
                    <a:pt x="3426" y="91422"/>
                    <a:pt x="23603" y="88134"/>
                    <a:pt x="35373" y="92153"/>
                  </a:cubicBezTo>
                  <a:cubicBezTo>
                    <a:pt x="47143" y="96173"/>
                    <a:pt x="40753" y="102019"/>
                    <a:pt x="32010" y="100192"/>
                  </a:cubicBezTo>
                  <a:cubicBezTo>
                    <a:pt x="22930" y="98731"/>
                    <a:pt x="7798" y="95442"/>
                    <a:pt x="8470" y="102750"/>
                  </a:cubicBezTo>
                  <a:cubicBezTo>
                    <a:pt x="9143" y="110058"/>
                    <a:pt x="27975" y="123944"/>
                    <a:pt x="39072" y="120655"/>
                  </a:cubicBezTo>
                  <a:cubicBezTo>
                    <a:pt x="50169" y="117366"/>
                    <a:pt x="50169" y="117366"/>
                    <a:pt x="54877" y="124675"/>
                  </a:cubicBezTo>
                  <a:cubicBezTo>
                    <a:pt x="59585" y="131983"/>
                    <a:pt x="73036" y="129425"/>
                    <a:pt x="86151" y="130521"/>
                  </a:cubicBezTo>
                  <a:cubicBezTo>
                    <a:pt x="99266" y="131252"/>
                    <a:pt x="114399" y="137098"/>
                    <a:pt x="120788" y="137829"/>
                  </a:cubicBezTo>
                  <a:cubicBezTo>
                    <a:pt x="127178" y="138560"/>
                    <a:pt x="134576" y="133810"/>
                    <a:pt x="136594" y="129790"/>
                  </a:cubicBezTo>
                  <a:cubicBezTo>
                    <a:pt x="137266" y="128329"/>
                    <a:pt x="140965" y="128694"/>
                    <a:pt x="146009" y="129790"/>
                  </a:cubicBezTo>
                  <a:cubicBezTo>
                    <a:pt x="152399" y="123578"/>
                    <a:pt x="163160" y="123944"/>
                    <a:pt x="169213" y="130521"/>
                  </a:cubicBezTo>
                  <a:cubicBezTo>
                    <a:pt x="170222" y="131617"/>
                    <a:pt x="171567" y="133079"/>
                    <a:pt x="172576" y="134175"/>
                  </a:cubicBezTo>
                  <a:cubicBezTo>
                    <a:pt x="173585" y="133810"/>
                    <a:pt x="174257" y="133810"/>
                    <a:pt x="175266" y="133810"/>
                  </a:cubicBezTo>
                  <a:cubicBezTo>
                    <a:pt x="176947" y="131252"/>
                    <a:pt x="173248" y="126136"/>
                    <a:pt x="169549" y="124309"/>
                  </a:cubicBezTo>
                  <a:cubicBezTo>
                    <a:pt x="164841" y="121751"/>
                    <a:pt x="166859" y="111154"/>
                    <a:pt x="172912" y="115539"/>
                  </a:cubicBezTo>
                  <a:cubicBezTo>
                    <a:pt x="179301" y="119559"/>
                    <a:pt x="189390" y="122117"/>
                    <a:pt x="191744" y="129425"/>
                  </a:cubicBezTo>
                  <a:cubicBezTo>
                    <a:pt x="193425" y="135637"/>
                    <a:pt x="199478" y="132714"/>
                    <a:pt x="200151" y="138195"/>
                  </a:cubicBezTo>
                  <a:cubicBezTo>
                    <a:pt x="200823" y="144041"/>
                    <a:pt x="223018" y="150253"/>
                    <a:pt x="223691" y="156830"/>
                  </a:cubicBezTo>
                  <a:cubicBezTo>
                    <a:pt x="224363" y="163408"/>
                    <a:pt x="202169" y="166697"/>
                    <a:pt x="208558" y="172178"/>
                  </a:cubicBezTo>
                  <a:cubicBezTo>
                    <a:pt x="214947" y="178024"/>
                    <a:pt x="224363" y="164870"/>
                    <a:pt x="232770" y="164139"/>
                  </a:cubicBezTo>
                  <a:cubicBezTo>
                    <a:pt x="241177" y="163408"/>
                    <a:pt x="241177" y="185332"/>
                    <a:pt x="247230" y="182044"/>
                  </a:cubicBezTo>
                  <a:cubicBezTo>
                    <a:pt x="255637" y="177659"/>
                    <a:pt x="262363" y="186063"/>
                    <a:pt x="270770" y="199949"/>
                  </a:cubicBezTo>
                  <a:cubicBezTo>
                    <a:pt x="279177" y="213834"/>
                    <a:pt x="270098" y="226624"/>
                    <a:pt x="270770" y="231739"/>
                  </a:cubicBezTo>
                  <a:cubicBezTo>
                    <a:pt x="271443" y="236490"/>
                    <a:pt x="287248" y="235028"/>
                    <a:pt x="296327" y="229181"/>
                  </a:cubicBezTo>
                  <a:cubicBezTo>
                    <a:pt x="305407" y="223335"/>
                    <a:pt x="313478" y="235759"/>
                    <a:pt x="320540" y="243067"/>
                  </a:cubicBezTo>
                  <a:cubicBezTo>
                    <a:pt x="327602" y="250375"/>
                    <a:pt x="294982" y="262434"/>
                    <a:pt x="297673" y="256222"/>
                  </a:cubicBezTo>
                  <a:cubicBezTo>
                    <a:pt x="300363" y="249644"/>
                    <a:pt x="278168" y="230278"/>
                    <a:pt x="258328" y="239047"/>
                  </a:cubicBezTo>
                  <a:cubicBezTo>
                    <a:pt x="238151" y="247817"/>
                    <a:pt x="251938" y="261703"/>
                    <a:pt x="254292" y="269742"/>
                  </a:cubicBezTo>
                  <a:cubicBezTo>
                    <a:pt x="256310" y="277781"/>
                    <a:pt x="236133" y="285820"/>
                    <a:pt x="217638" y="278512"/>
                  </a:cubicBezTo>
                  <a:cubicBezTo>
                    <a:pt x="198806" y="271203"/>
                    <a:pt x="204523" y="283262"/>
                    <a:pt x="196788" y="283262"/>
                  </a:cubicBezTo>
                  <a:cubicBezTo>
                    <a:pt x="189054" y="283262"/>
                    <a:pt x="180983" y="297147"/>
                    <a:pt x="187708" y="305917"/>
                  </a:cubicBezTo>
                  <a:cubicBezTo>
                    <a:pt x="194770" y="314687"/>
                    <a:pt x="209903" y="306648"/>
                    <a:pt x="222345" y="307379"/>
                  </a:cubicBezTo>
                  <a:cubicBezTo>
                    <a:pt x="234788" y="308110"/>
                    <a:pt x="236133" y="312129"/>
                    <a:pt x="237478" y="304090"/>
                  </a:cubicBezTo>
                  <a:cubicBezTo>
                    <a:pt x="238823" y="296051"/>
                    <a:pt x="251938" y="300071"/>
                    <a:pt x="261018" y="302629"/>
                  </a:cubicBezTo>
                  <a:cubicBezTo>
                    <a:pt x="270098" y="305186"/>
                    <a:pt x="268080" y="319803"/>
                    <a:pt x="279177" y="321264"/>
                  </a:cubicBezTo>
                  <a:cubicBezTo>
                    <a:pt x="290274" y="322726"/>
                    <a:pt x="281195" y="335881"/>
                    <a:pt x="288257" y="344651"/>
                  </a:cubicBezTo>
                  <a:cubicBezTo>
                    <a:pt x="295319" y="353420"/>
                    <a:pt x="317177" y="348670"/>
                    <a:pt x="325584" y="358536"/>
                  </a:cubicBezTo>
                  <a:cubicBezTo>
                    <a:pt x="326929" y="359998"/>
                    <a:pt x="328611" y="361825"/>
                    <a:pt x="330964" y="363286"/>
                  </a:cubicBezTo>
                  <a:cubicBezTo>
                    <a:pt x="336345" y="361825"/>
                    <a:pt x="342734" y="362921"/>
                    <a:pt x="347779" y="366941"/>
                  </a:cubicBezTo>
                  <a:cubicBezTo>
                    <a:pt x="350469" y="366941"/>
                    <a:pt x="352823" y="367671"/>
                    <a:pt x="354840" y="368768"/>
                  </a:cubicBezTo>
                  <a:cubicBezTo>
                    <a:pt x="360557" y="370595"/>
                    <a:pt x="365938" y="373153"/>
                    <a:pt x="371318" y="376807"/>
                  </a:cubicBezTo>
                  <a:cubicBezTo>
                    <a:pt x="372663" y="377537"/>
                    <a:pt x="373672" y="378634"/>
                    <a:pt x="374345" y="379730"/>
                  </a:cubicBezTo>
                  <a:cubicBezTo>
                    <a:pt x="378044" y="370595"/>
                    <a:pt x="343407" y="334785"/>
                    <a:pt x="333318" y="331496"/>
                  </a:cubicBezTo>
                  <a:cubicBezTo>
                    <a:pt x="322894" y="328207"/>
                    <a:pt x="343743" y="324188"/>
                    <a:pt x="356858" y="336246"/>
                  </a:cubicBezTo>
                  <a:cubicBezTo>
                    <a:pt x="369973" y="348305"/>
                    <a:pt x="389478" y="354151"/>
                    <a:pt x="399230" y="339535"/>
                  </a:cubicBezTo>
                  <a:cubicBezTo>
                    <a:pt x="403265" y="333688"/>
                    <a:pt x="402593" y="330765"/>
                    <a:pt x="400239" y="328573"/>
                  </a:cubicBezTo>
                  <a:cubicBezTo>
                    <a:pt x="398221" y="327842"/>
                    <a:pt x="396539" y="326746"/>
                    <a:pt x="395194" y="325284"/>
                  </a:cubicBezTo>
                  <a:cubicBezTo>
                    <a:pt x="394186" y="324553"/>
                    <a:pt x="393513" y="324188"/>
                    <a:pt x="392840" y="323457"/>
                  </a:cubicBezTo>
                  <a:cubicBezTo>
                    <a:pt x="385106" y="318341"/>
                    <a:pt x="382079" y="308475"/>
                    <a:pt x="385778" y="300436"/>
                  </a:cubicBezTo>
                  <a:cubicBezTo>
                    <a:pt x="383088" y="296051"/>
                    <a:pt x="379389" y="293128"/>
                    <a:pt x="375017" y="293128"/>
                  </a:cubicBezTo>
                  <a:cubicBezTo>
                    <a:pt x="365265" y="293128"/>
                    <a:pt x="340380" y="270473"/>
                    <a:pt x="349460" y="265357"/>
                  </a:cubicBezTo>
                  <a:cubicBezTo>
                    <a:pt x="358540" y="260607"/>
                    <a:pt x="346770" y="254029"/>
                    <a:pt x="353495" y="244894"/>
                  </a:cubicBezTo>
                  <a:cubicBezTo>
                    <a:pt x="360557" y="236124"/>
                    <a:pt x="367283" y="252933"/>
                    <a:pt x="375690" y="253664"/>
                  </a:cubicBezTo>
                  <a:cubicBezTo>
                    <a:pt x="384097" y="254395"/>
                    <a:pt x="385442" y="266819"/>
                    <a:pt x="398557" y="279608"/>
                  </a:cubicBezTo>
                  <a:cubicBezTo>
                    <a:pt x="399566" y="280704"/>
                    <a:pt x="400575" y="281800"/>
                    <a:pt x="401584" y="282531"/>
                  </a:cubicBezTo>
                  <a:cubicBezTo>
                    <a:pt x="402929" y="281435"/>
                    <a:pt x="404610" y="280704"/>
                    <a:pt x="406628" y="280339"/>
                  </a:cubicBezTo>
                  <a:cubicBezTo>
                    <a:pt x="409318" y="279608"/>
                    <a:pt x="412008" y="278512"/>
                    <a:pt x="414699" y="277415"/>
                  </a:cubicBezTo>
                  <a:cubicBezTo>
                    <a:pt x="415035" y="276685"/>
                    <a:pt x="415035" y="275954"/>
                    <a:pt x="415371" y="275223"/>
                  </a:cubicBezTo>
                  <a:cubicBezTo>
                    <a:pt x="415708" y="274127"/>
                    <a:pt x="416044" y="273396"/>
                    <a:pt x="416380" y="272665"/>
                  </a:cubicBezTo>
                  <a:cubicBezTo>
                    <a:pt x="416716" y="264261"/>
                    <a:pt x="423106" y="257318"/>
                    <a:pt x="431849" y="255856"/>
                  </a:cubicBezTo>
                  <a:cubicBezTo>
                    <a:pt x="431849" y="255856"/>
                    <a:pt x="432185" y="255491"/>
                    <a:pt x="432185" y="255491"/>
                  </a:cubicBezTo>
                  <a:cubicBezTo>
                    <a:pt x="434203" y="253664"/>
                    <a:pt x="436221" y="252202"/>
                    <a:pt x="438238" y="250741"/>
                  </a:cubicBezTo>
                  <a:cubicBezTo>
                    <a:pt x="438238" y="250741"/>
                    <a:pt x="438575" y="250375"/>
                    <a:pt x="438575" y="250375"/>
                  </a:cubicBezTo>
                  <a:cubicBezTo>
                    <a:pt x="439247" y="248548"/>
                    <a:pt x="440592" y="246721"/>
                    <a:pt x="441937" y="245259"/>
                  </a:cubicBezTo>
                  <a:cubicBezTo>
                    <a:pt x="440256" y="243432"/>
                    <a:pt x="438911" y="241240"/>
                    <a:pt x="438575" y="23868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60" name="Freeform: Shape 159">
              <a:extLst>
                <a:ext uri="{FF2B5EF4-FFF2-40B4-BE49-F238E27FC236}">
                  <a16:creationId xmlns:a16="http://schemas.microsoft.com/office/drawing/2014/main" id="{DF5E6613-89B3-424D-AA45-244E3184FAD7}"/>
                </a:ext>
              </a:extLst>
            </p:cNvPr>
            <p:cNvSpPr/>
            <p:nvPr/>
          </p:nvSpPr>
          <p:spPr>
            <a:xfrm>
              <a:off x="7618850" y="989213"/>
              <a:ext cx="36991" cy="32887"/>
            </a:xfrm>
            <a:custGeom>
              <a:avLst/>
              <a:gdLst>
                <a:gd name="connsiteX0" fmla="*/ 33967 w 36991"/>
                <a:gd name="connsiteY0" fmla="*/ 30563 h 32886"/>
                <a:gd name="connsiteX1" fmla="*/ 35985 w 36991"/>
                <a:gd name="connsiteY1" fmla="*/ 6080 h 32886"/>
                <a:gd name="connsiteX2" fmla="*/ 15808 w 36991"/>
                <a:gd name="connsiteY2" fmla="*/ 234 h 32886"/>
                <a:gd name="connsiteX3" fmla="*/ 2020 w 36991"/>
                <a:gd name="connsiteY3" fmla="*/ 28736 h 32886"/>
                <a:gd name="connsiteX4" fmla="*/ 33967 w 36991"/>
                <a:gd name="connsiteY4" fmla="*/ 30563 h 32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91" h="32886">
                  <a:moveTo>
                    <a:pt x="33967" y="30563"/>
                  </a:moveTo>
                  <a:cubicBezTo>
                    <a:pt x="42374" y="29101"/>
                    <a:pt x="40693" y="13754"/>
                    <a:pt x="35985" y="6080"/>
                  </a:cubicBezTo>
                  <a:cubicBezTo>
                    <a:pt x="32622" y="234"/>
                    <a:pt x="23542" y="-497"/>
                    <a:pt x="15808" y="234"/>
                  </a:cubicBezTo>
                  <a:cubicBezTo>
                    <a:pt x="8073" y="965"/>
                    <a:pt x="-5042" y="14850"/>
                    <a:pt x="2020" y="28736"/>
                  </a:cubicBezTo>
                  <a:cubicBezTo>
                    <a:pt x="9082" y="42621"/>
                    <a:pt x="25896" y="32390"/>
                    <a:pt x="33967" y="3056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61" name="Freeform: Shape 160">
              <a:extLst>
                <a:ext uri="{FF2B5EF4-FFF2-40B4-BE49-F238E27FC236}">
                  <a16:creationId xmlns:a16="http://schemas.microsoft.com/office/drawing/2014/main" id="{3305DBB3-0F4F-4B1A-8058-75F55CB9EF68}"/>
                </a:ext>
              </a:extLst>
            </p:cNvPr>
            <p:cNvSpPr/>
            <p:nvPr/>
          </p:nvSpPr>
          <p:spPr>
            <a:xfrm>
              <a:off x="7318606" y="684818"/>
              <a:ext cx="262300" cy="95006"/>
            </a:xfrm>
            <a:custGeom>
              <a:avLst/>
              <a:gdLst>
                <a:gd name="connsiteX0" fmla="*/ 258212 w 262299"/>
                <a:gd name="connsiteY0" fmla="*/ 77344 h 95006"/>
                <a:gd name="connsiteX1" fmla="*/ 258212 w 262299"/>
                <a:gd name="connsiteY1" fmla="*/ 77344 h 95006"/>
                <a:gd name="connsiteX2" fmla="*/ 258884 w 262299"/>
                <a:gd name="connsiteY2" fmla="*/ 74421 h 95006"/>
                <a:gd name="connsiteX3" fmla="*/ 263592 w 262299"/>
                <a:gd name="connsiteY3" fmla="*/ 66382 h 95006"/>
                <a:gd name="connsiteX4" fmla="*/ 265610 w 262299"/>
                <a:gd name="connsiteY4" fmla="*/ 57978 h 95006"/>
                <a:gd name="connsiteX5" fmla="*/ 180194 w 262299"/>
                <a:gd name="connsiteY5" fmla="*/ 53228 h 95006"/>
                <a:gd name="connsiteX6" fmla="*/ 135805 w 262299"/>
                <a:gd name="connsiteY6" fmla="*/ 55785 h 95006"/>
                <a:gd name="connsiteX7" fmla="*/ 110248 w 262299"/>
                <a:gd name="connsiteY7" fmla="*/ 47016 h 95006"/>
                <a:gd name="connsiteX8" fmla="*/ 114956 w 262299"/>
                <a:gd name="connsiteY8" fmla="*/ 29841 h 95006"/>
                <a:gd name="connsiteX9" fmla="*/ 73593 w 262299"/>
                <a:gd name="connsiteY9" fmla="*/ 15225 h 95006"/>
                <a:gd name="connsiteX10" fmla="*/ 40301 w 262299"/>
                <a:gd name="connsiteY10" fmla="*/ 3897 h 95006"/>
                <a:gd name="connsiteX11" fmla="*/ 956 w 262299"/>
                <a:gd name="connsiteY11" fmla="*/ 10475 h 95006"/>
                <a:gd name="connsiteX12" fmla="*/ 50053 w 262299"/>
                <a:gd name="connsiteY12" fmla="*/ 27649 h 95006"/>
                <a:gd name="connsiteX13" fmla="*/ 70903 w 262299"/>
                <a:gd name="connsiteY13" fmla="*/ 46285 h 95006"/>
                <a:gd name="connsiteX14" fmla="*/ 71575 w 262299"/>
                <a:gd name="connsiteY14" fmla="*/ 74787 h 95006"/>
                <a:gd name="connsiteX15" fmla="*/ 89734 w 262299"/>
                <a:gd name="connsiteY15" fmla="*/ 86114 h 95006"/>
                <a:gd name="connsiteX16" fmla="*/ 115292 w 262299"/>
                <a:gd name="connsiteY16" fmla="*/ 90134 h 95006"/>
                <a:gd name="connsiteX17" fmla="*/ 126389 w 262299"/>
                <a:gd name="connsiteY17" fmla="*/ 84287 h 95006"/>
                <a:gd name="connsiteX18" fmla="*/ 178177 w 262299"/>
                <a:gd name="connsiteY18" fmla="*/ 95615 h 95006"/>
                <a:gd name="connsiteX19" fmla="*/ 212814 w 262299"/>
                <a:gd name="connsiteY19" fmla="*/ 85749 h 95006"/>
                <a:gd name="connsiteX20" fmla="*/ 242070 w 262299"/>
                <a:gd name="connsiteY20" fmla="*/ 91230 h 95006"/>
                <a:gd name="connsiteX21" fmla="*/ 258212 w 262299"/>
                <a:gd name="connsiteY21" fmla="*/ 77344 h 9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2299" h="95006">
                  <a:moveTo>
                    <a:pt x="258212" y="77344"/>
                  </a:moveTo>
                  <a:lnTo>
                    <a:pt x="258212" y="77344"/>
                  </a:lnTo>
                  <a:cubicBezTo>
                    <a:pt x="258548" y="76248"/>
                    <a:pt x="258548" y="75517"/>
                    <a:pt x="258884" y="74421"/>
                  </a:cubicBezTo>
                  <a:cubicBezTo>
                    <a:pt x="259893" y="71133"/>
                    <a:pt x="261238" y="68575"/>
                    <a:pt x="263592" y="66382"/>
                  </a:cubicBezTo>
                  <a:cubicBezTo>
                    <a:pt x="263592" y="63459"/>
                    <a:pt x="264265" y="60536"/>
                    <a:pt x="265610" y="57978"/>
                  </a:cubicBezTo>
                  <a:cubicBezTo>
                    <a:pt x="252831" y="50304"/>
                    <a:pt x="191964" y="45189"/>
                    <a:pt x="180194" y="53228"/>
                  </a:cubicBezTo>
                  <a:cubicBezTo>
                    <a:pt x="167079" y="61997"/>
                    <a:pt x="146230" y="49208"/>
                    <a:pt x="135805" y="55785"/>
                  </a:cubicBezTo>
                  <a:cubicBezTo>
                    <a:pt x="125380" y="62363"/>
                    <a:pt x="128743" y="47746"/>
                    <a:pt x="110248" y="47016"/>
                  </a:cubicBezTo>
                  <a:cubicBezTo>
                    <a:pt x="91416" y="46285"/>
                    <a:pt x="111593" y="34957"/>
                    <a:pt x="114956" y="29841"/>
                  </a:cubicBezTo>
                  <a:cubicBezTo>
                    <a:pt x="118318" y="25091"/>
                    <a:pt x="86708" y="11936"/>
                    <a:pt x="73593" y="15225"/>
                  </a:cubicBezTo>
                  <a:cubicBezTo>
                    <a:pt x="60478" y="18514"/>
                    <a:pt x="52743" y="10475"/>
                    <a:pt x="40301" y="3897"/>
                  </a:cubicBezTo>
                  <a:cubicBezTo>
                    <a:pt x="27859" y="-2680"/>
                    <a:pt x="-6106" y="-1218"/>
                    <a:pt x="956" y="10475"/>
                  </a:cubicBezTo>
                  <a:cubicBezTo>
                    <a:pt x="5664" y="18514"/>
                    <a:pt x="46018" y="35688"/>
                    <a:pt x="50053" y="27649"/>
                  </a:cubicBezTo>
                  <a:cubicBezTo>
                    <a:pt x="54089" y="19610"/>
                    <a:pt x="64513" y="37515"/>
                    <a:pt x="70903" y="46285"/>
                  </a:cubicBezTo>
                  <a:cubicBezTo>
                    <a:pt x="77292" y="55055"/>
                    <a:pt x="66867" y="58343"/>
                    <a:pt x="71575" y="74787"/>
                  </a:cubicBezTo>
                  <a:cubicBezTo>
                    <a:pt x="76283" y="90865"/>
                    <a:pt x="82000" y="79537"/>
                    <a:pt x="89734" y="86114"/>
                  </a:cubicBezTo>
                  <a:cubicBezTo>
                    <a:pt x="97469" y="92692"/>
                    <a:pt x="109239" y="96711"/>
                    <a:pt x="115292" y="90134"/>
                  </a:cubicBezTo>
                  <a:cubicBezTo>
                    <a:pt x="121681" y="83556"/>
                    <a:pt x="124371" y="78806"/>
                    <a:pt x="126389" y="84287"/>
                  </a:cubicBezTo>
                  <a:cubicBezTo>
                    <a:pt x="129752" y="93422"/>
                    <a:pt x="145221" y="94884"/>
                    <a:pt x="178177" y="95615"/>
                  </a:cubicBezTo>
                  <a:cubicBezTo>
                    <a:pt x="211469" y="96346"/>
                    <a:pt x="203061" y="79537"/>
                    <a:pt x="212814" y="85749"/>
                  </a:cubicBezTo>
                  <a:cubicBezTo>
                    <a:pt x="219539" y="90134"/>
                    <a:pt x="231645" y="91595"/>
                    <a:pt x="242070" y="91230"/>
                  </a:cubicBezTo>
                  <a:cubicBezTo>
                    <a:pt x="243415" y="83556"/>
                    <a:pt x="250477" y="77344"/>
                    <a:pt x="258212" y="7734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62" name="Freeform: Shape 161">
              <a:extLst>
                <a:ext uri="{FF2B5EF4-FFF2-40B4-BE49-F238E27FC236}">
                  <a16:creationId xmlns:a16="http://schemas.microsoft.com/office/drawing/2014/main" id="{8B619D76-E26C-4AB8-A3DB-9F6CF0EC245A}"/>
                </a:ext>
              </a:extLst>
            </p:cNvPr>
            <p:cNvSpPr/>
            <p:nvPr/>
          </p:nvSpPr>
          <p:spPr>
            <a:xfrm>
              <a:off x="7399260" y="429275"/>
              <a:ext cx="477520" cy="285019"/>
            </a:xfrm>
            <a:custGeom>
              <a:avLst/>
              <a:gdLst>
                <a:gd name="connsiteX0" fmla="*/ 466759 w 477520"/>
                <a:gd name="connsiteY0" fmla="*/ 26309 h 285018"/>
                <a:gd name="connsiteX1" fmla="*/ 443220 w 477520"/>
                <a:gd name="connsiteY1" fmla="*/ 18636 h 285018"/>
                <a:gd name="connsiteX2" fmla="*/ 442883 w 477520"/>
                <a:gd name="connsiteY2" fmla="*/ 18270 h 285018"/>
                <a:gd name="connsiteX3" fmla="*/ 439184 w 477520"/>
                <a:gd name="connsiteY3" fmla="*/ 14616 h 285018"/>
                <a:gd name="connsiteX4" fmla="*/ 438848 w 477520"/>
                <a:gd name="connsiteY4" fmla="*/ 14251 h 285018"/>
                <a:gd name="connsiteX5" fmla="*/ 437503 w 477520"/>
                <a:gd name="connsiteY5" fmla="*/ 13155 h 285018"/>
                <a:gd name="connsiteX6" fmla="*/ 433467 w 477520"/>
                <a:gd name="connsiteY6" fmla="*/ 10597 h 285018"/>
                <a:gd name="connsiteX7" fmla="*/ 432458 w 477520"/>
                <a:gd name="connsiteY7" fmla="*/ 10231 h 285018"/>
                <a:gd name="connsiteX8" fmla="*/ 424388 w 477520"/>
                <a:gd name="connsiteY8" fmla="*/ 8770 h 285018"/>
                <a:gd name="connsiteX9" fmla="*/ 412954 w 477520"/>
                <a:gd name="connsiteY9" fmla="*/ 6943 h 285018"/>
                <a:gd name="connsiteX10" fmla="*/ 405220 w 477520"/>
                <a:gd name="connsiteY10" fmla="*/ 9135 h 285018"/>
                <a:gd name="connsiteX11" fmla="*/ 404211 w 477520"/>
                <a:gd name="connsiteY11" fmla="*/ 9135 h 285018"/>
                <a:gd name="connsiteX12" fmla="*/ 389078 w 477520"/>
                <a:gd name="connsiteY12" fmla="*/ 14616 h 285018"/>
                <a:gd name="connsiteX13" fmla="*/ 387060 w 477520"/>
                <a:gd name="connsiteY13" fmla="*/ 8770 h 285018"/>
                <a:gd name="connsiteX14" fmla="*/ 374618 w 477520"/>
                <a:gd name="connsiteY14" fmla="*/ 1096 h 285018"/>
                <a:gd name="connsiteX15" fmla="*/ 357804 w 477520"/>
                <a:gd name="connsiteY15" fmla="*/ 0 h 285018"/>
                <a:gd name="connsiteX16" fmla="*/ 355450 w 477520"/>
                <a:gd name="connsiteY16" fmla="*/ 3654 h 285018"/>
                <a:gd name="connsiteX17" fmla="*/ 340654 w 477520"/>
                <a:gd name="connsiteY17" fmla="*/ 12424 h 285018"/>
                <a:gd name="connsiteX18" fmla="*/ 317786 w 477520"/>
                <a:gd name="connsiteY18" fmla="*/ 4019 h 285018"/>
                <a:gd name="connsiteX19" fmla="*/ 297946 w 477520"/>
                <a:gd name="connsiteY19" fmla="*/ 10962 h 285018"/>
                <a:gd name="connsiteX20" fmla="*/ 253557 w 477520"/>
                <a:gd name="connsiteY20" fmla="*/ 9866 h 285018"/>
                <a:gd name="connsiteX21" fmla="*/ 234725 w 477520"/>
                <a:gd name="connsiteY21" fmla="*/ 1462 h 285018"/>
                <a:gd name="connsiteX22" fmla="*/ 211185 w 477520"/>
                <a:gd name="connsiteY22" fmla="*/ 7308 h 285018"/>
                <a:gd name="connsiteX23" fmla="*/ 182937 w 477520"/>
                <a:gd name="connsiteY23" fmla="*/ 5847 h 285018"/>
                <a:gd name="connsiteX24" fmla="*/ 174530 w 477520"/>
                <a:gd name="connsiteY24" fmla="*/ 10597 h 285018"/>
                <a:gd name="connsiteX25" fmla="*/ 164778 w 477520"/>
                <a:gd name="connsiteY25" fmla="*/ 19367 h 285018"/>
                <a:gd name="connsiteX26" fmla="*/ 139221 w 477520"/>
                <a:gd name="connsiteY26" fmla="*/ 25944 h 285018"/>
                <a:gd name="connsiteX27" fmla="*/ 120389 w 477520"/>
                <a:gd name="connsiteY27" fmla="*/ 31791 h 285018"/>
                <a:gd name="connsiteX28" fmla="*/ 93486 w 477520"/>
                <a:gd name="connsiteY28" fmla="*/ 28502 h 285018"/>
                <a:gd name="connsiteX29" fmla="*/ 78354 w 477520"/>
                <a:gd name="connsiteY29" fmla="*/ 39099 h 285018"/>
                <a:gd name="connsiteX30" fmla="*/ 67929 w 477520"/>
                <a:gd name="connsiteY30" fmla="*/ 47869 h 285018"/>
                <a:gd name="connsiteX31" fmla="*/ 43717 w 477520"/>
                <a:gd name="connsiteY31" fmla="*/ 43849 h 285018"/>
                <a:gd name="connsiteX32" fmla="*/ 31274 w 477520"/>
                <a:gd name="connsiteY32" fmla="*/ 55177 h 285018"/>
                <a:gd name="connsiteX33" fmla="*/ 7062 w 477520"/>
                <a:gd name="connsiteY33" fmla="*/ 55177 h 285018"/>
                <a:gd name="connsiteX34" fmla="*/ 0 w 477520"/>
                <a:gd name="connsiteY34" fmla="*/ 66139 h 285018"/>
                <a:gd name="connsiteX35" fmla="*/ 9752 w 477520"/>
                <a:gd name="connsiteY35" fmla="*/ 62485 h 285018"/>
                <a:gd name="connsiteX36" fmla="*/ 18832 w 477520"/>
                <a:gd name="connsiteY36" fmla="*/ 65043 h 285018"/>
                <a:gd name="connsiteX37" fmla="*/ 25221 w 477520"/>
                <a:gd name="connsiteY37" fmla="*/ 72351 h 285018"/>
                <a:gd name="connsiteX38" fmla="*/ 20513 w 477520"/>
                <a:gd name="connsiteY38" fmla="*/ 84409 h 285018"/>
                <a:gd name="connsiteX39" fmla="*/ 34973 w 477520"/>
                <a:gd name="connsiteY39" fmla="*/ 95737 h 285018"/>
                <a:gd name="connsiteX40" fmla="*/ 74318 w 477520"/>
                <a:gd name="connsiteY40" fmla="*/ 97199 h 285018"/>
                <a:gd name="connsiteX41" fmla="*/ 79026 w 477520"/>
                <a:gd name="connsiteY41" fmla="*/ 105969 h 285018"/>
                <a:gd name="connsiteX42" fmla="*/ 123415 w 477520"/>
                <a:gd name="connsiteY42" fmla="*/ 109988 h 285018"/>
                <a:gd name="connsiteX43" fmla="*/ 139893 w 477520"/>
                <a:gd name="connsiteY43" fmla="*/ 107430 h 285018"/>
                <a:gd name="connsiteX44" fmla="*/ 189663 w 477520"/>
                <a:gd name="connsiteY44" fmla="*/ 88794 h 285018"/>
                <a:gd name="connsiteX45" fmla="*/ 189663 w 477520"/>
                <a:gd name="connsiteY45" fmla="*/ 104142 h 285018"/>
                <a:gd name="connsiteX46" fmla="*/ 138548 w 477520"/>
                <a:gd name="connsiteY46" fmla="*/ 117296 h 285018"/>
                <a:gd name="connsiteX47" fmla="*/ 158052 w 477520"/>
                <a:gd name="connsiteY47" fmla="*/ 141779 h 285018"/>
                <a:gd name="connsiteX48" fmla="*/ 131823 w 477520"/>
                <a:gd name="connsiteY48" fmla="*/ 133009 h 285018"/>
                <a:gd name="connsiteX49" fmla="*/ 82725 w 477520"/>
                <a:gd name="connsiteY49" fmla="*/ 119854 h 285018"/>
                <a:gd name="connsiteX50" fmla="*/ 83398 w 477520"/>
                <a:gd name="connsiteY50" fmla="*/ 149087 h 285018"/>
                <a:gd name="connsiteX51" fmla="*/ 112318 w 477520"/>
                <a:gd name="connsiteY51" fmla="*/ 171011 h 285018"/>
                <a:gd name="connsiteX52" fmla="*/ 142920 w 477520"/>
                <a:gd name="connsiteY52" fmla="*/ 192936 h 285018"/>
                <a:gd name="connsiteX53" fmla="*/ 100548 w 477520"/>
                <a:gd name="connsiteY53" fmla="*/ 183070 h 285018"/>
                <a:gd name="connsiteX54" fmla="*/ 60531 w 477520"/>
                <a:gd name="connsiteY54" fmla="*/ 204264 h 285018"/>
                <a:gd name="connsiteX55" fmla="*/ 97858 w 477520"/>
                <a:gd name="connsiteY55" fmla="*/ 204994 h 285018"/>
                <a:gd name="connsiteX56" fmla="*/ 94495 w 477520"/>
                <a:gd name="connsiteY56" fmla="*/ 216322 h 285018"/>
                <a:gd name="connsiteX57" fmla="*/ 112654 w 477520"/>
                <a:gd name="connsiteY57" fmla="*/ 240804 h 285018"/>
                <a:gd name="connsiteX58" fmla="*/ 91805 w 477520"/>
                <a:gd name="connsiteY58" fmla="*/ 238247 h 285018"/>
                <a:gd name="connsiteX59" fmla="*/ 64902 w 477520"/>
                <a:gd name="connsiteY59" fmla="*/ 222169 h 285018"/>
                <a:gd name="connsiteX60" fmla="*/ 62885 w 477520"/>
                <a:gd name="connsiteY60" fmla="*/ 240074 h 285018"/>
                <a:gd name="connsiteX61" fmla="*/ 62212 w 477520"/>
                <a:gd name="connsiteY61" fmla="*/ 251401 h 285018"/>
                <a:gd name="connsiteX62" fmla="*/ 30265 w 477520"/>
                <a:gd name="connsiteY62" fmla="*/ 270037 h 285018"/>
                <a:gd name="connsiteX63" fmla="*/ 81380 w 477520"/>
                <a:gd name="connsiteY63" fmla="*/ 276614 h 285018"/>
                <a:gd name="connsiteX64" fmla="*/ 108955 w 477520"/>
                <a:gd name="connsiteY64" fmla="*/ 278076 h 285018"/>
                <a:gd name="connsiteX65" fmla="*/ 140902 w 477520"/>
                <a:gd name="connsiteY65" fmla="*/ 274057 h 285018"/>
                <a:gd name="connsiteX66" fmla="*/ 164442 w 477520"/>
                <a:gd name="connsiteY66" fmla="*/ 282826 h 285018"/>
                <a:gd name="connsiteX67" fmla="*/ 189327 w 477520"/>
                <a:gd name="connsiteY67" fmla="*/ 280269 h 285018"/>
                <a:gd name="connsiteX68" fmla="*/ 206477 w 477520"/>
                <a:gd name="connsiteY68" fmla="*/ 273691 h 285018"/>
                <a:gd name="connsiteX69" fmla="*/ 211858 w 477520"/>
                <a:gd name="connsiteY69" fmla="*/ 272595 h 285018"/>
                <a:gd name="connsiteX70" fmla="*/ 213539 w 477520"/>
                <a:gd name="connsiteY70" fmla="*/ 267845 h 285018"/>
                <a:gd name="connsiteX71" fmla="*/ 215557 w 477520"/>
                <a:gd name="connsiteY71" fmla="*/ 264921 h 285018"/>
                <a:gd name="connsiteX72" fmla="*/ 213203 w 477520"/>
                <a:gd name="connsiteY72" fmla="*/ 257248 h 285018"/>
                <a:gd name="connsiteX73" fmla="*/ 194371 w 477520"/>
                <a:gd name="connsiteY73" fmla="*/ 257248 h 285018"/>
                <a:gd name="connsiteX74" fmla="*/ 161752 w 477520"/>
                <a:gd name="connsiteY74" fmla="*/ 249940 h 285018"/>
                <a:gd name="connsiteX75" fmla="*/ 162424 w 477520"/>
                <a:gd name="connsiteY75" fmla="*/ 239343 h 285018"/>
                <a:gd name="connsiteX76" fmla="*/ 203114 w 477520"/>
                <a:gd name="connsiteY76" fmla="*/ 237881 h 285018"/>
                <a:gd name="connsiteX77" fmla="*/ 205805 w 477520"/>
                <a:gd name="connsiteY77" fmla="*/ 219976 h 285018"/>
                <a:gd name="connsiteX78" fmla="*/ 234725 w 477520"/>
                <a:gd name="connsiteY78" fmla="*/ 217418 h 285018"/>
                <a:gd name="connsiteX79" fmla="*/ 242459 w 477520"/>
                <a:gd name="connsiteY79" fmla="*/ 215226 h 285018"/>
                <a:gd name="connsiteX80" fmla="*/ 253557 w 477520"/>
                <a:gd name="connsiteY80" fmla="*/ 195494 h 285018"/>
                <a:gd name="connsiteX81" fmla="*/ 253557 w 477520"/>
                <a:gd name="connsiteY81" fmla="*/ 192936 h 285018"/>
                <a:gd name="connsiteX82" fmla="*/ 261964 w 477520"/>
                <a:gd name="connsiteY82" fmla="*/ 177589 h 285018"/>
                <a:gd name="connsiteX83" fmla="*/ 265326 w 477520"/>
                <a:gd name="connsiteY83" fmla="*/ 175762 h 285018"/>
                <a:gd name="connsiteX84" fmla="*/ 224636 w 477520"/>
                <a:gd name="connsiteY84" fmla="*/ 169550 h 285018"/>
                <a:gd name="connsiteX85" fmla="*/ 259946 w 477520"/>
                <a:gd name="connsiteY85" fmla="*/ 158953 h 285018"/>
                <a:gd name="connsiteX86" fmla="*/ 279450 w 477520"/>
                <a:gd name="connsiteY86" fmla="*/ 141779 h 285018"/>
                <a:gd name="connsiteX87" fmla="*/ 304671 w 477520"/>
                <a:gd name="connsiteY87" fmla="*/ 144702 h 285018"/>
                <a:gd name="connsiteX88" fmla="*/ 315432 w 477520"/>
                <a:gd name="connsiteY88" fmla="*/ 131182 h 285018"/>
                <a:gd name="connsiteX89" fmla="*/ 331910 w 477520"/>
                <a:gd name="connsiteY89" fmla="*/ 118027 h 285018"/>
                <a:gd name="connsiteX90" fmla="*/ 336954 w 477520"/>
                <a:gd name="connsiteY90" fmla="*/ 115104 h 285018"/>
                <a:gd name="connsiteX91" fmla="*/ 349733 w 477520"/>
                <a:gd name="connsiteY91" fmla="*/ 112911 h 285018"/>
                <a:gd name="connsiteX92" fmla="*/ 372264 w 477520"/>
                <a:gd name="connsiteY92" fmla="*/ 97930 h 285018"/>
                <a:gd name="connsiteX93" fmla="*/ 424051 w 477520"/>
                <a:gd name="connsiteY93" fmla="*/ 71986 h 285018"/>
                <a:gd name="connsiteX94" fmla="*/ 377645 w 477520"/>
                <a:gd name="connsiteY94" fmla="*/ 68697 h 285018"/>
                <a:gd name="connsiteX95" fmla="*/ 414299 w 477520"/>
                <a:gd name="connsiteY95" fmla="*/ 58831 h 285018"/>
                <a:gd name="connsiteX96" fmla="*/ 462051 w 477520"/>
                <a:gd name="connsiteY96" fmla="*/ 42753 h 285018"/>
                <a:gd name="connsiteX97" fmla="*/ 466759 w 477520"/>
                <a:gd name="connsiteY97" fmla="*/ 26309 h 28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77520" h="285018">
                  <a:moveTo>
                    <a:pt x="466759" y="26309"/>
                  </a:moveTo>
                  <a:cubicBezTo>
                    <a:pt x="456671" y="28502"/>
                    <a:pt x="445573" y="25213"/>
                    <a:pt x="443220" y="18636"/>
                  </a:cubicBezTo>
                  <a:cubicBezTo>
                    <a:pt x="443220" y="18636"/>
                    <a:pt x="443220" y="18636"/>
                    <a:pt x="442883" y="18270"/>
                  </a:cubicBezTo>
                  <a:cubicBezTo>
                    <a:pt x="441538" y="17174"/>
                    <a:pt x="440529" y="16078"/>
                    <a:pt x="439184" y="14616"/>
                  </a:cubicBezTo>
                  <a:cubicBezTo>
                    <a:pt x="438848" y="14616"/>
                    <a:pt x="438848" y="14251"/>
                    <a:pt x="438848" y="14251"/>
                  </a:cubicBezTo>
                  <a:cubicBezTo>
                    <a:pt x="438512" y="13886"/>
                    <a:pt x="438175" y="13520"/>
                    <a:pt x="437503" y="13155"/>
                  </a:cubicBezTo>
                  <a:cubicBezTo>
                    <a:pt x="436158" y="12058"/>
                    <a:pt x="434812" y="11328"/>
                    <a:pt x="433467" y="10597"/>
                  </a:cubicBezTo>
                  <a:cubicBezTo>
                    <a:pt x="433131" y="10597"/>
                    <a:pt x="432795" y="10231"/>
                    <a:pt x="432458" y="10231"/>
                  </a:cubicBezTo>
                  <a:cubicBezTo>
                    <a:pt x="428423" y="10597"/>
                    <a:pt x="424724" y="10962"/>
                    <a:pt x="424388" y="8770"/>
                  </a:cubicBezTo>
                  <a:cubicBezTo>
                    <a:pt x="424051" y="6212"/>
                    <a:pt x="419680" y="5847"/>
                    <a:pt x="412954" y="6943"/>
                  </a:cubicBezTo>
                  <a:cubicBezTo>
                    <a:pt x="410600" y="8404"/>
                    <a:pt x="407910" y="9135"/>
                    <a:pt x="405220" y="9135"/>
                  </a:cubicBezTo>
                  <a:lnTo>
                    <a:pt x="404211" y="9135"/>
                  </a:lnTo>
                  <a:cubicBezTo>
                    <a:pt x="399503" y="10597"/>
                    <a:pt x="394459" y="12424"/>
                    <a:pt x="389078" y="14616"/>
                  </a:cubicBezTo>
                  <a:cubicBezTo>
                    <a:pt x="376636" y="20097"/>
                    <a:pt x="380671" y="14251"/>
                    <a:pt x="387060" y="8770"/>
                  </a:cubicBezTo>
                  <a:cubicBezTo>
                    <a:pt x="381680" y="8404"/>
                    <a:pt x="377308" y="5481"/>
                    <a:pt x="374618" y="1096"/>
                  </a:cubicBezTo>
                  <a:cubicBezTo>
                    <a:pt x="369238" y="731"/>
                    <a:pt x="363184" y="731"/>
                    <a:pt x="357804" y="0"/>
                  </a:cubicBezTo>
                  <a:cubicBezTo>
                    <a:pt x="356795" y="1096"/>
                    <a:pt x="356123" y="2192"/>
                    <a:pt x="355450" y="3654"/>
                  </a:cubicBezTo>
                  <a:cubicBezTo>
                    <a:pt x="353096" y="8770"/>
                    <a:pt x="346370" y="13155"/>
                    <a:pt x="340654" y="12424"/>
                  </a:cubicBezTo>
                  <a:cubicBezTo>
                    <a:pt x="331574" y="11328"/>
                    <a:pt x="323839" y="8404"/>
                    <a:pt x="317786" y="4019"/>
                  </a:cubicBezTo>
                  <a:cubicBezTo>
                    <a:pt x="312070" y="8039"/>
                    <a:pt x="305344" y="10231"/>
                    <a:pt x="297946" y="10962"/>
                  </a:cubicBezTo>
                  <a:cubicBezTo>
                    <a:pt x="283149" y="12424"/>
                    <a:pt x="268353" y="6212"/>
                    <a:pt x="253557" y="9866"/>
                  </a:cubicBezTo>
                  <a:cubicBezTo>
                    <a:pt x="244813" y="12058"/>
                    <a:pt x="238088" y="7674"/>
                    <a:pt x="234725" y="1462"/>
                  </a:cubicBezTo>
                  <a:cubicBezTo>
                    <a:pt x="221274" y="0"/>
                    <a:pt x="226990" y="15347"/>
                    <a:pt x="211185" y="7308"/>
                  </a:cubicBezTo>
                  <a:cubicBezTo>
                    <a:pt x="195380" y="-731"/>
                    <a:pt x="177893" y="3289"/>
                    <a:pt x="182937" y="5847"/>
                  </a:cubicBezTo>
                  <a:cubicBezTo>
                    <a:pt x="187645" y="8404"/>
                    <a:pt x="181592" y="13155"/>
                    <a:pt x="174530" y="10597"/>
                  </a:cubicBezTo>
                  <a:cubicBezTo>
                    <a:pt x="167468" y="8039"/>
                    <a:pt x="161415" y="11328"/>
                    <a:pt x="164778" y="19367"/>
                  </a:cubicBezTo>
                  <a:cubicBezTo>
                    <a:pt x="168141" y="27406"/>
                    <a:pt x="139221" y="16809"/>
                    <a:pt x="139221" y="25944"/>
                  </a:cubicBezTo>
                  <a:cubicBezTo>
                    <a:pt x="139221" y="34714"/>
                    <a:pt x="128796" y="39830"/>
                    <a:pt x="120389" y="31791"/>
                  </a:cubicBezTo>
                  <a:cubicBezTo>
                    <a:pt x="111982" y="23752"/>
                    <a:pt x="85752" y="21194"/>
                    <a:pt x="93486" y="28502"/>
                  </a:cubicBezTo>
                  <a:cubicBezTo>
                    <a:pt x="101221" y="35810"/>
                    <a:pt x="69947" y="31791"/>
                    <a:pt x="78354" y="39099"/>
                  </a:cubicBezTo>
                  <a:cubicBezTo>
                    <a:pt x="86761" y="46407"/>
                    <a:pt x="67929" y="52253"/>
                    <a:pt x="67929" y="47869"/>
                  </a:cubicBezTo>
                  <a:cubicBezTo>
                    <a:pt x="67929" y="43849"/>
                    <a:pt x="50779" y="36541"/>
                    <a:pt x="43717" y="43849"/>
                  </a:cubicBezTo>
                  <a:cubicBezTo>
                    <a:pt x="36655" y="51157"/>
                    <a:pt x="34637" y="59927"/>
                    <a:pt x="31274" y="55177"/>
                  </a:cubicBezTo>
                  <a:cubicBezTo>
                    <a:pt x="28584" y="51157"/>
                    <a:pt x="18496" y="51523"/>
                    <a:pt x="7062" y="55177"/>
                  </a:cubicBezTo>
                  <a:cubicBezTo>
                    <a:pt x="4372" y="58465"/>
                    <a:pt x="2018" y="62850"/>
                    <a:pt x="0" y="66139"/>
                  </a:cubicBezTo>
                  <a:cubicBezTo>
                    <a:pt x="3027" y="65774"/>
                    <a:pt x="6726" y="64677"/>
                    <a:pt x="9752" y="62485"/>
                  </a:cubicBezTo>
                  <a:cubicBezTo>
                    <a:pt x="19504" y="55177"/>
                    <a:pt x="26903" y="59927"/>
                    <a:pt x="18832" y="65043"/>
                  </a:cubicBezTo>
                  <a:cubicBezTo>
                    <a:pt x="10425" y="69793"/>
                    <a:pt x="13451" y="73082"/>
                    <a:pt x="25221" y="72351"/>
                  </a:cubicBezTo>
                  <a:cubicBezTo>
                    <a:pt x="36991" y="71620"/>
                    <a:pt x="20513" y="76370"/>
                    <a:pt x="20513" y="84409"/>
                  </a:cubicBezTo>
                  <a:cubicBezTo>
                    <a:pt x="20513" y="92448"/>
                    <a:pt x="34301" y="87698"/>
                    <a:pt x="34973" y="95737"/>
                  </a:cubicBezTo>
                  <a:cubicBezTo>
                    <a:pt x="35646" y="103776"/>
                    <a:pt x="65575" y="107065"/>
                    <a:pt x="74318" y="97199"/>
                  </a:cubicBezTo>
                  <a:cubicBezTo>
                    <a:pt x="83398" y="87333"/>
                    <a:pt x="79699" y="99757"/>
                    <a:pt x="79026" y="105969"/>
                  </a:cubicBezTo>
                  <a:cubicBezTo>
                    <a:pt x="78354" y="112546"/>
                    <a:pt x="121398" y="118027"/>
                    <a:pt x="123415" y="109988"/>
                  </a:cubicBezTo>
                  <a:cubicBezTo>
                    <a:pt x="125433" y="101949"/>
                    <a:pt x="131823" y="105238"/>
                    <a:pt x="139893" y="107430"/>
                  </a:cubicBezTo>
                  <a:cubicBezTo>
                    <a:pt x="148300" y="109988"/>
                    <a:pt x="188990" y="98660"/>
                    <a:pt x="189663" y="88794"/>
                  </a:cubicBezTo>
                  <a:cubicBezTo>
                    <a:pt x="190336" y="78928"/>
                    <a:pt x="202778" y="93545"/>
                    <a:pt x="189663" y="104142"/>
                  </a:cubicBezTo>
                  <a:cubicBezTo>
                    <a:pt x="176548" y="114738"/>
                    <a:pt x="150318" y="112911"/>
                    <a:pt x="138548" y="117296"/>
                  </a:cubicBezTo>
                  <a:cubicBezTo>
                    <a:pt x="126778" y="121316"/>
                    <a:pt x="146283" y="131182"/>
                    <a:pt x="158052" y="141779"/>
                  </a:cubicBezTo>
                  <a:cubicBezTo>
                    <a:pt x="169822" y="152375"/>
                    <a:pt x="142920" y="146529"/>
                    <a:pt x="131823" y="133009"/>
                  </a:cubicBezTo>
                  <a:cubicBezTo>
                    <a:pt x="120725" y="119123"/>
                    <a:pt x="95840" y="119123"/>
                    <a:pt x="82725" y="119854"/>
                  </a:cubicBezTo>
                  <a:cubicBezTo>
                    <a:pt x="69610" y="120585"/>
                    <a:pt x="73646" y="149087"/>
                    <a:pt x="83398" y="149087"/>
                  </a:cubicBezTo>
                  <a:cubicBezTo>
                    <a:pt x="93150" y="149087"/>
                    <a:pt x="102902" y="153106"/>
                    <a:pt x="112318" y="171011"/>
                  </a:cubicBezTo>
                  <a:cubicBezTo>
                    <a:pt x="122070" y="188916"/>
                    <a:pt x="142920" y="184897"/>
                    <a:pt x="142920" y="192936"/>
                  </a:cubicBezTo>
                  <a:cubicBezTo>
                    <a:pt x="142920" y="200975"/>
                    <a:pt x="116017" y="186358"/>
                    <a:pt x="100548" y="183070"/>
                  </a:cubicBezTo>
                  <a:cubicBezTo>
                    <a:pt x="85416" y="179781"/>
                    <a:pt x="61203" y="191109"/>
                    <a:pt x="60531" y="204264"/>
                  </a:cubicBezTo>
                  <a:cubicBezTo>
                    <a:pt x="59858" y="217418"/>
                    <a:pt x="82725" y="215591"/>
                    <a:pt x="97858" y="204994"/>
                  </a:cubicBezTo>
                  <a:cubicBezTo>
                    <a:pt x="112991" y="194397"/>
                    <a:pt x="101893" y="208283"/>
                    <a:pt x="94495" y="216322"/>
                  </a:cubicBezTo>
                  <a:cubicBezTo>
                    <a:pt x="86761" y="224361"/>
                    <a:pt x="112654" y="230938"/>
                    <a:pt x="112654" y="240804"/>
                  </a:cubicBezTo>
                  <a:cubicBezTo>
                    <a:pt x="112654" y="250670"/>
                    <a:pt x="93823" y="247382"/>
                    <a:pt x="91805" y="238247"/>
                  </a:cubicBezTo>
                  <a:cubicBezTo>
                    <a:pt x="89787" y="229477"/>
                    <a:pt x="82725" y="220341"/>
                    <a:pt x="64902" y="222169"/>
                  </a:cubicBezTo>
                  <a:cubicBezTo>
                    <a:pt x="46743" y="223630"/>
                    <a:pt x="51787" y="238247"/>
                    <a:pt x="62885" y="240074"/>
                  </a:cubicBezTo>
                  <a:cubicBezTo>
                    <a:pt x="73982" y="241535"/>
                    <a:pt x="74655" y="251401"/>
                    <a:pt x="62212" y="251401"/>
                  </a:cubicBezTo>
                  <a:cubicBezTo>
                    <a:pt x="49770" y="251401"/>
                    <a:pt x="21522" y="260536"/>
                    <a:pt x="30265" y="270037"/>
                  </a:cubicBezTo>
                  <a:cubicBezTo>
                    <a:pt x="40018" y="280634"/>
                    <a:pt x="75327" y="270037"/>
                    <a:pt x="81380" y="276614"/>
                  </a:cubicBezTo>
                  <a:cubicBezTo>
                    <a:pt x="87770" y="283192"/>
                    <a:pt x="104920" y="285384"/>
                    <a:pt x="108955" y="278076"/>
                  </a:cubicBezTo>
                  <a:cubicBezTo>
                    <a:pt x="112991" y="270768"/>
                    <a:pt x="127115" y="274057"/>
                    <a:pt x="140902" y="274057"/>
                  </a:cubicBezTo>
                  <a:cubicBezTo>
                    <a:pt x="154690" y="274057"/>
                    <a:pt x="158052" y="276614"/>
                    <a:pt x="164442" y="282826"/>
                  </a:cubicBezTo>
                  <a:cubicBezTo>
                    <a:pt x="170831" y="289404"/>
                    <a:pt x="181592" y="286846"/>
                    <a:pt x="189327" y="280269"/>
                  </a:cubicBezTo>
                  <a:cubicBezTo>
                    <a:pt x="197061" y="273691"/>
                    <a:pt x="197061" y="273691"/>
                    <a:pt x="206477" y="273691"/>
                  </a:cubicBezTo>
                  <a:cubicBezTo>
                    <a:pt x="208831" y="273691"/>
                    <a:pt x="210512" y="273326"/>
                    <a:pt x="211858" y="272595"/>
                  </a:cubicBezTo>
                  <a:cubicBezTo>
                    <a:pt x="212194" y="270768"/>
                    <a:pt x="212866" y="269306"/>
                    <a:pt x="213539" y="267845"/>
                  </a:cubicBezTo>
                  <a:cubicBezTo>
                    <a:pt x="214212" y="266748"/>
                    <a:pt x="214884" y="266018"/>
                    <a:pt x="215557" y="264921"/>
                  </a:cubicBezTo>
                  <a:cubicBezTo>
                    <a:pt x="215557" y="262729"/>
                    <a:pt x="214548" y="260171"/>
                    <a:pt x="213203" y="257248"/>
                  </a:cubicBezTo>
                  <a:cubicBezTo>
                    <a:pt x="208495" y="248478"/>
                    <a:pt x="196052" y="263825"/>
                    <a:pt x="194371" y="257248"/>
                  </a:cubicBezTo>
                  <a:cubicBezTo>
                    <a:pt x="192690" y="249209"/>
                    <a:pt x="181256" y="246651"/>
                    <a:pt x="161752" y="249940"/>
                  </a:cubicBezTo>
                  <a:cubicBezTo>
                    <a:pt x="142247" y="253228"/>
                    <a:pt x="150654" y="235323"/>
                    <a:pt x="162424" y="239343"/>
                  </a:cubicBezTo>
                  <a:cubicBezTo>
                    <a:pt x="174194" y="243362"/>
                    <a:pt x="189999" y="241901"/>
                    <a:pt x="203114" y="237881"/>
                  </a:cubicBezTo>
                  <a:cubicBezTo>
                    <a:pt x="216229" y="233862"/>
                    <a:pt x="205805" y="226553"/>
                    <a:pt x="205805" y="219976"/>
                  </a:cubicBezTo>
                  <a:cubicBezTo>
                    <a:pt x="205805" y="213399"/>
                    <a:pt x="222282" y="217418"/>
                    <a:pt x="234725" y="217418"/>
                  </a:cubicBezTo>
                  <a:cubicBezTo>
                    <a:pt x="237079" y="217418"/>
                    <a:pt x="239769" y="216687"/>
                    <a:pt x="242459" y="215226"/>
                  </a:cubicBezTo>
                  <a:cubicBezTo>
                    <a:pt x="244813" y="207552"/>
                    <a:pt x="248176" y="200975"/>
                    <a:pt x="253557" y="195494"/>
                  </a:cubicBezTo>
                  <a:cubicBezTo>
                    <a:pt x="253557" y="194763"/>
                    <a:pt x="253557" y="194032"/>
                    <a:pt x="253557" y="192936"/>
                  </a:cubicBezTo>
                  <a:cubicBezTo>
                    <a:pt x="253557" y="187089"/>
                    <a:pt x="256919" y="180147"/>
                    <a:pt x="261964" y="177589"/>
                  </a:cubicBezTo>
                  <a:cubicBezTo>
                    <a:pt x="262972" y="177223"/>
                    <a:pt x="264318" y="176492"/>
                    <a:pt x="265326" y="175762"/>
                  </a:cubicBezTo>
                  <a:cubicBezTo>
                    <a:pt x="260282" y="166992"/>
                    <a:pt x="237079" y="169550"/>
                    <a:pt x="224636" y="169550"/>
                  </a:cubicBezTo>
                  <a:cubicBezTo>
                    <a:pt x="210849" y="169550"/>
                    <a:pt x="233716" y="157491"/>
                    <a:pt x="259946" y="158953"/>
                  </a:cubicBezTo>
                  <a:cubicBezTo>
                    <a:pt x="286176" y="160414"/>
                    <a:pt x="274406" y="146894"/>
                    <a:pt x="279450" y="141779"/>
                  </a:cubicBezTo>
                  <a:cubicBezTo>
                    <a:pt x="283822" y="137394"/>
                    <a:pt x="293574" y="145067"/>
                    <a:pt x="304671" y="144702"/>
                  </a:cubicBezTo>
                  <a:cubicBezTo>
                    <a:pt x="310052" y="139586"/>
                    <a:pt x="315096" y="134470"/>
                    <a:pt x="315432" y="131182"/>
                  </a:cubicBezTo>
                  <a:cubicBezTo>
                    <a:pt x="316441" y="123874"/>
                    <a:pt x="325185" y="117662"/>
                    <a:pt x="331910" y="118027"/>
                  </a:cubicBezTo>
                  <a:cubicBezTo>
                    <a:pt x="331574" y="120585"/>
                    <a:pt x="333255" y="119489"/>
                    <a:pt x="336954" y="115104"/>
                  </a:cubicBezTo>
                  <a:cubicBezTo>
                    <a:pt x="341662" y="112180"/>
                    <a:pt x="346034" y="111815"/>
                    <a:pt x="349733" y="112911"/>
                  </a:cubicBezTo>
                  <a:cubicBezTo>
                    <a:pt x="356123" y="108526"/>
                    <a:pt x="363521" y="103776"/>
                    <a:pt x="372264" y="97930"/>
                  </a:cubicBezTo>
                  <a:cubicBezTo>
                    <a:pt x="400512" y="79294"/>
                    <a:pt x="422706" y="82582"/>
                    <a:pt x="424051" y="71986"/>
                  </a:cubicBezTo>
                  <a:cubicBezTo>
                    <a:pt x="425397" y="61389"/>
                    <a:pt x="384706" y="71986"/>
                    <a:pt x="377645" y="68697"/>
                  </a:cubicBezTo>
                  <a:cubicBezTo>
                    <a:pt x="370583" y="65408"/>
                    <a:pt x="405892" y="56638"/>
                    <a:pt x="414299" y="58831"/>
                  </a:cubicBezTo>
                  <a:cubicBezTo>
                    <a:pt x="422706" y="61389"/>
                    <a:pt x="433804" y="58831"/>
                    <a:pt x="462051" y="42753"/>
                  </a:cubicBezTo>
                  <a:cubicBezTo>
                    <a:pt x="490971" y="27771"/>
                    <a:pt x="478529" y="23752"/>
                    <a:pt x="466759" y="2630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63" name="Freeform: Shape 162">
              <a:extLst>
                <a:ext uri="{FF2B5EF4-FFF2-40B4-BE49-F238E27FC236}">
                  <a16:creationId xmlns:a16="http://schemas.microsoft.com/office/drawing/2014/main" id="{28057E74-9BF4-446A-82FF-EAE6D61A4F7A}"/>
                </a:ext>
              </a:extLst>
            </p:cNvPr>
            <p:cNvSpPr/>
            <p:nvPr/>
          </p:nvSpPr>
          <p:spPr>
            <a:xfrm>
              <a:off x="7520155" y="1152924"/>
              <a:ext cx="26903" cy="21925"/>
            </a:xfrm>
            <a:custGeom>
              <a:avLst/>
              <a:gdLst>
                <a:gd name="connsiteX0" fmla="*/ 2857 w 26902"/>
                <a:gd name="connsiteY0" fmla="*/ 21785 h 21924"/>
                <a:gd name="connsiteX1" fmla="*/ 29087 w 26902"/>
                <a:gd name="connsiteY1" fmla="*/ 1322 h 21924"/>
                <a:gd name="connsiteX2" fmla="*/ 2857 w 26902"/>
                <a:gd name="connsiteY2" fmla="*/ 21785 h 21924"/>
              </a:gdLst>
              <a:ahLst/>
              <a:cxnLst>
                <a:cxn ang="0">
                  <a:pos x="connsiteX0" y="connsiteY0"/>
                </a:cxn>
                <a:cxn ang="0">
                  <a:pos x="connsiteX1" y="connsiteY1"/>
                </a:cxn>
                <a:cxn ang="0">
                  <a:pos x="connsiteX2" y="connsiteY2"/>
                </a:cxn>
              </a:cxnLst>
              <a:rect l="l" t="t" r="r" b="b"/>
              <a:pathLst>
                <a:path w="26902" h="21924">
                  <a:moveTo>
                    <a:pt x="2857" y="21785"/>
                  </a:moveTo>
                  <a:cubicBezTo>
                    <a:pt x="13954" y="29824"/>
                    <a:pt x="30432" y="7899"/>
                    <a:pt x="29087" y="1322"/>
                  </a:cubicBezTo>
                  <a:cubicBezTo>
                    <a:pt x="27742" y="-4890"/>
                    <a:pt x="-10594" y="12284"/>
                    <a:pt x="2857" y="2178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64" name="Freeform: Shape 163">
              <a:extLst>
                <a:ext uri="{FF2B5EF4-FFF2-40B4-BE49-F238E27FC236}">
                  <a16:creationId xmlns:a16="http://schemas.microsoft.com/office/drawing/2014/main" id="{C08FD6BC-D059-4F00-8E91-E5B42DEC2230}"/>
                </a:ext>
              </a:extLst>
            </p:cNvPr>
            <p:cNvSpPr/>
            <p:nvPr/>
          </p:nvSpPr>
          <p:spPr>
            <a:xfrm>
              <a:off x="7577320" y="1172132"/>
              <a:ext cx="13451" cy="18270"/>
            </a:xfrm>
            <a:custGeom>
              <a:avLst/>
              <a:gdLst>
                <a:gd name="connsiteX0" fmla="*/ 6560 w 13451"/>
                <a:gd name="connsiteY0" fmla="*/ 20482 h 18270"/>
                <a:gd name="connsiteX1" fmla="*/ 8577 w 13451"/>
                <a:gd name="connsiteY1" fmla="*/ 19 h 18270"/>
                <a:gd name="connsiteX2" fmla="*/ 6560 w 13451"/>
                <a:gd name="connsiteY2" fmla="*/ 20482 h 18270"/>
              </a:gdLst>
              <a:ahLst/>
              <a:cxnLst>
                <a:cxn ang="0">
                  <a:pos x="connsiteX0" y="connsiteY0"/>
                </a:cxn>
                <a:cxn ang="0">
                  <a:pos x="connsiteX1" y="connsiteY1"/>
                </a:cxn>
                <a:cxn ang="0">
                  <a:pos x="connsiteX2" y="connsiteY2"/>
                </a:cxn>
              </a:cxnLst>
              <a:rect l="l" t="t" r="r" b="b"/>
              <a:pathLst>
                <a:path w="13451" h="18270">
                  <a:moveTo>
                    <a:pt x="6560" y="20482"/>
                  </a:moveTo>
                  <a:cubicBezTo>
                    <a:pt x="11268" y="19751"/>
                    <a:pt x="21020" y="-712"/>
                    <a:pt x="8577" y="19"/>
                  </a:cubicBezTo>
                  <a:cubicBezTo>
                    <a:pt x="-3865" y="1115"/>
                    <a:pt x="-1175" y="21944"/>
                    <a:pt x="6560" y="2048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65" name="Freeform: Shape 164">
              <a:extLst>
                <a:ext uri="{FF2B5EF4-FFF2-40B4-BE49-F238E27FC236}">
                  <a16:creationId xmlns:a16="http://schemas.microsoft.com/office/drawing/2014/main" id="{F8FC8532-8883-4AAB-978D-F8D41B849D44}"/>
                </a:ext>
              </a:extLst>
            </p:cNvPr>
            <p:cNvSpPr/>
            <p:nvPr/>
          </p:nvSpPr>
          <p:spPr>
            <a:xfrm>
              <a:off x="7466699" y="1066779"/>
              <a:ext cx="104247" cy="76736"/>
            </a:xfrm>
            <a:custGeom>
              <a:avLst/>
              <a:gdLst>
                <a:gd name="connsiteX0" fmla="*/ 106083 w 104247"/>
                <a:gd name="connsiteY0" fmla="*/ 63350 h 76735"/>
                <a:gd name="connsiteX1" fmla="*/ 84561 w 104247"/>
                <a:gd name="connsiteY1" fmla="*/ 42887 h 76735"/>
                <a:gd name="connsiteX2" fmla="*/ 53959 w 104247"/>
                <a:gd name="connsiteY2" fmla="*/ 21694 h 76735"/>
                <a:gd name="connsiteX3" fmla="*/ 34455 w 104247"/>
                <a:gd name="connsiteY3" fmla="*/ 4519 h 76735"/>
                <a:gd name="connsiteX4" fmla="*/ 17305 w 104247"/>
                <a:gd name="connsiteY4" fmla="*/ 16578 h 76735"/>
                <a:gd name="connsiteX5" fmla="*/ 13269 w 104247"/>
                <a:gd name="connsiteY5" fmla="*/ 41791 h 76735"/>
                <a:gd name="connsiteX6" fmla="*/ 154 w 104247"/>
                <a:gd name="connsiteY6" fmla="*/ 66274 h 76735"/>
                <a:gd name="connsiteX7" fmla="*/ 19659 w 104247"/>
                <a:gd name="connsiteY7" fmla="*/ 65543 h 76735"/>
                <a:gd name="connsiteX8" fmla="*/ 28066 w 104247"/>
                <a:gd name="connsiteY8" fmla="*/ 80159 h 76735"/>
                <a:gd name="connsiteX9" fmla="*/ 54296 w 104247"/>
                <a:gd name="connsiteY9" fmla="*/ 62985 h 76735"/>
                <a:gd name="connsiteX10" fmla="*/ 74473 w 104247"/>
                <a:gd name="connsiteY10" fmla="*/ 62254 h 76735"/>
                <a:gd name="connsiteX11" fmla="*/ 106083 w 104247"/>
                <a:gd name="connsiteY11" fmla="*/ 63350 h 7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247" h="76735">
                  <a:moveTo>
                    <a:pt x="106083" y="63350"/>
                  </a:moveTo>
                  <a:cubicBezTo>
                    <a:pt x="107428" y="55311"/>
                    <a:pt x="83216" y="52023"/>
                    <a:pt x="84561" y="42887"/>
                  </a:cubicBezTo>
                  <a:cubicBezTo>
                    <a:pt x="85906" y="34118"/>
                    <a:pt x="61694" y="26809"/>
                    <a:pt x="53959" y="21694"/>
                  </a:cubicBezTo>
                  <a:cubicBezTo>
                    <a:pt x="46225" y="16943"/>
                    <a:pt x="34455" y="14385"/>
                    <a:pt x="34455" y="4519"/>
                  </a:cubicBezTo>
                  <a:cubicBezTo>
                    <a:pt x="34455" y="-5347"/>
                    <a:pt x="17977" y="1962"/>
                    <a:pt x="17305" y="16578"/>
                  </a:cubicBezTo>
                  <a:cubicBezTo>
                    <a:pt x="16632" y="31194"/>
                    <a:pt x="9570" y="27906"/>
                    <a:pt x="13269" y="41791"/>
                  </a:cubicBezTo>
                  <a:cubicBezTo>
                    <a:pt x="16632" y="55677"/>
                    <a:pt x="-1863" y="58965"/>
                    <a:pt x="154" y="66274"/>
                  </a:cubicBezTo>
                  <a:cubicBezTo>
                    <a:pt x="2172" y="73582"/>
                    <a:pt x="11252" y="65543"/>
                    <a:pt x="19659" y="65543"/>
                  </a:cubicBezTo>
                  <a:cubicBezTo>
                    <a:pt x="28066" y="65543"/>
                    <a:pt x="17305" y="79063"/>
                    <a:pt x="28066" y="80159"/>
                  </a:cubicBezTo>
                  <a:cubicBezTo>
                    <a:pt x="36473" y="80890"/>
                    <a:pt x="50933" y="69562"/>
                    <a:pt x="54296" y="62985"/>
                  </a:cubicBezTo>
                  <a:cubicBezTo>
                    <a:pt x="57659" y="56408"/>
                    <a:pt x="64720" y="54215"/>
                    <a:pt x="74473" y="62254"/>
                  </a:cubicBezTo>
                  <a:cubicBezTo>
                    <a:pt x="83888" y="70658"/>
                    <a:pt x="104738" y="71389"/>
                    <a:pt x="106083" y="6335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66" name="Freeform: Shape 165">
              <a:extLst>
                <a:ext uri="{FF2B5EF4-FFF2-40B4-BE49-F238E27FC236}">
                  <a16:creationId xmlns:a16="http://schemas.microsoft.com/office/drawing/2014/main" id="{60B8E1A5-8A6E-4F57-BBA8-171BC0895375}"/>
                </a:ext>
              </a:extLst>
            </p:cNvPr>
            <p:cNvSpPr/>
            <p:nvPr/>
          </p:nvSpPr>
          <p:spPr>
            <a:xfrm>
              <a:off x="6862329" y="777115"/>
              <a:ext cx="161415" cy="124239"/>
            </a:xfrm>
            <a:custGeom>
              <a:avLst/>
              <a:gdLst>
                <a:gd name="connsiteX0" fmla="*/ 142809 w 161415"/>
                <a:gd name="connsiteY0" fmla="*/ 19396 h 124238"/>
                <a:gd name="connsiteX1" fmla="*/ 110862 w 161415"/>
                <a:gd name="connsiteY1" fmla="*/ 15377 h 124238"/>
                <a:gd name="connsiteX2" fmla="*/ 101110 w 161415"/>
                <a:gd name="connsiteY2" fmla="*/ 11357 h 124238"/>
                <a:gd name="connsiteX3" fmla="*/ 69836 w 161415"/>
                <a:gd name="connsiteY3" fmla="*/ 760 h 124238"/>
                <a:gd name="connsiteX4" fmla="*/ 43606 w 161415"/>
                <a:gd name="connsiteY4" fmla="*/ 4780 h 124238"/>
                <a:gd name="connsiteX5" fmla="*/ 41588 w 161415"/>
                <a:gd name="connsiteY5" fmla="*/ 15377 h 124238"/>
                <a:gd name="connsiteX6" fmla="*/ 29146 w 161415"/>
                <a:gd name="connsiteY6" fmla="*/ 23781 h 124238"/>
                <a:gd name="connsiteX7" fmla="*/ 28473 w 161415"/>
                <a:gd name="connsiteY7" fmla="*/ 24146 h 124238"/>
                <a:gd name="connsiteX8" fmla="*/ 28137 w 161415"/>
                <a:gd name="connsiteY8" fmla="*/ 27435 h 124238"/>
                <a:gd name="connsiteX9" fmla="*/ 16703 w 161415"/>
                <a:gd name="connsiteY9" fmla="*/ 54475 h 124238"/>
                <a:gd name="connsiteX10" fmla="*/ 2916 w 161415"/>
                <a:gd name="connsiteY10" fmla="*/ 82246 h 124238"/>
                <a:gd name="connsiteX11" fmla="*/ 22420 w 161415"/>
                <a:gd name="connsiteY11" fmla="*/ 97594 h 124238"/>
                <a:gd name="connsiteX12" fmla="*/ 44615 w 161415"/>
                <a:gd name="connsiteY12" fmla="*/ 126826 h 124238"/>
                <a:gd name="connsiteX13" fmla="*/ 55039 w 161415"/>
                <a:gd name="connsiteY13" fmla="*/ 118787 h 124238"/>
                <a:gd name="connsiteX14" fmla="*/ 70172 w 161415"/>
                <a:gd name="connsiteY14" fmla="*/ 114037 h 124238"/>
                <a:gd name="connsiteX15" fmla="*/ 85305 w 161415"/>
                <a:gd name="connsiteY15" fmla="*/ 100151 h 124238"/>
                <a:gd name="connsiteX16" fmla="*/ 99765 w 161415"/>
                <a:gd name="connsiteY16" fmla="*/ 82246 h 124238"/>
                <a:gd name="connsiteX17" fmla="*/ 112207 w 161415"/>
                <a:gd name="connsiteY17" fmla="*/ 64341 h 124238"/>
                <a:gd name="connsiteX18" fmla="*/ 161977 w 161415"/>
                <a:gd name="connsiteY18" fmla="*/ 39859 h 124238"/>
                <a:gd name="connsiteX19" fmla="*/ 142809 w 161415"/>
                <a:gd name="connsiteY19" fmla="*/ 19396 h 12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1415" h="124238">
                  <a:moveTo>
                    <a:pt x="142809" y="19396"/>
                  </a:moveTo>
                  <a:cubicBezTo>
                    <a:pt x="130367" y="10626"/>
                    <a:pt x="120614" y="8068"/>
                    <a:pt x="110862" y="15377"/>
                  </a:cubicBezTo>
                  <a:cubicBezTo>
                    <a:pt x="101110" y="22685"/>
                    <a:pt x="108844" y="7338"/>
                    <a:pt x="101110" y="11357"/>
                  </a:cubicBezTo>
                  <a:cubicBezTo>
                    <a:pt x="93376" y="15377"/>
                    <a:pt x="72862" y="4780"/>
                    <a:pt x="69836" y="760"/>
                  </a:cubicBezTo>
                  <a:cubicBezTo>
                    <a:pt x="68154" y="-1432"/>
                    <a:pt x="55712" y="1491"/>
                    <a:pt x="43606" y="4780"/>
                  </a:cubicBezTo>
                  <a:cubicBezTo>
                    <a:pt x="43942" y="8434"/>
                    <a:pt x="43270" y="12453"/>
                    <a:pt x="41588" y="15377"/>
                  </a:cubicBezTo>
                  <a:cubicBezTo>
                    <a:pt x="38562" y="20492"/>
                    <a:pt x="34190" y="23050"/>
                    <a:pt x="29146" y="23781"/>
                  </a:cubicBezTo>
                  <a:cubicBezTo>
                    <a:pt x="28809" y="24877"/>
                    <a:pt x="28473" y="26339"/>
                    <a:pt x="28473" y="24146"/>
                  </a:cubicBezTo>
                  <a:cubicBezTo>
                    <a:pt x="28473" y="25243"/>
                    <a:pt x="28137" y="26339"/>
                    <a:pt x="28137" y="27435"/>
                  </a:cubicBezTo>
                  <a:cubicBezTo>
                    <a:pt x="32845" y="33647"/>
                    <a:pt x="12668" y="50456"/>
                    <a:pt x="16703" y="54475"/>
                  </a:cubicBezTo>
                  <a:cubicBezTo>
                    <a:pt x="20739" y="58495"/>
                    <a:pt x="12668" y="69092"/>
                    <a:pt x="2916" y="82246"/>
                  </a:cubicBezTo>
                  <a:cubicBezTo>
                    <a:pt x="-6836" y="95401"/>
                    <a:pt x="9978" y="94305"/>
                    <a:pt x="22420" y="97594"/>
                  </a:cubicBezTo>
                  <a:cubicBezTo>
                    <a:pt x="34862" y="100882"/>
                    <a:pt x="36208" y="126826"/>
                    <a:pt x="44615" y="126826"/>
                  </a:cubicBezTo>
                  <a:cubicBezTo>
                    <a:pt x="49995" y="126826"/>
                    <a:pt x="45960" y="118787"/>
                    <a:pt x="55039" y="118787"/>
                  </a:cubicBezTo>
                  <a:cubicBezTo>
                    <a:pt x="64119" y="118787"/>
                    <a:pt x="62101" y="112941"/>
                    <a:pt x="70172" y="114037"/>
                  </a:cubicBezTo>
                  <a:cubicBezTo>
                    <a:pt x="78579" y="114768"/>
                    <a:pt x="85305" y="111479"/>
                    <a:pt x="85305" y="100151"/>
                  </a:cubicBezTo>
                  <a:cubicBezTo>
                    <a:pt x="85305" y="88824"/>
                    <a:pt x="91694" y="84804"/>
                    <a:pt x="99765" y="82246"/>
                  </a:cubicBezTo>
                  <a:cubicBezTo>
                    <a:pt x="108172" y="79689"/>
                    <a:pt x="100437" y="67630"/>
                    <a:pt x="112207" y="64341"/>
                  </a:cubicBezTo>
                  <a:cubicBezTo>
                    <a:pt x="123977" y="61053"/>
                    <a:pt x="156597" y="44975"/>
                    <a:pt x="161977" y="39859"/>
                  </a:cubicBezTo>
                  <a:cubicBezTo>
                    <a:pt x="167694" y="34743"/>
                    <a:pt x="155251" y="28531"/>
                    <a:pt x="142809" y="1939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67" name="Freeform: Shape 166">
              <a:extLst>
                <a:ext uri="{FF2B5EF4-FFF2-40B4-BE49-F238E27FC236}">
                  <a16:creationId xmlns:a16="http://schemas.microsoft.com/office/drawing/2014/main" id="{C4A36BC8-3C4E-44CF-B757-4713BA020202}"/>
                </a:ext>
              </a:extLst>
            </p:cNvPr>
            <p:cNvSpPr/>
            <p:nvPr/>
          </p:nvSpPr>
          <p:spPr>
            <a:xfrm>
              <a:off x="7197326" y="692280"/>
              <a:ext cx="110973" cy="69428"/>
            </a:xfrm>
            <a:custGeom>
              <a:avLst/>
              <a:gdLst>
                <a:gd name="connsiteX0" fmla="*/ 90961 w 110973"/>
                <a:gd name="connsiteY0" fmla="*/ 8493 h 69427"/>
                <a:gd name="connsiteX1" fmla="*/ 62041 w 110973"/>
                <a:gd name="connsiteY1" fmla="*/ 1185 h 69427"/>
                <a:gd name="connsiteX2" fmla="*/ 66749 w 110973"/>
                <a:gd name="connsiteY2" fmla="*/ 22379 h 69427"/>
                <a:gd name="connsiteX3" fmla="*/ 48590 w 110973"/>
                <a:gd name="connsiteY3" fmla="*/ 16532 h 69427"/>
                <a:gd name="connsiteX4" fmla="*/ 43209 w 110973"/>
                <a:gd name="connsiteY4" fmla="*/ 29687 h 69427"/>
                <a:gd name="connsiteX5" fmla="*/ 33457 w 110973"/>
                <a:gd name="connsiteY5" fmla="*/ 30418 h 69427"/>
                <a:gd name="connsiteX6" fmla="*/ 7899 w 110973"/>
                <a:gd name="connsiteY6" fmla="*/ 2647 h 69427"/>
                <a:gd name="connsiteX7" fmla="*/ 5882 w 110973"/>
                <a:gd name="connsiteY7" fmla="*/ 25302 h 69427"/>
                <a:gd name="connsiteX8" fmla="*/ 30767 w 110973"/>
                <a:gd name="connsiteY8" fmla="*/ 45765 h 69427"/>
                <a:gd name="connsiteX9" fmla="*/ 68094 w 110973"/>
                <a:gd name="connsiteY9" fmla="*/ 45034 h 69427"/>
                <a:gd name="connsiteX10" fmla="*/ 64731 w 110973"/>
                <a:gd name="connsiteY10" fmla="*/ 67690 h 69427"/>
                <a:gd name="connsiteX11" fmla="*/ 97350 w 110973"/>
                <a:gd name="connsiteY11" fmla="*/ 69151 h 69427"/>
                <a:gd name="connsiteX12" fmla="*/ 110465 w 110973"/>
                <a:gd name="connsiteY12" fmla="*/ 54535 h 69427"/>
                <a:gd name="connsiteX13" fmla="*/ 109120 w 110973"/>
                <a:gd name="connsiteY13" fmla="*/ 35899 h 69427"/>
                <a:gd name="connsiteX14" fmla="*/ 90961 w 110973"/>
                <a:gd name="connsiteY14" fmla="*/ 8493 h 6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973" h="69427">
                  <a:moveTo>
                    <a:pt x="90961" y="8493"/>
                  </a:moveTo>
                  <a:cubicBezTo>
                    <a:pt x="90288" y="16532"/>
                    <a:pt x="74483" y="7032"/>
                    <a:pt x="62041" y="1185"/>
                  </a:cubicBezTo>
                  <a:cubicBezTo>
                    <a:pt x="49598" y="-4661"/>
                    <a:pt x="57333" y="12513"/>
                    <a:pt x="66749" y="22379"/>
                  </a:cubicBezTo>
                  <a:cubicBezTo>
                    <a:pt x="76501" y="32245"/>
                    <a:pt x="62041" y="27129"/>
                    <a:pt x="48590" y="16532"/>
                  </a:cubicBezTo>
                  <a:cubicBezTo>
                    <a:pt x="35474" y="5935"/>
                    <a:pt x="36820" y="23841"/>
                    <a:pt x="43209" y="29687"/>
                  </a:cubicBezTo>
                  <a:cubicBezTo>
                    <a:pt x="49598" y="35534"/>
                    <a:pt x="41864" y="43573"/>
                    <a:pt x="33457" y="30418"/>
                  </a:cubicBezTo>
                  <a:cubicBezTo>
                    <a:pt x="25050" y="17263"/>
                    <a:pt x="21014" y="3743"/>
                    <a:pt x="7899" y="2647"/>
                  </a:cubicBezTo>
                  <a:cubicBezTo>
                    <a:pt x="-5216" y="1916"/>
                    <a:pt x="838" y="17629"/>
                    <a:pt x="5882" y="25302"/>
                  </a:cubicBezTo>
                  <a:cubicBezTo>
                    <a:pt x="12944" y="35899"/>
                    <a:pt x="19669" y="38457"/>
                    <a:pt x="30767" y="45765"/>
                  </a:cubicBezTo>
                  <a:cubicBezTo>
                    <a:pt x="41864" y="53073"/>
                    <a:pt x="59687" y="42476"/>
                    <a:pt x="68094" y="45034"/>
                  </a:cubicBezTo>
                  <a:cubicBezTo>
                    <a:pt x="76501" y="47592"/>
                    <a:pt x="59014" y="59651"/>
                    <a:pt x="64731" y="67690"/>
                  </a:cubicBezTo>
                  <a:cubicBezTo>
                    <a:pt x="70112" y="75729"/>
                    <a:pt x="85581" y="70247"/>
                    <a:pt x="97350" y="69151"/>
                  </a:cubicBezTo>
                  <a:cubicBezTo>
                    <a:pt x="109120" y="68420"/>
                    <a:pt x="103740" y="60381"/>
                    <a:pt x="110465" y="54535"/>
                  </a:cubicBezTo>
                  <a:cubicBezTo>
                    <a:pt x="117527" y="48688"/>
                    <a:pt x="103403" y="49785"/>
                    <a:pt x="109120" y="35899"/>
                  </a:cubicBezTo>
                  <a:cubicBezTo>
                    <a:pt x="114501" y="22379"/>
                    <a:pt x="91634" y="454"/>
                    <a:pt x="90961" y="849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68" name="Freeform: Shape 167">
              <a:extLst>
                <a:ext uri="{FF2B5EF4-FFF2-40B4-BE49-F238E27FC236}">
                  <a16:creationId xmlns:a16="http://schemas.microsoft.com/office/drawing/2014/main" id="{F793FC54-871C-4918-8A5D-E29EEB1F87F9}"/>
                </a:ext>
              </a:extLst>
            </p:cNvPr>
            <p:cNvSpPr/>
            <p:nvPr/>
          </p:nvSpPr>
          <p:spPr>
            <a:xfrm>
              <a:off x="6821923" y="1475291"/>
              <a:ext cx="84070" cy="58465"/>
            </a:xfrm>
            <a:custGeom>
              <a:avLst/>
              <a:gdLst>
                <a:gd name="connsiteX0" fmla="*/ 74596 w 84070"/>
                <a:gd name="connsiteY0" fmla="*/ 44364 h 58465"/>
                <a:gd name="connsiteX1" fmla="*/ 56437 w 84070"/>
                <a:gd name="connsiteY1" fmla="*/ 34498 h 58465"/>
                <a:gd name="connsiteX2" fmla="*/ 37941 w 84070"/>
                <a:gd name="connsiteY2" fmla="*/ 10381 h 58465"/>
                <a:gd name="connsiteX3" fmla="*/ 17428 w 84070"/>
                <a:gd name="connsiteY3" fmla="*/ 5265 h 58465"/>
                <a:gd name="connsiteX4" fmla="*/ 1287 w 84070"/>
                <a:gd name="connsiteY4" fmla="*/ 2342 h 58465"/>
                <a:gd name="connsiteX5" fmla="*/ 5995 w 84070"/>
                <a:gd name="connsiteY5" fmla="*/ 10746 h 58465"/>
                <a:gd name="connsiteX6" fmla="*/ 13393 w 84070"/>
                <a:gd name="connsiteY6" fmla="*/ 16593 h 58465"/>
                <a:gd name="connsiteX7" fmla="*/ 24154 w 84070"/>
                <a:gd name="connsiteY7" fmla="*/ 26459 h 58465"/>
                <a:gd name="connsiteX8" fmla="*/ 34242 w 84070"/>
                <a:gd name="connsiteY8" fmla="*/ 34498 h 58465"/>
                <a:gd name="connsiteX9" fmla="*/ 59800 w 84070"/>
                <a:gd name="connsiteY9" fmla="*/ 59346 h 58465"/>
                <a:gd name="connsiteX10" fmla="*/ 82331 w 84070"/>
                <a:gd name="connsiteY10" fmla="*/ 58980 h 58465"/>
                <a:gd name="connsiteX11" fmla="*/ 84012 w 84070"/>
                <a:gd name="connsiteY11" fmla="*/ 51307 h 58465"/>
                <a:gd name="connsiteX12" fmla="*/ 74596 w 84070"/>
                <a:gd name="connsiteY12" fmla="*/ 44364 h 5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070" h="58465">
                  <a:moveTo>
                    <a:pt x="74596" y="44364"/>
                  </a:moveTo>
                  <a:cubicBezTo>
                    <a:pt x="70224" y="38517"/>
                    <a:pt x="58455" y="39979"/>
                    <a:pt x="56437" y="34498"/>
                  </a:cubicBezTo>
                  <a:cubicBezTo>
                    <a:pt x="54755" y="29382"/>
                    <a:pt x="43994" y="10016"/>
                    <a:pt x="37941" y="10381"/>
                  </a:cubicBezTo>
                  <a:cubicBezTo>
                    <a:pt x="31888" y="10746"/>
                    <a:pt x="24490" y="11112"/>
                    <a:pt x="17428" y="5265"/>
                  </a:cubicBezTo>
                  <a:cubicBezTo>
                    <a:pt x="10366" y="-947"/>
                    <a:pt x="5995" y="-1312"/>
                    <a:pt x="1287" y="2342"/>
                  </a:cubicBezTo>
                  <a:cubicBezTo>
                    <a:pt x="-3421" y="5996"/>
                    <a:pt x="6331" y="6727"/>
                    <a:pt x="5995" y="10746"/>
                  </a:cubicBezTo>
                  <a:cubicBezTo>
                    <a:pt x="5658" y="14766"/>
                    <a:pt x="9021" y="17324"/>
                    <a:pt x="13393" y="16593"/>
                  </a:cubicBezTo>
                  <a:cubicBezTo>
                    <a:pt x="17428" y="15862"/>
                    <a:pt x="20118" y="26094"/>
                    <a:pt x="24154" y="26459"/>
                  </a:cubicBezTo>
                  <a:cubicBezTo>
                    <a:pt x="28189" y="26824"/>
                    <a:pt x="29534" y="34133"/>
                    <a:pt x="34242" y="34498"/>
                  </a:cubicBezTo>
                  <a:cubicBezTo>
                    <a:pt x="48702" y="35594"/>
                    <a:pt x="56101" y="46191"/>
                    <a:pt x="59800" y="59346"/>
                  </a:cubicBezTo>
                  <a:cubicBezTo>
                    <a:pt x="68543" y="60442"/>
                    <a:pt x="75941" y="61173"/>
                    <a:pt x="82331" y="58980"/>
                  </a:cubicBezTo>
                  <a:cubicBezTo>
                    <a:pt x="82331" y="56422"/>
                    <a:pt x="83003" y="53499"/>
                    <a:pt x="84012" y="51307"/>
                  </a:cubicBezTo>
                  <a:cubicBezTo>
                    <a:pt x="86702" y="46191"/>
                    <a:pt x="78968" y="49845"/>
                    <a:pt x="74596" y="4436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69" name="Freeform: Shape 168">
              <a:extLst>
                <a:ext uri="{FF2B5EF4-FFF2-40B4-BE49-F238E27FC236}">
                  <a16:creationId xmlns:a16="http://schemas.microsoft.com/office/drawing/2014/main" id="{7AB72E3C-EB6C-4A59-ACCB-15E7AED891CD}"/>
                </a:ext>
              </a:extLst>
            </p:cNvPr>
            <p:cNvSpPr/>
            <p:nvPr/>
          </p:nvSpPr>
          <p:spPr>
            <a:xfrm>
              <a:off x="6966917" y="721370"/>
              <a:ext cx="23540" cy="18270"/>
            </a:xfrm>
            <a:custGeom>
              <a:avLst/>
              <a:gdLst>
                <a:gd name="connsiteX0" fmla="*/ 894 w 23539"/>
                <a:gd name="connsiteY0" fmla="*/ 19963 h 18270"/>
                <a:gd name="connsiteX1" fmla="*/ 25106 w 23539"/>
                <a:gd name="connsiteY1" fmla="*/ 1328 h 18270"/>
                <a:gd name="connsiteX2" fmla="*/ 894 w 23539"/>
                <a:gd name="connsiteY2" fmla="*/ 19963 h 18270"/>
              </a:gdLst>
              <a:ahLst/>
              <a:cxnLst>
                <a:cxn ang="0">
                  <a:pos x="connsiteX0" y="connsiteY0"/>
                </a:cxn>
                <a:cxn ang="0">
                  <a:pos x="connsiteX1" y="connsiteY1"/>
                </a:cxn>
                <a:cxn ang="0">
                  <a:pos x="connsiteX2" y="connsiteY2"/>
                </a:cxn>
              </a:cxnLst>
              <a:rect l="l" t="t" r="r" b="b"/>
              <a:pathLst>
                <a:path w="23539" h="18270">
                  <a:moveTo>
                    <a:pt x="894" y="19963"/>
                  </a:moveTo>
                  <a:cubicBezTo>
                    <a:pt x="13336" y="21425"/>
                    <a:pt x="25779" y="8636"/>
                    <a:pt x="25106" y="1328"/>
                  </a:cubicBezTo>
                  <a:cubicBezTo>
                    <a:pt x="24434" y="-5981"/>
                    <a:pt x="-5495" y="19233"/>
                    <a:pt x="894" y="1996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70" name="Freeform: Shape 169">
              <a:extLst>
                <a:ext uri="{FF2B5EF4-FFF2-40B4-BE49-F238E27FC236}">
                  <a16:creationId xmlns:a16="http://schemas.microsoft.com/office/drawing/2014/main" id="{C2DAC028-496B-4FE7-85FB-E04AFBCEAE88}"/>
                </a:ext>
              </a:extLst>
            </p:cNvPr>
            <p:cNvSpPr/>
            <p:nvPr/>
          </p:nvSpPr>
          <p:spPr>
            <a:xfrm>
              <a:off x="7828356" y="1498461"/>
              <a:ext cx="33628" cy="14616"/>
            </a:xfrm>
            <a:custGeom>
              <a:avLst/>
              <a:gdLst>
                <a:gd name="connsiteX0" fmla="*/ 28584 w 33628"/>
                <a:gd name="connsiteY0" fmla="*/ 15713 h 14616"/>
                <a:gd name="connsiteX1" fmla="*/ 34301 w 33628"/>
                <a:gd name="connsiteY1" fmla="*/ 17540 h 14616"/>
                <a:gd name="connsiteX2" fmla="*/ 30938 w 33628"/>
                <a:gd name="connsiteY2" fmla="*/ 10962 h 14616"/>
                <a:gd name="connsiteX3" fmla="*/ 30602 w 33628"/>
                <a:gd name="connsiteY3" fmla="*/ 9135 h 14616"/>
                <a:gd name="connsiteX4" fmla="*/ 0 w 33628"/>
                <a:gd name="connsiteY4" fmla="*/ 0 h 14616"/>
                <a:gd name="connsiteX5" fmla="*/ 1009 w 33628"/>
                <a:gd name="connsiteY5" fmla="*/ 5481 h 14616"/>
                <a:gd name="connsiteX6" fmla="*/ 19168 w 33628"/>
                <a:gd name="connsiteY6" fmla="*/ 15713 h 14616"/>
                <a:gd name="connsiteX7" fmla="*/ 28584 w 33628"/>
                <a:gd name="connsiteY7" fmla="*/ 15713 h 1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28" h="14616">
                  <a:moveTo>
                    <a:pt x="28584" y="15713"/>
                  </a:moveTo>
                  <a:cubicBezTo>
                    <a:pt x="30602" y="16078"/>
                    <a:pt x="32283" y="16809"/>
                    <a:pt x="34301" y="17540"/>
                  </a:cubicBezTo>
                  <a:cubicBezTo>
                    <a:pt x="32956" y="15713"/>
                    <a:pt x="31610" y="13155"/>
                    <a:pt x="30938" y="10962"/>
                  </a:cubicBezTo>
                  <a:cubicBezTo>
                    <a:pt x="30602" y="10232"/>
                    <a:pt x="30602" y="9866"/>
                    <a:pt x="30602" y="9135"/>
                  </a:cubicBezTo>
                  <a:cubicBezTo>
                    <a:pt x="20513" y="4020"/>
                    <a:pt x="6053" y="0"/>
                    <a:pt x="0" y="0"/>
                  </a:cubicBezTo>
                  <a:cubicBezTo>
                    <a:pt x="673" y="1827"/>
                    <a:pt x="1009" y="3654"/>
                    <a:pt x="1009" y="5481"/>
                  </a:cubicBezTo>
                  <a:cubicBezTo>
                    <a:pt x="5044" y="8770"/>
                    <a:pt x="12106" y="12789"/>
                    <a:pt x="19168" y="15713"/>
                  </a:cubicBezTo>
                  <a:cubicBezTo>
                    <a:pt x="22531" y="14982"/>
                    <a:pt x="25894" y="14982"/>
                    <a:pt x="28584" y="1571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71" name="Freeform: Shape 170">
              <a:extLst>
                <a:ext uri="{FF2B5EF4-FFF2-40B4-BE49-F238E27FC236}">
                  <a16:creationId xmlns:a16="http://schemas.microsoft.com/office/drawing/2014/main" id="{89B7287A-24C6-4225-AA27-6170BE596DBA}"/>
                </a:ext>
              </a:extLst>
            </p:cNvPr>
            <p:cNvSpPr/>
            <p:nvPr/>
          </p:nvSpPr>
          <p:spPr>
            <a:xfrm>
              <a:off x="7906680" y="1457901"/>
              <a:ext cx="100885" cy="109623"/>
            </a:xfrm>
            <a:custGeom>
              <a:avLst/>
              <a:gdLst>
                <a:gd name="connsiteX0" fmla="*/ 94862 w 100884"/>
                <a:gd name="connsiteY0" fmla="*/ 90256 h 109622"/>
                <a:gd name="connsiteX1" fmla="*/ 93853 w 100884"/>
                <a:gd name="connsiteY1" fmla="*/ 80389 h 109622"/>
                <a:gd name="connsiteX2" fmla="*/ 87464 w 100884"/>
                <a:gd name="connsiteY2" fmla="*/ 76005 h 109622"/>
                <a:gd name="connsiteX3" fmla="*/ 88472 w 100884"/>
                <a:gd name="connsiteY3" fmla="*/ 58100 h 109622"/>
                <a:gd name="connsiteX4" fmla="*/ 76030 w 100884"/>
                <a:gd name="connsiteY4" fmla="*/ 54446 h 109622"/>
                <a:gd name="connsiteX5" fmla="*/ 62242 w 100884"/>
                <a:gd name="connsiteY5" fmla="*/ 51157 h 109622"/>
                <a:gd name="connsiteX6" fmla="*/ 55180 w 100884"/>
                <a:gd name="connsiteY6" fmla="*/ 40194 h 109622"/>
                <a:gd name="connsiteX7" fmla="*/ 43074 w 100884"/>
                <a:gd name="connsiteY7" fmla="*/ 40560 h 109622"/>
                <a:gd name="connsiteX8" fmla="*/ 44420 w 100884"/>
                <a:gd name="connsiteY8" fmla="*/ 27405 h 109622"/>
                <a:gd name="connsiteX9" fmla="*/ 55517 w 100884"/>
                <a:gd name="connsiteY9" fmla="*/ 6942 h 109622"/>
                <a:gd name="connsiteX10" fmla="*/ 48119 w 100884"/>
                <a:gd name="connsiteY10" fmla="*/ 1096 h 109622"/>
                <a:gd name="connsiteX11" fmla="*/ 22897 w 100884"/>
                <a:gd name="connsiteY11" fmla="*/ 42387 h 109622"/>
                <a:gd name="connsiteX12" fmla="*/ 15836 w 100884"/>
                <a:gd name="connsiteY12" fmla="*/ 59561 h 109622"/>
                <a:gd name="connsiteX13" fmla="*/ 7092 w 100884"/>
                <a:gd name="connsiteY13" fmla="*/ 70523 h 109622"/>
                <a:gd name="connsiteX14" fmla="*/ 2384 w 100884"/>
                <a:gd name="connsiteY14" fmla="*/ 92813 h 109622"/>
                <a:gd name="connsiteX15" fmla="*/ 6420 w 100884"/>
                <a:gd name="connsiteY15" fmla="*/ 94275 h 109622"/>
                <a:gd name="connsiteX16" fmla="*/ 18189 w 100884"/>
                <a:gd name="connsiteY16" fmla="*/ 88063 h 109622"/>
                <a:gd name="connsiteX17" fmla="*/ 24243 w 100884"/>
                <a:gd name="connsiteY17" fmla="*/ 86601 h 109622"/>
                <a:gd name="connsiteX18" fmla="*/ 33995 w 100884"/>
                <a:gd name="connsiteY18" fmla="*/ 83313 h 109622"/>
                <a:gd name="connsiteX19" fmla="*/ 37358 w 100884"/>
                <a:gd name="connsiteY19" fmla="*/ 83313 h 109622"/>
                <a:gd name="connsiteX20" fmla="*/ 39039 w 100884"/>
                <a:gd name="connsiteY20" fmla="*/ 82582 h 109622"/>
                <a:gd name="connsiteX21" fmla="*/ 58207 w 100884"/>
                <a:gd name="connsiteY21" fmla="*/ 85505 h 109622"/>
                <a:gd name="connsiteX22" fmla="*/ 64596 w 100884"/>
                <a:gd name="connsiteY22" fmla="*/ 92083 h 109622"/>
                <a:gd name="connsiteX23" fmla="*/ 64933 w 100884"/>
                <a:gd name="connsiteY23" fmla="*/ 92813 h 109622"/>
                <a:gd name="connsiteX24" fmla="*/ 65269 w 100884"/>
                <a:gd name="connsiteY24" fmla="*/ 93179 h 109622"/>
                <a:gd name="connsiteX25" fmla="*/ 65941 w 100884"/>
                <a:gd name="connsiteY25" fmla="*/ 93544 h 109622"/>
                <a:gd name="connsiteX26" fmla="*/ 71322 w 100884"/>
                <a:gd name="connsiteY26" fmla="*/ 99025 h 109622"/>
                <a:gd name="connsiteX27" fmla="*/ 72331 w 100884"/>
                <a:gd name="connsiteY27" fmla="*/ 98295 h 109622"/>
                <a:gd name="connsiteX28" fmla="*/ 82083 w 100884"/>
                <a:gd name="connsiteY28" fmla="*/ 103776 h 109622"/>
                <a:gd name="connsiteX29" fmla="*/ 101587 w 100884"/>
                <a:gd name="connsiteY29" fmla="*/ 105968 h 109622"/>
                <a:gd name="connsiteX30" fmla="*/ 94862 w 100884"/>
                <a:gd name="connsiteY30" fmla="*/ 90256 h 10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884" h="109622">
                  <a:moveTo>
                    <a:pt x="94862" y="90256"/>
                  </a:moveTo>
                  <a:cubicBezTo>
                    <a:pt x="92171" y="96102"/>
                    <a:pt x="87800" y="85871"/>
                    <a:pt x="93853" y="80389"/>
                  </a:cubicBezTo>
                  <a:cubicBezTo>
                    <a:pt x="99906" y="74908"/>
                    <a:pt x="92844" y="72716"/>
                    <a:pt x="87464" y="76005"/>
                  </a:cubicBezTo>
                  <a:cubicBezTo>
                    <a:pt x="82083" y="79293"/>
                    <a:pt x="83428" y="61388"/>
                    <a:pt x="88472" y="58100"/>
                  </a:cubicBezTo>
                  <a:cubicBezTo>
                    <a:pt x="93517" y="54811"/>
                    <a:pt x="76030" y="48234"/>
                    <a:pt x="76030" y="54446"/>
                  </a:cubicBezTo>
                  <a:cubicBezTo>
                    <a:pt x="76030" y="60292"/>
                    <a:pt x="63587" y="56638"/>
                    <a:pt x="62242" y="51157"/>
                  </a:cubicBezTo>
                  <a:cubicBezTo>
                    <a:pt x="60897" y="45676"/>
                    <a:pt x="52154" y="44214"/>
                    <a:pt x="55180" y="40194"/>
                  </a:cubicBezTo>
                  <a:cubicBezTo>
                    <a:pt x="58543" y="36540"/>
                    <a:pt x="44420" y="34348"/>
                    <a:pt x="43074" y="40560"/>
                  </a:cubicBezTo>
                  <a:cubicBezTo>
                    <a:pt x="41729" y="47137"/>
                    <a:pt x="37694" y="36175"/>
                    <a:pt x="44420" y="27405"/>
                  </a:cubicBezTo>
                  <a:cubicBezTo>
                    <a:pt x="51481" y="18635"/>
                    <a:pt x="49127" y="11327"/>
                    <a:pt x="55517" y="6942"/>
                  </a:cubicBezTo>
                  <a:cubicBezTo>
                    <a:pt x="61906" y="2557"/>
                    <a:pt x="55180" y="-2193"/>
                    <a:pt x="48119" y="1096"/>
                  </a:cubicBezTo>
                  <a:cubicBezTo>
                    <a:pt x="41057" y="4384"/>
                    <a:pt x="22897" y="33983"/>
                    <a:pt x="22897" y="42387"/>
                  </a:cubicBezTo>
                  <a:cubicBezTo>
                    <a:pt x="22897" y="50426"/>
                    <a:pt x="22561" y="60292"/>
                    <a:pt x="15836" y="59561"/>
                  </a:cubicBezTo>
                  <a:cubicBezTo>
                    <a:pt x="9446" y="59196"/>
                    <a:pt x="2048" y="66139"/>
                    <a:pt x="7092" y="70523"/>
                  </a:cubicBezTo>
                  <a:cubicBezTo>
                    <a:pt x="12136" y="74908"/>
                    <a:pt x="-6359" y="87332"/>
                    <a:pt x="2384" y="92813"/>
                  </a:cubicBezTo>
                  <a:cubicBezTo>
                    <a:pt x="3729" y="93544"/>
                    <a:pt x="5075" y="93910"/>
                    <a:pt x="6420" y="94275"/>
                  </a:cubicBezTo>
                  <a:cubicBezTo>
                    <a:pt x="9446" y="90621"/>
                    <a:pt x="13818" y="88428"/>
                    <a:pt x="18189" y="88063"/>
                  </a:cubicBezTo>
                  <a:cubicBezTo>
                    <a:pt x="20207" y="87698"/>
                    <a:pt x="22225" y="86967"/>
                    <a:pt x="24243" y="86601"/>
                  </a:cubicBezTo>
                  <a:cubicBezTo>
                    <a:pt x="27269" y="84774"/>
                    <a:pt x="29959" y="84044"/>
                    <a:pt x="33995" y="83313"/>
                  </a:cubicBezTo>
                  <a:cubicBezTo>
                    <a:pt x="35003" y="83313"/>
                    <a:pt x="36349" y="83313"/>
                    <a:pt x="37358" y="83313"/>
                  </a:cubicBezTo>
                  <a:cubicBezTo>
                    <a:pt x="38030" y="82947"/>
                    <a:pt x="38366" y="82947"/>
                    <a:pt x="39039" y="82582"/>
                  </a:cubicBezTo>
                  <a:cubicBezTo>
                    <a:pt x="45765" y="80755"/>
                    <a:pt x="52154" y="82216"/>
                    <a:pt x="58207" y="85505"/>
                  </a:cubicBezTo>
                  <a:cubicBezTo>
                    <a:pt x="61234" y="86967"/>
                    <a:pt x="63251" y="89159"/>
                    <a:pt x="64596" y="92083"/>
                  </a:cubicBezTo>
                  <a:cubicBezTo>
                    <a:pt x="64933" y="92083"/>
                    <a:pt x="64933" y="92448"/>
                    <a:pt x="64933" y="92813"/>
                  </a:cubicBezTo>
                  <a:cubicBezTo>
                    <a:pt x="64933" y="92813"/>
                    <a:pt x="64933" y="93179"/>
                    <a:pt x="65269" y="93179"/>
                  </a:cubicBezTo>
                  <a:cubicBezTo>
                    <a:pt x="65605" y="93179"/>
                    <a:pt x="65605" y="93544"/>
                    <a:pt x="65941" y="93544"/>
                  </a:cubicBezTo>
                  <a:cubicBezTo>
                    <a:pt x="68295" y="95006"/>
                    <a:pt x="69977" y="96833"/>
                    <a:pt x="71322" y="99025"/>
                  </a:cubicBezTo>
                  <a:cubicBezTo>
                    <a:pt x="71658" y="98660"/>
                    <a:pt x="71994" y="98660"/>
                    <a:pt x="72331" y="98295"/>
                  </a:cubicBezTo>
                  <a:cubicBezTo>
                    <a:pt x="77711" y="95006"/>
                    <a:pt x="84773" y="98295"/>
                    <a:pt x="82083" y="103776"/>
                  </a:cubicBezTo>
                  <a:cubicBezTo>
                    <a:pt x="79393" y="109257"/>
                    <a:pt x="97216" y="114738"/>
                    <a:pt x="101587" y="105968"/>
                  </a:cubicBezTo>
                  <a:cubicBezTo>
                    <a:pt x="105959" y="97564"/>
                    <a:pt x="97552" y="84044"/>
                    <a:pt x="94862" y="9025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72" name="Freeform: Shape 171">
              <a:extLst>
                <a:ext uri="{FF2B5EF4-FFF2-40B4-BE49-F238E27FC236}">
                  <a16:creationId xmlns:a16="http://schemas.microsoft.com/office/drawing/2014/main" id="{58FE687B-C06C-4354-81A0-CDF37759ACEB}"/>
                </a:ext>
              </a:extLst>
            </p:cNvPr>
            <p:cNvSpPr/>
            <p:nvPr/>
          </p:nvSpPr>
          <p:spPr>
            <a:xfrm>
              <a:off x="6619087" y="794216"/>
              <a:ext cx="1341764" cy="880635"/>
            </a:xfrm>
            <a:custGeom>
              <a:avLst/>
              <a:gdLst>
                <a:gd name="connsiteX0" fmla="*/ 1339410 w 1341764"/>
                <a:gd name="connsiteY0" fmla="*/ 642491 h 880635"/>
                <a:gd name="connsiteX1" fmla="*/ 1335039 w 1341764"/>
                <a:gd name="connsiteY1" fmla="*/ 637376 h 880635"/>
                <a:gd name="connsiteX2" fmla="*/ 1343110 w 1341764"/>
                <a:gd name="connsiteY2" fmla="*/ 630433 h 880635"/>
                <a:gd name="connsiteX3" fmla="*/ 1336048 w 1341764"/>
                <a:gd name="connsiteY3" fmla="*/ 623490 h 880635"/>
                <a:gd name="connsiteX4" fmla="*/ 1333694 w 1341764"/>
                <a:gd name="connsiteY4" fmla="*/ 614720 h 880635"/>
                <a:gd name="connsiteX5" fmla="*/ 1329658 w 1341764"/>
                <a:gd name="connsiteY5" fmla="*/ 608874 h 880635"/>
                <a:gd name="connsiteX6" fmla="*/ 1319570 w 1341764"/>
                <a:gd name="connsiteY6" fmla="*/ 614720 h 880635"/>
                <a:gd name="connsiteX7" fmla="*/ 1318561 w 1341764"/>
                <a:gd name="connsiteY7" fmla="*/ 600104 h 880635"/>
                <a:gd name="connsiteX8" fmla="*/ 1294349 w 1341764"/>
                <a:gd name="connsiteY8" fmla="*/ 607047 h 880635"/>
                <a:gd name="connsiteX9" fmla="*/ 1279552 w 1341764"/>
                <a:gd name="connsiteY9" fmla="*/ 614720 h 880635"/>
                <a:gd name="connsiteX10" fmla="*/ 1275853 w 1341764"/>
                <a:gd name="connsiteY10" fmla="*/ 607412 h 880635"/>
                <a:gd name="connsiteX11" fmla="*/ 1284933 w 1341764"/>
                <a:gd name="connsiteY11" fmla="*/ 603027 h 880635"/>
                <a:gd name="connsiteX12" fmla="*/ 1299057 w 1341764"/>
                <a:gd name="connsiteY12" fmla="*/ 596815 h 880635"/>
                <a:gd name="connsiteX13" fmla="*/ 1314189 w 1341764"/>
                <a:gd name="connsiteY13" fmla="*/ 590969 h 880635"/>
                <a:gd name="connsiteX14" fmla="*/ 1311499 w 1341764"/>
                <a:gd name="connsiteY14" fmla="*/ 586584 h 880635"/>
                <a:gd name="connsiteX15" fmla="*/ 1311163 w 1341764"/>
                <a:gd name="connsiteY15" fmla="*/ 585853 h 880635"/>
                <a:gd name="connsiteX16" fmla="*/ 1306455 w 1341764"/>
                <a:gd name="connsiteY16" fmla="*/ 581103 h 880635"/>
                <a:gd name="connsiteX17" fmla="*/ 1303428 w 1341764"/>
                <a:gd name="connsiteY17" fmla="*/ 581468 h 880635"/>
                <a:gd name="connsiteX18" fmla="*/ 1302419 w 1341764"/>
                <a:gd name="connsiteY18" fmla="*/ 581468 h 880635"/>
                <a:gd name="connsiteX19" fmla="*/ 1295358 w 1341764"/>
                <a:gd name="connsiteY19" fmla="*/ 579641 h 880635"/>
                <a:gd name="connsiteX20" fmla="*/ 1286614 w 1341764"/>
                <a:gd name="connsiteY20" fmla="*/ 582199 h 880635"/>
                <a:gd name="connsiteX21" fmla="*/ 1274508 w 1341764"/>
                <a:gd name="connsiteY21" fmla="*/ 577083 h 880635"/>
                <a:gd name="connsiteX22" fmla="*/ 1271818 w 1341764"/>
                <a:gd name="connsiteY22" fmla="*/ 573429 h 880635"/>
                <a:gd name="connsiteX23" fmla="*/ 1271145 w 1341764"/>
                <a:gd name="connsiteY23" fmla="*/ 573429 h 880635"/>
                <a:gd name="connsiteX24" fmla="*/ 1257358 w 1341764"/>
                <a:gd name="connsiteY24" fmla="*/ 565755 h 880635"/>
                <a:gd name="connsiteX25" fmla="*/ 1249623 w 1341764"/>
                <a:gd name="connsiteY25" fmla="*/ 555889 h 880635"/>
                <a:gd name="connsiteX26" fmla="*/ 1249623 w 1341764"/>
                <a:gd name="connsiteY26" fmla="*/ 555889 h 880635"/>
                <a:gd name="connsiteX27" fmla="*/ 1248951 w 1341764"/>
                <a:gd name="connsiteY27" fmla="*/ 552966 h 880635"/>
                <a:gd name="connsiteX28" fmla="*/ 1248951 w 1341764"/>
                <a:gd name="connsiteY28" fmla="*/ 552966 h 880635"/>
                <a:gd name="connsiteX29" fmla="*/ 1248614 w 1341764"/>
                <a:gd name="connsiteY29" fmla="*/ 549677 h 880635"/>
                <a:gd name="connsiteX30" fmla="*/ 1248614 w 1341764"/>
                <a:gd name="connsiteY30" fmla="*/ 549677 h 880635"/>
                <a:gd name="connsiteX31" fmla="*/ 1248951 w 1341764"/>
                <a:gd name="connsiteY31" fmla="*/ 546389 h 880635"/>
                <a:gd name="connsiteX32" fmla="*/ 1248951 w 1341764"/>
                <a:gd name="connsiteY32" fmla="*/ 546389 h 880635"/>
                <a:gd name="connsiteX33" fmla="*/ 1249623 w 1341764"/>
                <a:gd name="connsiteY33" fmla="*/ 543465 h 880635"/>
                <a:gd name="connsiteX34" fmla="*/ 1239871 w 1341764"/>
                <a:gd name="connsiteY34" fmla="*/ 537984 h 880635"/>
                <a:gd name="connsiteX35" fmla="*/ 1241553 w 1341764"/>
                <a:gd name="connsiteY35" fmla="*/ 533234 h 880635"/>
                <a:gd name="connsiteX36" fmla="*/ 1253995 w 1341764"/>
                <a:gd name="connsiteY36" fmla="*/ 525195 h 880635"/>
                <a:gd name="connsiteX37" fmla="*/ 1247606 w 1341764"/>
                <a:gd name="connsiteY37" fmla="*/ 517156 h 880635"/>
                <a:gd name="connsiteX38" fmla="*/ 1245252 w 1341764"/>
                <a:gd name="connsiteY38" fmla="*/ 512040 h 880635"/>
                <a:gd name="connsiteX39" fmla="*/ 1238526 w 1341764"/>
                <a:gd name="connsiteY39" fmla="*/ 506925 h 880635"/>
                <a:gd name="connsiteX40" fmla="*/ 1232809 w 1341764"/>
                <a:gd name="connsiteY40" fmla="*/ 503270 h 880635"/>
                <a:gd name="connsiteX41" fmla="*/ 1230119 w 1341764"/>
                <a:gd name="connsiteY41" fmla="*/ 499251 h 880635"/>
                <a:gd name="connsiteX42" fmla="*/ 1229446 w 1341764"/>
                <a:gd name="connsiteY42" fmla="*/ 498886 h 880635"/>
                <a:gd name="connsiteX43" fmla="*/ 1224738 w 1341764"/>
                <a:gd name="connsiteY43" fmla="*/ 494135 h 880635"/>
                <a:gd name="connsiteX44" fmla="*/ 1222048 w 1341764"/>
                <a:gd name="connsiteY44" fmla="*/ 489020 h 880635"/>
                <a:gd name="connsiteX45" fmla="*/ 1220367 w 1341764"/>
                <a:gd name="connsiteY45" fmla="*/ 485000 h 880635"/>
                <a:gd name="connsiteX46" fmla="*/ 1219694 w 1341764"/>
                <a:gd name="connsiteY46" fmla="*/ 480615 h 880635"/>
                <a:gd name="connsiteX47" fmla="*/ 1217340 w 1341764"/>
                <a:gd name="connsiteY47" fmla="*/ 472211 h 880635"/>
                <a:gd name="connsiteX48" fmla="*/ 1217340 w 1341764"/>
                <a:gd name="connsiteY48" fmla="*/ 471845 h 880635"/>
                <a:gd name="connsiteX49" fmla="*/ 1216331 w 1341764"/>
                <a:gd name="connsiteY49" fmla="*/ 470384 h 880635"/>
                <a:gd name="connsiteX50" fmla="*/ 1213977 w 1341764"/>
                <a:gd name="connsiteY50" fmla="*/ 463806 h 880635"/>
                <a:gd name="connsiteX51" fmla="*/ 1207588 w 1341764"/>
                <a:gd name="connsiteY51" fmla="*/ 438959 h 880635"/>
                <a:gd name="connsiteX52" fmla="*/ 1204562 w 1341764"/>
                <a:gd name="connsiteY52" fmla="*/ 432747 h 880635"/>
                <a:gd name="connsiteX53" fmla="*/ 1197500 w 1341764"/>
                <a:gd name="connsiteY53" fmla="*/ 438959 h 880635"/>
                <a:gd name="connsiteX54" fmla="*/ 1190101 w 1341764"/>
                <a:gd name="connsiteY54" fmla="*/ 451382 h 880635"/>
                <a:gd name="connsiteX55" fmla="*/ 1188084 w 1341764"/>
                <a:gd name="connsiteY55" fmla="*/ 462345 h 880635"/>
                <a:gd name="connsiteX56" fmla="*/ 1185057 w 1341764"/>
                <a:gd name="connsiteY56" fmla="*/ 472576 h 880635"/>
                <a:gd name="connsiteX57" fmla="*/ 1179677 w 1341764"/>
                <a:gd name="connsiteY57" fmla="*/ 479519 h 880635"/>
                <a:gd name="connsiteX58" fmla="*/ 1170261 w 1341764"/>
                <a:gd name="connsiteY58" fmla="*/ 480981 h 880635"/>
                <a:gd name="connsiteX59" fmla="*/ 1154792 w 1341764"/>
                <a:gd name="connsiteY59" fmla="*/ 491577 h 880635"/>
                <a:gd name="connsiteX60" fmla="*/ 1146385 w 1341764"/>
                <a:gd name="connsiteY60" fmla="*/ 483538 h 880635"/>
                <a:gd name="connsiteX61" fmla="*/ 1137305 w 1341764"/>
                <a:gd name="connsiteY61" fmla="*/ 474769 h 880635"/>
                <a:gd name="connsiteX62" fmla="*/ 1128898 w 1341764"/>
                <a:gd name="connsiteY62" fmla="*/ 468191 h 880635"/>
                <a:gd name="connsiteX63" fmla="*/ 1121836 w 1341764"/>
                <a:gd name="connsiteY63" fmla="*/ 456864 h 880635"/>
                <a:gd name="connsiteX64" fmla="*/ 1118810 w 1341764"/>
                <a:gd name="connsiteY64" fmla="*/ 452844 h 880635"/>
                <a:gd name="connsiteX65" fmla="*/ 1117128 w 1341764"/>
                <a:gd name="connsiteY65" fmla="*/ 439324 h 880635"/>
                <a:gd name="connsiteX66" fmla="*/ 1119818 w 1341764"/>
                <a:gd name="connsiteY66" fmla="*/ 433843 h 880635"/>
                <a:gd name="connsiteX67" fmla="*/ 1120155 w 1341764"/>
                <a:gd name="connsiteY67" fmla="*/ 432381 h 880635"/>
                <a:gd name="connsiteX68" fmla="*/ 1121500 w 1341764"/>
                <a:gd name="connsiteY68" fmla="*/ 428727 h 880635"/>
                <a:gd name="connsiteX69" fmla="*/ 1121836 w 1341764"/>
                <a:gd name="connsiteY69" fmla="*/ 428362 h 880635"/>
                <a:gd name="connsiteX70" fmla="*/ 1126208 w 1341764"/>
                <a:gd name="connsiteY70" fmla="*/ 419957 h 880635"/>
                <a:gd name="connsiteX71" fmla="*/ 1125872 w 1341764"/>
                <a:gd name="connsiteY71" fmla="*/ 418496 h 880635"/>
                <a:gd name="connsiteX72" fmla="*/ 1123518 w 1341764"/>
                <a:gd name="connsiteY72" fmla="*/ 418496 h 880635"/>
                <a:gd name="connsiteX73" fmla="*/ 1120155 w 1341764"/>
                <a:gd name="connsiteY73" fmla="*/ 417765 h 880635"/>
                <a:gd name="connsiteX74" fmla="*/ 1117801 w 1341764"/>
                <a:gd name="connsiteY74" fmla="*/ 419226 h 880635"/>
                <a:gd name="connsiteX75" fmla="*/ 1115111 w 1341764"/>
                <a:gd name="connsiteY75" fmla="*/ 419592 h 880635"/>
                <a:gd name="connsiteX76" fmla="*/ 1112757 w 1341764"/>
                <a:gd name="connsiteY76" fmla="*/ 420688 h 880635"/>
                <a:gd name="connsiteX77" fmla="*/ 1099642 w 1341764"/>
                <a:gd name="connsiteY77" fmla="*/ 418861 h 880635"/>
                <a:gd name="connsiteX78" fmla="*/ 1099305 w 1341764"/>
                <a:gd name="connsiteY78" fmla="*/ 418496 h 880635"/>
                <a:gd name="connsiteX79" fmla="*/ 1096279 w 1341764"/>
                <a:gd name="connsiteY79" fmla="*/ 418861 h 880635"/>
                <a:gd name="connsiteX80" fmla="*/ 1082827 w 1341764"/>
                <a:gd name="connsiteY80" fmla="*/ 411553 h 880635"/>
                <a:gd name="connsiteX81" fmla="*/ 1068367 w 1341764"/>
                <a:gd name="connsiteY81" fmla="*/ 397667 h 880635"/>
                <a:gd name="connsiteX82" fmla="*/ 1064332 w 1341764"/>
                <a:gd name="connsiteY82" fmla="*/ 394744 h 880635"/>
                <a:gd name="connsiteX83" fmla="*/ 1064332 w 1341764"/>
                <a:gd name="connsiteY83" fmla="*/ 394744 h 880635"/>
                <a:gd name="connsiteX84" fmla="*/ 1048190 w 1341764"/>
                <a:gd name="connsiteY84" fmla="*/ 379397 h 880635"/>
                <a:gd name="connsiteX85" fmla="*/ 1042474 w 1341764"/>
                <a:gd name="connsiteY85" fmla="*/ 382686 h 880635"/>
                <a:gd name="connsiteX86" fmla="*/ 1028350 w 1341764"/>
                <a:gd name="connsiteY86" fmla="*/ 379762 h 880635"/>
                <a:gd name="connsiteX87" fmla="*/ 1015907 w 1341764"/>
                <a:gd name="connsiteY87" fmla="*/ 375012 h 880635"/>
                <a:gd name="connsiteX88" fmla="*/ 995058 w 1341764"/>
                <a:gd name="connsiteY88" fmla="*/ 375012 h 880635"/>
                <a:gd name="connsiteX89" fmla="*/ 988332 w 1341764"/>
                <a:gd name="connsiteY89" fmla="*/ 388532 h 880635"/>
                <a:gd name="connsiteX90" fmla="*/ 998421 w 1341764"/>
                <a:gd name="connsiteY90" fmla="*/ 400956 h 880635"/>
                <a:gd name="connsiteX91" fmla="*/ 994722 w 1341764"/>
                <a:gd name="connsiteY91" fmla="*/ 409726 h 880635"/>
                <a:gd name="connsiteX92" fmla="*/ 990014 w 1341764"/>
                <a:gd name="connsiteY92" fmla="*/ 418130 h 880635"/>
                <a:gd name="connsiteX93" fmla="*/ 994722 w 1341764"/>
                <a:gd name="connsiteY93" fmla="*/ 428362 h 880635"/>
                <a:gd name="connsiteX94" fmla="*/ 1001111 w 1341764"/>
                <a:gd name="connsiteY94" fmla="*/ 445170 h 880635"/>
                <a:gd name="connsiteX95" fmla="*/ 994722 w 1341764"/>
                <a:gd name="connsiteY95" fmla="*/ 453940 h 880635"/>
                <a:gd name="connsiteX96" fmla="*/ 991359 w 1341764"/>
                <a:gd name="connsiteY96" fmla="*/ 464903 h 880635"/>
                <a:gd name="connsiteX97" fmla="*/ 1003801 w 1341764"/>
                <a:gd name="connsiteY97" fmla="*/ 491577 h 880635"/>
                <a:gd name="connsiteX98" fmla="*/ 1006492 w 1341764"/>
                <a:gd name="connsiteY98" fmla="*/ 502174 h 880635"/>
                <a:gd name="connsiteX99" fmla="*/ 1008509 w 1341764"/>
                <a:gd name="connsiteY99" fmla="*/ 505828 h 880635"/>
                <a:gd name="connsiteX100" fmla="*/ 1011872 w 1341764"/>
                <a:gd name="connsiteY100" fmla="*/ 546023 h 880635"/>
                <a:gd name="connsiteX101" fmla="*/ 989677 w 1341764"/>
                <a:gd name="connsiteY101" fmla="*/ 571602 h 880635"/>
                <a:gd name="connsiteX102" fmla="*/ 967819 w 1341764"/>
                <a:gd name="connsiteY102" fmla="*/ 581103 h 880635"/>
                <a:gd name="connsiteX103" fmla="*/ 971854 w 1341764"/>
                <a:gd name="connsiteY103" fmla="*/ 599008 h 880635"/>
                <a:gd name="connsiteX104" fmla="*/ 975890 w 1341764"/>
                <a:gd name="connsiteY104" fmla="*/ 617278 h 880635"/>
                <a:gd name="connsiteX105" fmla="*/ 980261 w 1341764"/>
                <a:gd name="connsiteY105" fmla="*/ 639203 h 880635"/>
                <a:gd name="connsiteX106" fmla="*/ 976899 w 1341764"/>
                <a:gd name="connsiteY106" fmla="*/ 654550 h 880635"/>
                <a:gd name="connsiteX107" fmla="*/ 979253 w 1341764"/>
                <a:gd name="connsiteY107" fmla="*/ 664050 h 880635"/>
                <a:gd name="connsiteX108" fmla="*/ 972191 w 1341764"/>
                <a:gd name="connsiteY108" fmla="*/ 663320 h 880635"/>
                <a:gd name="connsiteX109" fmla="*/ 963447 w 1341764"/>
                <a:gd name="connsiteY109" fmla="*/ 674647 h 880635"/>
                <a:gd name="connsiteX110" fmla="*/ 950332 w 1341764"/>
                <a:gd name="connsiteY110" fmla="*/ 668801 h 880635"/>
                <a:gd name="connsiteX111" fmla="*/ 944952 w 1341764"/>
                <a:gd name="connsiteY111" fmla="*/ 656377 h 880635"/>
                <a:gd name="connsiteX112" fmla="*/ 933855 w 1341764"/>
                <a:gd name="connsiteY112" fmla="*/ 643953 h 880635"/>
                <a:gd name="connsiteX113" fmla="*/ 923094 w 1341764"/>
                <a:gd name="connsiteY113" fmla="*/ 627875 h 880635"/>
                <a:gd name="connsiteX114" fmla="*/ 922085 w 1341764"/>
                <a:gd name="connsiteY114" fmla="*/ 599738 h 880635"/>
                <a:gd name="connsiteX115" fmla="*/ 923766 w 1341764"/>
                <a:gd name="connsiteY115" fmla="*/ 585122 h 880635"/>
                <a:gd name="connsiteX116" fmla="*/ 915023 w 1341764"/>
                <a:gd name="connsiteY116" fmla="*/ 573794 h 880635"/>
                <a:gd name="connsiteX117" fmla="*/ 891483 w 1341764"/>
                <a:gd name="connsiteY117" fmla="*/ 572333 h 880635"/>
                <a:gd name="connsiteX118" fmla="*/ 878704 w 1341764"/>
                <a:gd name="connsiteY118" fmla="*/ 571237 h 880635"/>
                <a:gd name="connsiteX119" fmla="*/ 873660 w 1341764"/>
                <a:gd name="connsiteY119" fmla="*/ 570140 h 880635"/>
                <a:gd name="connsiteX120" fmla="*/ 861554 w 1341764"/>
                <a:gd name="connsiteY120" fmla="*/ 561370 h 880635"/>
                <a:gd name="connsiteX121" fmla="*/ 860881 w 1341764"/>
                <a:gd name="connsiteY121" fmla="*/ 561370 h 880635"/>
                <a:gd name="connsiteX122" fmla="*/ 842722 w 1341764"/>
                <a:gd name="connsiteY122" fmla="*/ 554793 h 880635"/>
                <a:gd name="connsiteX123" fmla="*/ 816156 w 1341764"/>
                <a:gd name="connsiteY123" fmla="*/ 533234 h 880635"/>
                <a:gd name="connsiteX124" fmla="*/ 815483 w 1341764"/>
                <a:gd name="connsiteY124" fmla="*/ 529215 h 880635"/>
                <a:gd name="connsiteX125" fmla="*/ 805395 w 1341764"/>
                <a:gd name="connsiteY125" fmla="*/ 528118 h 880635"/>
                <a:gd name="connsiteX126" fmla="*/ 784546 w 1341764"/>
                <a:gd name="connsiteY126" fmla="*/ 518252 h 880635"/>
                <a:gd name="connsiteX127" fmla="*/ 761342 w 1341764"/>
                <a:gd name="connsiteY127" fmla="*/ 526291 h 880635"/>
                <a:gd name="connsiteX128" fmla="*/ 763360 w 1341764"/>
                <a:gd name="connsiteY128" fmla="*/ 517521 h 880635"/>
                <a:gd name="connsiteX129" fmla="*/ 756298 w 1341764"/>
                <a:gd name="connsiteY129" fmla="*/ 494501 h 880635"/>
                <a:gd name="connsiteX130" fmla="*/ 744864 w 1341764"/>
                <a:gd name="connsiteY130" fmla="*/ 478788 h 880635"/>
                <a:gd name="connsiteX131" fmla="*/ 727714 w 1341764"/>
                <a:gd name="connsiteY131" fmla="*/ 474038 h 880635"/>
                <a:gd name="connsiteX132" fmla="*/ 727041 w 1341764"/>
                <a:gd name="connsiteY132" fmla="*/ 439689 h 880635"/>
                <a:gd name="connsiteX133" fmla="*/ 731413 w 1341764"/>
                <a:gd name="connsiteY133" fmla="*/ 426900 h 880635"/>
                <a:gd name="connsiteX134" fmla="*/ 730740 w 1341764"/>
                <a:gd name="connsiteY134" fmla="*/ 424708 h 880635"/>
                <a:gd name="connsiteX135" fmla="*/ 732422 w 1341764"/>
                <a:gd name="connsiteY135" fmla="*/ 414111 h 880635"/>
                <a:gd name="connsiteX136" fmla="*/ 743183 w 1341764"/>
                <a:gd name="connsiteY136" fmla="*/ 393648 h 880635"/>
                <a:gd name="connsiteX137" fmla="*/ 753944 w 1341764"/>
                <a:gd name="connsiteY137" fmla="*/ 383782 h 880635"/>
                <a:gd name="connsiteX138" fmla="*/ 758315 w 1341764"/>
                <a:gd name="connsiteY138" fmla="*/ 383051 h 880635"/>
                <a:gd name="connsiteX139" fmla="*/ 761006 w 1341764"/>
                <a:gd name="connsiteY139" fmla="*/ 376474 h 880635"/>
                <a:gd name="connsiteX140" fmla="*/ 764705 w 1341764"/>
                <a:gd name="connsiteY140" fmla="*/ 370627 h 880635"/>
                <a:gd name="connsiteX141" fmla="*/ 772103 w 1341764"/>
                <a:gd name="connsiteY141" fmla="*/ 365511 h 880635"/>
                <a:gd name="connsiteX142" fmla="*/ 790262 w 1341764"/>
                <a:gd name="connsiteY142" fmla="*/ 353087 h 880635"/>
                <a:gd name="connsiteX143" fmla="*/ 767731 w 1341764"/>
                <a:gd name="connsiteY143" fmla="*/ 342856 h 880635"/>
                <a:gd name="connsiteX144" fmla="*/ 743183 w 1341764"/>
                <a:gd name="connsiteY144" fmla="*/ 330432 h 880635"/>
                <a:gd name="connsiteX145" fmla="*/ 778492 w 1341764"/>
                <a:gd name="connsiteY145" fmla="*/ 337740 h 880635"/>
                <a:gd name="connsiteX146" fmla="*/ 797324 w 1341764"/>
                <a:gd name="connsiteY146" fmla="*/ 341029 h 880635"/>
                <a:gd name="connsiteX147" fmla="*/ 801023 w 1341764"/>
                <a:gd name="connsiteY147" fmla="*/ 325316 h 880635"/>
                <a:gd name="connsiteX148" fmla="*/ 824227 w 1341764"/>
                <a:gd name="connsiteY148" fmla="*/ 329701 h 880635"/>
                <a:gd name="connsiteX149" fmla="*/ 846421 w 1341764"/>
                <a:gd name="connsiteY149" fmla="*/ 303027 h 880635"/>
                <a:gd name="connsiteX150" fmla="*/ 834315 w 1341764"/>
                <a:gd name="connsiteY150" fmla="*/ 294257 h 880635"/>
                <a:gd name="connsiteX151" fmla="*/ 807413 w 1341764"/>
                <a:gd name="connsiteY151" fmla="*/ 283660 h 880635"/>
                <a:gd name="connsiteX152" fmla="*/ 808422 w 1341764"/>
                <a:gd name="connsiteY152" fmla="*/ 273428 h 880635"/>
                <a:gd name="connsiteX153" fmla="*/ 839696 w 1341764"/>
                <a:gd name="connsiteY153" fmla="*/ 291333 h 880635"/>
                <a:gd name="connsiteX154" fmla="*/ 863235 w 1341764"/>
                <a:gd name="connsiteY154" fmla="*/ 271601 h 880635"/>
                <a:gd name="connsiteX155" fmla="*/ 854156 w 1341764"/>
                <a:gd name="connsiteY155" fmla="*/ 261004 h 880635"/>
                <a:gd name="connsiteX156" fmla="*/ 866262 w 1341764"/>
                <a:gd name="connsiteY156" fmla="*/ 254792 h 880635"/>
                <a:gd name="connsiteX157" fmla="*/ 876350 w 1341764"/>
                <a:gd name="connsiteY157" fmla="*/ 263197 h 880635"/>
                <a:gd name="connsiteX158" fmla="*/ 892828 w 1341764"/>
                <a:gd name="connsiteY158" fmla="*/ 261004 h 880635"/>
                <a:gd name="connsiteX159" fmla="*/ 884085 w 1341764"/>
                <a:gd name="connsiteY159" fmla="*/ 247850 h 880635"/>
                <a:gd name="connsiteX160" fmla="*/ 886775 w 1341764"/>
                <a:gd name="connsiteY160" fmla="*/ 243099 h 880635"/>
                <a:gd name="connsiteX161" fmla="*/ 897536 w 1341764"/>
                <a:gd name="connsiteY161" fmla="*/ 254062 h 880635"/>
                <a:gd name="connsiteX162" fmla="*/ 910315 w 1341764"/>
                <a:gd name="connsiteY162" fmla="*/ 254792 h 880635"/>
                <a:gd name="connsiteX163" fmla="*/ 924102 w 1341764"/>
                <a:gd name="connsiteY163" fmla="*/ 237984 h 880635"/>
                <a:gd name="connsiteX164" fmla="*/ 933518 w 1341764"/>
                <a:gd name="connsiteY164" fmla="*/ 233964 h 880635"/>
                <a:gd name="connsiteX165" fmla="*/ 934863 w 1341764"/>
                <a:gd name="connsiteY165" fmla="*/ 233233 h 880635"/>
                <a:gd name="connsiteX166" fmla="*/ 926456 w 1341764"/>
                <a:gd name="connsiteY166" fmla="*/ 214598 h 880635"/>
                <a:gd name="connsiteX167" fmla="*/ 921412 w 1341764"/>
                <a:gd name="connsiteY167" fmla="*/ 201443 h 880635"/>
                <a:gd name="connsiteX168" fmla="*/ 921748 w 1341764"/>
                <a:gd name="connsiteY168" fmla="*/ 193769 h 880635"/>
                <a:gd name="connsiteX169" fmla="*/ 937217 w 1341764"/>
                <a:gd name="connsiteY169" fmla="*/ 187192 h 880635"/>
                <a:gd name="connsiteX170" fmla="*/ 933182 w 1341764"/>
                <a:gd name="connsiteY170" fmla="*/ 176230 h 880635"/>
                <a:gd name="connsiteX171" fmla="*/ 928138 w 1341764"/>
                <a:gd name="connsiteY171" fmla="*/ 168191 h 880635"/>
                <a:gd name="connsiteX172" fmla="*/ 916368 w 1341764"/>
                <a:gd name="connsiteY172" fmla="*/ 158325 h 880635"/>
                <a:gd name="connsiteX173" fmla="*/ 898881 w 1341764"/>
                <a:gd name="connsiteY173" fmla="*/ 152478 h 880635"/>
                <a:gd name="connsiteX174" fmla="*/ 874333 w 1341764"/>
                <a:gd name="connsiteY174" fmla="*/ 149920 h 880635"/>
                <a:gd name="connsiteX175" fmla="*/ 875678 w 1341764"/>
                <a:gd name="connsiteY175" fmla="*/ 167460 h 880635"/>
                <a:gd name="connsiteX176" fmla="*/ 880386 w 1341764"/>
                <a:gd name="connsiteY176" fmla="*/ 176230 h 880635"/>
                <a:gd name="connsiteX177" fmla="*/ 877696 w 1341764"/>
                <a:gd name="connsiteY177" fmla="*/ 184269 h 880635"/>
                <a:gd name="connsiteX178" fmla="*/ 867607 w 1341764"/>
                <a:gd name="connsiteY178" fmla="*/ 192308 h 880635"/>
                <a:gd name="connsiteX179" fmla="*/ 859873 w 1341764"/>
                <a:gd name="connsiteY179" fmla="*/ 210578 h 880635"/>
                <a:gd name="connsiteX180" fmla="*/ 852811 w 1341764"/>
                <a:gd name="connsiteY180" fmla="*/ 199250 h 880635"/>
                <a:gd name="connsiteX181" fmla="*/ 850793 w 1341764"/>
                <a:gd name="connsiteY181" fmla="*/ 213501 h 880635"/>
                <a:gd name="connsiteX182" fmla="*/ 856510 w 1341764"/>
                <a:gd name="connsiteY182" fmla="*/ 224829 h 880635"/>
                <a:gd name="connsiteX183" fmla="*/ 845413 w 1341764"/>
                <a:gd name="connsiteY183" fmla="*/ 233599 h 880635"/>
                <a:gd name="connsiteX184" fmla="*/ 836669 w 1341764"/>
                <a:gd name="connsiteY184" fmla="*/ 225560 h 880635"/>
                <a:gd name="connsiteX185" fmla="*/ 826244 w 1341764"/>
                <a:gd name="connsiteY185" fmla="*/ 206559 h 880635"/>
                <a:gd name="connsiteX186" fmla="*/ 832970 w 1341764"/>
                <a:gd name="connsiteY186" fmla="*/ 198520 h 880635"/>
                <a:gd name="connsiteX187" fmla="*/ 832634 w 1341764"/>
                <a:gd name="connsiteY187" fmla="*/ 186461 h 880635"/>
                <a:gd name="connsiteX188" fmla="*/ 822209 w 1341764"/>
                <a:gd name="connsiteY188" fmla="*/ 174037 h 880635"/>
                <a:gd name="connsiteX189" fmla="*/ 807749 w 1341764"/>
                <a:gd name="connsiteY189" fmla="*/ 170018 h 880635"/>
                <a:gd name="connsiteX190" fmla="*/ 802032 w 1341764"/>
                <a:gd name="connsiteY190" fmla="*/ 183172 h 880635"/>
                <a:gd name="connsiteX191" fmla="*/ 794970 w 1341764"/>
                <a:gd name="connsiteY191" fmla="*/ 197789 h 880635"/>
                <a:gd name="connsiteX192" fmla="*/ 789926 w 1341764"/>
                <a:gd name="connsiteY192" fmla="*/ 175864 h 880635"/>
                <a:gd name="connsiteX193" fmla="*/ 791944 w 1341764"/>
                <a:gd name="connsiteY193" fmla="*/ 168191 h 880635"/>
                <a:gd name="connsiteX194" fmla="*/ 795643 w 1341764"/>
                <a:gd name="connsiteY194" fmla="*/ 160882 h 880635"/>
                <a:gd name="connsiteX195" fmla="*/ 780174 w 1341764"/>
                <a:gd name="connsiteY195" fmla="*/ 153574 h 880635"/>
                <a:gd name="connsiteX196" fmla="*/ 768404 w 1341764"/>
                <a:gd name="connsiteY196" fmla="*/ 157228 h 880635"/>
                <a:gd name="connsiteX197" fmla="*/ 769077 w 1341764"/>
                <a:gd name="connsiteY197" fmla="*/ 141516 h 880635"/>
                <a:gd name="connsiteX198" fmla="*/ 778156 w 1341764"/>
                <a:gd name="connsiteY198" fmla="*/ 137862 h 880635"/>
                <a:gd name="connsiteX199" fmla="*/ 768404 w 1341764"/>
                <a:gd name="connsiteY199" fmla="*/ 126169 h 880635"/>
                <a:gd name="connsiteX200" fmla="*/ 754616 w 1341764"/>
                <a:gd name="connsiteY200" fmla="*/ 116303 h 880635"/>
                <a:gd name="connsiteX201" fmla="*/ 755289 w 1341764"/>
                <a:gd name="connsiteY201" fmla="*/ 100225 h 880635"/>
                <a:gd name="connsiteX202" fmla="*/ 735112 w 1341764"/>
                <a:gd name="connsiteY202" fmla="*/ 84147 h 880635"/>
                <a:gd name="connsiteX203" fmla="*/ 731413 w 1341764"/>
                <a:gd name="connsiteY203" fmla="*/ 76108 h 880635"/>
                <a:gd name="connsiteX204" fmla="*/ 742847 w 1341764"/>
                <a:gd name="connsiteY204" fmla="*/ 66242 h 880635"/>
                <a:gd name="connsiteX205" fmla="*/ 745201 w 1341764"/>
                <a:gd name="connsiteY205" fmla="*/ 54548 h 880635"/>
                <a:gd name="connsiteX206" fmla="*/ 746209 w 1341764"/>
                <a:gd name="connsiteY206" fmla="*/ 48337 h 880635"/>
                <a:gd name="connsiteX207" fmla="*/ 770422 w 1341764"/>
                <a:gd name="connsiteY207" fmla="*/ 50894 h 880635"/>
                <a:gd name="connsiteX208" fmla="*/ 792953 w 1341764"/>
                <a:gd name="connsiteY208" fmla="*/ 14719 h 880635"/>
                <a:gd name="connsiteX209" fmla="*/ 776811 w 1341764"/>
                <a:gd name="connsiteY209" fmla="*/ 6680 h 880635"/>
                <a:gd name="connsiteX210" fmla="*/ 751254 w 1341764"/>
                <a:gd name="connsiteY210" fmla="*/ 103 h 880635"/>
                <a:gd name="connsiteX211" fmla="*/ 718634 w 1341764"/>
                <a:gd name="connsiteY211" fmla="*/ 6315 h 880635"/>
                <a:gd name="connsiteX212" fmla="*/ 722670 w 1341764"/>
                <a:gd name="connsiteY212" fmla="*/ 17277 h 880635"/>
                <a:gd name="connsiteX213" fmla="*/ 712581 w 1341764"/>
                <a:gd name="connsiteY213" fmla="*/ 16181 h 880635"/>
                <a:gd name="connsiteX214" fmla="*/ 712581 w 1341764"/>
                <a:gd name="connsiteY214" fmla="*/ 37374 h 880635"/>
                <a:gd name="connsiteX215" fmla="*/ 718298 w 1341764"/>
                <a:gd name="connsiteY215" fmla="*/ 57837 h 880635"/>
                <a:gd name="connsiteX216" fmla="*/ 720988 w 1341764"/>
                <a:gd name="connsiteY216" fmla="*/ 79031 h 880635"/>
                <a:gd name="connsiteX217" fmla="*/ 711236 w 1341764"/>
                <a:gd name="connsiteY217" fmla="*/ 89628 h 880635"/>
                <a:gd name="connsiteX218" fmla="*/ 715944 w 1341764"/>
                <a:gd name="connsiteY218" fmla="*/ 100590 h 880635"/>
                <a:gd name="connsiteX219" fmla="*/ 703165 w 1341764"/>
                <a:gd name="connsiteY219" fmla="*/ 99128 h 880635"/>
                <a:gd name="connsiteX220" fmla="*/ 700139 w 1341764"/>
                <a:gd name="connsiteY220" fmla="*/ 118860 h 880635"/>
                <a:gd name="connsiteX221" fmla="*/ 702829 w 1341764"/>
                <a:gd name="connsiteY221" fmla="*/ 127630 h 880635"/>
                <a:gd name="connsiteX222" fmla="*/ 703838 w 1341764"/>
                <a:gd name="connsiteY222" fmla="*/ 148459 h 880635"/>
                <a:gd name="connsiteX223" fmla="*/ 735448 w 1341764"/>
                <a:gd name="connsiteY223" fmla="*/ 161613 h 880635"/>
                <a:gd name="connsiteX224" fmla="*/ 735112 w 1341764"/>
                <a:gd name="connsiteY224" fmla="*/ 171114 h 880635"/>
                <a:gd name="connsiteX225" fmla="*/ 730404 w 1341764"/>
                <a:gd name="connsiteY225" fmla="*/ 185730 h 880635"/>
                <a:gd name="connsiteX226" fmla="*/ 738139 w 1341764"/>
                <a:gd name="connsiteY226" fmla="*/ 179153 h 880635"/>
                <a:gd name="connsiteX227" fmla="*/ 745201 w 1341764"/>
                <a:gd name="connsiteY227" fmla="*/ 189384 h 880635"/>
                <a:gd name="connsiteX228" fmla="*/ 734440 w 1341764"/>
                <a:gd name="connsiteY228" fmla="*/ 200347 h 880635"/>
                <a:gd name="connsiteX229" fmla="*/ 719307 w 1341764"/>
                <a:gd name="connsiteY229" fmla="*/ 207655 h 880635"/>
                <a:gd name="connsiteX230" fmla="*/ 719307 w 1341764"/>
                <a:gd name="connsiteY230" fmla="*/ 225560 h 880635"/>
                <a:gd name="connsiteX231" fmla="*/ 710900 w 1341764"/>
                <a:gd name="connsiteY231" fmla="*/ 232503 h 880635"/>
                <a:gd name="connsiteX232" fmla="*/ 702493 w 1341764"/>
                <a:gd name="connsiteY232" fmla="*/ 217521 h 880635"/>
                <a:gd name="connsiteX233" fmla="*/ 704510 w 1341764"/>
                <a:gd name="connsiteY233" fmla="*/ 203270 h 880635"/>
                <a:gd name="connsiteX234" fmla="*/ 686351 w 1341764"/>
                <a:gd name="connsiteY234" fmla="*/ 197058 h 880635"/>
                <a:gd name="connsiteX235" fmla="*/ 697785 w 1341764"/>
                <a:gd name="connsiteY235" fmla="*/ 194865 h 880635"/>
                <a:gd name="connsiteX236" fmla="*/ 706192 w 1341764"/>
                <a:gd name="connsiteY236" fmla="*/ 187557 h 880635"/>
                <a:gd name="connsiteX237" fmla="*/ 724351 w 1341764"/>
                <a:gd name="connsiteY237" fmla="*/ 186096 h 880635"/>
                <a:gd name="connsiteX238" fmla="*/ 715608 w 1341764"/>
                <a:gd name="connsiteY238" fmla="*/ 170383 h 880635"/>
                <a:gd name="connsiteX239" fmla="*/ 703165 w 1341764"/>
                <a:gd name="connsiteY239" fmla="*/ 169287 h 880635"/>
                <a:gd name="connsiteX240" fmla="*/ 715944 w 1341764"/>
                <a:gd name="connsiteY240" fmla="*/ 166364 h 880635"/>
                <a:gd name="connsiteX241" fmla="*/ 706528 w 1341764"/>
                <a:gd name="connsiteY241" fmla="*/ 159786 h 880635"/>
                <a:gd name="connsiteX242" fmla="*/ 689378 w 1341764"/>
                <a:gd name="connsiteY242" fmla="*/ 155401 h 880635"/>
                <a:gd name="connsiteX243" fmla="*/ 671219 w 1341764"/>
                <a:gd name="connsiteY243" fmla="*/ 160152 h 880635"/>
                <a:gd name="connsiteX244" fmla="*/ 655413 w 1341764"/>
                <a:gd name="connsiteY244" fmla="*/ 172576 h 880635"/>
                <a:gd name="connsiteX245" fmla="*/ 669201 w 1341764"/>
                <a:gd name="connsiteY245" fmla="*/ 182076 h 880635"/>
                <a:gd name="connsiteX246" fmla="*/ 680971 w 1341764"/>
                <a:gd name="connsiteY246" fmla="*/ 192673 h 880635"/>
                <a:gd name="connsiteX247" fmla="*/ 673573 w 1341764"/>
                <a:gd name="connsiteY247" fmla="*/ 197423 h 880635"/>
                <a:gd name="connsiteX248" fmla="*/ 667183 w 1341764"/>
                <a:gd name="connsiteY248" fmla="*/ 202174 h 880635"/>
                <a:gd name="connsiteX249" fmla="*/ 666174 w 1341764"/>
                <a:gd name="connsiteY249" fmla="*/ 213867 h 880635"/>
                <a:gd name="connsiteX250" fmla="*/ 651714 w 1341764"/>
                <a:gd name="connsiteY250" fmla="*/ 213501 h 880635"/>
                <a:gd name="connsiteX251" fmla="*/ 621113 w 1341764"/>
                <a:gd name="connsiteY251" fmla="*/ 217886 h 880635"/>
                <a:gd name="connsiteX252" fmla="*/ 596564 w 1341764"/>
                <a:gd name="connsiteY252" fmla="*/ 210943 h 880635"/>
                <a:gd name="connsiteX253" fmla="*/ 580086 w 1341764"/>
                <a:gd name="connsiteY253" fmla="*/ 206559 h 880635"/>
                <a:gd name="connsiteX254" fmla="*/ 566299 w 1341764"/>
                <a:gd name="connsiteY254" fmla="*/ 198520 h 880635"/>
                <a:gd name="connsiteX255" fmla="*/ 558228 w 1341764"/>
                <a:gd name="connsiteY255" fmla="*/ 183903 h 880635"/>
                <a:gd name="connsiteX256" fmla="*/ 532670 w 1341764"/>
                <a:gd name="connsiteY256" fmla="*/ 184999 h 880635"/>
                <a:gd name="connsiteX257" fmla="*/ 509803 w 1341764"/>
                <a:gd name="connsiteY257" fmla="*/ 196693 h 880635"/>
                <a:gd name="connsiteX258" fmla="*/ 516865 w 1341764"/>
                <a:gd name="connsiteY258" fmla="*/ 204366 h 880635"/>
                <a:gd name="connsiteX259" fmla="*/ 531325 w 1341764"/>
                <a:gd name="connsiteY259" fmla="*/ 198520 h 880635"/>
                <a:gd name="connsiteX260" fmla="*/ 552175 w 1341764"/>
                <a:gd name="connsiteY260" fmla="*/ 191577 h 880635"/>
                <a:gd name="connsiteX261" fmla="*/ 526617 w 1341764"/>
                <a:gd name="connsiteY261" fmla="*/ 207289 h 880635"/>
                <a:gd name="connsiteX262" fmla="*/ 528299 w 1341764"/>
                <a:gd name="connsiteY262" fmla="*/ 232503 h 880635"/>
                <a:gd name="connsiteX263" fmla="*/ 524600 w 1341764"/>
                <a:gd name="connsiteY263" fmla="*/ 246388 h 880635"/>
                <a:gd name="connsiteX264" fmla="*/ 514847 w 1341764"/>
                <a:gd name="connsiteY264" fmla="*/ 241638 h 880635"/>
                <a:gd name="connsiteX265" fmla="*/ 513166 w 1341764"/>
                <a:gd name="connsiteY265" fmla="*/ 226656 h 880635"/>
                <a:gd name="connsiteX266" fmla="*/ 505095 w 1341764"/>
                <a:gd name="connsiteY266" fmla="*/ 221540 h 880635"/>
                <a:gd name="connsiteX267" fmla="*/ 494671 w 1341764"/>
                <a:gd name="connsiteY267" fmla="*/ 217521 h 880635"/>
                <a:gd name="connsiteX268" fmla="*/ 480883 w 1341764"/>
                <a:gd name="connsiteY268" fmla="*/ 213501 h 880635"/>
                <a:gd name="connsiteX269" fmla="*/ 452299 w 1341764"/>
                <a:gd name="connsiteY269" fmla="*/ 219348 h 880635"/>
                <a:gd name="connsiteX270" fmla="*/ 406228 w 1341764"/>
                <a:gd name="connsiteY270" fmla="*/ 215694 h 880635"/>
                <a:gd name="connsiteX271" fmla="*/ 423715 w 1341764"/>
                <a:gd name="connsiteY271" fmla="*/ 201443 h 880635"/>
                <a:gd name="connsiteX272" fmla="*/ 417998 w 1341764"/>
                <a:gd name="connsiteY272" fmla="*/ 187557 h 880635"/>
                <a:gd name="connsiteX273" fmla="*/ 392777 w 1341764"/>
                <a:gd name="connsiteY273" fmla="*/ 180249 h 880635"/>
                <a:gd name="connsiteX274" fmla="*/ 369910 w 1341764"/>
                <a:gd name="connsiteY274" fmla="*/ 177691 h 880635"/>
                <a:gd name="connsiteX275" fmla="*/ 347043 w 1341764"/>
                <a:gd name="connsiteY275" fmla="*/ 169287 h 880635"/>
                <a:gd name="connsiteX276" fmla="*/ 316441 w 1341764"/>
                <a:gd name="connsiteY276" fmla="*/ 157228 h 880635"/>
                <a:gd name="connsiteX277" fmla="*/ 281132 w 1341764"/>
                <a:gd name="connsiteY277" fmla="*/ 158690 h 880635"/>
                <a:gd name="connsiteX278" fmla="*/ 262972 w 1341764"/>
                <a:gd name="connsiteY278" fmla="*/ 166364 h 880635"/>
                <a:gd name="connsiteX279" fmla="*/ 263645 w 1341764"/>
                <a:gd name="connsiteY279" fmla="*/ 154671 h 880635"/>
                <a:gd name="connsiteX280" fmla="*/ 258601 w 1341764"/>
                <a:gd name="connsiteY280" fmla="*/ 140420 h 880635"/>
                <a:gd name="connsiteX281" fmla="*/ 237415 w 1341764"/>
                <a:gd name="connsiteY281" fmla="*/ 166364 h 880635"/>
                <a:gd name="connsiteX282" fmla="*/ 213875 w 1341764"/>
                <a:gd name="connsiteY282" fmla="*/ 129823 h 880635"/>
                <a:gd name="connsiteX283" fmla="*/ 204459 w 1341764"/>
                <a:gd name="connsiteY283" fmla="*/ 133111 h 880635"/>
                <a:gd name="connsiteX284" fmla="*/ 199079 w 1341764"/>
                <a:gd name="connsiteY284" fmla="*/ 143708 h 880635"/>
                <a:gd name="connsiteX285" fmla="*/ 187645 w 1341764"/>
                <a:gd name="connsiteY285" fmla="*/ 155401 h 880635"/>
                <a:gd name="connsiteX286" fmla="*/ 172513 w 1341764"/>
                <a:gd name="connsiteY286" fmla="*/ 158325 h 880635"/>
                <a:gd name="connsiteX287" fmla="*/ 157716 w 1341764"/>
                <a:gd name="connsiteY287" fmla="*/ 164171 h 880635"/>
                <a:gd name="connsiteX288" fmla="*/ 133504 w 1341764"/>
                <a:gd name="connsiteY288" fmla="*/ 179518 h 880635"/>
                <a:gd name="connsiteX289" fmla="*/ 123079 w 1341764"/>
                <a:gd name="connsiteY289" fmla="*/ 187557 h 880635"/>
                <a:gd name="connsiteX290" fmla="*/ 126778 w 1341764"/>
                <a:gd name="connsiteY290" fmla="*/ 177326 h 880635"/>
                <a:gd name="connsiteX291" fmla="*/ 157044 w 1341764"/>
                <a:gd name="connsiteY291" fmla="*/ 156863 h 880635"/>
                <a:gd name="connsiteX292" fmla="*/ 180920 w 1341764"/>
                <a:gd name="connsiteY292" fmla="*/ 144804 h 880635"/>
                <a:gd name="connsiteX293" fmla="*/ 180247 w 1341764"/>
                <a:gd name="connsiteY293" fmla="*/ 144804 h 880635"/>
                <a:gd name="connsiteX294" fmla="*/ 140566 w 1341764"/>
                <a:gd name="connsiteY294" fmla="*/ 153209 h 880635"/>
                <a:gd name="connsiteX295" fmla="*/ 136867 w 1341764"/>
                <a:gd name="connsiteY295" fmla="*/ 154305 h 880635"/>
                <a:gd name="connsiteX296" fmla="*/ 127115 w 1341764"/>
                <a:gd name="connsiteY296" fmla="*/ 157228 h 880635"/>
                <a:gd name="connsiteX297" fmla="*/ 126442 w 1341764"/>
                <a:gd name="connsiteY297" fmla="*/ 161248 h 880635"/>
                <a:gd name="connsiteX298" fmla="*/ 115345 w 1341764"/>
                <a:gd name="connsiteY298" fmla="*/ 164902 h 880635"/>
                <a:gd name="connsiteX299" fmla="*/ 111982 w 1341764"/>
                <a:gd name="connsiteY299" fmla="*/ 161979 h 880635"/>
                <a:gd name="connsiteX300" fmla="*/ 112654 w 1341764"/>
                <a:gd name="connsiteY300" fmla="*/ 161248 h 880635"/>
                <a:gd name="connsiteX301" fmla="*/ 99203 w 1341764"/>
                <a:gd name="connsiteY301" fmla="*/ 163440 h 880635"/>
                <a:gd name="connsiteX302" fmla="*/ 93486 w 1341764"/>
                <a:gd name="connsiteY302" fmla="*/ 164171 h 880635"/>
                <a:gd name="connsiteX303" fmla="*/ 82389 w 1341764"/>
                <a:gd name="connsiteY303" fmla="*/ 175864 h 880635"/>
                <a:gd name="connsiteX304" fmla="*/ 88778 w 1341764"/>
                <a:gd name="connsiteY304" fmla="*/ 186461 h 880635"/>
                <a:gd name="connsiteX305" fmla="*/ 65239 w 1341764"/>
                <a:gd name="connsiteY305" fmla="*/ 179153 h 880635"/>
                <a:gd name="connsiteX306" fmla="*/ 28920 w 1341764"/>
                <a:gd name="connsiteY306" fmla="*/ 159421 h 880635"/>
                <a:gd name="connsiteX307" fmla="*/ 0 w 1341764"/>
                <a:gd name="connsiteY307" fmla="*/ 156863 h 880635"/>
                <a:gd name="connsiteX308" fmla="*/ 0 w 1341764"/>
                <a:gd name="connsiteY308" fmla="*/ 437497 h 880635"/>
                <a:gd name="connsiteX309" fmla="*/ 8407 w 1341764"/>
                <a:gd name="connsiteY309" fmla="*/ 439324 h 880635"/>
                <a:gd name="connsiteX310" fmla="*/ 22867 w 1341764"/>
                <a:gd name="connsiteY310" fmla="*/ 436035 h 880635"/>
                <a:gd name="connsiteX311" fmla="*/ 33628 w 1341764"/>
                <a:gd name="connsiteY311" fmla="*/ 445170 h 880635"/>
                <a:gd name="connsiteX312" fmla="*/ 49433 w 1341764"/>
                <a:gd name="connsiteY312" fmla="*/ 463441 h 880635"/>
                <a:gd name="connsiteX313" fmla="*/ 61540 w 1341764"/>
                <a:gd name="connsiteY313" fmla="*/ 472576 h 880635"/>
                <a:gd name="connsiteX314" fmla="*/ 76000 w 1341764"/>
                <a:gd name="connsiteY314" fmla="*/ 459421 h 880635"/>
                <a:gd name="connsiteX315" fmla="*/ 97185 w 1341764"/>
                <a:gd name="connsiteY315" fmla="*/ 460518 h 880635"/>
                <a:gd name="connsiteX316" fmla="*/ 130814 w 1341764"/>
                <a:gd name="connsiteY316" fmla="*/ 505463 h 880635"/>
                <a:gd name="connsiteX317" fmla="*/ 158389 w 1341764"/>
                <a:gd name="connsiteY317" fmla="*/ 543831 h 880635"/>
                <a:gd name="connsiteX318" fmla="*/ 173185 w 1341764"/>
                <a:gd name="connsiteY318" fmla="*/ 563198 h 880635"/>
                <a:gd name="connsiteX319" fmla="*/ 176548 w 1341764"/>
                <a:gd name="connsiteY319" fmla="*/ 580006 h 880635"/>
                <a:gd name="connsiteX320" fmla="*/ 165787 w 1341764"/>
                <a:gd name="connsiteY320" fmla="*/ 588776 h 880635"/>
                <a:gd name="connsiteX321" fmla="*/ 172513 w 1341764"/>
                <a:gd name="connsiteY321" fmla="*/ 597911 h 880635"/>
                <a:gd name="connsiteX322" fmla="*/ 169822 w 1341764"/>
                <a:gd name="connsiteY322" fmla="*/ 602296 h 880635"/>
                <a:gd name="connsiteX323" fmla="*/ 170159 w 1341764"/>
                <a:gd name="connsiteY323" fmla="*/ 602296 h 880635"/>
                <a:gd name="connsiteX324" fmla="*/ 187309 w 1341764"/>
                <a:gd name="connsiteY324" fmla="*/ 618009 h 880635"/>
                <a:gd name="connsiteX325" fmla="*/ 188654 w 1341764"/>
                <a:gd name="connsiteY325" fmla="*/ 619836 h 880635"/>
                <a:gd name="connsiteX326" fmla="*/ 192353 w 1341764"/>
                <a:gd name="connsiteY326" fmla="*/ 628240 h 880635"/>
                <a:gd name="connsiteX327" fmla="*/ 195043 w 1341764"/>
                <a:gd name="connsiteY327" fmla="*/ 634818 h 880635"/>
                <a:gd name="connsiteX328" fmla="*/ 207486 w 1341764"/>
                <a:gd name="connsiteY328" fmla="*/ 644684 h 880635"/>
                <a:gd name="connsiteX329" fmla="*/ 208495 w 1341764"/>
                <a:gd name="connsiteY329" fmla="*/ 652723 h 880635"/>
                <a:gd name="connsiteX330" fmla="*/ 207822 w 1341764"/>
                <a:gd name="connsiteY330" fmla="*/ 663685 h 880635"/>
                <a:gd name="connsiteX331" fmla="*/ 211185 w 1341764"/>
                <a:gd name="connsiteY331" fmla="*/ 673551 h 880635"/>
                <a:gd name="connsiteX332" fmla="*/ 227663 w 1341764"/>
                <a:gd name="connsiteY332" fmla="*/ 680859 h 880635"/>
                <a:gd name="connsiteX333" fmla="*/ 238424 w 1341764"/>
                <a:gd name="connsiteY333" fmla="*/ 688533 h 880635"/>
                <a:gd name="connsiteX334" fmla="*/ 251875 w 1341764"/>
                <a:gd name="connsiteY334" fmla="*/ 693283 h 880635"/>
                <a:gd name="connsiteX335" fmla="*/ 257592 w 1341764"/>
                <a:gd name="connsiteY335" fmla="*/ 704245 h 880635"/>
                <a:gd name="connsiteX336" fmla="*/ 269362 w 1341764"/>
                <a:gd name="connsiteY336" fmla="*/ 706438 h 880635"/>
                <a:gd name="connsiteX337" fmla="*/ 278778 w 1341764"/>
                <a:gd name="connsiteY337" fmla="*/ 711553 h 880635"/>
                <a:gd name="connsiteX338" fmla="*/ 290884 w 1341764"/>
                <a:gd name="connsiteY338" fmla="*/ 728728 h 880635"/>
                <a:gd name="connsiteX339" fmla="*/ 720988 w 1341764"/>
                <a:gd name="connsiteY339" fmla="*/ 726170 h 880635"/>
                <a:gd name="connsiteX340" fmla="*/ 726369 w 1341764"/>
                <a:gd name="connsiteY340" fmla="*/ 718131 h 880635"/>
                <a:gd name="connsiteX341" fmla="*/ 732758 w 1341764"/>
                <a:gd name="connsiteY341" fmla="*/ 732382 h 880635"/>
                <a:gd name="connsiteX342" fmla="*/ 746209 w 1341764"/>
                <a:gd name="connsiteY342" fmla="*/ 737863 h 880635"/>
                <a:gd name="connsiteX343" fmla="*/ 760669 w 1341764"/>
                <a:gd name="connsiteY343" fmla="*/ 738594 h 880635"/>
                <a:gd name="connsiteX344" fmla="*/ 773448 w 1341764"/>
                <a:gd name="connsiteY344" fmla="*/ 744440 h 880635"/>
                <a:gd name="connsiteX345" fmla="*/ 786899 w 1341764"/>
                <a:gd name="connsiteY345" fmla="*/ 746998 h 880635"/>
                <a:gd name="connsiteX346" fmla="*/ 809094 w 1341764"/>
                <a:gd name="connsiteY346" fmla="*/ 750652 h 880635"/>
                <a:gd name="connsiteX347" fmla="*/ 829607 w 1341764"/>
                <a:gd name="connsiteY347" fmla="*/ 728362 h 880635"/>
                <a:gd name="connsiteX348" fmla="*/ 862899 w 1341764"/>
                <a:gd name="connsiteY348" fmla="*/ 744440 h 880635"/>
                <a:gd name="connsiteX349" fmla="*/ 879377 w 1341764"/>
                <a:gd name="connsiteY349" fmla="*/ 758326 h 880635"/>
                <a:gd name="connsiteX350" fmla="*/ 888120 w 1341764"/>
                <a:gd name="connsiteY350" fmla="*/ 783904 h 880635"/>
                <a:gd name="connsiteX351" fmla="*/ 896864 w 1341764"/>
                <a:gd name="connsiteY351" fmla="*/ 791213 h 880635"/>
                <a:gd name="connsiteX352" fmla="*/ 920740 w 1341764"/>
                <a:gd name="connsiteY352" fmla="*/ 794867 h 880635"/>
                <a:gd name="connsiteX353" fmla="*/ 949660 w 1341764"/>
                <a:gd name="connsiteY353" fmla="*/ 803637 h 880635"/>
                <a:gd name="connsiteX354" fmla="*/ 955040 w 1341764"/>
                <a:gd name="connsiteY354" fmla="*/ 828850 h 880635"/>
                <a:gd name="connsiteX355" fmla="*/ 934863 w 1341764"/>
                <a:gd name="connsiteY355" fmla="*/ 823003 h 880635"/>
                <a:gd name="connsiteX356" fmla="*/ 930156 w 1341764"/>
                <a:gd name="connsiteY356" fmla="*/ 839081 h 880635"/>
                <a:gd name="connsiteX357" fmla="*/ 919058 w 1341764"/>
                <a:gd name="connsiteY357" fmla="*/ 867583 h 880635"/>
                <a:gd name="connsiteX358" fmla="*/ 918722 w 1341764"/>
                <a:gd name="connsiteY358" fmla="*/ 867218 h 880635"/>
                <a:gd name="connsiteX359" fmla="*/ 921412 w 1341764"/>
                <a:gd name="connsiteY359" fmla="*/ 881469 h 880635"/>
                <a:gd name="connsiteX360" fmla="*/ 940580 w 1341764"/>
                <a:gd name="connsiteY360" fmla="*/ 869776 h 880635"/>
                <a:gd name="connsiteX361" fmla="*/ 960757 w 1341764"/>
                <a:gd name="connsiteY361" fmla="*/ 872333 h 880635"/>
                <a:gd name="connsiteX362" fmla="*/ 970509 w 1341764"/>
                <a:gd name="connsiteY362" fmla="*/ 868314 h 880635"/>
                <a:gd name="connsiteX363" fmla="*/ 970173 w 1341764"/>
                <a:gd name="connsiteY363" fmla="*/ 870141 h 880635"/>
                <a:gd name="connsiteX364" fmla="*/ 974881 w 1341764"/>
                <a:gd name="connsiteY364" fmla="*/ 865756 h 880635"/>
                <a:gd name="connsiteX365" fmla="*/ 973872 w 1341764"/>
                <a:gd name="connsiteY365" fmla="*/ 858448 h 880635"/>
                <a:gd name="connsiteX366" fmla="*/ 962775 w 1341764"/>
                <a:gd name="connsiteY366" fmla="*/ 854794 h 880635"/>
                <a:gd name="connsiteX367" fmla="*/ 994722 w 1341764"/>
                <a:gd name="connsiteY367" fmla="*/ 840177 h 880635"/>
                <a:gd name="connsiteX368" fmla="*/ 1016244 w 1341764"/>
                <a:gd name="connsiteY368" fmla="*/ 838350 h 880635"/>
                <a:gd name="connsiteX369" fmla="*/ 1037093 w 1341764"/>
                <a:gd name="connsiteY369" fmla="*/ 819715 h 880635"/>
                <a:gd name="connsiteX370" fmla="*/ 1090562 w 1341764"/>
                <a:gd name="connsiteY370" fmla="*/ 818984 h 880635"/>
                <a:gd name="connsiteX371" fmla="*/ 1110066 w 1341764"/>
                <a:gd name="connsiteY371" fmla="*/ 795232 h 880635"/>
                <a:gd name="connsiteX372" fmla="*/ 1129907 w 1341764"/>
                <a:gd name="connsiteY372" fmla="*/ 762711 h 880635"/>
                <a:gd name="connsiteX373" fmla="*/ 1150756 w 1341764"/>
                <a:gd name="connsiteY373" fmla="*/ 769653 h 880635"/>
                <a:gd name="connsiteX374" fmla="*/ 1163871 w 1341764"/>
                <a:gd name="connsiteY374" fmla="*/ 820445 h 880635"/>
                <a:gd name="connsiteX375" fmla="*/ 1180349 w 1341764"/>
                <a:gd name="connsiteY375" fmla="*/ 812406 h 880635"/>
                <a:gd name="connsiteX376" fmla="*/ 1198845 w 1341764"/>
                <a:gd name="connsiteY376" fmla="*/ 797059 h 880635"/>
                <a:gd name="connsiteX377" fmla="*/ 1199854 w 1341764"/>
                <a:gd name="connsiteY377" fmla="*/ 804733 h 880635"/>
                <a:gd name="connsiteX378" fmla="*/ 1213977 w 1341764"/>
                <a:gd name="connsiteY378" fmla="*/ 811310 h 880635"/>
                <a:gd name="connsiteX379" fmla="*/ 1202208 w 1341764"/>
                <a:gd name="connsiteY379" fmla="*/ 814964 h 880635"/>
                <a:gd name="connsiteX380" fmla="*/ 1182031 w 1341764"/>
                <a:gd name="connsiteY380" fmla="*/ 827023 h 880635"/>
                <a:gd name="connsiteX381" fmla="*/ 1180349 w 1341764"/>
                <a:gd name="connsiteY381" fmla="*/ 847486 h 880635"/>
                <a:gd name="connsiteX382" fmla="*/ 1200862 w 1341764"/>
                <a:gd name="connsiteY382" fmla="*/ 843101 h 880635"/>
                <a:gd name="connsiteX383" fmla="*/ 1215659 w 1341764"/>
                <a:gd name="connsiteY383" fmla="*/ 828119 h 880635"/>
                <a:gd name="connsiteX384" fmla="*/ 1228774 w 1341764"/>
                <a:gd name="connsiteY384" fmla="*/ 825196 h 880635"/>
                <a:gd name="connsiteX385" fmla="*/ 1230791 w 1341764"/>
                <a:gd name="connsiteY385" fmla="*/ 823003 h 880635"/>
                <a:gd name="connsiteX386" fmla="*/ 1235836 w 1341764"/>
                <a:gd name="connsiteY386" fmla="*/ 818618 h 880635"/>
                <a:gd name="connsiteX387" fmla="*/ 1237853 w 1341764"/>
                <a:gd name="connsiteY387" fmla="*/ 816791 h 880635"/>
                <a:gd name="connsiteX388" fmla="*/ 1249960 w 1341764"/>
                <a:gd name="connsiteY388" fmla="*/ 811675 h 880635"/>
                <a:gd name="connsiteX389" fmla="*/ 1252986 w 1341764"/>
                <a:gd name="connsiteY389" fmla="*/ 812041 h 880635"/>
                <a:gd name="connsiteX390" fmla="*/ 1255004 w 1341764"/>
                <a:gd name="connsiteY390" fmla="*/ 809118 h 880635"/>
                <a:gd name="connsiteX391" fmla="*/ 1254667 w 1341764"/>
                <a:gd name="connsiteY391" fmla="*/ 807291 h 880635"/>
                <a:gd name="connsiteX392" fmla="*/ 1263075 w 1341764"/>
                <a:gd name="connsiteY392" fmla="*/ 802906 h 880635"/>
                <a:gd name="connsiteX393" fmla="*/ 1263747 w 1341764"/>
                <a:gd name="connsiteY393" fmla="*/ 802540 h 880635"/>
                <a:gd name="connsiteX394" fmla="*/ 1274172 w 1341764"/>
                <a:gd name="connsiteY394" fmla="*/ 791578 h 880635"/>
                <a:gd name="connsiteX395" fmla="*/ 1269464 w 1341764"/>
                <a:gd name="connsiteY395" fmla="*/ 791213 h 880635"/>
                <a:gd name="connsiteX396" fmla="*/ 1269128 w 1341764"/>
                <a:gd name="connsiteY396" fmla="*/ 778789 h 880635"/>
                <a:gd name="connsiteX397" fmla="*/ 1258367 w 1341764"/>
                <a:gd name="connsiteY397" fmla="*/ 786097 h 880635"/>
                <a:gd name="connsiteX398" fmla="*/ 1250296 w 1341764"/>
                <a:gd name="connsiteY398" fmla="*/ 796694 h 880635"/>
                <a:gd name="connsiteX399" fmla="*/ 1243570 w 1341764"/>
                <a:gd name="connsiteY399" fmla="*/ 804367 h 880635"/>
                <a:gd name="connsiteX400" fmla="*/ 1215995 w 1341764"/>
                <a:gd name="connsiteY400" fmla="*/ 798521 h 880635"/>
                <a:gd name="connsiteX401" fmla="*/ 1199181 w 1341764"/>
                <a:gd name="connsiteY401" fmla="*/ 782443 h 880635"/>
                <a:gd name="connsiteX402" fmla="*/ 1198845 w 1341764"/>
                <a:gd name="connsiteY402" fmla="*/ 781347 h 880635"/>
                <a:gd name="connsiteX403" fmla="*/ 1192455 w 1341764"/>
                <a:gd name="connsiteY403" fmla="*/ 767461 h 880635"/>
                <a:gd name="connsiteX404" fmla="*/ 1195146 w 1341764"/>
                <a:gd name="connsiteY404" fmla="*/ 755403 h 880635"/>
                <a:gd name="connsiteX405" fmla="*/ 1194473 w 1341764"/>
                <a:gd name="connsiteY405" fmla="*/ 754672 h 880635"/>
                <a:gd name="connsiteX406" fmla="*/ 1189765 w 1341764"/>
                <a:gd name="connsiteY406" fmla="*/ 757595 h 880635"/>
                <a:gd name="connsiteX407" fmla="*/ 1188420 w 1341764"/>
                <a:gd name="connsiteY407" fmla="*/ 750287 h 880635"/>
                <a:gd name="connsiteX408" fmla="*/ 1191447 w 1341764"/>
                <a:gd name="connsiteY408" fmla="*/ 748825 h 880635"/>
                <a:gd name="connsiteX409" fmla="*/ 1191447 w 1341764"/>
                <a:gd name="connsiteY409" fmla="*/ 748460 h 880635"/>
                <a:gd name="connsiteX410" fmla="*/ 1187411 w 1341764"/>
                <a:gd name="connsiteY410" fmla="*/ 741152 h 880635"/>
                <a:gd name="connsiteX411" fmla="*/ 1188084 w 1341764"/>
                <a:gd name="connsiteY411" fmla="*/ 729824 h 880635"/>
                <a:gd name="connsiteX412" fmla="*/ 1177659 w 1341764"/>
                <a:gd name="connsiteY412" fmla="*/ 722150 h 880635"/>
                <a:gd name="connsiteX413" fmla="*/ 1136296 w 1341764"/>
                <a:gd name="connsiteY413" fmla="*/ 739325 h 880635"/>
                <a:gd name="connsiteX414" fmla="*/ 1102332 w 1341764"/>
                <a:gd name="connsiteY414" fmla="*/ 773308 h 880635"/>
                <a:gd name="connsiteX415" fmla="*/ 1116456 w 1341764"/>
                <a:gd name="connsiteY415" fmla="*/ 754306 h 880635"/>
                <a:gd name="connsiteX416" fmla="*/ 1119482 w 1341764"/>
                <a:gd name="connsiteY416" fmla="*/ 745902 h 880635"/>
                <a:gd name="connsiteX417" fmla="*/ 1141341 w 1341764"/>
                <a:gd name="connsiteY417" fmla="*/ 721785 h 880635"/>
                <a:gd name="connsiteX418" fmla="*/ 1157482 w 1341764"/>
                <a:gd name="connsiteY418" fmla="*/ 715938 h 880635"/>
                <a:gd name="connsiteX419" fmla="*/ 1168916 w 1341764"/>
                <a:gd name="connsiteY419" fmla="*/ 699860 h 880635"/>
                <a:gd name="connsiteX420" fmla="*/ 1183712 w 1341764"/>
                <a:gd name="connsiteY420" fmla="*/ 696206 h 880635"/>
                <a:gd name="connsiteX421" fmla="*/ 1191110 w 1341764"/>
                <a:gd name="connsiteY421" fmla="*/ 694379 h 880635"/>
                <a:gd name="connsiteX422" fmla="*/ 1195818 w 1341764"/>
                <a:gd name="connsiteY422" fmla="*/ 695110 h 880635"/>
                <a:gd name="connsiteX423" fmla="*/ 1250296 w 1341764"/>
                <a:gd name="connsiteY423" fmla="*/ 694014 h 880635"/>
                <a:gd name="connsiteX424" fmla="*/ 1256685 w 1341764"/>
                <a:gd name="connsiteY424" fmla="*/ 694014 h 880635"/>
                <a:gd name="connsiteX425" fmla="*/ 1266101 w 1341764"/>
                <a:gd name="connsiteY425" fmla="*/ 694379 h 880635"/>
                <a:gd name="connsiteX426" fmla="*/ 1294013 w 1341764"/>
                <a:gd name="connsiteY426" fmla="*/ 673916 h 880635"/>
                <a:gd name="connsiteX427" fmla="*/ 1315535 w 1341764"/>
                <a:gd name="connsiteY427" fmla="*/ 666608 h 880635"/>
                <a:gd name="connsiteX428" fmla="*/ 1337393 w 1341764"/>
                <a:gd name="connsiteY428" fmla="*/ 651261 h 880635"/>
                <a:gd name="connsiteX429" fmla="*/ 1339410 w 1341764"/>
                <a:gd name="connsiteY429" fmla="*/ 642491 h 880635"/>
                <a:gd name="connsiteX430" fmla="*/ 371255 w 1341764"/>
                <a:gd name="connsiteY430" fmla="*/ 263562 h 880635"/>
                <a:gd name="connsiteX431" fmla="*/ 349733 w 1341764"/>
                <a:gd name="connsiteY431" fmla="*/ 276717 h 880635"/>
                <a:gd name="connsiteX432" fmla="*/ 339308 w 1341764"/>
                <a:gd name="connsiteY432" fmla="*/ 284025 h 880635"/>
                <a:gd name="connsiteX433" fmla="*/ 334600 w 1341764"/>
                <a:gd name="connsiteY433" fmla="*/ 293526 h 880635"/>
                <a:gd name="connsiteX434" fmla="*/ 314760 w 1341764"/>
                <a:gd name="connsiteY434" fmla="*/ 303757 h 880635"/>
                <a:gd name="connsiteX435" fmla="*/ 326193 w 1341764"/>
                <a:gd name="connsiteY435" fmla="*/ 281102 h 880635"/>
                <a:gd name="connsiteX436" fmla="*/ 307698 w 1341764"/>
                <a:gd name="connsiteY436" fmla="*/ 294257 h 880635"/>
                <a:gd name="connsiteX437" fmla="*/ 293574 w 1341764"/>
                <a:gd name="connsiteY437" fmla="*/ 299738 h 880635"/>
                <a:gd name="connsiteX438" fmla="*/ 286848 w 1341764"/>
                <a:gd name="connsiteY438" fmla="*/ 292795 h 880635"/>
                <a:gd name="connsiteX439" fmla="*/ 295592 w 1341764"/>
                <a:gd name="connsiteY439" fmla="*/ 282198 h 880635"/>
                <a:gd name="connsiteX440" fmla="*/ 296264 w 1341764"/>
                <a:gd name="connsiteY440" fmla="*/ 270505 h 880635"/>
                <a:gd name="connsiteX441" fmla="*/ 313415 w 1341764"/>
                <a:gd name="connsiteY441" fmla="*/ 267582 h 880635"/>
                <a:gd name="connsiteX442" fmla="*/ 293910 w 1341764"/>
                <a:gd name="connsiteY442" fmla="*/ 259543 h 880635"/>
                <a:gd name="connsiteX443" fmla="*/ 263645 w 1341764"/>
                <a:gd name="connsiteY443" fmla="*/ 265389 h 880635"/>
                <a:gd name="connsiteX444" fmla="*/ 305008 w 1341764"/>
                <a:gd name="connsiteY444" fmla="*/ 251138 h 880635"/>
                <a:gd name="connsiteX445" fmla="*/ 343680 w 1341764"/>
                <a:gd name="connsiteY445" fmla="*/ 242369 h 880635"/>
                <a:gd name="connsiteX446" fmla="*/ 336618 w 1341764"/>
                <a:gd name="connsiteY446" fmla="*/ 258812 h 880635"/>
                <a:gd name="connsiteX447" fmla="*/ 363184 w 1341764"/>
                <a:gd name="connsiteY447" fmla="*/ 254792 h 880635"/>
                <a:gd name="connsiteX448" fmla="*/ 371255 w 1341764"/>
                <a:gd name="connsiteY448" fmla="*/ 263562 h 880635"/>
                <a:gd name="connsiteX449" fmla="*/ 458688 w 1341764"/>
                <a:gd name="connsiteY449" fmla="*/ 394013 h 880635"/>
                <a:gd name="connsiteX450" fmla="*/ 439520 w 1341764"/>
                <a:gd name="connsiteY450" fmla="*/ 403879 h 880635"/>
                <a:gd name="connsiteX451" fmla="*/ 426405 w 1341764"/>
                <a:gd name="connsiteY451" fmla="*/ 417765 h 880635"/>
                <a:gd name="connsiteX452" fmla="*/ 384034 w 1341764"/>
                <a:gd name="connsiteY452" fmla="*/ 412649 h 880635"/>
                <a:gd name="connsiteX453" fmla="*/ 399839 w 1341764"/>
                <a:gd name="connsiteY453" fmla="*/ 406437 h 880635"/>
                <a:gd name="connsiteX454" fmla="*/ 412281 w 1341764"/>
                <a:gd name="connsiteY454" fmla="*/ 392186 h 880635"/>
                <a:gd name="connsiteX455" fmla="*/ 407237 w 1341764"/>
                <a:gd name="connsiteY455" fmla="*/ 375012 h 880635"/>
                <a:gd name="connsiteX456" fmla="*/ 429768 w 1341764"/>
                <a:gd name="connsiteY456" fmla="*/ 374647 h 880635"/>
                <a:gd name="connsiteX457" fmla="*/ 453644 w 1341764"/>
                <a:gd name="connsiteY457" fmla="*/ 384878 h 880635"/>
                <a:gd name="connsiteX458" fmla="*/ 496016 w 1341764"/>
                <a:gd name="connsiteY458" fmla="*/ 366608 h 880635"/>
                <a:gd name="connsiteX459" fmla="*/ 458688 w 1341764"/>
                <a:gd name="connsiteY459" fmla="*/ 394013 h 880635"/>
                <a:gd name="connsiteX460" fmla="*/ 699466 w 1341764"/>
                <a:gd name="connsiteY460" fmla="*/ 689264 h 880635"/>
                <a:gd name="connsiteX461" fmla="*/ 686351 w 1341764"/>
                <a:gd name="connsiteY461" fmla="*/ 656742 h 880635"/>
                <a:gd name="connsiteX462" fmla="*/ 662811 w 1341764"/>
                <a:gd name="connsiteY462" fmla="*/ 616182 h 880635"/>
                <a:gd name="connsiteX463" fmla="*/ 682316 w 1341764"/>
                <a:gd name="connsiteY463" fmla="*/ 608874 h 880635"/>
                <a:gd name="connsiteX464" fmla="*/ 701148 w 1341764"/>
                <a:gd name="connsiteY464" fmla="*/ 660762 h 880635"/>
                <a:gd name="connsiteX465" fmla="*/ 699466 w 1341764"/>
                <a:gd name="connsiteY465" fmla="*/ 689264 h 88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Lst>
              <a:rect l="l" t="t" r="r" b="b"/>
              <a:pathLst>
                <a:path w="1341764" h="880635">
                  <a:moveTo>
                    <a:pt x="1339410" y="642491"/>
                  </a:moveTo>
                  <a:cubicBezTo>
                    <a:pt x="1334703" y="641395"/>
                    <a:pt x="1329995" y="637741"/>
                    <a:pt x="1335039" y="637376"/>
                  </a:cubicBezTo>
                  <a:cubicBezTo>
                    <a:pt x="1338738" y="637010"/>
                    <a:pt x="1341092" y="634818"/>
                    <a:pt x="1343110" y="630433"/>
                  </a:cubicBezTo>
                  <a:cubicBezTo>
                    <a:pt x="1340083" y="628971"/>
                    <a:pt x="1337729" y="626048"/>
                    <a:pt x="1336048" y="623490"/>
                  </a:cubicBezTo>
                  <a:cubicBezTo>
                    <a:pt x="1334366" y="620932"/>
                    <a:pt x="1333694" y="617643"/>
                    <a:pt x="1333694" y="614720"/>
                  </a:cubicBezTo>
                  <a:cubicBezTo>
                    <a:pt x="1332349" y="612893"/>
                    <a:pt x="1331003" y="610701"/>
                    <a:pt x="1329658" y="608874"/>
                  </a:cubicBezTo>
                  <a:cubicBezTo>
                    <a:pt x="1326632" y="610335"/>
                    <a:pt x="1323605" y="615086"/>
                    <a:pt x="1319570" y="614720"/>
                  </a:cubicBezTo>
                  <a:cubicBezTo>
                    <a:pt x="1312844" y="613989"/>
                    <a:pt x="1323942" y="604123"/>
                    <a:pt x="1318561" y="600104"/>
                  </a:cubicBezTo>
                  <a:cubicBezTo>
                    <a:pt x="1313181" y="596084"/>
                    <a:pt x="1302756" y="599008"/>
                    <a:pt x="1294349" y="607047"/>
                  </a:cubicBezTo>
                  <a:cubicBezTo>
                    <a:pt x="1285942" y="615086"/>
                    <a:pt x="1286614" y="606681"/>
                    <a:pt x="1279552" y="614720"/>
                  </a:cubicBezTo>
                  <a:cubicBezTo>
                    <a:pt x="1272154" y="622759"/>
                    <a:pt x="1272154" y="610701"/>
                    <a:pt x="1275853" y="607412"/>
                  </a:cubicBezTo>
                  <a:cubicBezTo>
                    <a:pt x="1279216" y="604123"/>
                    <a:pt x="1281570" y="607777"/>
                    <a:pt x="1284933" y="603027"/>
                  </a:cubicBezTo>
                  <a:cubicBezTo>
                    <a:pt x="1287959" y="598277"/>
                    <a:pt x="1291322" y="603027"/>
                    <a:pt x="1299057" y="596815"/>
                  </a:cubicBezTo>
                  <a:cubicBezTo>
                    <a:pt x="1305110" y="592065"/>
                    <a:pt x="1310826" y="592796"/>
                    <a:pt x="1314189" y="590969"/>
                  </a:cubicBezTo>
                  <a:cubicBezTo>
                    <a:pt x="1313181" y="589507"/>
                    <a:pt x="1312172" y="588045"/>
                    <a:pt x="1311499" y="586584"/>
                  </a:cubicBezTo>
                  <a:cubicBezTo>
                    <a:pt x="1311499" y="586218"/>
                    <a:pt x="1311163" y="586218"/>
                    <a:pt x="1311163" y="585853"/>
                  </a:cubicBezTo>
                  <a:cubicBezTo>
                    <a:pt x="1309481" y="584757"/>
                    <a:pt x="1307800" y="582930"/>
                    <a:pt x="1306455" y="581103"/>
                  </a:cubicBezTo>
                  <a:cubicBezTo>
                    <a:pt x="1305446" y="581468"/>
                    <a:pt x="1304437" y="581468"/>
                    <a:pt x="1303428" y="581468"/>
                  </a:cubicBezTo>
                  <a:lnTo>
                    <a:pt x="1302419" y="581468"/>
                  </a:lnTo>
                  <a:cubicBezTo>
                    <a:pt x="1300066" y="581468"/>
                    <a:pt x="1297712" y="580737"/>
                    <a:pt x="1295358" y="579641"/>
                  </a:cubicBezTo>
                  <a:cubicBezTo>
                    <a:pt x="1292667" y="581103"/>
                    <a:pt x="1289641" y="582199"/>
                    <a:pt x="1286614" y="582199"/>
                  </a:cubicBezTo>
                  <a:cubicBezTo>
                    <a:pt x="1282243" y="582564"/>
                    <a:pt x="1277535" y="580006"/>
                    <a:pt x="1274508" y="577083"/>
                  </a:cubicBezTo>
                  <a:cubicBezTo>
                    <a:pt x="1273499" y="575987"/>
                    <a:pt x="1272490" y="574891"/>
                    <a:pt x="1271818" y="573429"/>
                  </a:cubicBezTo>
                  <a:cubicBezTo>
                    <a:pt x="1271482" y="573429"/>
                    <a:pt x="1271482" y="573429"/>
                    <a:pt x="1271145" y="573429"/>
                  </a:cubicBezTo>
                  <a:cubicBezTo>
                    <a:pt x="1264756" y="573429"/>
                    <a:pt x="1260048" y="570140"/>
                    <a:pt x="1257358" y="565755"/>
                  </a:cubicBezTo>
                  <a:cubicBezTo>
                    <a:pt x="1253322" y="563563"/>
                    <a:pt x="1250968" y="560274"/>
                    <a:pt x="1249623" y="555889"/>
                  </a:cubicBezTo>
                  <a:cubicBezTo>
                    <a:pt x="1249623" y="555889"/>
                    <a:pt x="1249623" y="555889"/>
                    <a:pt x="1249623" y="555889"/>
                  </a:cubicBezTo>
                  <a:cubicBezTo>
                    <a:pt x="1249287" y="554793"/>
                    <a:pt x="1248951" y="553697"/>
                    <a:pt x="1248951" y="552966"/>
                  </a:cubicBezTo>
                  <a:cubicBezTo>
                    <a:pt x="1248951" y="552966"/>
                    <a:pt x="1248951" y="552966"/>
                    <a:pt x="1248951" y="552966"/>
                  </a:cubicBezTo>
                  <a:cubicBezTo>
                    <a:pt x="1248951" y="551870"/>
                    <a:pt x="1248614" y="550774"/>
                    <a:pt x="1248614" y="549677"/>
                  </a:cubicBezTo>
                  <a:cubicBezTo>
                    <a:pt x="1248614" y="549677"/>
                    <a:pt x="1248614" y="549677"/>
                    <a:pt x="1248614" y="549677"/>
                  </a:cubicBezTo>
                  <a:cubicBezTo>
                    <a:pt x="1248614" y="548581"/>
                    <a:pt x="1248614" y="547485"/>
                    <a:pt x="1248951" y="546389"/>
                  </a:cubicBezTo>
                  <a:cubicBezTo>
                    <a:pt x="1248951" y="546389"/>
                    <a:pt x="1248951" y="546389"/>
                    <a:pt x="1248951" y="546389"/>
                  </a:cubicBezTo>
                  <a:cubicBezTo>
                    <a:pt x="1249287" y="545292"/>
                    <a:pt x="1249287" y="544196"/>
                    <a:pt x="1249623" y="543465"/>
                  </a:cubicBezTo>
                  <a:cubicBezTo>
                    <a:pt x="1246260" y="540908"/>
                    <a:pt x="1242561" y="539081"/>
                    <a:pt x="1239871" y="537984"/>
                  </a:cubicBezTo>
                  <a:cubicBezTo>
                    <a:pt x="1230791" y="534696"/>
                    <a:pt x="1236845" y="529215"/>
                    <a:pt x="1241553" y="533234"/>
                  </a:cubicBezTo>
                  <a:cubicBezTo>
                    <a:pt x="1246260" y="537254"/>
                    <a:pt x="1251977" y="529215"/>
                    <a:pt x="1253995" y="525195"/>
                  </a:cubicBezTo>
                  <a:cubicBezTo>
                    <a:pt x="1256013" y="521176"/>
                    <a:pt x="1250632" y="517521"/>
                    <a:pt x="1247606" y="517156"/>
                  </a:cubicBezTo>
                  <a:cubicBezTo>
                    <a:pt x="1245924" y="516791"/>
                    <a:pt x="1245252" y="514598"/>
                    <a:pt x="1245252" y="512040"/>
                  </a:cubicBezTo>
                  <a:cubicBezTo>
                    <a:pt x="1242561" y="510944"/>
                    <a:pt x="1240207" y="509117"/>
                    <a:pt x="1238526" y="506925"/>
                  </a:cubicBezTo>
                  <a:cubicBezTo>
                    <a:pt x="1236508" y="506194"/>
                    <a:pt x="1234491" y="504732"/>
                    <a:pt x="1232809" y="503270"/>
                  </a:cubicBezTo>
                  <a:cubicBezTo>
                    <a:pt x="1231464" y="502174"/>
                    <a:pt x="1230791" y="500713"/>
                    <a:pt x="1230119" y="499251"/>
                  </a:cubicBezTo>
                  <a:cubicBezTo>
                    <a:pt x="1229783" y="499251"/>
                    <a:pt x="1229783" y="499251"/>
                    <a:pt x="1229446" y="498886"/>
                  </a:cubicBezTo>
                  <a:cubicBezTo>
                    <a:pt x="1227429" y="497789"/>
                    <a:pt x="1225747" y="496328"/>
                    <a:pt x="1224738" y="494135"/>
                  </a:cubicBezTo>
                  <a:cubicBezTo>
                    <a:pt x="1223393" y="492674"/>
                    <a:pt x="1222721" y="490847"/>
                    <a:pt x="1222048" y="489020"/>
                  </a:cubicBezTo>
                  <a:cubicBezTo>
                    <a:pt x="1221376" y="487923"/>
                    <a:pt x="1220703" y="486462"/>
                    <a:pt x="1220367" y="485000"/>
                  </a:cubicBezTo>
                  <a:cubicBezTo>
                    <a:pt x="1220031" y="483538"/>
                    <a:pt x="1220031" y="482077"/>
                    <a:pt x="1219694" y="480615"/>
                  </a:cubicBezTo>
                  <a:cubicBezTo>
                    <a:pt x="1218349" y="478057"/>
                    <a:pt x="1217340" y="475134"/>
                    <a:pt x="1217340" y="472211"/>
                  </a:cubicBezTo>
                  <a:lnTo>
                    <a:pt x="1217340" y="471845"/>
                  </a:lnTo>
                  <a:cubicBezTo>
                    <a:pt x="1217004" y="471480"/>
                    <a:pt x="1216668" y="470749"/>
                    <a:pt x="1216331" y="470384"/>
                  </a:cubicBezTo>
                  <a:cubicBezTo>
                    <a:pt x="1214986" y="468557"/>
                    <a:pt x="1214314" y="466364"/>
                    <a:pt x="1213977" y="463806"/>
                  </a:cubicBezTo>
                  <a:cubicBezTo>
                    <a:pt x="1205570" y="459056"/>
                    <a:pt x="1203553" y="447363"/>
                    <a:pt x="1207588" y="438959"/>
                  </a:cubicBezTo>
                  <a:cubicBezTo>
                    <a:pt x="1206579" y="437132"/>
                    <a:pt x="1205234" y="434939"/>
                    <a:pt x="1204562" y="432747"/>
                  </a:cubicBezTo>
                  <a:cubicBezTo>
                    <a:pt x="1202544" y="425804"/>
                    <a:pt x="1199854" y="429093"/>
                    <a:pt x="1197500" y="438959"/>
                  </a:cubicBezTo>
                  <a:cubicBezTo>
                    <a:pt x="1195482" y="448825"/>
                    <a:pt x="1188084" y="448459"/>
                    <a:pt x="1190101" y="451382"/>
                  </a:cubicBezTo>
                  <a:cubicBezTo>
                    <a:pt x="1194473" y="457960"/>
                    <a:pt x="1191110" y="458325"/>
                    <a:pt x="1188084" y="462345"/>
                  </a:cubicBezTo>
                  <a:cubicBezTo>
                    <a:pt x="1185057" y="466364"/>
                    <a:pt x="1190101" y="472576"/>
                    <a:pt x="1185057" y="472576"/>
                  </a:cubicBezTo>
                  <a:cubicBezTo>
                    <a:pt x="1180013" y="472576"/>
                    <a:pt x="1182367" y="485000"/>
                    <a:pt x="1179677" y="479519"/>
                  </a:cubicBezTo>
                  <a:cubicBezTo>
                    <a:pt x="1176986" y="473672"/>
                    <a:pt x="1170261" y="475499"/>
                    <a:pt x="1170261" y="480981"/>
                  </a:cubicBezTo>
                  <a:cubicBezTo>
                    <a:pt x="1170261" y="486827"/>
                    <a:pt x="1159163" y="491943"/>
                    <a:pt x="1154792" y="491577"/>
                  </a:cubicBezTo>
                  <a:cubicBezTo>
                    <a:pt x="1150420" y="491212"/>
                    <a:pt x="1150420" y="480250"/>
                    <a:pt x="1146385" y="483538"/>
                  </a:cubicBezTo>
                  <a:cubicBezTo>
                    <a:pt x="1142686" y="486827"/>
                    <a:pt x="1143358" y="474038"/>
                    <a:pt x="1137305" y="474769"/>
                  </a:cubicBezTo>
                  <a:cubicBezTo>
                    <a:pt x="1131588" y="475134"/>
                    <a:pt x="1127217" y="474403"/>
                    <a:pt x="1128898" y="468191"/>
                  </a:cubicBezTo>
                  <a:cubicBezTo>
                    <a:pt x="1130580" y="462710"/>
                    <a:pt x="1121500" y="460152"/>
                    <a:pt x="1121836" y="456864"/>
                  </a:cubicBezTo>
                  <a:cubicBezTo>
                    <a:pt x="1120491" y="455767"/>
                    <a:pt x="1119482" y="454306"/>
                    <a:pt x="1118810" y="452844"/>
                  </a:cubicBezTo>
                  <a:cubicBezTo>
                    <a:pt x="1116456" y="449190"/>
                    <a:pt x="1116119" y="443343"/>
                    <a:pt x="1117128" y="439324"/>
                  </a:cubicBezTo>
                  <a:cubicBezTo>
                    <a:pt x="1117465" y="437497"/>
                    <a:pt x="1118473" y="435670"/>
                    <a:pt x="1119818" y="433843"/>
                  </a:cubicBezTo>
                  <a:cubicBezTo>
                    <a:pt x="1119818" y="433477"/>
                    <a:pt x="1119818" y="432747"/>
                    <a:pt x="1120155" y="432381"/>
                  </a:cubicBezTo>
                  <a:cubicBezTo>
                    <a:pt x="1120491" y="430920"/>
                    <a:pt x="1121164" y="429823"/>
                    <a:pt x="1121500" y="428727"/>
                  </a:cubicBezTo>
                  <a:cubicBezTo>
                    <a:pt x="1121500" y="428727"/>
                    <a:pt x="1121500" y="428362"/>
                    <a:pt x="1121836" y="428362"/>
                  </a:cubicBezTo>
                  <a:cubicBezTo>
                    <a:pt x="1123181" y="423977"/>
                    <a:pt x="1126208" y="422881"/>
                    <a:pt x="1126208" y="419957"/>
                  </a:cubicBezTo>
                  <a:cubicBezTo>
                    <a:pt x="1126208" y="419226"/>
                    <a:pt x="1126208" y="418861"/>
                    <a:pt x="1125872" y="418496"/>
                  </a:cubicBezTo>
                  <a:cubicBezTo>
                    <a:pt x="1125199" y="418496"/>
                    <a:pt x="1124190" y="418496"/>
                    <a:pt x="1123518" y="418496"/>
                  </a:cubicBezTo>
                  <a:cubicBezTo>
                    <a:pt x="1122509" y="418496"/>
                    <a:pt x="1121164" y="418130"/>
                    <a:pt x="1120155" y="417765"/>
                  </a:cubicBezTo>
                  <a:cubicBezTo>
                    <a:pt x="1119482" y="418130"/>
                    <a:pt x="1118810" y="418496"/>
                    <a:pt x="1117801" y="419226"/>
                  </a:cubicBezTo>
                  <a:cubicBezTo>
                    <a:pt x="1116456" y="420323"/>
                    <a:pt x="1115783" y="420323"/>
                    <a:pt x="1115111" y="419592"/>
                  </a:cubicBezTo>
                  <a:cubicBezTo>
                    <a:pt x="1114438" y="419957"/>
                    <a:pt x="1113429" y="420323"/>
                    <a:pt x="1112757" y="420688"/>
                  </a:cubicBezTo>
                  <a:cubicBezTo>
                    <a:pt x="1108721" y="422150"/>
                    <a:pt x="1103341" y="421053"/>
                    <a:pt x="1099642" y="418861"/>
                  </a:cubicBezTo>
                  <a:cubicBezTo>
                    <a:pt x="1099642" y="418861"/>
                    <a:pt x="1099305" y="418861"/>
                    <a:pt x="1099305" y="418496"/>
                  </a:cubicBezTo>
                  <a:cubicBezTo>
                    <a:pt x="1098296" y="418496"/>
                    <a:pt x="1097288" y="418861"/>
                    <a:pt x="1096279" y="418861"/>
                  </a:cubicBezTo>
                  <a:cubicBezTo>
                    <a:pt x="1089889" y="418861"/>
                    <a:pt x="1085518" y="415938"/>
                    <a:pt x="1082827" y="411553"/>
                  </a:cubicBezTo>
                  <a:cubicBezTo>
                    <a:pt x="1074420" y="410822"/>
                    <a:pt x="1069376" y="404610"/>
                    <a:pt x="1068367" y="397667"/>
                  </a:cubicBezTo>
                  <a:cubicBezTo>
                    <a:pt x="1067022" y="396937"/>
                    <a:pt x="1065677" y="395840"/>
                    <a:pt x="1064332" y="394744"/>
                  </a:cubicBezTo>
                  <a:cubicBezTo>
                    <a:pt x="1064332" y="394744"/>
                    <a:pt x="1064332" y="394744"/>
                    <a:pt x="1064332" y="394744"/>
                  </a:cubicBezTo>
                  <a:cubicBezTo>
                    <a:pt x="1054580" y="394744"/>
                    <a:pt x="1049199" y="387436"/>
                    <a:pt x="1048190" y="379397"/>
                  </a:cubicBezTo>
                  <a:cubicBezTo>
                    <a:pt x="1045836" y="380493"/>
                    <a:pt x="1043819" y="381955"/>
                    <a:pt x="1042474" y="382686"/>
                  </a:cubicBezTo>
                  <a:cubicBezTo>
                    <a:pt x="1039447" y="384147"/>
                    <a:pt x="1031376" y="376839"/>
                    <a:pt x="1028350" y="379762"/>
                  </a:cubicBezTo>
                  <a:cubicBezTo>
                    <a:pt x="1025323" y="382686"/>
                    <a:pt x="1024651" y="377570"/>
                    <a:pt x="1015907" y="375012"/>
                  </a:cubicBezTo>
                  <a:cubicBezTo>
                    <a:pt x="1007164" y="372089"/>
                    <a:pt x="995730" y="371358"/>
                    <a:pt x="995058" y="375012"/>
                  </a:cubicBezTo>
                  <a:cubicBezTo>
                    <a:pt x="994385" y="378666"/>
                    <a:pt x="987323" y="379762"/>
                    <a:pt x="988332" y="388532"/>
                  </a:cubicBezTo>
                  <a:cubicBezTo>
                    <a:pt x="989341" y="396937"/>
                    <a:pt x="996739" y="395475"/>
                    <a:pt x="998421" y="400956"/>
                  </a:cubicBezTo>
                  <a:cubicBezTo>
                    <a:pt x="1000102" y="406803"/>
                    <a:pt x="995058" y="404610"/>
                    <a:pt x="994722" y="409726"/>
                  </a:cubicBezTo>
                  <a:cubicBezTo>
                    <a:pt x="994385" y="414842"/>
                    <a:pt x="990014" y="414476"/>
                    <a:pt x="990014" y="418130"/>
                  </a:cubicBezTo>
                  <a:cubicBezTo>
                    <a:pt x="990014" y="421784"/>
                    <a:pt x="993040" y="421053"/>
                    <a:pt x="994722" y="428362"/>
                  </a:cubicBezTo>
                  <a:cubicBezTo>
                    <a:pt x="996403" y="435670"/>
                    <a:pt x="999766" y="435304"/>
                    <a:pt x="1001111" y="445170"/>
                  </a:cubicBezTo>
                  <a:cubicBezTo>
                    <a:pt x="1002120" y="455037"/>
                    <a:pt x="998421" y="452844"/>
                    <a:pt x="994722" y="453940"/>
                  </a:cubicBezTo>
                  <a:cubicBezTo>
                    <a:pt x="991695" y="455037"/>
                    <a:pt x="994385" y="459421"/>
                    <a:pt x="991359" y="464903"/>
                  </a:cubicBezTo>
                  <a:cubicBezTo>
                    <a:pt x="1001111" y="470018"/>
                    <a:pt x="1007500" y="480250"/>
                    <a:pt x="1003801" y="491577"/>
                  </a:cubicBezTo>
                  <a:cubicBezTo>
                    <a:pt x="1005819" y="494866"/>
                    <a:pt x="1006828" y="498520"/>
                    <a:pt x="1006492" y="502174"/>
                  </a:cubicBezTo>
                  <a:cubicBezTo>
                    <a:pt x="1007164" y="503270"/>
                    <a:pt x="1008173" y="504367"/>
                    <a:pt x="1008509" y="505828"/>
                  </a:cubicBezTo>
                  <a:cubicBezTo>
                    <a:pt x="1013890" y="516791"/>
                    <a:pt x="1013553" y="533965"/>
                    <a:pt x="1011872" y="546023"/>
                  </a:cubicBezTo>
                  <a:cubicBezTo>
                    <a:pt x="1010191" y="558082"/>
                    <a:pt x="998421" y="561005"/>
                    <a:pt x="989677" y="571602"/>
                  </a:cubicBezTo>
                  <a:cubicBezTo>
                    <a:pt x="980934" y="582199"/>
                    <a:pt x="972191" y="580372"/>
                    <a:pt x="967819" y="581103"/>
                  </a:cubicBezTo>
                  <a:cubicBezTo>
                    <a:pt x="963784" y="581468"/>
                    <a:pt x="966138" y="591334"/>
                    <a:pt x="971854" y="599008"/>
                  </a:cubicBezTo>
                  <a:cubicBezTo>
                    <a:pt x="977908" y="606681"/>
                    <a:pt x="972863" y="609239"/>
                    <a:pt x="975890" y="617278"/>
                  </a:cubicBezTo>
                  <a:cubicBezTo>
                    <a:pt x="978916" y="625317"/>
                    <a:pt x="975890" y="631894"/>
                    <a:pt x="980261" y="639203"/>
                  </a:cubicBezTo>
                  <a:cubicBezTo>
                    <a:pt x="984633" y="646511"/>
                    <a:pt x="981943" y="649434"/>
                    <a:pt x="976899" y="654550"/>
                  </a:cubicBezTo>
                  <a:cubicBezTo>
                    <a:pt x="971854" y="659666"/>
                    <a:pt x="978916" y="657108"/>
                    <a:pt x="979253" y="664050"/>
                  </a:cubicBezTo>
                  <a:cubicBezTo>
                    <a:pt x="979589" y="670993"/>
                    <a:pt x="976899" y="666974"/>
                    <a:pt x="972191" y="663320"/>
                  </a:cubicBezTo>
                  <a:cubicBezTo>
                    <a:pt x="967819" y="659666"/>
                    <a:pt x="963447" y="670262"/>
                    <a:pt x="963447" y="674647"/>
                  </a:cubicBezTo>
                  <a:cubicBezTo>
                    <a:pt x="963447" y="679032"/>
                    <a:pt x="952686" y="668435"/>
                    <a:pt x="950332" y="668801"/>
                  </a:cubicBezTo>
                  <a:cubicBezTo>
                    <a:pt x="947979" y="669166"/>
                    <a:pt x="951005" y="661858"/>
                    <a:pt x="944952" y="656377"/>
                  </a:cubicBezTo>
                  <a:cubicBezTo>
                    <a:pt x="938563" y="650530"/>
                    <a:pt x="933855" y="649434"/>
                    <a:pt x="933855" y="643953"/>
                  </a:cubicBezTo>
                  <a:cubicBezTo>
                    <a:pt x="933855" y="638106"/>
                    <a:pt x="923094" y="634087"/>
                    <a:pt x="923094" y="627875"/>
                  </a:cubicBezTo>
                  <a:cubicBezTo>
                    <a:pt x="923094" y="621298"/>
                    <a:pt x="924439" y="604854"/>
                    <a:pt x="922085" y="599738"/>
                  </a:cubicBezTo>
                  <a:cubicBezTo>
                    <a:pt x="919731" y="594988"/>
                    <a:pt x="921748" y="589507"/>
                    <a:pt x="923766" y="585122"/>
                  </a:cubicBezTo>
                  <a:cubicBezTo>
                    <a:pt x="925784" y="580737"/>
                    <a:pt x="921412" y="573794"/>
                    <a:pt x="915023" y="573794"/>
                  </a:cubicBezTo>
                  <a:cubicBezTo>
                    <a:pt x="908633" y="573794"/>
                    <a:pt x="900226" y="571237"/>
                    <a:pt x="891483" y="572333"/>
                  </a:cubicBezTo>
                  <a:cubicBezTo>
                    <a:pt x="885766" y="572698"/>
                    <a:pt x="881731" y="572333"/>
                    <a:pt x="878704" y="571237"/>
                  </a:cubicBezTo>
                  <a:cubicBezTo>
                    <a:pt x="877023" y="571237"/>
                    <a:pt x="875342" y="570871"/>
                    <a:pt x="873660" y="570140"/>
                  </a:cubicBezTo>
                  <a:cubicBezTo>
                    <a:pt x="868616" y="568679"/>
                    <a:pt x="864917" y="565025"/>
                    <a:pt x="861554" y="561370"/>
                  </a:cubicBezTo>
                  <a:cubicBezTo>
                    <a:pt x="861218" y="561370"/>
                    <a:pt x="861218" y="561370"/>
                    <a:pt x="860881" y="561370"/>
                  </a:cubicBezTo>
                  <a:cubicBezTo>
                    <a:pt x="853483" y="563198"/>
                    <a:pt x="846758" y="560274"/>
                    <a:pt x="842722" y="554793"/>
                  </a:cubicBezTo>
                  <a:cubicBezTo>
                    <a:pt x="830616" y="554062"/>
                    <a:pt x="819855" y="548216"/>
                    <a:pt x="816156" y="533234"/>
                  </a:cubicBezTo>
                  <a:cubicBezTo>
                    <a:pt x="815820" y="532138"/>
                    <a:pt x="815483" y="530676"/>
                    <a:pt x="815483" y="529215"/>
                  </a:cubicBezTo>
                  <a:cubicBezTo>
                    <a:pt x="811784" y="528118"/>
                    <a:pt x="807749" y="527753"/>
                    <a:pt x="805395" y="528118"/>
                  </a:cubicBezTo>
                  <a:cubicBezTo>
                    <a:pt x="801360" y="528849"/>
                    <a:pt x="790935" y="517887"/>
                    <a:pt x="784546" y="518252"/>
                  </a:cubicBezTo>
                  <a:cubicBezTo>
                    <a:pt x="778156" y="518618"/>
                    <a:pt x="763696" y="525926"/>
                    <a:pt x="761342" y="526291"/>
                  </a:cubicBezTo>
                  <a:cubicBezTo>
                    <a:pt x="758988" y="526657"/>
                    <a:pt x="761678" y="520079"/>
                    <a:pt x="763360" y="517521"/>
                  </a:cubicBezTo>
                  <a:cubicBezTo>
                    <a:pt x="765041" y="514598"/>
                    <a:pt x="758315" y="502540"/>
                    <a:pt x="756298" y="494501"/>
                  </a:cubicBezTo>
                  <a:cubicBezTo>
                    <a:pt x="754616" y="486462"/>
                    <a:pt x="752262" y="477326"/>
                    <a:pt x="744864" y="478788"/>
                  </a:cubicBezTo>
                  <a:cubicBezTo>
                    <a:pt x="737466" y="479884"/>
                    <a:pt x="729732" y="475499"/>
                    <a:pt x="727714" y="474038"/>
                  </a:cubicBezTo>
                  <a:cubicBezTo>
                    <a:pt x="725696" y="472576"/>
                    <a:pt x="725360" y="449190"/>
                    <a:pt x="727041" y="439689"/>
                  </a:cubicBezTo>
                  <a:cubicBezTo>
                    <a:pt x="727714" y="436035"/>
                    <a:pt x="729395" y="431650"/>
                    <a:pt x="731413" y="426900"/>
                  </a:cubicBezTo>
                  <a:cubicBezTo>
                    <a:pt x="731077" y="426169"/>
                    <a:pt x="731077" y="425438"/>
                    <a:pt x="730740" y="424708"/>
                  </a:cubicBezTo>
                  <a:cubicBezTo>
                    <a:pt x="730404" y="421053"/>
                    <a:pt x="731077" y="417399"/>
                    <a:pt x="732422" y="414111"/>
                  </a:cubicBezTo>
                  <a:cubicBezTo>
                    <a:pt x="730740" y="405706"/>
                    <a:pt x="734440" y="396206"/>
                    <a:pt x="743183" y="393648"/>
                  </a:cubicBezTo>
                  <a:cubicBezTo>
                    <a:pt x="744864" y="388898"/>
                    <a:pt x="748563" y="384878"/>
                    <a:pt x="753944" y="383782"/>
                  </a:cubicBezTo>
                  <a:cubicBezTo>
                    <a:pt x="755625" y="383416"/>
                    <a:pt x="756970" y="383051"/>
                    <a:pt x="758315" y="383051"/>
                  </a:cubicBezTo>
                  <a:cubicBezTo>
                    <a:pt x="759997" y="381589"/>
                    <a:pt x="760333" y="379762"/>
                    <a:pt x="761006" y="376474"/>
                  </a:cubicBezTo>
                  <a:cubicBezTo>
                    <a:pt x="762015" y="371723"/>
                    <a:pt x="768404" y="375012"/>
                    <a:pt x="764705" y="370627"/>
                  </a:cubicBezTo>
                  <a:cubicBezTo>
                    <a:pt x="761342" y="366608"/>
                    <a:pt x="764032" y="365511"/>
                    <a:pt x="772103" y="365511"/>
                  </a:cubicBezTo>
                  <a:cubicBezTo>
                    <a:pt x="780174" y="365511"/>
                    <a:pt x="791944" y="362223"/>
                    <a:pt x="790262" y="353087"/>
                  </a:cubicBezTo>
                  <a:cubicBezTo>
                    <a:pt x="788581" y="343587"/>
                    <a:pt x="767731" y="350530"/>
                    <a:pt x="767731" y="342856"/>
                  </a:cubicBezTo>
                  <a:cubicBezTo>
                    <a:pt x="767731" y="335182"/>
                    <a:pt x="741501" y="334817"/>
                    <a:pt x="743183" y="330432"/>
                  </a:cubicBezTo>
                  <a:cubicBezTo>
                    <a:pt x="744864" y="326047"/>
                    <a:pt x="769413" y="333721"/>
                    <a:pt x="778492" y="337740"/>
                  </a:cubicBezTo>
                  <a:cubicBezTo>
                    <a:pt x="787572" y="341760"/>
                    <a:pt x="789926" y="341394"/>
                    <a:pt x="797324" y="341029"/>
                  </a:cubicBezTo>
                  <a:cubicBezTo>
                    <a:pt x="804722" y="340664"/>
                    <a:pt x="799678" y="329701"/>
                    <a:pt x="801023" y="325316"/>
                  </a:cubicBezTo>
                  <a:cubicBezTo>
                    <a:pt x="802368" y="320932"/>
                    <a:pt x="816156" y="332259"/>
                    <a:pt x="824227" y="329701"/>
                  </a:cubicBezTo>
                  <a:cubicBezTo>
                    <a:pt x="832297" y="327143"/>
                    <a:pt x="839696" y="308142"/>
                    <a:pt x="846421" y="303027"/>
                  </a:cubicBezTo>
                  <a:cubicBezTo>
                    <a:pt x="853147" y="297911"/>
                    <a:pt x="847094" y="292795"/>
                    <a:pt x="834315" y="294257"/>
                  </a:cubicBezTo>
                  <a:cubicBezTo>
                    <a:pt x="821537" y="295353"/>
                    <a:pt x="814138" y="289872"/>
                    <a:pt x="807413" y="283660"/>
                  </a:cubicBezTo>
                  <a:cubicBezTo>
                    <a:pt x="800351" y="277448"/>
                    <a:pt x="801023" y="272698"/>
                    <a:pt x="808422" y="273428"/>
                  </a:cubicBezTo>
                  <a:cubicBezTo>
                    <a:pt x="815820" y="274159"/>
                    <a:pt x="832970" y="290968"/>
                    <a:pt x="839696" y="291333"/>
                  </a:cubicBezTo>
                  <a:cubicBezTo>
                    <a:pt x="846421" y="291699"/>
                    <a:pt x="857855" y="276352"/>
                    <a:pt x="863235" y="271601"/>
                  </a:cubicBezTo>
                  <a:cubicBezTo>
                    <a:pt x="868616" y="266851"/>
                    <a:pt x="858191" y="264659"/>
                    <a:pt x="854156" y="261004"/>
                  </a:cubicBezTo>
                  <a:cubicBezTo>
                    <a:pt x="850457" y="257350"/>
                    <a:pt x="860881" y="254792"/>
                    <a:pt x="866262" y="254792"/>
                  </a:cubicBezTo>
                  <a:cubicBezTo>
                    <a:pt x="871642" y="254792"/>
                    <a:pt x="874333" y="260639"/>
                    <a:pt x="876350" y="263197"/>
                  </a:cubicBezTo>
                  <a:cubicBezTo>
                    <a:pt x="878368" y="266120"/>
                    <a:pt x="888120" y="261004"/>
                    <a:pt x="892828" y="261004"/>
                  </a:cubicBezTo>
                  <a:cubicBezTo>
                    <a:pt x="897536" y="261004"/>
                    <a:pt x="892156" y="251504"/>
                    <a:pt x="884085" y="247850"/>
                  </a:cubicBezTo>
                  <a:cubicBezTo>
                    <a:pt x="876014" y="244196"/>
                    <a:pt x="884421" y="237253"/>
                    <a:pt x="886775" y="243099"/>
                  </a:cubicBezTo>
                  <a:cubicBezTo>
                    <a:pt x="889129" y="248946"/>
                    <a:pt x="894846" y="247484"/>
                    <a:pt x="897536" y="254062"/>
                  </a:cubicBezTo>
                  <a:cubicBezTo>
                    <a:pt x="901572" y="263197"/>
                    <a:pt x="903926" y="257716"/>
                    <a:pt x="910315" y="254792"/>
                  </a:cubicBezTo>
                  <a:cubicBezTo>
                    <a:pt x="913005" y="247850"/>
                    <a:pt x="917377" y="242003"/>
                    <a:pt x="924102" y="237984"/>
                  </a:cubicBezTo>
                  <a:cubicBezTo>
                    <a:pt x="927129" y="236157"/>
                    <a:pt x="930492" y="235060"/>
                    <a:pt x="933518" y="233964"/>
                  </a:cubicBezTo>
                  <a:cubicBezTo>
                    <a:pt x="933855" y="233964"/>
                    <a:pt x="934527" y="233599"/>
                    <a:pt x="934863" y="233233"/>
                  </a:cubicBezTo>
                  <a:cubicBezTo>
                    <a:pt x="937890" y="225925"/>
                    <a:pt x="931837" y="219348"/>
                    <a:pt x="926456" y="214598"/>
                  </a:cubicBezTo>
                  <a:cubicBezTo>
                    <a:pt x="921076" y="209847"/>
                    <a:pt x="926793" y="204732"/>
                    <a:pt x="921412" y="201443"/>
                  </a:cubicBezTo>
                  <a:cubicBezTo>
                    <a:pt x="916032" y="198154"/>
                    <a:pt x="914687" y="191942"/>
                    <a:pt x="921748" y="193769"/>
                  </a:cubicBezTo>
                  <a:cubicBezTo>
                    <a:pt x="928810" y="195231"/>
                    <a:pt x="934191" y="193038"/>
                    <a:pt x="937217" y="187192"/>
                  </a:cubicBezTo>
                  <a:cubicBezTo>
                    <a:pt x="940244" y="181345"/>
                    <a:pt x="926793" y="180249"/>
                    <a:pt x="933182" y="176230"/>
                  </a:cubicBezTo>
                  <a:cubicBezTo>
                    <a:pt x="939571" y="172210"/>
                    <a:pt x="934191" y="168191"/>
                    <a:pt x="928138" y="168191"/>
                  </a:cubicBezTo>
                  <a:cubicBezTo>
                    <a:pt x="921748" y="168191"/>
                    <a:pt x="916704" y="164537"/>
                    <a:pt x="916368" y="158325"/>
                  </a:cubicBezTo>
                  <a:cubicBezTo>
                    <a:pt x="916032" y="152113"/>
                    <a:pt x="905271" y="156132"/>
                    <a:pt x="898881" y="152478"/>
                  </a:cubicBezTo>
                  <a:cubicBezTo>
                    <a:pt x="892156" y="148824"/>
                    <a:pt x="877696" y="149555"/>
                    <a:pt x="874333" y="149920"/>
                  </a:cubicBezTo>
                  <a:cubicBezTo>
                    <a:pt x="870970" y="150286"/>
                    <a:pt x="870634" y="167094"/>
                    <a:pt x="875678" y="167460"/>
                  </a:cubicBezTo>
                  <a:cubicBezTo>
                    <a:pt x="880722" y="167825"/>
                    <a:pt x="885094" y="174403"/>
                    <a:pt x="880386" y="176230"/>
                  </a:cubicBezTo>
                  <a:cubicBezTo>
                    <a:pt x="876014" y="178422"/>
                    <a:pt x="881058" y="184634"/>
                    <a:pt x="877696" y="184269"/>
                  </a:cubicBezTo>
                  <a:cubicBezTo>
                    <a:pt x="874333" y="183903"/>
                    <a:pt x="868616" y="181711"/>
                    <a:pt x="867607" y="192308"/>
                  </a:cubicBezTo>
                  <a:cubicBezTo>
                    <a:pt x="866598" y="202904"/>
                    <a:pt x="865926" y="206924"/>
                    <a:pt x="859873" y="210578"/>
                  </a:cubicBezTo>
                  <a:cubicBezTo>
                    <a:pt x="854156" y="214232"/>
                    <a:pt x="858528" y="198885"/>
                    <a:pt x="852811" y="199250"/>
                  </a:cubicBezTo>
                  <a:cubicBezTo>
                    <a:pt x="847430" y="199616"/>
                    <a:pt x="846421" y="212405"/>
                    <a:pt x="850793" y="213501"/>
                  </a:cubicBezTo>
                  <a:cubicBezTo>
                    <a:pt x="854828" y="214598"/>
                    <a:pt x="855501" y="218617"/>
                    <a:pt x="856510" y="224829"/>
                  </a:cubicBezTo>
                  <a:cubicBezTo>
                    <a:pt x="857519" y="231041"/>
                    <a:pt x="848775" y="226291"/>
                    <a:pt x="845413" y="233599"/>
                  </a:cubicBezTo>
                  <a:cubicBezTo>
                    <a:pt x="842050" y="240907"/>
                    <a:pt x="841713" y="230310"/>
                    <a:pt x="836669" y="225560"/>
                  </a:cubicBezTo>
                  <a:cubicBezTo>
                    <a:pt x="831961" y="220810"/>
                    <a:pt x="825908" y="212405"/>
                    <a:pt x="826244" y="206559"/>
                  </a:cubicBezTo>
                  <a:cubicBezTo>
                    <a:pt x="826581" y="201077"/>
                    <a:pt x="828935" y="199250"/>
                    <a:pt x="832970" y="198520"/>
                  </a:cubicBezTo>
                  <a:cubicBezTo>
                    <a:pt x="836669" y="197789"/>
                    <a:pt x="832970" y="193769"/>
                    <a:pt x="832634" y="186461"/>
                  </a:cubicBezTo>
                  <a:cubicBezTo>
                    <a:pt x="832297" y="179153"/>
                    <a:pt x="827926" y="181711"/>
                    <a:pt x="822209" y="174037"/>
                  </a:cubicBezTo>
                  <a:cubicBezTo>
                    <a:pt x="816829" y="166364"/>
                    <a:pt x="810775" y="166364"/>
                    <a:pt x="807749" y="170018"/>
                  </a:cubicBezTo>
                  <a:cubicBezTo>
                    <a:pt x="804722" y="173672"/>
                    <a:pt x="806740" y="180615"/>
                    <a:pt x="802032" y="183172"/>
                  </a:cubicBezTo>
                  <a:cubicBezTo>
                    <a:pt x="797324" y="185730"/>
                    <a:pt x="799342" y="197058"/>
                    <a:pt x="794970" y="197789"/>
                  </a:cubicBezTo>
                  <a:cubicBezTo>
                    <a:pt x="790935" y="198520"/>
                    <a:pt x="793289" y="178057"/>
                    <a:pt x="789926" y="175864"/>
                  </a:cubicBezTo>
                  <a:cubicBezTo>
                    <a:pt x="786563" y="173672"/>
                    <a:pt x="786899" y="168921"/>
                    <a:pt x="791944" y="168191"/>
                  </a:cubicBezTo>
                  <a:cubicBezTo>
                    <a:pt x="796988" y="167460"/>
                    <a:pt x="800351" y="160882"/>
                    <a:pt x="795643" y="160882"/>
                  </a:cubicBezTo>
                  <a:cubicBezTo>
                    <a:pt x="791271" y="160882"/>
                    <a:pt x="783200" y="155036"/>
                    <a:pt x="780174" y="153574"/>
                  </a:cubicBezTo>
                  <a:cubicBezTo>
                    <a:pt x="777147" y="152113"/>
                    <a:pt x="771767" y="160517"/>
                    <a:pt x="768404" y="157228"/>
                  </a:cubicBezTo>
                  <a:cubicBezTo>
                    <a:pt x="765041" y="153940"/>
                    <a:pt x="768740" y="145901"/>
                    <a:pt x="769077" y="141516"/>
                  </a:cubicBezTo>
                  <a:cubicBezTo>
                    <a:pt x="769413" y="137131"/>
                    <a:pt x="774457" y="143708"/>
                    <a:pt x="778156" y="137862"/>
                  </a:cubicBezTo>
                  <a:cubicBezTo>
                    <a:pt x="781519" y="132015"/>
                    <a:pt x="768404" y="132015"/>
                    <a:pt x="768404" y="126169"/>
                  </a:cubicBezTo>
                  <a:cubicBezTo>
                    <a:pt x="768404" y="119957"/>
                    <a:pt x="757979" y="118495"/>
                    <a:pt x="754616" y="116303"/>
                  </a:cubicBezTo>
                  <a:cubicBezTo>
                    <a:pt x="751254" y="114110"/>
                    <a:pt x="756970" y="104244"/>
                    <a:pt x="755289" y="100225"/>
                  </a:cubicBezTo>
                  <a:cubicBezTo>
                    <a:pt x="753608" y="96205"/>
                    <a:pt x="740829" y="82685"/>
                    <a:pt x="735112" y="84147"/>
                  </a:cubicBezTo>
                  <a:cubicBezTo>
                    <a:pt x="729732" y="85243"/>
                    <a:pt x="728050" y="75742"/>
                    <a:pt x="731413" y="76108"/>
                  </a:cubicBezTo>
                  <a:cubicBezTo>
                    <a:pt x="734440" y="76473"/>
                    <a:pt x="736793" y="73915"/>
                    <a:pt x="742847" y="66242"/>
                  </a:cubicBezTo>
                  <a:cubicBezTo>
                    <a:pt x="748563" y="58568"/>
                    <a:pt x="749572" y="56010"/>
                    <a:pt x="745201" y="54548"/>
                  </a:cubicBezTo>
                  <a:cubicBezTo>
                    <a:pt x="741165" y="53087"/>
                    <a:pt x="738811" y="47971"/>
                    <a:pt x="746209" y="48337"/>
                  </a:cubicBezTo>
                  <a:cubicBezTo>
                    <a:pt x="753608" y="48702"/>
                    <a:pt x="766386" y="54548"/>
                    <a:pt x="770422" y="50894"/>
                  </a:cubicBezTo>
                  <a:cubicBezTo>
                    <a:pt x="774457" y="47240"/>
                    <a:pt x="787572" y="23123"/>
                    <a:pt x="792953" y="14719"/>
                  </a:cubicBezTo>
                  <a:cubicBezTo>
                    <a:pt x="797997" y="6315"/>
                    <a:pt x="789253" y="5218"/>
                    <a:pt x="776811" y="6680"/>
                  </a:cubicBezTo>
                  <a:cubicBezTo>
                    <a:pt x="764369" y="7776"/>
                    <a:pt x="761678" y="833"/>
                    <a:pt x="751254" y="103"/>
                  </a:cubicBezTo>
                  <a:cubicBezTo>
                    <a:pt x="740829" y="-628"/>
                    <a:pt x="721324" y="2660"/>
                    <a:pt x="718634" y="6315"/>
                  </a:cubicBezTo>
                  <a:cubicBezTo>
                    <a:pt x="715944" y="9969"/>
                    <a:pt x="723678" y="13257"/>
                    <a:pt x="722670" y="17277"/>
                  </a:cubicBezTo>
                  <a:cubicBezTo>
                    <a:pt x="721661" y="21296"/>
                    <a:pt x="715271" y="14354"/>
                    <a:pt x="712581" y="16181"/>
                  </a:cubicBezTo>
                  <a:cubicBezTo>
                    <a:pt x="709891" y="17642"/>
                    <a:pt x="713590" y="23123"/>
                    <a:pt x="712581" y="37374"/>
                  </a:cubicBezTo>
                  <a:cubicBezTo>
                    <a:pt x="711572" y="51625"/>
                    <a:pt x="714935" y="52356"/>
                    <a:pt x="718298" y="57837"/>
                  </a:cubicBezTo>
                  <a:cubicBezTo>
                    <a:pt x="721661" y="62953"/>
                    <a:pt x="720988" y="69896"/>
                    <a:pt x="720988" y="79031"/>
                  </a:cubicBezTo>
                  <a:cubicBezTo>
                    <a:pt x="720988" y="87801"/>
                    <a:pt x="713590" y="87435"/>
                    <a:pt x="711236" y="89628"/>
                  </a:cubicBezTo>
                  <a:cubicBezTo>
                    <a:pt x="708882" y="91820"/>
                    <a:pt x="717625" y="94743"/>
                    <a:pt x="715944" y="100590"/>
                  </a:cubicBezTo>
                  <a:cubicBezTo>
                    <a:pt x="714599" y="106437"/>
                    <a:pt x="707201" y="97301"/>
                    <a:pt x="703165" y="99128"/>
                  </a:cubicBezTo>
                  <a:cubicBezTo>
                    <a:pt x="699130" y="100590"/>
                    <a:pt x="695431" y="114476"/>
                    <a:pt x="700139" y="118860"/>
                  </a:cubicBezTo>
                  <a:cubicBezTo>
                    <a:pt x="704510" y="123245"/>
                    <a:pt x="706528" y="122515"/>
                    <a:pt x="702829" y="127630"/>
                  </a:cubicBezTo>
                  <a:cubicBezTo>
                    <a:pt x="699466" y="132746"/>
                    <a:pt x="695431" y="140785"/>
                    <a:pt x="703838" y="148459"/>
                  </a:cubicBezTo>
                  <a:cubicBezTo>
                    <a:pt x="712245" y="156132"/>
                    <a:pt x="727378" y="155401"/>
                    <a:pt x="735448" y="161613"/>
                  </a:cubicBezTo>
                  <a:cubicBezTo>
                    <a:pt x="743519" y="167825"/>
                    <a:pt x="732086" y="164171"/>
                    <a:pt x="735112" y="171114"/>
                  </a:cubicBezTo>
                  <a:cubicBezTo>
                    <a:pt x="738139" y="178057"/>
                    <a:pt x="730068" y="180615"/>
                    <a:pt x="730404" y="185730"/>
                  </a:cubicBezTo>
                  <a:cubicBezTo>
                    <a:pt x="730740" y="190846"/>
                    <a:pt x="733767" y="188288"/>
                    <a:pt x="738139" y="179153"/>
                  </a:cubicBezTo>
                  <a:cubicBezTo>
                    <a:pt x="742174" y="170383"/>
                    <a:pt x="745537" y="181711"/>
                    <a:pt x="745201" y="189384"/>
                  </a:cubicBezTo>
                  <a:cubicBezTo>
                    <a:pt x="744864" y="197058"/>
                    <a:pt x="738811" y="192673"/>
                    <a:pt x="734440" y="200347"/>
                  </a:cubicBezTo>
                  <a:cubicBezTo>
                    <a:pt x="730068" y="208020"/>
                    <a:pt x="725696" y="209116"/>
                    <a:pt x="719307" y="207655"/>
                  </a:cubicBezTo>
                  <a:cubicBezTo>
                    <a:pt x="712581" y="206193"/>
                    <a:pt x="716617" y="218617"/>
                    <a:pt x="719307" y="225560"/>
                  </a:cubicBezTo>
                  <a:cubicBezTo>
                    <a:pt x="721997" y="232503"/>
                    <a:pt x="718634" y="235060"/>
                    <a:pt x="710900" y="232503"/>
                  </a:cubicBezTo>
                  <a:cubicBezTo>
                    <a:pt x="703165" y="229945"/>
                    <a:pt x="698794" y="224464"/>
                    <a:pt x="702493" y="217521"/>
                  </a:cubicBezTo>
                  <a:cubicBezTo>
                    <a:pt x="706192" y="210578"/>
                    <a:pt x="709218" y="202539"/>
                    <a:pt x="704510" y="203270"/>
                  </a:cubicBezTo>
                  <a:cubicBezTo>
                    <a:pt x="700139" y="204001"/>
                    <a:pt x="689714" y="202904"/>
                    <a:pt x="686351" y="197058"/>
                  </a:cubicBezTo>
                  <a:cubicBezTo>
                    <a:pt x="683325" y="191211"/>
                    <a:pt x="688369" y="193769"/>
                    <a:pt x="697785" y="194865"/>
                  </a:cubicBezTo>
                  <a:cubicBezTo>
                    <a:pt x="707201" y="195962"/>
                    <a:pt x="699130" y="187557"/>
                    <a:pt x="706192" y="187557"/>
                  </a:cubicBezTo>
                  <a:cubicBezTo>
                    <a:pt x="713254" y="187557"/>
                    <a:pt x="718298" y="191942"/>
                    <a:pt x="724351" y="186096"/>
                  </a:cubicBezTo>
                  <a:cubicBezTo>
                    <a:pt x="730068" y="179884"/>
                    <a:pt x="720652" y="168191"/>
                    <a:pt x="715608" y="170383"/>
                  </a:cubicBezTo>
                  <a:cubicBezTo>
                    <a:pt x="710900" y="172576"/>
                    <a:pt x="703165" y="174768"/>
                    <a:pt x="703165" y="169287"/>
                  </a:cubicBezTo>
                  <a:cubicBezTo>
                    <a:pt x="703165" y="163440"/>
                    <a:pt x="711572" y="167825"/>
                    <a:pt x="715944" y="166364"/>
                  </a:cubicBezTo>
                  <a:cubicBezTo>
                    <a:pt x="720316" y="165267"/>
                    <a:pt x="713590" y="157959"/>
                    <a:pt x="706528" y="159786"/>
                  </a:cubicBezTo>
                  <a:cubicBezTo>
                    <a:pt x="699466" y="161979"/>
                    <a:pt x="694758" y="162344"/>
                    <a:pt x="689378" y="155401"/>
                  </a:cubicBezTo>
                  <a:cubicBezTo>
                    <a:pt x="683997" y="148459"/>
                    <a:pt x="673909" y="144439"/>
                    <a:pt x="671219" y="160152"/>
                  </a:cubicBezTo>
                  <a:cubicBezTo>
                    <a:pt x="668865" y="175864"/>
                    <a:pt x="659112" y="167460"/>
                    <a:pt x="655413" y="172576"/>
                  </a:cubicBezTo>
                  <a:cubicBezTo>
                    <a:pt x="651714" y="177691"/>
                    <a:pt x="659785" y="181345"/>
                    <a:pt x="669201" y="182076"/>
                  </a:cubicBezTo>
                  <a:cubicBezTo>
                    <a:pt x="678617" y="182442"/>
                    <a:pt x="685342" y="192673"/>
                    <a:pt x="680971" y="192673"/>
                  </a:cubicBezTo>
                  <a:cubicBezTo>
                    <a:pt x="676599" y="192673"/>
                    <a:pt x="678617" y="200347"/>
                    <a:pt x="673573" y="197423"/>
                  </a:cubicBezTo>
                  <a:cubicBezTo>
                    <a:pt x="668865" y="194500"/>
                    <a:pt x="663820" y="197423"/>
                    <a:pt x="667183" y="202174"/>
                  </a:cubicBezTo>
                  <a:cubicBezTo>
                    <a:pt x="670546" y="206924"/>
                    <a:pt x="665838" y="209116"/>
                    <a:pt x="666174" y="213867"/>
                  </a:cubicBezTo>
                  <a:cubicBezTo>
                    <a:pt x="666511" y="218617"/>
                    <a:pt x="658776" y="214232"/>
                    <a:pt x="651714" y="213501"/>
                  </a:cubicBezTo>
                  <a:cubicBezTo>
                    <a:pt x="644316" y="212770"/>
                    <a:pt x="630865" y="215694"/>
                    <a:pt x="621113" y="217886"/>
                  </a:cubicBezTo>
                  <a:cubicBezTo>
                    <a:pt x="611360" y="220444"/>
                    <a:pt x="600599" y="216425"/>
                    <a:pt x="596564" y="210943"/>
                  </a:cubicBezTo>
                  <a:cubicBezTo>
                    <a:pt x="592529" y="205828"/>
                    <a:pt x="586812" y="206559"/>
                    <a:pt x="580086" y="206559"/>
                  </a:cubicBezTo>
                  <a:cubicBezTo>
                    <a:pt x="573024" y="206559"/>
                    <a:pt x="575378" y="198885"/>
                    <a:pt x="566299" y="198520"/>
                  </a:cubicBezTo>
                  <a:cubicBezTo>
                    <a:pt x="557219" y="198154"/>
                    <a:pt x="559237" y="189019"/>
                    <a:pt x="558228" y="183903"/>
                  </a:cubicBezTo>
                  <a:cubicBezTo>
                    <a:pt x="557219" y="178788"/>
                    <a:pt x="539060" y="180249"/>
                    <a:pt x="532670" y="184999"/>
                  </a:cubicBezTo>
                  <a:cubicBezTo>
                    <a:pt x="525945" y="189750"/>
                    <a:pt x="513166" y="187923"/>
                    <a:pt x="509803" y="196693"/>
                  </a:cubicBezTo>
                  <a:cubicBezTo>
                    <a:pt x="506440" y="205462"/>
                    <a:pt x="512830" y="204366"/>
                    <a:pt x="516865" y="204366"/>
                  </a:cubicBezTo>
                  <a:cubicBezTo>
                    <a:pt x="522246" y="204366"/>
                    <a:pt x="521573" y="197058"/>
                    <a:pt x="531325" y="198520"/>
                  </a:cubicBezTo>
                  <a:cubicBezTo>
                    <a:pt x="541078" y="199981"/>
                    <a:pt x="547803" y="186826"/>
                    <a:pt x="552175" y="191577"/>
                  </a:cubicBezTo>
                  <a:cubicBezTo>
                    <a:pt x="556210" y="196327"/>
                    <a:pt x="535697" y="205828"/>
                    <a:pt x="526617" y="207289"/>
                  </a:cubicBezTo>
                  <a:cubicBezTo>
                    <a:pt x="517538" y="208751"/>
                    <a:pt x="519555" y="217521"/>
                    <a:pt x="528299" y="232503"/>
                  </a:cubicBezTo>
                  <a:cubicBezTo>
                    <a:pt x="537042" y="247484"/>
                    <a:pt x="524600" y="239080"/>
                    <a:pt x="524600" y="246388"/>
                  </a:cubicBezTo>
                  <a:cubicBezTo>
                    <a:pt x="524600" y="253696"/>
                    <a:pt x="508458" y="243830"/>
                    <a:pt x="514847" y="241638"/>
                  </a:cubicBezTo>
                  <a:cubicBezTo>
                    <a:pt x="521573" y="239080"/>
                    <a:pt x="518210" y="231406"/>
                    <a:pt x="513166" y="226656"/>
                  </a:cubicBezTo>
                  <a:cubicBezTo>
                    <a:pt x="508122" y="221906"/>
                    <a:pt x="504423" y="226656"/>
                    <a:pt x="505095" y="221540"/>
                  </a:cubicBezTo>
                  <a:cubicBezTo>
                    <a:pt x="505768" y="216425"/>
                    <a:pt x="499715" y="221906"/>
                    <a:pt x="494671" y="217521"/>
                  </a:cubicBezTo>
                  <a:cubicBezTo>
                    <a:pt x="489963" y="213136"/>
                    <a:pt x="487272" y="209482"/>
                    <a:pt x="480883" y="213501"/>
                  </a:cubicBezTo>
                  <a:cubicBezTo>
                    <a:pt x="474157" y="217521"/>
                    <a:pt x="466759" y="216425"/>
                    <a:pt x="452299" y="219348"/>
                  </a:cubicBezTo>
                  <a:cubicBezTo>
                    <a:pt x="437839" y="222271"/>
                    <a:pt x="411273" y="221540"/>
                    <a:pt x="406228" y="215694"/>
                  </a:cubicBezTo>
                  <a:cubicBezTo>
                    <a:pt x="401520" y="209847"/>
                    <a:pt x="418671" y="199981"/>
                    <a:pt x="423715" y="201443"/>
                  </a:cubicBezTo>
                  <a:cubicBezTo>
                    <a:pt x="428759" y="202904"/>
                    <a:pt x="425733" y="194865"/>
                    <a:pt x="417998" y="187557"/>
                  </a:cubicBezTo>
                  <a:cubicBezTo>
                    <a:pt x="409928" y="180249"/>
                    <a:pt x="392441" y="175864"/>
                    <a:pt x="392777" y="180249"/>
                  </a:cubicBezTo>
                  <a:cubicBezTo>
                    <a:pt x="393113" y="184634"/>
                    <a:pt x="382689" y="180615"/>
                    <a:pt x="369910" y="177691"/>
                  </a:cubicBezTo>
                  <a:cubicBezTo>
                    <a:pt x="357131" y="174768"/>
                    <a:pt x="355450" y="169652"/>
                    <a:pt x="347043" y="169287"/>
                  </a:cubicBezTo>
                  <a:cubicBezTo>
                    <a:pt x="338972" y="168921"/>
                    <a:pt x="326193" y="165998"/>
                    <a:pt x="316441" y="157228"/>
                  </a:cubicBezTo>
                  <a:cubicBezTo>
                    <a:pt x="306689" y="148459"/>
                    <a:pt x="283822" y="150651"/>
                    <a:pt x="281132" y="158690"/>
                  </a:cubicBezTo>
                  <a:cubicBezTo>
                    <a:pt x="278441" y="166729"/>
                    <a:pt x="270707" y="166364"/>
                    <a:pt x="262972" y="166364"/>
                  </a:cubicBezTo>
                  <a:cubicBezTo>
                    <a:pt x="255238" y="166364"/>
                    <a:pt x="266335" y="156498"/>
                    <a:pt x="263645" y="154671"/>
                  </a:cubicBezTo>
                  <a:cubicBezTo>
                    <a:pt x="259946" y="152478"/>
                    <a:pt x="263981" y="141150"/>
                    <a:pt x="258601" y="140420"/>
                  </a:cubicBezTo>
                  <a:cubicBezTo>
                    <a:pt x="253220" y="139689"/>
                    <a:pt x="247840" y="167094"/>
                    <a:pt x="237415" y="166364"/>
                  </a:cubicBezTo>
                  <a:cubicBezTo>
                    <a:pt x="226990" y="165633"/>
                    <a:pt x="222619" y="137131"/>
                    <a:pt x="213875" y="129823"/>
                  </a:cubicBezTo>
                  <a:cubicBezTo>
                    <a:pt x="205132" y="122515"/>
                    <a:pt x="197397" y="122149"/>
                    <a:pt x="204459" y="133111"/>
                  </a:cubicBezTo>
                  <a:cubicBezTo>
                    <a:pt x="211858" y="144074"/>
                    <a:pt x="198070" y="136400"/>
                    <a:pt x="199079" y="143708"/>
                  </a:cubicBezTo>
                  <a:cubicBezTo>
                    <a:pt x="199751" y="151016"/>
                    <a:pt x="187309" y="159421"/>
                    <a:pt x="187645" y="155401"/>
                  </a:cubicBezTo>
                  <a:cubicBezTo>
                    <a:pt x="187982" y="151382"/>
                    <a:pt x="180583" y="146997"/>
                    <a:pt x="172513" y="158325"/>
                  </a:cubicBezTo>
                  <a:cubicBezTo>
                    <a:pt x="164106" y="169652"/>
                    <a:pt x="158389" y="168191"/>
                    <a:pt x="157716" y="164171"/>
                  </a:cubicBezTo>
                  <a:cubicBezTo>
                    <a:pt x="157044" y="160152"/>
                    <a:pt x="132495" y="174768"/>
                    <a:pt x="133504" y="179518"/>
                  </a:cubicBezTo>
                  <a:cubicBezTo>
                    <a:pt x="134513" y="184269"/>
                    <a:pt x="129805" y="187923"/>
                    <a:pt x="123079" y="187557"/>
                  </a:cubicBezTo>
                  <a:cubicBezTo>
                    <a:pt x="116353" y="187192"/>
                    <a:pt x="121734" y="180615"/>
                    <a:pt x="126778" y="177326"/>
                  </a:cubicBezTo>
                  <a:cubicBezTo>
                    <a:pt x="132495" y="173672"/>
                    <a:pt x="148637" y="158690"/>
                    <a:pt x="157044" y="156863"/>
                  </a:cubicBezTo>
                  <a:cubicBezTo>
                    <a:pt x="164442" y="155401"/>
                    <a:pt x="177557" y="149189"/>
                    <a:pt x="180920" y="144804"/>
                  </a:cubicBezTo>
                  <a:cubicBezTo>
                    <a:pt x="180583" y="144804"/>
                    <a:pt x="180583" y="144804"/>
                    <a:pt x="180247" y="144804"/>
                  </a:cubicBezTo>
                  <a:cubicBezTo>
                    <a:pt x="166460" y="145170"/>
                    <a:pt x="153344" y="149189"/>
                    <a:pt x="140566" y="153209"/>
                  </a:cubicBezTo>
                  <a:cubicBezTo>
                    <a:pt x="139221" y="153574"/>
                    <a:pt x="138212" y="153940"/>
                    <a:pt x="136867" y="154305"/>
                  </a:cubicBezTo>
                  <a:cubicBezTo>
                    <a:pt x="133840" y="155401"/>
                    <a:pt x="130477" y="156498"/>
                    <a:pt x="127115" y="157228"/>
                  </a:cubicBezTo>
                  <a:cubicBezTo>
                    <a:pt x="126106" y="157959"/>
                    <a:pt x="125433" y="159421"/>
                    <a:pt x="126442" y="161248"/>
                  </a:cubicBezTo>
                  <a:cubicBezTo>
                    <a:pt x="129132" y="167825"/>
                    <a:pt x="117699" y="160517"/>
                    <a:pt x="115345" y="164902"/>
                  </a:cubicBezTo>
                  <a:cubicBezTo>
                    <a:pt x="112991" y="169287"/>
                    <a:pt x="108283" y="164537"/>
                    <a:pt x="111982" y="161979"/>
                  </a:cubicBezTo>
                  <a:cubicBezTo>
                    <a:pt x="112318" y="161613"/>
                    <a:pt x="112318" y="161613"/>
                    <a:pt x="112654" y="161248"/>
                  </a:cubicBezTo>
                  <a:cubicBezTo>
                    <a:pt x="108283" y="162344"/>
                    <a:pt x="103911" y="163075"/>
                    <a:pt x="99203" y="163440"/>
                  </a:cubicBezTo>
                  <a:cubicBezTo>
                    <a:pt x="97858" y="163806"/>
                    <a:pt x="95840" y="164171"/>
                    <a:pt x="93486" y="164171"/>
                  </a:cubicBezTo>
                  <a:cubicBezTo>
                    <a:pt x="85079" y="164171"/>
                    <a:pt x="77009" y="171114"/>
                    <a:pt x="82389" y="175864"/>
                  </a:cubicBezTo>
                  <a:cubicBezTo>
                    <a:pt x="87770" y="180615"/>
                    <a:pt x="91469" y="183172"/>
                    <a:pt x="88778" y="186461"/>
                  </a:cubicBezTo>
                  <a:cubicBezTo>
                    <a:pt x="86088" y="189750"/>
                    <a:pt x="77345" y="178057"/>
                    <a:pt x="65239" y="179153"/>
                  </a:cubicBezTo>
                  <a:cubicBezTo>
                    <a:pt x="53133" y="180249"/>
                    <a:pt x="28920" y="163440"/>
                    <a:pt x="28920" y="159421"/>
                  </a:cubicBezTo>
                  <a:cubicBezTo>
                    <a:pt x="28920" y="156132"/>
                    <a:pt x="11770" y="158325"/>
                    <a:pt x="0" y="156863"/>
                  </a:cubicBezTo>
                  <a:lnTo>
                    <a:pt x="0" y="437497"/>
                  </a:lnTo>
                  <a:cubicBezTo>
                    <a:pt x="0" y="437497"/>
                    <a:pt x="6053" y="442613"/>
                    <a:pt x="8407" y="439324"/>
                  </a:cubicBezTo>
                  <a:cubicBezTo>
                    <a:pt x="10761" y="436035"/>
                    <a:pt x="14796" y="440420"/>
                    <a:pt x="22867" y="436035"/>
                  </a:cubicBezTo>
                  <a:cubicBezTo>
                    <a:pt x="30602" y="431650"/>
                    <a:pt x="33628" y="440786"/>
                    <a:pt x="33628" y="445170"/>
                  </a:cubicBezTo>
                  <a:cubicBezTo>
                    <a:pt x="33628" y="449555"/>
                    <a:pt x="44725" y="456498"/>
                    <a:pt x="49433" y="463441"/>
                  </a:cubicBezTo>
                  <a:cubicBezTo>
                    <a:pt x="54141" y="470384"/>
                    <a:pt x="56495" y="476596"/>
                    <a:pt x="61540" y="472576"/>
                  </a:cubicBezTo>
                  <a:cubicBezTo>
                    <a:pt x="66584" y="468922"/>
                    <a:pt x="76000" y="466730"/>
                    <a:pt x="76000" y="459421"/>
                  </a:cubicBezTo>
                  <a:cubicBezTo>
                    <a:pt x="76000" y="452479"/>
                    <a:pt x="97185" y="451382"/>
                    <a:pt x="97185" y="460518"/>
                  </a:cubicBezTo>
                  <a:cubicBezTo>
                    <a:pt x="97185" y="469653"/>
                    <a:pt x="118707" y="480615"/>
                    <a:pt x="130814" y="505463"/>
                  </a:cubicBezTo>
                  <a:cubicBezTo>
                    <a:pt x="142920" y="530311"/>
                    <a:pt x="140902" y="535792"/>
                    <a:pt x="158389" y="543831"/>
                  </a:cubicBezTo>
                  <a:cubicBezTo>
                    <a:pt x="175875" y="551870"/>
                    <a:pt x="175539" y="556255"/>
                    <a:pt x="173185" y="563198"/>
                  </a:cubicBezTo>
                  <a:cubicBezTo>
                    <a:pt x="170831" y="570140"/>
                    <a:pt x="183946" y="574160"/>
                    <a:pt x="176548" y="580006"/>
                  </a:cubicBezTo>
                  <a:cubicBezTo>
                    <a:pt x="173858" y="582199"/>
                    <a:pt x="169822" y="585487"/>
                    <a:pt x="165787" y="588776"/>
                  </a:cubicBezTo>
                  <a:cubicBezTo>
                    <a:pt x="166123" y="592430"/>
                    <a:pt x="168813" y="594623"/>
                    <a:pt x="172513" y="597911"/>
                  </a:cubicBezTo>
                  <a:cubicBezTo>
                    <a:pt x="174867" y="600104"/>
                    <a:pt x="172176" y="601200"/>
                    <a:pt x="169822" y="602296"/>
                  </a:cubicBezTo>
                  <a:cubicBezTo>
                    <a:pt x="169822" y="602296"/>
                    <a:pt x="170159" y="602296"/>
                    <a:pt x="170159" y="602296"/>
                  </a:cubicBezTo>
                  <a:cubicBezTo>
                    <a:pt x="177893" y="602296"/>
                    <a:pt x="186973" y="609239"/>
                    <a:pt x="187309" y="618009"/>
                  </a:cubicBezTo>
                  <a:cubicBezTo>
                    <a:pt x="187982" y="618374"/>
                    <a:pt x="188318" y="618740"/>
                    <a:pt x="188654" y="619836"/>
                  </a:cubicBezTo>
                  <a:cubicBezTo>
                    <a:pt x="190672" y="622028"/>
                    <a:pt x="192017" y="624952"/>
                    <a:pt x="192353" y="628240"/>
                  </a:cubicBezTo>
                  <a:cubicBezTo>
                    <a:pt x="193698" y="630433"/>
                    <a:pt x="194371" y="632625"/>
                    <a:pt x="195043" y="634818"/>
                  </a:cubicBezTo>
                  <a:cubicBezTo>
                    <a:pt x="198406" y="631894"/>
                    <a:pt x="204459" y="642857"/>
                    <a:pt x="207486" y="644684"/>
                  </a:cubicBezTo>
                  <a:cubicBezTo>
                    <a:pt x="210512" y="646876"/>
                    <a:pt x="213875" y="652723"/>
                    <a:pt x="208495" y="652723"/>
                  </a:cubicBezTo>
                  <a:cubicBezTo>
                    <a:pt x="203451" y="652723"/>
                    <a:pt x="204123" y="663320"/>
                    <a:pt x="207822" y="663685"/>
                  </a:cubicBezTo>
                  <a:cubicBezTo>
                    <a:pt x="211521" y="664050"/>
                    <a:pt x="211185" y="669897"/>
                    <a:pt x="211185" y="673551"/>
                  </a:cubicBezTo>
                  <a:cubicBezTo>
                    <a:pt x="211185" y="677205"/>
                    <a:pt x="223291" y="682321"/>
                    <a:pt x="227663" y="680859"/>
                  </a:cubicBezTo>
                  <a:cubicBezTo>
                    <a:pt x="232034" y="679398"/>
                    <a:pt x="236406" y="684148"/>
                    <a:pt x="238424" y="688533"/>
                  </a:cubicBezTo>
                  <a:cubicBezTo>
                    <a:pt x="240442" y="692918"/>
                    <a:pt x="248849" y="696206"/>
                    <a:pt x="251875" y="693283"/>
                  </a:cubicBezTo>
                  <a:cubicBezTo>
                    <a:pt x="254902" y="690360"/>
                    <a:pt x="256919" y="698399"/>
                    <a:pt x="257592" y="704245"/>
                  </a:cubicBezTo>
                  <a:cubicBezTo>
                    <a:pt x="258264" y="710092"/>
                    <a:pt x="265326" y="706803"/>
                    <a:pt x="269362" y="706438"/>
                  </a:cubicBezTo>
                  <a:cubicBezTo>
                    <a:pt x="273397" y="706072"/>
                    <a:pt x="276087" y="713015"/>
                    <a:pt x="278778" y="711553"/>
                  </a:cubicBezTo>
                  <a:cubicBezTo>
                    <a:pt x="284831" y="708996"/>
                    <a:pt x="286848" y="721420"/>
                    <a:pt x="290884" y="728728"/>
                  </a:cubicBezTo>
                  <a:lnTo>
                    <a:pt x="720988" y="726170"/>
                  </a:lnTo>
                  <a:cubicBezTo>
                    <a:pt x="720988" y="726170"/>
                    <a:pt x="721324" y="713746"/>
                    <a:pt x="726369" y="718131"/>
                  </a:cubicBezTo>
                  <a:cubicBezTo>
                    <a:pt x="731413" y="722516"/>
                    <a:pt x="726705" y="729458"/>
                    <a:pt x="732758" y="732382"/>
                  </a:cubicBezTo>
                  <a:cubicBezTo>
                    <a:pt x="738811" y="734940"/>
                    <a:pt x="742847" y="739325"/>
                    <a:pt x="746209" y="737863"/>
                  </a:cubicBezTo>
                  <a:cubicBezTo>
                    <a:pt x="749572" y="736401"/>
                    <a:pt x="754953" y="730920"/>
                    <a:pt x="760669" y="738594"/>
                  </a:cubicBezTo>
                  <a:cubicBezTo>
                    <a:pt x="766050" y="746267"/>
                    <a:pt x="770422" y="739690"/>
                    <a:pt x="773448" y="744440"/>
                  </a:cubicBezTo>
                  <a:cubicBezTo>
                    <a:pt x="776811" y="749191"/>
                    <a:pt x="782528" y="753210"/>
                    <a:pt x="786899" y="746998"/>
                  </a:cubicBezTo>
                  <a:cubicBezTo>
                    <a:pt x="790262" y="742248"/>
                    <a:pt x="803041" y="748094"/>
                    <a:pt x="809094" y="750652"/>
                  </a:cubicBezTo>
                  <a:cubicBezTo>
                    <a:pt x="816829" y="743344"/>
                    <a:pt x="822545" y="728362"/>
                    <a:pt x="829607" y="728362"/>
                  </a:cubicBezTo>
                  <a:cubicBezTo>
                    <a:pt x="838687" y="728362"/>
                    <a:pt x="861554" y="730920"/>
                    <a:pt x="862899" y="744440"/>
                  </a:cubicBezTo>
                  <a:cubicBezTo>
                    <a:pt x="864244" y="758326"/>
                    <a:pt x="878032" y="745171"/>
                    <a:pt x="879377" y="758326"/>
                  </a:cubicBezTo>
                  <a:cubicBezTo>
                    <a:pt x="880386" y="769288"/>
                    <a:pt x="889802" y="778058"/>
                    <a:pt x="888120" y="783904"/>
                  </a:cubicBezTo>
                  <a:cubicBezTo>
                    <a:pt x="890811" y="785732"/>
                    <a:pt x="894173" y="788289"/>
                    <a:pt x="896864" y="791213"/>
                  </a:cubicBezTo>
                  <a:cubicBezTo>
                    <a:pt x="901235" y="789386"/>
                    <a:pt x="913005" y="791578"/>
                    <a:pt x="920740" y="794867"/>
                  </a:cubicBezTo>
                  <a:cubicBezTo>
                    <a:pt x="930492" y="798886"/>
                    <a:pt x="944952" y="790116"/>
                    <a:pt x="949660" y="803637"/>
                  </a:cubicBezTo>
                  <a:cubicBezTo>
                    <a:pt x="954368" y="817522"/>
                    <a:pt x="965801" y="827754"/>
                    <a:pt x="955040" y="828850"/>
                  </a:cubicBezTo>
                  <a:cubicBezTo>
                    <a:pt x="945961" y="829581"/>
                    <a:pt x="934191" y="814964"/>
                    <a:pt x="934863" y="823003"/>
                  </a:cubicBezTo>
                  <a:cubicBezTo>
                    <a:pt x="935536" y="831042"/>
                    <a:pt x="930156" y="827023"/>
                    <a:pt x="930156" y="839081"/>
                  </a:cubicBezTo>
                  <a:cubicBezTo>
                    <a:pt x="930156" y="851140"/>
                    <a:pt x="923094" y="868314"/>
                    <a:pt x="919058" y="867583"/>
                  </a:cubicBezTo>
                  <a:cubicBezTo>
                    <a:pt x="919058" y="867583"/>
                    <a:pt x="918722" y="867583"/>
                    <a:pt x="918722" y="867218"/>
                  </a:cubicBezTo>
                  <a:cubicBezTo>
                    <a:pt x="918049" y="871968"/>
                    <a:pt x="918049" y="877814"/>
                    <a:pt x="921412" y="881469"/>
                  </a:cubicBezTo>
                  <a:cubicBezTo>
                    <a:pt x="926793" y="877084"/>
                    <a:pt x="934191" y="869410"/>
                    <a:pt x="940580" y="869776"/>
                  </a:cubicBezTo>
                  <a:cubicBezTo>
                    <a:pt x="951005" y="870506"/>
                    <a:pt x="953695" y="877814"/>
                    <a:pt x="960757" y="872333"/>
                  </a:cubicBezTo>
                  <a:cubicBezTo>
                    <a:pt x="967819" y="866487"/>
                    <a:pt x="969164" y="864294"/>
                    <a:pt x="970509" y="868314"/>
                  </a:cubicBezTo>
                  <a:cubicBezTo>
                    <a:pt x="970846" y="868679"/>
                    <a:pt x="970509" y="869410"/>
                    <a:pt x="970173" y="870141"/>
                  </a:cubicBezTo>
                  <a:cubicBezTo>
                    <a:pt x="972863" y="868314"/>
                    <a:pt x="974545" y="866852"/>
                    <a:pt x="974881" y="865756"/>
                  </a:cubicBezTo>
                  <a:cubicBezTo>
                    <a:pt x="975217" y="863564"/>
                    <a:pt x="974545" y="861006"/>
                    <a:pt x="973872" y="858448"/>
                  </a:cubicBezTo>
                  <a:cubicBezTo>
                    <a:pt x="966810" y="859544"/>
                    <a:pt x="964793" y="860275"/>
                    <a:pt x="962775" y="854794"/>
                  </a:cubicBezTo>
                  <a:cubicBezTo>
                    <a:pt x="960085" y="846755"/>
                    <a:pt x="983624" y="838716"/>
                    <a:pt x="994722" y="840177"/>
                  </a:cubicBezTo>
                  <a:cubicBezTo>
                    <a:pt x="1005146" y="841639"/>
                    <a:pt x="1012545" y="833235"/>
                    <a:pt x="1016244" y="838350"/>
                  </a:cubicBezTo>
                  <a:cubicBezTo>
                    <a:pt x="1022969" y="831408"/>
                    <a:pt x="1034403" y="819715"/>
                    <a:pt x="1037093" y="819715"/>
                  </a:cubicBezTo>
                  <a:cubicBezTo>
                    <a:pt x="1041129" y="819715"/>
                    <a:pt x="1090562" y="818984"/>
                    <a:pt x="1090562" y="818984"/>
                  </a:cubicBezTo>
                  <a:cubicBezTo>
                    <a:pt x="1090562" y="818984"/>
                    <a:pt x="1107712" y="806560"/>
                    <a:pt x="1110066" y="795232"/>
                  </a:cubicBezTo>
                  <a:cubicBezTo>
                    <a:pt x="1112420" y="783904"/>
                    <a:pt x="1123518" y="756864"/>
                    <a:pt x="1129907" y="762711"/>
                  </a:cubicBezTo>
                  <a:cubicBezTo>
                    <a:pt x="1136296" y="768557"/>
                    <a:pt x="1150084" y="764172"/>
                    <a:pt x="1150756" y="769653"/>
                  </a:cubicBezTo>
                  <a:cubicBezTo>
                    <a:pt x="1151093" y="774769"/>
                    <a:pt x="1146049" y="793040"/>
                    <a:pt x="1163871" y="820445"/>
                  </a:cubicBezTo>
                  <a:cubicBezTo>
                    <a:pt x="1170261" y="815695"/>
                    <a:pt x="1176650" y="812041"/>
                    <a:pt x="1180349" y="812406"/>
                  </a:cubicBezTo>
                  <a:cubicBezTo>
                    <a:pt x="1186739" y="812772"/>
                    <a:pt x="1195818" y="802906"/>
                    <a:pt x="1198845" y="797059"/>
                  </a:cubicBezTo>
                  <a:cubicBezTo>
                    <a:pt x="1201535" y="790847"/>
                    <a:pt x="1205570" y="802906"/>
                    <a:pt x="1199854" y="804733"/>
                  </a:cubicBezTo>
                  <a:cubicBezTo>
                    <a:pt x="1194473" y="806925"/>
                    <a:pt x="1204225" y="811675"/>
                    <a:pt x="1213977" y="811310"/>
                  </a:cubicBezTo>
                  <a:cubicBezTo>
                    <a:pt x="1223730" y="810945"/>
                    <a:pt x="1209606" y="815330"/>
                    <a:pt x="1202208" y="814964"/>
                  </a:cubicBezTo>
                  <a:cubicBezTo>
                    <a:pt x="1194809" y="814599"/>
                    <a:pt x="1191783" y="815695"/>
                    <a:pt x="1182031" y="827023"/>
                  </a:cubicBezTo>
                  <a:cubicBezTo>
                    <a:pt x="1172278" y="838350"/>
                    <a:pt x="1174632" y="841639"/>
                    <a:pt x="1180349" y="847486"/>
                  </a:cubicBezTo>
                  <a:cubicBezTo>
                    <a:pt x="1185730" y="853332"/>
                    <a:pt x="1193128" y="850774"/>
                    <a:pt x="1200862" y="843101"/>
                  </a:cubicBezTo>
                  <a:cubicBezTo>
                    <a:pt x="1208597" y="835427"/>
                    <a:pt x="1208261" y="827754"/>
                    <a:pt x="1215659" y="828119"/>
                  </a:cubicBezTo>
                  <a:cubicBezTo>
                    <a:pt x="1218685" y="828119"/>
                    <a:pt x="1223393" y="827023"/>
                    <a:pt x="1228774" y="825196"/>
                  </a:cubicBezTo>
                  <a:cubicBezTo>
                    <a:pt x="1229446" y="824465"/>
                    <a:pt x="1230119" y="823369"/>
                    <a:pt x="1230791" y="823003"/>
                  </a:cubicBezTo>
                  <a:cubicBezTo>
                    <a:pt x="1232473" y="821542"/>
                    <a:pt x="1234154" y="820080"/>
                    <a:pt x="1235836" y="818618"/>
                  </a:cubicBezTo>
                  <a:cubicBezTo>
                    <a:pt x="1236508" y="817887"/>
                    <a:pt x="1237181" y="817522"/>
                    <a:pt x="1237853" y="816791"/>
                  </a:cubicBezTo>
                  <a:cubicBezTo>
                    <a:pt x="1241216" y="813503"/>
                    <a:pt x="1245252" y="811675"/>
                    <a:pt x="1249960" y="811675"/>
                  </a:cubicBezTo>
                  <a:cubicBezTo>
                    <a:pt x="1250968" y="811675"/>
                    <a:pt x="1251977" y="811675"/>
                    <a:pt x="1252986" y="812041"/>
                  </a:cubicBezTo>
                  <a:cubicBezTo>
                    <a:pt x="1253659" y="810945"/>
                    <a:pt x="1254331" y="810214"/>
                    <a:pt x="1255004" y="809118"/>
                  </a:cubicBezTo>
                  <a:cubicBezTo>
                    <a:pt x="1255004" y="808752"/>
                    <a:pt x="1254667" y="808021"/>
                    <a:pt x="1254667" y="807291"/>
                  </a:cubicBezTo>
                  <a:cubicBezTo>
                    <a:pt x="1254667" y="805098"/>
                    <a:pt x="1258367" y="804002"/>
                    <a:pt x="1263075" y="802906"/>
                  </a:cubicBezTo>
                  <a:cubicBezTo>
                    <a:pt x="1263411" y="802906"/>
                    <a:pt x="1263411" y="802540"/>
                    <a:pt x="1263747" y="802540"/>
                  </a:cubicBezTo>
                  <a:cubicBezTo>
                    <a:pt x="1265429" y="797425"/>
                    <a:pt x="1269464" y="793405"/>
                    <a:pt x="1274172" y="791578"/>
                  </a:cubicBezTo>
                  <a:cubicBezTo>
                    <a:pt x="1272827" y="791213"/>
                    <a:pt x="1271145" y="790847"/>
                    <a:pt x="1269464" y="791213"/>
                  </a:cubicBezTo>
                  <a:cubicBezTo>
                    <a:pt x="1264756" y="791943"/>
                    <a:pt x="1268455" y="783174"/>
                    <a:pt x="1269128" y="778789"/>
                  </a:cubicBezTo>
                  <a:cubicBezTo>
                    <a:pt x="1269800" y="774404"/>
                    <a:pt x="1258703" y="780981"/>
                    <a:pt x="1258367" y="786097"/>
                  </a:cubicBezTo>
                  <a:cubicBezTo>
                    <a:pt x="1258030" y="791213"/>
                    <a:pt x="1250296" y="793405"/>
                    <a:pt x="1250296" y="796694"/>
                  </a:cubicBezTo>
                  <a:cubicBezTo>
                    <a:pt x="1250296" y="806194"/>
                    <a:pt x="1249287" y="801079"/>
                    <a:pt x="1243570" y="804367"/>
                  </a:cubicBezTo>
                  <a:cubicBezTo>
                    <a:pt x="1238190" y="807656"/>
                    <a:pt x="1216668" y="804367"/>
                    <a:pt x="1215995" y="798521"/>
                  </a:cubicBezTo>
                  <a:cubicBezTo>
                    <a:pt x="1215323" y="792674"/>
                    <a:pt x="1199854" y="790116"/>
                    <a:pt x="1199181" y="782443"/>
                  </a:cubicBezTo>
                  <a:cubicBezTo>
                    <a:pt x="1199181" y="782077"/>
                    <a:pt x="1199181" y="781712"/>
                    <a:pt x="1198845" y="781347"/>
                  </a:cubicBezTo>
                  <a:cubicBezTo>
                    <a:pt x="1194809" y="778058"/>
                    <a:pt x="1192119" y="772942"/>
                    <a:pt x="1192455" y="767461"/>
                  </a:cubicBezTo>
                  <a:cubicBezTo>
                    <a:pt x="1192792" y="763076"/>
                    <a:pt x="1193800" y="759422"/>
                    <a:pt x="1195146" y="755403"/>
                  </a:cubicBezTo>
                  <a:cubicBezTo>
                    <a:pt x="1194809" y="755037"/>
                    <a:pt x="1194809" y="755037"/>
                    <a:pt x="1194473" y="754672"/>
                  </a:cubicBezTo>
                  <a:cubicBezTo>
                    <a:pt x="1193128" y="755037"/>
                    <a:pt x="1191447" y="756133"/>
                    <a:pt x="1189765" y="757595"/>
                  </a:cubicBezTo>
                  <a:cubicBezTo>
                    <a:pt x="1184048" y="764172"/>
                    <a:pt x="1180349" y="753941"/>
                    <a:pt x="1188420" y="750287"/>
                  </a:cubicBezTo>
                  <a:cubicBezTo>
                    <a:pt x="1189429" y="749921"/>
                    <a:pt x="1190438" y="749556"/>
                    <a:pt x="1191447" y="748825"/>
                  </a:cubicBezTo>
                  <a:cubicBezTo>
                    <a:pt x="1191447" y="748825"/>
                    <a:pt x="1191447" y="748825"/>
                    <a:pt x="1191447" y="748460"/>
                  </a:cubicBezTo>
                  <a:cubicBezTo>
                    <a:pt x="1189765" y="746267"/>
                    <a:pt x="1188084" y="743710"/>
                    <a:pt x="1187411" y="741152"/>
                  </a:cubicBezTo>
                  <a:cubicBezTo>
                    <a:pt x="1186402" y="737863"/>
                    <a:pt x="1186739" y="733478"/>
                    <a:pt x="1188084" y="729824"/>
                  </a:cubicBezTo>
                  <a:cubicBezTo>
                    <a:pt x="1183376" y="728728"/>
                    <a:pt x="1179677" y="726170"/>
                    <a:pt x="1177659" y="722150"/>
                  </a:cubicBezTo>
                  <a:cubicBezTo>
                    <a:pt x="1161517" y="725804"/>
                    <a:pt x="1143358" y="734574"/>
                    <a:pt x="1136296" y="739325"/>
                  </a:cubicBezTo>
                  <a:cubicBezTo>
                    <a:pt x="1124190" y="747364"/>
                    <a:pt x="1109058" y="773308"/>
                    <a:pt x="1102332" y="773308"/>
                  </a:cubicBezTo>
                  <a:cubicBezTo>
                    <a:pt x="1095606" y="773308"/>
                    <a:pt x="1113765" y="759422"/>
                    <a:pt x="1116456" y="754306"/>
                  </a:cubicBezTo>
                  <a:cubicBezTo>
                    <a:pt x="1119146" y="749191"/>
                    <a:pt x="1115783" y="743710"/>
                    <a:pt x="1119482" y="745902"/>
                  </a:cubicBezTo>
                  <a:cubicBezTo>
                    <a:pt x="1123181" y="748094"/>
                    <a:pt x="1133942" y="728362"/>
                    <a:pt x="1141341" y="721785"/>
                  </a:cubicBezTo>
                  <a:cubicBezTo>
                    <a:pt x="1148739" y="715208"/>
                    <a:pt x="1156473" y="721420"/>
                    <a:pt x="1157482" y="715938"/>
                  </a:cubicBezTo>
                  <a:cubicBezTo>
                    <a:pt x="1158491" y="710823"/>
                    <a:pt x="1161854" y="707169"/>
                    <a:pt x="1168916" y="699860"/>
                  </a:cubicBezTo>
                  <a:cubicBezTo>
                    <a:pt x="1170597" y="698033"/>
                    <a:pt x="1175978" y="696937"/>
                    <a:pt x="1183712" y="696206"/>
                  </a:cubicBezTo>
                  <a:cubicBezTo>
                    <a:pt x="1185730" y="695110"/>
                    <a:pt x="1188420" y="694379"/>
                    <a:pt x="1191110" y="694379"/>
                  </a:cubicBezTo>
                  <a:cubicBezTo>
                    <a:pt x="1192792" y="694379"/>
                    <a:pt x="1194473" y="694745"/>
                    <a:pt x="1195818" y="695110"/>
                  </a:cubicBezTo>
                  <a:cubicBezTo>
                    <a:pt x="1213305" y="694014"/>
                    <a:pt x="1235499" y="694014"/>
                    <a:pt x="1250296" y="694014"/>
                  </a:cubicBezTo>
                  <a:cubicBezTo>
                    <a:pt x="1252314" y="693648"/>
                    <a:pt x="1254667" y="693648"/>
                    <a:pt x="1256685" y="694014"/>
                  </a:cubicBezTo>
                  <a:cubicBezTo>
                    <a:pt x="1261393" y="694014"/>
                    <a:pt x="1264756" y="694014"/>
                    <a:pt x="1266101" y="694379"/>
                  </a:cubicBezTo>
                  <a:cubicBezTo>
                    <a:pt x="1274172" y="694745"/>
                    <a:pt x="1289641" y="682321"/>
                    <a:pt x="1294013" y="673916"/>
                  </a:cubicBezTo>
                  <a:cubicBezTo>
                    <a:pt x="1298384" y="665877"/>
                    <a:pt x="1304437" y="665877"/>
                    <a:pt x="1315535" y="666608"/>
                  </a:cubicBezTo>
                  <a:cubicBezTo>
                    <a:pt x="1326632" y="667339"/>
                    <a:pt x="1331676" y="655646"/>
                    <a:pt x="1337393" y="651261"/>
                  </a:cubicBezTo>
                  <a:cubicBezTo>
                    <a:pt x="1346472" y="645780"/>
                    <a:pt x="1344455" y="643587"/>
                    <a:pt x="1339410" y="642491"/>
                  </a:cubicBezTo>
                  <a:close/>
                  <a:moveTo>
                    <a:pt x="371255" y="263562"/>
                  </a:moveTo>
                  <a:cubicBezTo>
                    <a:pt x="362176" y="276717"/>
                    <a:pt x="359149" y="278910"/>
                    <a:pt x="349733" y="276717"/>
                  </a:cubicBezTo>
                  <a:cubicBezTo>
                    <a:pt x="340317" y="274890"/>
                    <a:pt x="334600" y="280371"/>
                    <a:pt x="339308" y="284025"/>
                  </a:cubicBezTo>
                  <a:cubicBezTo>
                    <a:pt x="344016" y="288045"/>
                    <a:pt x="344353" y="290968"/>
                    <a:pt x="334600" y="293526"/>
                  </a:cubicBezTo>
                  <a:cubicBezTo>
                    <a:pt x="324848" y="296084"/>
                    <a:pt x="318795" y="304854"/>
                    <a:pt x="314760" y="303757"/>
                  </a:cubicBezTo>
                  <a:cubicBezTo>
                    <a:pt x="311061" y="302661"/>
                    <a:pt x="331238" y="285852"/>
                    <a:pt x="326193" y="281102"/>
                  </a:cubicBezTo>
                  <a:cubicBezTo>
                    <a:pt x="320813" y="276717"/>
                    <a:pt x="308034" y="288776"/>
                    <a:pt x="307698" y="294257"/>
                  </a:cubicBezTo>
                  <a:cubicBezTo>
                    <a:pt x="307362" y="299738"/>
                    <a:pt x="298955" y="300103"/>
                    <a:pt x="293574" y="299738"/>
                  </a:cubicBezTo>
                  <a:cubicBezTo>
                    <a:pt x="288194" y="299372"/>
                    <a:pt x="281468" y="293526"/>
                    <a:pt x="286848" y="292795"/>
                  </a:cubicBezTo>
                  <a:cubicBezTo>
                    <a:pt x="292229" y="292064"/>
                    <a:pt x="288530" y="285487"/>
                    <a:pt x="295592" y="282198"/>
                  </a:cubicBezTo>
                  <a:cubicBezTo>
                    <a:pt x="302654" y="278910"/>
                    <a:pt x="294247" y="274159"/>
                    <a:pt x="296264" y="270505"/>
                  </a:cubicBezTo>
                  <a:cubicBezTo>
                    <a:pt x="298618" y="266851"/>
                    <a:pt x="313078" y="274159"/>
                    <a:pt x="313415" y="267582"/>
                  </a:cubicBezTo>
                  <a:cubicBezTo>
                    <a:pt x="313751" y="261004"/>
                    <a:pt x="298955" y="255523"/>
                    <a:pt x="293910" y="259543"/>
                  </a:cubicBezTo>
                  <a:cubicBezTo>
                    <a:pt x="288866" y="263562"/>
                    <a:pt x="277433" y="272332"/>
                    <a:pt x="263645" y="265389"/>
                  </a:cubicBezTo>
                  <a:cubicBezTo>
                    <a:pt x="259273" y="263197"/>
                    <a:pt x="298282" y="258447"/>
                    <a:pt x="305008" y="251138"/>
                  </a:cubicBezTo>
                  <a:cubicBezTo>
                    <a:pt x="311733" y="244196"/>
                    <a:pt x="341326" y="235791"/>
                    <a:pt x="343680" y="242369"/>
                  </a:cubicBezTo>
                  <a:cubicBezTo>
                    <a:pt x="346034" y="248946"/>
                    <a:pt x="327875" y="252965"/>
                    <a:pt x="336618" y="258812"/>
                  </a:cubicBezTo>
                  <a:cubicBezTo>
                    <a:pt x="345361" y="264659"/>
                    <a:pt x="359822" y="260639"/>
                    <a:pt x="363184" y="254792"/>
                  </a:cubicBezTo>
                  <a:cubicBezTo>
                    <a:pt x="365875" y="249677"/>
                    <a:pt x="380335" y="250408"/>
                    <a:pt x="371255" y="263562"/>
                  </a:cubicBezTo>
                  <a:close/>
                  <a:moveTo>
                    <a:pt x="458688" y="394013"/>
                  </a:moveTo>
                  <a:cubicBezTo>
                    <a:pt x="447927" y="404976"/>
                    <a:pt x="448936" y="402052"/>
                    <a:pt x="439520" y="403879"/>
                  </a:cubicBezTo>
                  <a:cubicBezTo>
                    <a:pt x="430104" y="405706"/>
                    <a:pt x="437503" y="416669"/>
                    <a:pt x="426405" y="417765"/>
                  </a:cubicBezTo>
                  <a:cubicBezTo>
                    <a:pt x="414972" y="418861"/>
                    <a:pt x="387733" y="419957"/>
                    <a:pt x="384034" y="412649"/>
                  </a:cubicBezTo>
                  <a:cubicBezTo>
                    <a:pt x="382689" y="410091"/>
                    <a:pt x="398830" y="411918"/>
                    <a:pt x="399839" y="406437"/>
                  </a:cubicBezTo>
                  <a:cubicBezTo>
                    <a:pt x="400848" y="400956"/>
                    <a:pt x="405220" y="392186"/>
                    <a:pt x="412281" y="392186"/>
                  </a:cubicBezTo>
                  <a:cubicBezTo>
                    <a:pt x="419007" y="392186"/>
                    <a:pt x="418671" y="381589"/>
                    <a:pt x="407237" y="375012"/>
                  </a:cubicBezTo>
                  <a:cubicBezTo>
                    <a:pt x="395804" y="368435"/>
                    <a:pt x="423379" y="364415"/>
                    <a:pt x="429768" y="374647"/>
                  </a:cubicBezTo>
                  <a:cubicBezTo>
                    <a:pt x="436158" y="384878"/>
                    <a:pt x="447255" y="392552"/>
                    <a:pt x="453644" y="384878"/>
                  </a:cubicBezTo>
                  <a:cubicBezTo>
                    <a:pt x="460034" y="377570"/>
                    <a:pt x="496016" y="356742"/>
                    <a:pt x="496016" y="366608"/>
                  </a:cubicBezTo>
                  <a:cubicBezTo>
                    <a:pt x="496016" y="376839"/>
                    <a:pt x="469449" y="383051"/>
                    <a:pt x="458688" y="394013"/>
                  </a:cubicBezTo>
                  <a:close/>
                  <a:moveTo>
                    <a:pt x="699466" y="689264"/>
                  </a:moveTo>
                  <a:cubicBezTo>
                    <a:pt x="691732" y="690360"/>
                    <a:pt x="700139" y="665877"/>
                    <a:pt x="686351" y="656742"/>
                  </a:cubicBezTo>
                  <a:cubicBezTo>
                    <a:pt x="670210" y="646145"/>
                    <a:pt x="662811" y="626779"/>
                    <a:pt x="662811" y="616182"/>
                  </a:cubicBezTo>
                  <a:cubicBezTo>
                    <a:pt x="662811" y="605585"/>
                    <a:pt x="676599" y="600835"/>
                    <a:pt x="682316" y="608874"/>
                  </a:cubicBezTo>
                  <a:cubicBezTo>
                    <a:pt x="687696" y="616913"/>
                    <a:pt x="696103" y="650165"/>
                    <a:pt x="701148" y="660762"/>
                  </a:cubicBezTo>
                  <a:cubicBezTo>
                    <a:pt x="705856" y="671359"/>
                    <a:pt x="705856" y="688533"/>
                    <a:pt x="699466" y="68926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73" name="Freeform: Shape 172">
              <a:extLst>
                <a:ext uri="{FF2B5EF4-FFF2-40B4-BE49-F238E27FC236}">
                  <a16:creationId xmlns:a16="http://schemas.microsoft.com/office/drawing/2014/main" id="{A7BD2590-9336-431D-9D81-7FC232CB99EE}"/>
                </a:ext>
              </a:extLst>
            </p:cNvPr>
            <p:cNvSpPr/>
            <p:nvPr/>
          </p:nvSpPr>
          <p:spPr>
            <a:xfrm>
              <a:off x="6919723" y="664180"/>
              <a:ext cx="104247" cy="65774"/>
            </a:xfrm>
            <a:custGeom>
              <a:avLst/>
              <a:gdLst>
                <a:gd name="connsiteX0" fmla="*/ 104920 w 104247"/>
                <a:gd name="connsiteY0" fmla="*/ 10649 h 65773"/>
                <a:gd name="connsiteX1" fmla="*/ 92478 w 104247"/>
                <a:gd name="connsiteY1" fmla="*/ 2610 h 65773"/>
                <a:gd name="connsiteX2" fmla="*/ 82725 w 104247"/>
                <a:gd name="connsiteY2" fmla="*/ 9918 h 65773"/>
                <a:gd name="connsiteX3" fmla="*/ 61876 w 104247"/>
                <a:gd name="connsiteY3" fmla="*/ 7360 h 65773"/>
                <a:gd name="connsiteX4" fmla="*/ 33964 w 104247"/>
                <a:gd name="connsiteY4" fmla="*/ 24169 h 65773"/>
                <a:gd name="connsiteX5" fmla="*/ 34301 w 104247"/>
                <a:gd name="connsiteY5" fmla="*/ 27092 h 65773"/>
                <a:gd name="connsiteX6" fmla="*/ 17150 w 104247"/>
                <a:gd name="connsiteY6" fmla="*/ 44998 h 65773"/>
                <a:gd name="connsiteX7" fmla="*/ 5717 w 104247"/>
                <a:gd name="connsiteY7" fmla="*/ 43901 h 65773"/>
                <a:gd name="connsiteX8" fmla="*/ 0 w 104247"/>
                <a:gd name="connsiteY8" fmla="*/ 62903 h 65773"/>
                <a:gd name="connsiteX9" fmla="*/ 7062 w 104247"/>
                <a:gd name="connsiteY9" fmla="*/ 62537 h 65773"/>
                <a:gd name="connsiteX10" fmla="*/ 19504 w 104247"/>
                <a:gd name="connsiteY10" fmla="*/ 53767 h 65773"/>
                <a:gd name="connsiteX11" fmla="*/ 30602 w 104247"/>
                <a:gd name="connsiteY11" fmla="*/ 68384 h 65773"/>
                <a:gd name="connsiteX12" fmla="*/ 43717 w 104247"/>
                <a:gd name="connsiteY12" fmla="*/ 54498 h 65773"/>
                <a:gd name="connsiteX13" fmla="*/ 54141 w 104247"/>
                <a:gd name="connsiteY13" fmla="*/ 46459 h 65773"/>
                <a:gd name="connsiteX14" fmla="*/ 63221 w 104247"/>
                <a:gd name="connsiteY14" fmla="*/ 29285 h 65773"/>
                <a:gd name="connsiteX15" fmla="*/ 67929 w 104247"/>
                <a:gd name="connsiteY15" fmla="*/ 45363 h 65773"/>
                <a:gd name="connsiteX16" fmla="*/ 82389 w 104247"/>
                <a:gd name="connsiteY16" fmla="*/ 41343 h 65773"/>
                <a:gd name="connsiteX17" fmla="*/ 94831 w 104247"/>
                <a:gd name="connsiteY17" fmla="*/ 34035 h 65773"/>
                <a:gd name="connsiteX18" fmla="*/ 94831 w 104247"/>
                <a:gd name="connsiteY18" fmla="*/ 20150 h 65773"/>
                <a:gd name="connsiteX19" fmla="*/ 104920 w 104247"/>
                <a:gd name="connsiteY19" fmla="*/ 10649 h 6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247" h="65773">
                  <a:moveTo>
                    <a:pt x="104920" y="10649"/>
                  </a:moveTo>
                  <a:cubicBezTo>
                    <a:pt x="108955" y="5899"/>
                    <a:pt x="99539" y="9918"/>
                    <a:pt x="92478" y="2610"/>
                  </a:cubicBezTo>
                  <a:cubicBezTo>
                    <a:pt x="85416" y="-4698"/>
                    <a:pt x="82725" y="5168"/>
                    <a:pt x="82725" y="9918"/>
                  </a:cubicBezTo>
                  <a:cubicBezTo>
                    <a:pt x="82725" y="14669"/>
                    <a:pt x="69610" y="10649"/>
                    <a:pt x="61876" y="7360"/>
                  </a:cubicBezTo>
                  <a:cubicBezTo>
                    <a:pt x="54478" y="4072"/>
                    <a:pt x="44725" y="17592"/>
                    <a:pt x="33964" y="24169"/>
                  </a:cubicBezTo>
                  <a:cubicBezTo>
                    <a:pt x="33964" y="24900"/>
                    <a:pt x="34301" y="25996"/>
                    <a:pt x="34301" y="27092"/>
                  </a:cubicBezTo>
                  <a:cubicBezTo>
                    <a:pt x="34301" y="35862"/>
                    <a:pt x="26566" y="46094"/>
                    <a:pt x="17150" y="44998"/>
                  </a:cubicBezTo>
                  <a:cubicBezTo>
                    <a:pt x="13451" y="44632"/>
                    <a:pt x="9416" y="44267"/>
                    <a:pt x="5717" y="43901"/>
                  </a:cubicBezTo>
                  <a:cubicBezTo>
                    <a:pt x="5381" y="51209"/>
                    <a:pt x="3363" y="57421"/>
                    <a:pt x="0" y="62903"/>
                  </a:cubicBezTo>
                  <a:cubicBezTo>
                    <a:pt x="2690" y="61806"/>
                    <a:pt x="4035" y="61441"/>
                    <a:pt x="7062" y="62537"/>
                  </a:cubicBezTo>
                  <a:cubicBezTo>
                    <a:pt x="14460" y="65460"/>
                    <a:pt x="16142" y="57787"/>
                    <a:pt x="19504" y="53767"/>
                  </a:cubicBezTo>
                  <a:cubicBezTo>
                    <a:pt x="22867" y="49748"/>
                    <a:pt x="21522" y="68384"/>
                    <a:pt x="30602" y="68384"/>
                  </a:cubicBezTo>
                  <a:cubicBezTo>
                    <a:pt x="38336" y="68384"/>
                    <a:pt x="36991" y="49017"/>
                    <a:pt x="43717" y="54498"/>
                  </a:cubicBezTo>
                  <a:cubicBezTo>
                    <a:pt x="50779" y="60345"/>
                    <a:pt x="52796" y="51940"/>
                    <a:pt x="54141" y="46459"/>
                  </a:cubicBezTo>
                  <a:cubicBezTo>
                    <a:pt x="55487" y="40613"/>
                    <a:pt x="55487" y="31112"/>
                    <a:pt x="63221" y="29285"/>
                  </a:cubicBezTo>
                  <a:cubicBezTo>
                    <a:pt x="70955" y="27823"/>
                    <a:pt x="64566" y="38055"/>
                    <a:pt x="67929" y="45363"/>
                  </a:cubicBezTo>
                  <a:cubicBezTo>
                    <a:pt x="72973" y="55960"/>
                    <a:pt x="81716" y="46094"/>
                    <a:pt x="82389" y="41343"/>
                  </a:cubicBezTo>
                  <a:cubicBezTo>
                    <a:pt x="83062" y="36593"/>
                    <a:pt x="95504" y="39882"/>
                    <a:pt x="94831" y="34035"/>
                  </a:cubicBezTo>
                  <a:cubicBezTo>
                    <a:pt x="94159" y="28189"/>
                    <a:pt x="98194" y="26727"/>
                    <a:pt x="94831" y="20150"/>
                  </a:cubicBezTo>
                  <a:cubicBezTo>
                    <a:pt x="91469" y="13938"/>
                    <a:pt x="100548" y="15399"/>
                    <a:pt x="104920" y="1064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74" name="Freeform: Shape 173">
              <a:extLst>
                <a:ext uri="{FF2B5EF4-FFF2-40B4-BE49-F238E27FC236}">
                  <a16:creationId xmlns:a16="http://schemas.microsoft.com/office/drawing/2014/main" id="{451F3240-B392-4F08-BA6F-74600FA51E72}"/>
                </a:ext>
              </a:extLst>
            </p:cNvPr>
            <p:cNvSpPr/>
            <p:nvPr/>
          </p:nvSpPr>
          <p:spPr>
            <a:xfrm>
              <a:off x="6747264" y="1396014"/>
              <a:ext cx="20177" cy="32887"/>
            </a:xfrm>
            <a:custGeom>
              <a:avLst/>
              <a:gdLst>
                <a:gd name="connsiteX0" fmla="*/ 21132 w 20176"/>
                <a:gd name="connsiteY0" fmla="*/ 22057 h 32886"/>
                <a:gd name="connsiteX1" fmla="*/ 19450 w 20176"/>
                <a:gd name="connsiteY1" fmla="*/ 14748 h 32886"/>
                <a:gd name="connsiteX2" fmla="*/ 2972 w 20176"/>
                <a:gd name="connsiteY2" fmla="*/ 2690 h 32886"/>
                <a:gd name="connsiteX3" fmla="*/ 13397 w 20176"/>
                <a:gd name="connsiteY3" fmla="*/ 34480 h 32886"/>
                <a:gd name="connsiteX4" fmla="*/ 21132 w 20176"/>
                <a:gd name="connsiteY4" fmla="*/ 22057 h 32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6" h="32886">
                  <a:moveTo>
                    <a:pt x="21132" y="22057"/>
                  </a:moveTo>
                  <a:cubicBezTo>
                    <a:pt x="20123" y="19499"/>
                    <a:pt x="19450" y="16941"/>
                    <a:pt x="19450" y="14748"/>
                  </a:cubicBezTo>
                  <a:cubicBezTo>
                    <a:pt x="19450" y="5248"/>
                    <a:pt x="15415" y="-4984"/>
                    <a:pt x="2972" y="2690"/>
                  </a:cubicBezTo>
                  <a:cubicBezTo>
                    <a:pt x="-4762" y="7440"/>
                    <a:pt x="3981" y="24249"/>
                    <a:pt x="13397" y="34480"/>
                  </a:cubicBezTo>
                  <a:cubicBezTo>
                    <a:pt x="14070" y="29365"/>
                    <a:pt x="17096" y="24980"/>
                    <a:pt x="21132" y="2205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75" name="Freeform: Shape 174">
              <a:extLst>
                <a:ext uri="{FF2B5EF4-FFF2-40B4-BE49-F238E27FC236}">
                  <a16:creationId xmlns:a16="http://schemas.microsoft.com/office/drawing/2014/main" id="{3467E125-917C-46E2-8C4C-82910F6E2C2B}"/>
                </a:ext>
              </a:extLst>
            </p:cNvPr>
            <p:cNvSpPr/>
            <p:nvPr/>
          </p:nvSpPr>
          <p:spPr>
            <a:xfrm>
              <a:off x="7179525" y="589635"/>
              <a:ext cx="100885" cy="62119"/>
            </a:xfrm>
            <a:custGeom>
              <a:avLst/>
              <a:gdLst>
                <a:gd name="connsiteX0" fmla="*/ 94302 w 100884"/>
                <a:gd name="connsiteY0" fmla="*/ 37326 h 62119"/>
                <a:gd name="connsiteX1" fmla="*/ 75470 w 100884"/>
                <a:gd name="connsiteY1" fmla="*/ 24171 h 62119"/>
                <a:gd name="connsiteX2" fmla="*/ 58993 w 100884"/>
                <a:gd name="connsiteY2" fmla="*/ 11017 h 62119"/>
                <a:gd name="connsiteX3" fmla="*/ 48568 w 100884"/>
                <a:gd name="connsiteY3" fmla="*/ 9555 h 62119"/>
                <a:gd name="connsiteX4" fmla="*/ 10904 w 100884"/>
                <a:gd name="connsiteY4" fmla="*/ 420 h 62119"/>
                <a:gd name="connsiteX5" fmla="*/ 1825 w 100884"/>
                <a:gd name="connsiteY5" fmla="*/ 6266 h 62119"/>
                <a:gd name="connsiteX6" fmla="*/ 143 w 100884"/>
                <a:gd name="connsiteY6" fmla="*/ 6632 h 62119"/>
                <a:gd name="connsiteX7" fmla="*/ 13595 w 100884"/>
                <a:gd name="connsiteY7" fmla="*/ 21614 h 62119"/>
                <a:gd name="connsiteX8" fmla="*/ 34444 w 100884"/>
                <a:gd name="connsiteY8" fmla="*/ 32941 h 62119"/>
                <a:gd name="connsiteX9" fmla="*/ 9559 w 100884"/>
                <a:gd name="connsiteY9" fmla="*/ 37692 h 62119"/>
                <a:gd name="connsiteX10" fmla="*/ 29736 w 100884"/>
                <a:gd name="connsiteY10" fmla="*/ 44269 h 62119"/>
                <a:gd name="connsiteX11" fmla="*/ 71099 w 100884"/>
                <a:gd name="connsiteY11" fmla="*/ 53039 h 62119"/>
                <a:gd name="connsiteX12" fmla="*/ 100019 w 100884"/>
                <a:gd name="connsiteY12" fmla="*/ 57058 h 62119"/>
                <a:gd name="connsiteX13" fmla="*/ 94302 w 100884"/>
                <a:gd name="connsiteY13" fmla="*/ 37326 h 6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884" h="62119">
                  <a:moveTo>
                    <a:pt x="94302" y="37326"/>
                  </a:moveTo>
                  <a:cubicBezTo>
                    <a:pt x="97665" y="29287"/>
                    <a:pt x="83205" y="24171"/>
                    <a:pt x="75470" y="24171"/>
                  </a:cubicBezTo>
                  <a:cubicBezTo>
                    <a:pt x="67736" y="24171"/>
                    <a:pt x="65046" y="8094"/>
                    <a:pt x="58993" y="11017"/>
                  </a:cubicBezTo>
                  <a:cubicBezTo>
                    <a:pt x="52603" y="14305"/>
                    <a:pt x="48568" y="19787"/>
                    <a:pt x="48568" y="9555"/>
                  </a:cubicBezTo>
                  <a:cubicBezTo>
                    <a:pt x="48568" y="1151"/>
                    <a:pt x="24692" y="-1042"/>
                    <a:pt x="10904" y="420"/>
                  </a:cubicBezTo>
                  <a:cubicBezTo>
                    <a:pt x="8887" y="2978"/>
                    <a:pt x="5860" y="5170"/>
                    <a:pt x="1825" y="6266"/>
                  </a:cubicBezTo>
                  <a:cubicBezTo>
                    <a:pt x="1152" y="6266"/>
                    <a:pt x="816" y="6632"/>
                    <a:pt x="143" y="6632"/>
                  </a:cubicBezTo>
                  <a:cubicBezTo>
                    <a:pt x="-1202" y="14305"/>
                    <a:pt x="7205" y="26729"/>
                    <a:pt x="13595" y="21614"/>
                  </a:cubicBezTo>
                  <a:cubicBezTo>
                    <a:pt x="22002" y="15036"/>
                    <a:pt x="37134" y="25633"/>
                    <a:pt x="34444" y="32941"/>
                  </a:cubicBezTo>
                  <a:cubicBezTo>
                    <a:pt x="31754" y="40249"/>
                    <a:pt x="7878" y="31480"/>
                    <a:pt x="9559" y="37692"/>
                  </a:cubicBezTo>
                  <a:cubicBezTo>
                    <a:pt x="10232" y="40249"/>
                    <a:pt x="12922" y="49750"/>
                    <a:pt x="29736" y="44269"/>
                  </a:cubicBezTo>
                  <a:cubicBezTo>
                    <a:pt x="46214" y="38422"/>
                    <a:pt x="60338" y="42807"/>
                    <a:pt x="71099" y="53039"/>
                  </a:cubicBezTo>
                  <a:cubicBezTo>
                    <a:pt x="82196" y="63636"/>
                    <a:pt x="92621" y="67655"/>
                    <a:pt x="100019" y="57058"/>
                  </a:cubicBezTo>
                  <a:cubicBezTo>
                    <a:pt x="108090" y="46827"/>
                    <a:pt x="90603" y="45365"/>
                    <a:pt x="94302" y="3732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76" name="Freeform: Shape 175">
              <a:extLst>
                <a:ext uri="{FF2B5EF4-FFF2-40B4-BE49-F238E27FC236}">
                  <a16:creationId xmlns:a16="http://schemas.microsoft.com/office/drawing/2014/main" id="{37236E84-2E08-4153-B4A1-5114B59157EC}"/>
                </a:ext>
              </a:extLst>
            </p:cNvPr>
            <p:cNvSpPr/>
            <p:nvPr/>
          </p:nvSpPr>
          <p:spPr>
            <a:xfrm>
              <a:off x="7266094" y="560636"/>
              <a:ext cx="20177" cy="14616"/>
            </a:xfrm>
            <a:custGeom>
              <a:avLst/>
              <a:gdLst>
                <a:gd name="connsiteX0" fmla="*/ 22194 w 20176"/>
                <a:gd name="connsiteY0" fmla="*/ 12610 h 14616"/>
                <a:gd name="connsiteX1" fmla="*/ 1344 w 20176"/>
                <a:gd name="connsiteY1" fmla="*/ 3840 h 14616"/>
                <a:gd name="connsiteX2" fmla="*/ 22194 w 20176"/>
                <a:gd name="connsiteY2" fmla="*/ 12610 h 14616"/>
              </a:gdLst>
              <a:ahLst/>
              <a:cxnLst>
                <a:cxn ang="0">
                  <a:pos x="connsiteX0" y="connsiteY0"/>
                </a:cxn>
                <a:cxn ang="0">
                  <a:pos x="connsiteX1" y="connsiteY1"/>
                </a:cxn>
                <a:cxn ang="0">
                  <a:pos x="connsiteX2" y="connsiteY2"/>
                </a:cxn>
              </a:cxnLst>
              <a:rect l="l" t="t" r="r" b="b"/>
              <a:pathLst>
                <a:path w="20176" h="14616">
                  <a:moveTo>
                    <a:pt x="22194" y="12610"/>
                  </a:moveTo>
                  <a:cubicBezTo>
                    <a:pt x="26902" y="2744"/>
                    <a:pt x="-7063" y="-4930"/>
                    <a:pt x="1344" y="3840"/>
                  </a:cubicBezTo>
                  <a:cubicBezTo>
                    <a:pt x="6052" y="8590"/>
                    <a:pt x="17149" y="22476"/>
                    <a:pt x="22194" y="1261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77" name="Freeform: Shape 176">
              <a:extLst>
                <a:ext uri="{FF2B5EF4-FFF2-40B4-BE49-F238E27FC236}">
                  <a16:creationId xmlns:a16="http://schemas.microsoft.com/office/drawing/2014/main" id="{CEBD9097-2BFD-4AAF-AEFB-9F4798FC5A24}"/>
                </a:ext>
              </a:extLst>
            </p:cNvPr>
            <p:cNvSpPr/>
            <p:nvPr/>
          </p:nvSpPr>
          <p:spPr>
            <a:xfrm>
              <a:off x="7174557" y="654511"/>
              <a:ext cx="23540" cy="25579"/>
            </a:xfrm>
            <a:custGeom>
              <a:avLst/>
              <a:gdLst>
                <a:gd name="connsiteX0" fmla="*/ 23607 w 23539"/>
                <a:gd name="connsiteY0" fmla="*/ 25069 h 25578"/>
                <a:gd name="connsiteX1" fmla="*/ 67 w 23539"/>
                <a:gd name="connsiteY1" fmla="*/ 3145 h 25578"/>
                <a:gd name="connsiteX2" fmla="*/ 23607 w 23539"/>
                <a:gd name="connsiteY2" fmla="*/ 25069 h 25578"/>
              </a:gdLst>
              <a:ahLst/>
              <a:cxnLst>
                <a:cxn ang="0">
                  <a:pos x="connsiteX0" y="connsiteY0"/>
                </a:cxn>
                <a:cxn ang="0">
                  <a:pos x="connsiteX1" y="connsiteY1"/>
                </a:cxn>
                <a:cxn ang="0">
                  <a:pos x="connsiteX2" y="connsiteY2"/>
                </a:cxn>
              </a:cxnLst>
              <a:rect l="l" t="t" r="r" b="b"/>
              <a:pathLst>
                <a:path w="23539" h="25578">
                  <a:moveTo>
                    <a:pt x="23607" y="25069"/>
                  </a:moveTo>
                  <a:cubicBezTo>
                    <a:pt x="28988" y="17030"/>
                    <a:pt x="1413" y="-8914"/>
                    <a:pt x="67" y="3145"/>
                  </a:cubicBezTo>
                  <a:cubicBezTo>
                    <a:pt x="-1278" y="15569"/>
                    <a:pt x="17890" y="33839"/>
                    <a:pt x="23607" y="2506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78" name="Freeform: Shape 177">
              <a:extLst>
                <a:ext uri="{FF2B5EF4-FFF2-40B4-BE49-F238E27FC236}">
                  <a16:creationId xmlns:a16="http://schemas.microsoft.com/office/drawing/2014/main" id="{E3E855A8-5F4C-4978-B38A-F167DA1F9F8B}"/>
                </a:ext>
              </a:extLst>
            </p:cNvPr>
            <p:cNvSpPr/>
            <p:nvPr/>
          </p:nvSpPr>
          <p:spPr>
            <a:xfrm>
              <a:off x="6995383" y="695658"/>
              <a:ext cx="181592" cy="87698"/>
            </a:xfrm>
            <a:custGeom>
              <a:avLst/>
              <a:gdLst>
                <a:gd name="connsiteX0" fmla="*/ 178569 w 181592"/>
                <a:gd name="connsiteY0" fmla="*/ 27771 h 87698"/>
                <a:gd name="connsiteX1" fmla="*/ 161418 w 181592"/>
                <a:gd name="connsiteY1" fmla="*/ 35079 h 87698"/>
                <a:gd name="connsiteX2" fmla="*/ 143259 w 181592"/>
                <a:gd name="connsiteY2" fmla="*/ 17905 h 87698"/>
                <a:gd name="connsiteX3" fmla="*/ 140569 w 181592"/>
                <a:gd name="connsiteY3" fmla="*/ 12789 h 87698"/>
                <a:gd name="connsiteX4" fmla="*/ 133843 w 181592"/>
                <a:gd name="connsiteY4" fmla="*/ 7674 h 87698"/>
                <a:gd name="connsiteX5" fmla="*/ 128799 w 181592"/>
                <a:gd name="connsiteY5" fmla="*/ 731 h 87698"/>
                <a:gd name="connsiteX6" fmla="*/ 128126 w 181592"/>
                <a:gd name="connsiteY6" fmla="*/ 0 h 87698"/>
                <a:gd name="connsiteX7" fmla="*/ 115684 w 181592"/>
                <a:gd name="connsiteY7" fmla="*/ 19001 h 87698"/>
                <a:gd name="connsiteX8" fmla="*/ 117029 w 181592"/>
                <a:gd name="connsiteY8" fmla="*/ 31060 h 87698"/>
                <a:gd name="connsiteX9" fmla="*/ 128799 w 181592"/>
                <a:gd name="connsiteY9" fmla="*/ 44945 h 87698"/>
                <a:gd name="connsiteX10" fmla="*/ 92817 w 181592"/>
                <a:gd name="connsiteY10" fmla="*/ 37637 h 87698"/>
                <a:gd name="connsiteX11" fmla="*/ 56162 w 181592"/>
                <a:gd name="connsiteY11" fmla="*/ 18270 h 87698"/>
                <a:gd name="connsiteX12" fmla="*/ 39684 w 181592"/>
                <a:gd name="connsiteY12" fmla="*/ 7674 h 87698"/>
                <a:gd name="connsiteX13" fmla="*/ 23207 w 181592"/>
                <a:gd name="connsiteY13" fmla="*/ 19001 h 87698"/>
                <a:gd name="connsiteX14" fmla="*/ 25224 w 181592"/>
                <a:gd name="connsiteY14" fmla="*/ 31060 h 87698"/>
                <a:gd name="connsiteX15" fmla="*/ 23879 w 181592"/>
                <a:gd name="connsiteY15" fmla="*/ 34348 h 87698"/>
                <a:gd name="connsiteX16" fmla="*/ 12109 w 181592"/>
                <a:gd name="connsiteY16" fmla="*/ 46407 h 87698"/>
                <a:gd name="connsiteX17" fmla="*/ 27915 w 181592"/>
                <a:gd name="connsiteY17" fmla="*/ 46407 h 87698"/>
                <a:gd name="connsiteX18" fmla="*/ 339 w 181592"/>
                <a:gd name="connsiteY18" fmla="*/ 57004 h 87698"/>
                <a:gd name="connsiteX19" fmla="*/ 20516 w 181592"/>
                <a:gd name="connsiteY19" fmla="*/ 63581 h 87698"/>
                <a:gd name="connsiteX20" fmla="*/ 42038 w 181592"/>
                <a:gd name="connsiteY20" fmla="*/ 61023 h 87698"/>
                <a:gd name="connsiteX21" fmla="*/ 54481 w 181592"/>
                <a:gd name="connsiteY21" fmla="*/ 55177 h 87698"/>
                <a:gd name="connsiteX22" fmla="*/ 84074 w 181592"/>
                <a:gd name="connsiteY22" fmla="*/ 57735 h 87698"/>
                <a:gd name="connsiteX23" fmla="*/ 61206 w 181592"/>
                <a:gd name="connsiteY23" fmla="*/ 72351 h 87698"/>
                <a:gd name="connsiteX24" fmla="*/ 60534 w 181592"/>
                <a:gd name="connsiteY24" fmla="*/ 89525 h 87698"/>
                <a:gd name="connsiteX25" fmla="*/ 116020 w 181592"/>
                <a:gd name="connsiteY25" fmla="*/ 69062 h 87698"/>
                <a:gd name="connsiteX26" fmla="*/ 138215 w 181592"/>
                <a:gd name="connsiteY26" fmla="*/ 67601 h 87698"/>
                <a:gd name="connsiteX27" fmla="*/ 173525 w 181592"/>
                <a:gd name="connsiteY27" fmla="*/ 65043 h 87698"/>
                <a:gd name="connsiteX28" fmla="*/ 178569 w 181592"/>
                <a:gd name="connsiteY28" fmla="*/ 27771 h 8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1592" h="87698">
                  <a:moveTo>
                    <a:pt x="178569" y="27771"/>
                  </a:moveTo>
                  <a:cubicBezTo>
                    <a:pt x="168817" y="23021"/>
                    <a:pt x="168817" y="33618"/>
                    <a:pt x="161418" y="35079"/>
                  </a:cubicBezTo>
                  <a:cubicBezTo>
                    <a:pt x="153684" y="36541"/>
                    <a:pt x="149649" y="25213"/>
                    <a:pt x="143259" y="17905"/>
                  </a:cubicBezTo>
                  <a:cubicBezTo>
                    <a:pt x="141914" y="16443"/>
                    <a:pt x="141242" y="14616"/>
                    <a:pt x="140569" y="12789"/>
                  </a:cubicBezTo>
                  <a:cubicBezTo>
                    <a:pt x="138215" y="12059"/>
                    <a:pt x="135861" y="10597"/>
                    <a:pt x="133843" y="7674"/>
                  </a:cubicBezTo>
                  <a:cubicBezTo>
                    <a:pt x="132162" y="5481"/>
                    <a:pt x="130480" y="2923"/>
                    <a:pt x="128799" y="731"/>
                  </a:cubicBezTo>
                  <a:cubicBezTo>
                    <a:pt x="128463" y="365"/>
                    <a:pt x="128463" y="365"/>
                    <a:pt x="128126" y="0"/>
                  </a:cubicBezTo>
                  <a:cubicBezTo>
                    <a:pt x="118711" y="4385"/>
                    <a:pt x="105596" y="17540"/>
                    <a:pt x="115684" y="19001"/>
                  </a:cubicBezTo>
                  <a:cubicBezTo>
                    <a:pt x="127454" y="20463"/>
                    <a:pt x="123419" y="27771"/>
                    <a:pt x="117029" y="31060"/>
                  </a:cubicBezTo>
                  <a:cubicBezTo>
                    <a:pt x="110640" y="34348"/>
                    <a:pt x="131489" y="39830"/>
                    <a:pt x="128799" y="44945"/>
                  </a:cubicBezTo>
                  <a:cubicBezTo>
                    <a:pt x="126109" y="49696"/>
                    <a:pt x="94162" y="45676"/>
                    <a:pt x="92817" y="37637"/>
                  </a:cubicBezTo>
                  <a:cubicBezTo>
                    <a:pt x="91472" y="29598"/>
                    <a:pt x="66587" y="14982"/>
                    <a:pt x="56162" y="18270"/>
                  </a:cubicBezTo>
                  <a:cubicBezTo>
                    <a:pt x="45737" y="21559"/>
                    <a:pt x="49773" y="8404"/>
                    <a:pt x="39684" y="7674"/>
                  </a:cubicBezTo>
                  <a:cubicBezTo>
                    <a:pt x="29260" y="6943"/>
                    <a:pt x="32622" y="18270"/>
                    <a:pt x="23207" y="19001"/>
                  </a:cubicBezTo>
                  <a:cubicBezTo>
                    <a:pt x="13454" y="19732"/>
                    <a:pt x="14127" y="31060"/>
                    <a:pt x="25224" y="31060"/>
                  </a:cubicBezTo>
                  <a:cubicBezTo>
                    <a:pt x="36322" y="31060"/>
                    <a:pt x="39684" y="35079"/>
                    <a:pt x="23879" y="34348"/>
                  </a:cubicBezTo>
                  <a:cubicBezTo>
                    <a:pt x="8074" y="33618"/>
                    <a:pt x="1012" y="49696"/>
                    <a:pt x="12109" y="46407"/>
                  </a:cubicBezTo>
                  <a:cubicBezTo>
                    <a:pt x="23207" y="43118"/>
                    <a:pt x="36322" y="43118"/>
                    <a:pt x="27915" y="46407"/>
                  </a:cubicBezTo>
                  <a:cubicBezTo>
                    <a:pt x="19507" y="49696"/>
                    <a:pt x="-3023" y="51888"/>
                    <a:pt x="339" y="57004"/>
                  </a:cubicBezTo>
                  <a:cubicBezTo>
                    <a:pt x="2357" y="60292"/>
                    <a:pt x="11437" y="59562"/>
                    <a:pt x="20516" y="63581"/>
                  </a:cubicBezTo>
                  <a:cubicBezTo>
                    <a:pt x="29596" y="67601"/>
                    <a:pt x="34976" y="70159"/>
                    <a:pt x="42038" y="61023"/>
                  </a:cubicBezTo>
                  <a:cubicBezTo>
                    <a:pt x="49100" y="52253"/>
                    <a:pt x="57844" y="43118"/>
                    <a:pt x="54481" y="55177"/>
                  </a:cubicBezTo>
                  <a:cubicBezTo>
                    <a:pt x="51118" y="67235"/>
                    <a:pt x="65578" y="58465"/>
                    <a:pt x="84074" y="57735"/>
                  </a:cubicBezTo>
                  <a:cubicBezTo>
                    <a:pt x="102905" y="57004"/>
                    <a:pt x="80711" y="70889"/>
                    <a:pt x="61206" y="72351"/>
                  </a:cubicBezTo>
                  <a:cubicBezTo>
                    <a:pt x="41702" y="73813"/>
                    <a:pt x="45401" y="85506"/>
                    <a:pt x="60534" y="89525"/>
                  </a:cubicBezTo>
                  <a:cubicBezTo>
                    <a:pt x="75667" y="93545"/>
                    <a:pt x="108286" y="78197"/>
                    <a:pt x="116020" y="69062"/>
                  </a:cubicBezTo>
                  <a:cubicBezTo>
                    <a:pt x="123755" y="60292"/>
                    <a:pt x="130480" y="73813"/>
                    <a:pt x="138215" y="67601"/>
                  </a:cubicBezTo>
                  <a:cubicBezTo>
                    <a:pt x="145949" y="61023"/>
                    <a:pt x="160410" y="68331"/>
                    <a:pt x="173525" y="65043"/>
                  </a:cubicBezTo>
                  <a:cubicBezTo>
                    <a:pt x="186303" y="61754"/>
                    <a:pt x="188321" y="32887"/>
                    <a:pt x="178569" y="2777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79" name="Freeform: Shape 178">
              <a:extLst>
                <a:ext uri="{FF2B5EF4-FFF2-40B4-BE49-F238E27FC236}">
                  <a16:creationId xmlns:a16="http://schemas.microsoft.com/office/drawing/2014/main" id="{9674C475-693E-4957-AFB5-AF63FF2F59D6}"/>
                </a:ext>
              </a:extLst>
            </p:cNvPr>
            <p:cNvSpPr/>
            <p:nvPr/>
          </p:nvSpPr>
          <p:spPr>
            <a:xfrm>
              <a:off x="7033275" y="648823"/>
              <a:ext cx="20177" cy="10962"/>
            </a:xfrm>
            <a:custGeom>
              <a:avLst/>
              <a:gdLst>
                <a:gd name="connsiteX0" fmla="*/ 20960 w 20176"/>
                <a:gd name="connsiteY0" fmla="*/ 7371 h 10962"/>
                <a:gd name="connsiteX1" fmla="*/ 111 w 20176"/>
                <a:gd name="connsiteY1" fmla="*/ 2621 h 10962"/>
                <a:gd name="connsiteX2" fmla="*/ 20960 w 20176"/>
                <a:gd name="connsiteY2" fmla="*/ 7371 h 10962"/>
              </a:gdLst>
              <a:ahLst/>
              <a:cxnLst>
                <a:cxn ang="0">
                  <a:pos x="connsiteX0" y="connsiteY0"/>
                </a:cxn>
                <a:cxn ang="0">
                  <a:pos x="connsiteX1" y="connsiteY1"/>
                </a:cxn>
                <a:cxn ang="0">
                  <a:pos x="connsiteX2" y="connsiteY2"/>
                </a:cxn>
              </a:cxnLst>
              <a:rect l="l" t="t" r="r" b="b"/>
              <a:pathLst>
                <a:path w="20176" h="10962">
                  <a:moveTo>
                    <a:pt x="20960" y="7371"/>
                  </a:moveTo>
                  <a:cubicBezTo>
                    <a:pt x="24323" y="-2495"/>
                    <a:pt x="-1907" y="-668"/>
                    <a:pt x="111" y="2621"/>
                  </a:cubicBezTo>
                  <a:cubicBezTo>
                    <a:pt x="5155" y="9563"/>
                    <a:pt x="17598" y="16872"/>
                    <a:pt x="20960" y="737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80" name="Freeform: Shape 179">
              <a:extLst>
                <a:ext uri="{FF2B5EF4-FFF2-40B4-BE49-F238E27FC236}">
                  <a16:creationId xmlns:a16="http://schemas.microsoft.com/office/drawing/2014/main" id="{74CB6126-EB61-4DC8-8318-33A437E7B327}"/>
                </a:ext>
              </a:extLst>
            </p:cNvPr>
            <p:cNvSpPr/>
            <p:nvPr/>
          </p:nvSpPr>
          <p:spPr>
            <a:xfrm>
              <a:off x="7062642" y="644385"/>
              <a:ext cx="53805" cy="29233"/>
            </a:xfrm>
            <a:custGeom>
              <a:avLst/>
              <a:gdLst>
                <a:gd name="connsiteX0" fmla="*/ 49097 w 53805"/>
                <a:gd name="connsiteY0" fmla="*/ 7789 h 29232"/>
                <a:gd name="connsiteX1" fmla="*/ 39345 w 53805"/>
                <a:gd name="connsiteY1" fmla="*/ 481 h 29232"/>
                <a:gd name="connsiteX2" fmla="*/ 0 w 53805"/>
                <a:gd name="connsiteY2" fmla="*/ 15097 h 29232"/>
                <a:gd name="connsiteX3" fmla="*/ 20849 w 53805"/>
                <a:gd name="connsiteY3" fmla="*/ 31175 h 29232"/>
                <a:gd name="connsiteX4" fmla="*/ 43044 w 53805"/>
                <a:gd name="connsiteY4" fmla="*/ 15097 h 29232"/>
                <a:gd name="connsiteX5" fmla="*/ 49097 w 53805"/>
                <a:gd name="connsiteY5" fmla="*/ 7789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05" h="29232">
                  <a:moveTo>
                    <a:pt x="49097" y="7789"/>
                  </a:moveTo>
                  <a:cubicBezTo>
                    <a:pt x="58177" y="6328"/>
                    <a:pt x="53805" y="-2077"/>
                    <a:pt x="39345" y="481"/>
                  </a:cubicBezTo>
                  <a:cubicBezTo>
                    <a:pt x="24885" y="3039"/>
                    <a:pt x="0" y="3039"/>
                    <a:pt x="0" y="15097"/>
                  </a:cubicBezTo>
                  <a:cubicBezTo>
                    <a:pt x="0" y="24964"/>
                    <a:pt x="4708" y="29714"/>
                    <a:pt x="20849" y="31175"/>
                  </a:cubicBezTo>
                  <a:cubicBezTo>
                    <a:pt x="36655" y="32637"/>
                    <a:pt x="50778" y="15097"/>
                    <a:pt x="43044" y="15097"/>
                  </a:cubicBezTo>
                  <a:cubicBezTo>
                    <a:pt x="35310" y="15097"/>
                    <a:pt x="40018" y="9251"/>
                    <a:pt x="49097" y="778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81" name="Freeform: Shape 180">
              <a:extLst>
                <a:ext uri="{FF2B5EF4-FFF2-40B4-BE49-F238E27FC236}">
                  <a16:creationId xmlns:a16="http://schemas.microsoft.com/office/drawing/2014/main" id="{38F31FC4-AB8F-44CE-922D-0AD4C1208CB1}"/>
                </a:ext>
              </a:extLst>
            </p:cNvPr>
            <p:cNvSpPr/>
            <p:nvPr/>
          </p:nvSpPr>
          <p:spPr>
            <a:xfrm>
              <a:off x="7057741" y="618922"/>
              <a:ext cx="63894" cy="18270"/>
            </a:xfrm>
            <a:custGeom>
              <a:avLst/>
              <a:gdLst>
                <a:gd name="connsiteX0" fmla="*/ 52990 w 63893"/>
                <a:gd name="connsiteY0" fmla="*/ 0 h 18270"/>
                <a:gd name="connsiteX1" fmla="*/ 42902 w 63893"/>
                <a:gd name="connsiteY1" fmla="*/ 7308 h 18270"/>
                <a:gd name="connsiteX2" fmla="*/ 23061 w 63893"/>
                <a:gd name="connsiteY2" fmla="*/ 4385 h 18270"/>
                <a:gd name="connsiteX3" fmla="*/ 1539 w 63893"/>
                <a:gd name="connsiteY3" fmla="*/ 16078 h 18270"/>
                <a:gd name="connsiteX4" fmla="*/ 20371 w 63893"/>
                <a:gd name="connsiteY4" fmla="*/ 17540 h 18270"/>
                <a:gd name="connsiteX5" fmla="*/ 39203 w 63893"/>
                <a:gd name="connsiteY5" fmla="*/ 14982 h 18270"/>
                <a:gd name="connsiteX6" fmla="*/ 65433 w 63893"/>
                <a:gd name="connsiteY6" fmla="*/ 10962 h 18270"/>
                <a:gd name="connsiteX7" fmla="*/ 52990 w 63893"/>
                <a:gd name="connsiteY7" fmla="*/ 0 h 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3" h="18270">
                  <a:moveTo>
                    <a:pt x="52990" y="0"/>
                  </a:moveTo>
                  <a:cubicBezTo>
                    <a:pt x="49627" y="2923"/>
                    <a:pt x="46265" y="5481"/>
                    <a:pt x="42902" y="7308"/>
                  </a:cubicBezTo>
                  <a:cubicBezTo>
                    <a:pt x="35167" y="11328"/>
                    <a:pt x="28105" y="9135"/>
                    <a:pt x="23061" y="4385"/>
                  </a:cubicBezTo>
                  <a:cubicBezTo>
                    <a:pt x="11628" y="7308"/>
                    <a:pt x="-5187" y="9866"/>
                    <a:pt x="1539" y="16078"/>
                  </a:cubicBezTo>
                  <a:cubicBezTo>
                    <a:pt x="6920" y="21194"/>
                    <a:pt x="13309" y="14616"/>
                    <a:pt x="20371" y="17540"/>
                  </a:cubicBezTo>
                  <a:cubicBezTo>
                    <a:pt x="27433" y="20828"/>
                    <a:pt x="34158" y="10231"/>
                    <a:pt x="39203" y="14982"/>
                  </a:cubicBezTo>
                  <a:cubicBezTo>
                    <a:pt x="43911" y="19732"/>
                    <a:pt x="65433" y="23752"/>
                    <a:pt x="65433" y="10962"/>
                  </a:cubicBezTo>
                  <a:cubicBezTo>
                    <a:pt x="65096" y="5481"/>
                    <a:pt x="59716" y="1827"/>
                    <a:pt x="52990"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82" name="Freeform: Shape 181">
              <a:extLst>
                <a:ext uri="{FF2B5EF4-FFF2-40B4-BE49-F238E27FC236}">
                  <a16:creationId xmlns:a16="http://schemas.microsoft.com/office/drawing/2014/main" id="{BFABB1DA-BAF3-4F1A-89DC-880558F24CEE}"/>
                </a:ext>
              </a:extLst>
            </p:cNvPr>
            <p:cNvSpPr/>
            <p:nvPr/>
          </p:nvSpPr>
          <p:spPr>
            <a:xfrm>
              <a:off x="6210371" y="1231093"/>
              <a:ext cx="26903" cy="14616"/>
            </a:xfrm>
            <a:custGeom>
              <a:avLst/>
              <a:gdLst>
                <a:gd name="connsiteX0" fmla="*/ 19974 w 26902"/>
                <a:gd name="connsiteY0" fmla="*/ 16698 h 14616"/>
                <a:gd name="connsiteX1" fmla="*/ 24009 w 26902"/>
                <a:gd name="connsiteY1" fmla="*/ 14871 h 14616"/>
                <a:gd name="connsiteX2" fmla="*/ 25018 w 26902"/>
                <a:gd name="connsiteY2" fmla="*/ 3543 h 14616"/>
                <a:gd name="connsiteX3" fmla="*/ 13921 w 26902"/>
                <a:gd name="connsiteY3" fmla="*/ 2812 h 14616"/>
                <a:gd name="connsiteX4" fmla="*/ 133 w 26902"/>
                <a:gd name="connsiteY4" fmla="*/ 8659 h 14616"/>
                <a:gd name="connsiteX5" fmla="*/ 19974 w 26902"/>
                <a:gd name="connsiteY5" fmla="*/ 16698 h 1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2" h="14616">
                  <a:moveTo>
                    <a:pt x="19974" y="16698"/>
                  </a:moveTo>
                  <a:cubicBezTo>
                    <a:pt x="21319" y="15967"/>
                    <a:pt x="22664" y="15236"/>
                    <a:pt x="24009" y="14871"/>
                  </a:cubicBezTo>
                  <a:cubicBezTo>
                    <a:pt x="27708" y="12313"/>
                    <a:pt x="28381" y="6832"/>
                    <a:pt x="25018" y="3543"/>
                  </a:cubicBezTo>
                  <a:cubicBezTo>
                    <a:pt x="21319" y="-477"/>
                    <a:pt x="14593" y="9389"/>
                    <a:pt x="13921" y="2812"/>
                  </a:cubicBezTo>
                  <a:cubicBezTo>
                    <a:pt x="13248" y="-3765"/>
                    <a:pt x="-1548" y="2447"/>
                    <a:pt x="133" y="8659"/>
                  </a:cubicBezTo>
                  <a:cubicBezTo>
                    <a:pt x="1814" y="13774"/>
                    <a:pt x="13248" y="17428"/>
                    <a:pt x="19974" y="1669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83" name="Freeform: Shape 182">
              <a:extLst>
                <a:ext uri="{FF2B5EF4-FFF2-40B4-BE49-F238E27FC236}">
                  <a16:creationId xmlns:a16="http://schemas.microsoft.com/office/drawing/2014/main" id="{4B484291-1E99-42EA-AE22-EB576C67F105}"/>
                </a:ext>
              </a:extLst>
            </p:cNvPr>
            <p:cNvSpPr/>
            <p:nvPr/>
          </p:nvSpPr>
          <p:spPr>
            <a:xfrm>
              <a:off x="6247135" y="1376654"/>
              <a:ext cx="23540" cy="10962"/>
            </a:xfrm>
            <a:custGeom>
              <a:avLst/>
              <a:gdLst>
                <a:gd name="connsiteX0" fmla="*/ 22218 w 23539"/>
                <a:gd name="connsiteY0" fmla="*/ 492 h 10962"/>
                <a:gd name="connsiteX1" fmla="*/ 1369 w 23539"/>
                <a:gd name="connsiteY1" fmla="*/ 12550 h 10962"/>
                <a:gd name="connsiteX2" fmla="*/ 13811 w 23539"/>
                <a:gd name="connsiteY2" fmla="*/ 7800 h 10962"/>
                <a:gd name="connsiteX3" fmla="*/ 22218 w 23539"/>
                <a:gd name="connsiteY3" fmla="*/ 492 h 10962"/>
              </a:gdLst>
              <a:ahLst/>
              <a:cxnLst>
                <a:cxn ang="0">
                  <a:pos x="connsiteX0" y="connsiteY0"/>
                </a:cxn>
                <a:cxn ang="0">
                  <a:pos x="connsiteX1" y="connsiteY1"/>
                </a:cxn>
                <a:cxn ang="0">
                  <a:pos x="connsiteX2" y="connsiteY2"/>
                </a:cxn>
                <a:cxn ang="0">
                  <a:pos x="connsiteX3" y="connsiteY3"/>
                </a:cxn>
              </a:cxnLst>
              <a:rect l="l" t="t" r="r" b="b"/>
              <a:pathLst>
                <a:path w="23539" h="10962">
                  <a:moveTo>
                    <a:pt x="22218" y="492"/>
                  </a:moveTo>
                  <a:cubicBezTo>
                    <a:pt x="14484" y="-2797"/>
                    <a:pt x="-5357" y="11454"/>
                    <a:pt x="1369" y="12550"/>
                  </a:cubicBezTo>
                  <a:cubicBezTo>
                    <a:pt x="6077" y="13281"/>
                    <a:pt x="8431" y="7800"/>
                    <a:pt x="13811" y="7800"/>
                  </a:cubicBezTo>
                  <a:cubicBezTo>
                    <a:pt x="19528" y="7800"/>
                    <a:pt x="29953" y="3780"/>
                    <a:pt x="22218" y="49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84" name="Freeform: Shape 183">
              <a:extLst>
                <a:ext uri="{FF2B5EF4-FFF2-40B4-BE49-F238E27FC236}">
                  <a16:creationId xmlns:a16="http://schemas.microsoft.com/office/drawing/2014/main" id="{1F40264B-A157-4DF6-9B8E-45F5E37A8094}"/>
                </a:ext>
              </a:extLst>
            </p:cNvPr>
            <p:cNvSpPr/>
            <p:nvPr/>
          </p:nvSpPr>
          <p:spPr>
            <a:xfrm>
              <a:off x="6406809" y="1279049"/>
              <a:ext cx="40354" cy="40195"/>
            </a:xfrm>
            <a:custGeom>
              <a:avLst/>
              <a:gdLst>
                <a:gd name="connsiteX0" fmla="*/ 4792 w 40353"/>
                <a:gd name="connsiteY0" fmla="*/ 34150 h 40194"/>
                <a:gd name="connsiteX1" fmla="*/ 35394 w 40353"/>
                <a:gd name="connsiteY1" fmla="*/ 23553 h 40194"/>
                <a:gd name="connsiteX2" fmla="*/ 30013 w 40353"/>
                <a:gd name="connsiteY2" fmla="*/ 17707 h 40194"/>
                <a:gd name="connsiteX3" fmla="*/ 41110 w 40353"/>
                <a:gd name="connsiteY3" fmla="*/ 11495 h 40194"/>
                <a:gd name="connsiteX4" fmla="*/ 38084 w 40353"/>
                <a:gd name="connsiteY4" fmla="*/ 2725 h 40194"/>
                <a:gd name="connsiteX5" fmla="*/ 25978 w 40353"/>
                <a:gd name="connsiteY5" fmla="*/ 7841 h 40194"/>
                <a:gd name="connsiteX6" fmla="*/ 12190 w 40353"/>
                <a:gd name="connsiteY6" fmla="*/ 26476 h 40194"/>
                <a:gd name="connsiteX7" fmla="*/ 757 w 40353"/>
                <a:gd name="connsiteY7" fmla="*/ 31227 h 40194"/>
                <a:gd name="connsiteX8" fmla="*/ 757 w 40353"/>
                <a:gd name="connsiteY8" fmla="*/ 40727 h 40194"/>
                <a:gd name="connsiteX9" fmla="*/ 4792 w 40353"/>
                <a:gd name="connsiteY9" fmla="*/ 34150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53" h="40194">
                  <a:moveTo>
                    <a:pt x="4792" y="34150"/>
                  </a:moveTo>
                  <a:cubicBezTo>
                    <a:pt x="13199" y="25746"/>
                    <a:pt x="23960" y="21726"/>
                    <a:pt x="35394" y="23553"/>
                  </a:cubicBezTo>
                  <a:cubicBezTo>
                    <a:pt x="33712" y="21361"/>
                    <a:pt x="30349" y="19899"/>
                    <a:pt x="30013" y="17707"/>
                  </a:cubicBezTo>
                  <a:cubicBezTo>
                    <a:pt x="29677" y="14053"/>
                    <a:pt x="37411" y="14053"/>
                    <a:pt x="41110" y="11495"/>
                  </a:cubicBezTo>
                  <a:cubicBezTo>
                    <a:pt x="44810" y="8937"/>
                    <a:pt x="37748" y="7110"/>
                    <a:pt x="38084" y="2725"/>
                  </a:cubicBezTo>
                  <a:cubicBezTo>
                    <a:pt x="38420" y="-1660"/>
                    <a:pt x="33040" y="-1295"/>
                    <a:pt x="25978" y="7841"/>
                  </a:cubicBezTo>
                  <a:cubicBezTo>
                    <a:pt x="18916" y="17341"/>
                    <a:pt x="13199" y="22092"/>
                    <a:pt x="12190" y="26476"/>
                  </a:cubicBezTo>
                  <a:cubicBezTo>
                    <a:pt x="11181" y="30861"/>
                    <a:pt x="3111" y="25746"/>
                    <a:pt x="757" y="31227"/>
                  </a:cubicBezTo>
                  <a:cubicBezTo>
                    <a:pt x="-252" y="33785"/>
                    <a:pt x="-252" y="37439"/>
                    <a:pt x="757" y="40727"/>
                  </a:cubicBezTo>
                  <a:cubicBezTo>
                    <a:pt x="1429" y="38535"/>
                    <a:pt x="2774" y="35977"/>
                    <a:pt x="4792" y="3415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85" name="Freeform: Shape 184">
              <a:extLst>
                <a:ext uri="{FF2B5EF4-FFF2-40B4-BE49-F238E27FC236}">
                  <a16:creationId xmlns:a16="http://schemas.microsoft.com/office/drawing/2014/main" id="{2E201CF1-CD2E-49D5-BA94-F290887B7108}"/>
                </a:ext>
              </a:extLst>
            </p:cNvPr>
            <p:cNvSpPr/>
            <p:nvPr/>
          </p:nvSpPr>
          <p:spPr>
            <a:xfrm>
              <a:off x="6882395" y="1510678"/>
              <a:ext cx="901235" cy="522535"/>
            </a:xfrm>
            <a:custGeom>
              <a:avLst/>
              <a:gdLst>
                <a:gd name="connsiteX0" fmla="*/ 889802 w 901235"/>
                <a:gd name="connsiteY0" fmla="*/ 52095 h 522534"/>
                <a:gd name="connsiteX1" fmla="*/ 868952 w 901235"/>
                <a:gd name="connsiteY1" fmla="*/ 45152 h 522534"/>
                <a:gd name="connsiteX2" fmla="*/ 849112 w 901235"/>
                <a:gd name="connsiteY2" fmla="*/ 77673 h 522534"/>
                <a:gd name="connsiteX3" fmla="*/ 829607 w 901235"/>
                <a:gd name="connsiteY3" fmla="*/ 101425 h 522534"/>
                <a:gd name="connsiteX4" fmla="*/ 776138 w 901235"/>
                <a:gd name="connsiteY4" fmla="*/ 102156 h 522534"/>
                <a:gd name="connsiteX5" fmla="*/ 755289 w 901235"/>
                <a:gd name="connsiteY5" fmla="*/ 120791 h 522534"/>
                <a:gd name="connsiteX6" fmla="*/ 755962 w 901235"/>
                <a:gd name="connsiteY6" fmla="*/ 121888 h 522534"/>
                <a:gd name="connsiteX7" fmla="*/ 725360 w 901235"/>
                <a:gd name="connsiteY7" fmla="*/ 139793 h 522534"/>
                <a:gd name="connsiteX8" fmla="*/ 712917 w 901235"/>
                <a:gd name="connsiteY8" fmla="*/ 141254 h 522534"/>
                <a:gd name="connsiteX9" fmla="*/ 713926 w 901235"/>
                <a:gd name="connsiteY9" fmla="*/ 148562 h 522534"/>
                <a:gd name="connsiteX10" fmla="*/ 709218 w 901235"/>
                <a:gd name="connsiteY10" fmla="*/ 152947 h 522534"/>
                <a:gd name="connsiteX11" fmla="*/ 673572 w 901235"/>
                <a:gd name="connsiteY11" fmla="*/ 178891 h 522534"/>
                <a:gd name="connsiteX12" fmla="*/ 642298 w 901235"/>
                <a:gd name="connsiteY12" fmla="*/ 170852 h 522534"/>
                <a:gd name="connsiteX13" fmla="*/ 654068 w 901235"/>
                <a:gd name="connsiteY13" fmla="*/ 166833 h 522534"/>
                <a:gd name="connsiteX14" fmla="*/ 660458 w 901235"/>
                <a:gd name="connsiteY14" fmla="*/ 164640 h 522534"/>
                <a:gd name="connsiteX15" fmla="*/ 657767 w 901235"/>
                <a:gd name="connsiteY15" fmla="*/ 150389 h 522534"/>
                <a:gd name="connsiteX16" fmla="*/ 652050 w 901235"/>
                <a:gd name="connsiteY16" fmla="*/ 127003 h 522534"/>
                <a:gd name="connsiteX17" fmla="*/ 635573 w 901235"/>
                <a:gd name="connsiteY17" fmla="*/ 130292 h 522534"/>
                <a:gd name="connsiteX18" fmla="*/ 641962 w 901235"/>
                <a:gd name="connsiteY18" fmla="*/ 97040 h 522534"/>
                <a:gd name="connsiteX19" fmla="*/ 617750 w 901235"/>
                <a:gd name="connsiteY19" fmla="*/ 93751 h 522534"/>
                <a:gd name="connsiteX20" fmla="*/ 601944 w 901235"/>
                <a:gd name="connsiteY20" fmla="*/ 107637 h 522534"/>
                <a:gd name="connsiteX21" fmla="*/ 597909 w 901235"/>
                <a:gd name="connsiteY21" fmla="*/ 146735 h 522534"/>
                <a:gd name="connsiteX22" fmla="*/ 586812 w 901235"/>
                <a:gd name="connsiteY22" fmla="*/ 173410 h 522534"/>
                <a:gd name="connsiteX23" fmla="*/ 575042 w 901235"/>
                <a:gd name="connsiteY23" fmla="*/ 138331 h 522534"/>
                <a:gd name="connsiteX24" fmla="*/ 578405 w 901235"/>
                <a:gd name="connsiteY24" fmla="*/ 106540 h 522534"/>
                <a:gd name="connsiteX25" fmla="*/ 601944 w 901235"/>
                <a:gd name="connsiteY25" fmla="*/ 83154 h 522534"/>
                <a:gd name="connsiteX26" fmla="*/ 634564 w 901235"/>
                <a:gd name="connsiteY26" fmla="*/ 75846 h 522534"/>
                <a:gd name="connsiteX27" fmla="*/ 636245 w 901235"/>
                <a:gd name="connsiteY27" fmla="*/ 73654 h 522534"/>
                <a:gd name="connsiteX28" fmla="*/ 627502 w 901235"/>
                <a:gd name="connsiteY28" fmla="*/ 66345 h 522534"/>
                <a:gd name="connsiteX29" fmla="*/ 625484 w 901235"/>
                <a:gd name="connsiteY29" fmla="*/ 69269 h 522534"/>
                <a:gd name="connsiteX30" fmla="*/ 611024 w 901235"/>
                <a:gd name="connsiteY30" fmla="*/ 61961 h 522534"/>
                <a:gd name="connsiteX31" fmla="*/ 582104 w 901235"/>
                <a:gd name="connsiteY31" fmla="*/ 68538 h 522534"/>
                <a:gd name="connsiteX32" fmla="*/ 570334 w 901235"/>
                <a:gd name="connsiteY32" fmla="*/ 57210 h 522534"/>
                <a:gd name="connsiteX33" fmla="*/ 564953 w 901235"/>
                <a:gd name="connsiteY33" fmla="*/ 47344 h 522534"/>
                <a:gd name="connsiteX34" fmla="*/ 529644 w 901235"/>
                <a:gd name="connsiteY34" fmla="*/ 64518 h 522534"/>
                <a:gd name="connsiteX35" fmla="*/ 509467 w 901235"/>
                <a:gd name="connsiteY35" fmla="*/ 60499 h 522534"/>
                <a:gd name="connsiteX36" fmla="*/ 540741 w 901235"/>
                <a:gd name="connsiteY36" fmla="*/ 37113 h 522534"/>
                <a:gd name="connsiteX37" fmla="*/ 548812 w 901235"/>
                <a:gd name="connsiteY37" fmla="*/ 33459 h 522534"/>
                <a:gd name="connsiteX38" fmla="*/ 526617 w 901235"/>
                <a:gd name="connsiteY38" fmla="*/ 29805 h 522534"/>
                <a:gd name="connsiteX39" fmla="*/ 513166 w 901235"/>
                <a:gd name="connsiteY39" fmla="*/ 27247 h 522534"/>
                <a:gd name="connsiteX40" fmla="*/ 500387 w 901235"/>
                <a:gd name="connsiteY40" fmla="*/ 21400 h 522534"/>
                <a:gd name="connsiteX41" fmla="*/ 485927 w 901235"/>
                <a:gd name="connsiteY41" fmla="*/ 20669 h 522534"/>
                <a:gd name="connsiteX42" fmla="*/ 472476 w 901235"/>
                <a:gd name="connsiteY42" fmla="*/ 15188 h 522534"/>
                <a:gd name="connsiteX43" fmla="*/ 466087 w 901235"/>
                <a:gd name="connsiteY43" fmla="*/ 937 h 522534"/>
                <a:gd name="connsiteX44" fmla="*/ 460706 w 901235"/>
                <a:gd name="connsiteY44" fmla="*/ 8976 h 522534"/>
                <a:gd name="connsiteX45" fmla="*/ 29929 w 901235"/>
                <a:gd name="connsiteY45" fmla="*/ 10803 h 522534"/>
                <a:gd name="connsiteX46" fmla="*/ 31610 w 901235"/>
                <a:gd name="connsiteY46" fmla="*/ 12996 h 522534"/>
                <a:gd name="connsiteX47" fmla="*/ 34301 w 901235"/>
                <a:gd name="connsiteY47" fmla="*/ 31997 h 522534"/>
                <a:gd name="connsiteX48" fmla="*/ 29593 w 901235"/>
                <a:gd name="connsiteY48" fmla="*/ 50633 h 522534"/>
                <a:gd name="connsiteX49" fmla="*/ 27575 w 901235"/>
                <a:gd name="connsiteY49" fmla="*/ 41132 h 522534"/>
                <a:gd name="connsiteX50" fmla="*/ 25557 w 901235"/>
                <a:gd name="connsiteY50" fmla="*/ 29805 h 522534"/>
                <a:gd name="connsiteX51" fmla="*/ 22531 w 901235"/>
                <a:gd name="connsiteY51" fmla="*/ 23227 h 522534"/>
                <a:gd name="connsiteX52" fmla="*/ 0 w 901235"/>
                <a:gd name="connsiteY52" fmla="*/ 23593 h 522534"/>
                <a:gd name="connsiteX53" fmla="*/ 2354 w 901235"/>
                <a:gd name="connsiteY53" fmla="*/ 36382 h 522534"/>
                <a:gd name="connsiteX54" fmla="*/ 8071 w 901235"/>
                <a:gd name="connsiteY54" fmla="*/ 52825 h 522534"/>
                <a:gd name="connsiteX55" fmla="*/ 13115 w 901235"/>
                <a:gd name="connsiteY55" fmla="*/ 66345 h 522534"/>
                <a:gd name="connsiteX56" fmla="*/ 13115 w 901235"/>
                <a:gd name="connsiteY56" fmla="*/ 72557 h 522534"/>
                <a:gd name="connsiteX57" fmla="*/ 10088 w 901235"/>
                <a:gd name="connsiteY57" fmla="*/ 89366 h 522534"/>
                <a:gd name="connsiteX58" fmla="*/ 8743 w 901235"/>
                <a:gd name="connsiteY58" fmla="*/ 110925 h 522534"/>
                <a:gd name="connsiteX59" fmla="*/ 13115 w 901235"/>
                <a:gd name="connsiteY59" fmla="*/ 129927 h 522534"/>
                <a:gd name="connsiteX60" fmla="*/ 8071 w 901235"/>
                <a:gd name="connsiteY60" fmla="*/ 155140 h 522534"/>
                <a:gd name="connsiteX61" fmla="*/ 9080 w 901235"/>
                <a:gd name="connsiteY61" fmla="*/ 199720 h 522534"/>
                <a:gd name="connsiteX62" fmla="*/ 12106 w 901235"/>
                <a:gd name="connsiteY62" fmla="*/ 219817 h 522534"/>
                <a:gd name="connsiteX63" fmla="*/ 16478 w 901235"/>
                <a:gd name="connsiteY63" fmla="*/ 237357 h 522534"/>
                <a:gd name="connsiteX64" fmla="*/ 33964 w 901235"/>
                <a:gd name="connsiteY64" fmla="*/ 261839 h 522534"/>
                <a:gd name="connsiteX65" fmla="*/ 55150 w 901235"/>
                <a:gd name="connsiteY65" fmla="*/ 286322 h 522534"/>
                <a:gd name="connsiteX66" fmla="*/ 59858 w 901235"/>
                <a:gd name="connsiteY66" fmla="*/ 313362 h 522534"/>
                <a:gd name="connsiteX67" fmla="*/ 64566 w 901235"/>
                <a:gd name="connsiteY67" fmla="*/ 323228 h 522534"/>
                <a:gd name="connsiteX68" fmla="*/ 66920 w 901235"/>
                <a:gd name="connsiteY68" fmla="*/ 326151 h 522534"/>
                <a:gd name="connsiteX69" fmla="*/ 72637 w 901235"/>
                <a:gd name="connsiteY69" fmla="*/ 330901 h 522534"/>
                <a:gd name="connsiteX70" fmla="*/ 86088 w 901235"/>
                <a:gd name="connsiteY70" fmla="*/ 338575 h 522534"/>
                <a:gd name="connsiteX71" fmla="*/ 87097 w 901235"/>
                <a:gd name="connsiteY71" fmla="*/ 339306 h 522534"/>
                <a:gd name="connsiteX72" fmla="*/ 100212 w 901235"/>
                <a:gd name="connsiteY72" fmla="*/ 342595 h 522534"/>
                <a:gd name="connsiteX73" fmla="*/ 114672 w 901235"/>
                <a:gd name="connsiteY73" fmla="*/ 363057 h 522534"/>
                <a:gd name="connsiteX74" fmla="*/ 118035 w 901235"/>
                <a:gd name="connsiteY74" fmla="*/ 374750 h 522534"/>
                <a:gd name="connsiteX75" fmla="*/ 154017 w 901235"/>
                <a:gd name="connsiteY75" fmla="*/ 369269 h 522534"/>
                <a:gd name="connsiteX76" fmla="*/ 171504 w 901235"/>
                <a:gd name="connsiteY76" fmla="*/ 380232 h 522534"/>
                <a:gd name="connsiteX77" fmla="*/ 211858 w 901235"/>
                <a:gd name="connsiteY77" fmla="*/ 396675 h 522534"/>
                <a:gd name="connsiteX78" fmla="*/ 256247 w 901235"/>
                <a:gd name="connsiteY78" fmla="*/ 396310 h 522534"/>
                <a:gd name="connsiteX79" fmla="*/ 261291 w 901235"/>
                <a:gd name="connsiteY79" fmla="*/ 388636 h 522534"/>
                <a:gd name="connsiteX80" fmla="*/ 285840 w 901235"/>
                <a:gd name="connsiteY80" fmla="*/ 388636 h 522534"/>
                <a:gd name="connsiteX81" fmla="*/ 303662 w 901235"/>
                <a:gd name="connsiteY81" fmla="*/ 407272 h 522534"/>
                <a:gd name="connsiteX82" fmla="*/ 313751 w 901235"/>
                <a:gd name="connsiteY82" fmla="*/ 421523 h 522534"/>
                <a:gd name="connsiteX83" fmla="*/ 319131 w 901235"/>
                <a:gd name="connsiteY83" fmla="*/ 433216 h 522534"/>
                <a:gd name="connsiteX84" fmla="*/ 337291 w 901235"/>
                <a:gd name="connsiteY84" fmla="*/ 444178 h 522534"/>
                <a:gd name="connsiteX85" fmla="*/ 349397 w 901235"/>
                <a:gd name="connsiteY85" fmla="*/ 427369 h 522534"/>
                <a:gd name="connsiteX86" fmla="*/ 376972 w 901235"/>
                <a:gd name="connsiteY86" fmla="*/ 446005 h 522534"/>
                <a:gd name="connsiteX87" fmla="*/ 391768 w 901235"/>
                <a:gd name="connsiteY87" fmla="*/ 470853 h 522534"/>
                <a:gd name="connsiteX88" fmla="*/ 395467 w 901235"/>
                <a:gd name="connsiteY88" fmla="*/ 484738 h 522534"/>
                <a:gd name="connsiteX89" fmla="*/ 399839 w 901235"/>
                <a:gd name="connsiteY89" fmla="*/ 496066 h 522534"/>
                <a:gd name="connsiteX90" fmla="*/ 421697 w 901235"/>
                <a:gd name="connsiteY90" fmla="*/ 505201 h 522534"/>
                <a:gd name="connsiteX91" fmla="*/ 428087 w 901235"/>
                <a:gd name="connsiteY91" fmla="*/ 508125 h 522534"/>
                <a:gd name="connsiteX92" fmla="*/ 423715 w 901235"/>
                <a:gd name="connsiteY92" fmla="*/ 484373 h 522534"/>
                <a:gd name="connsiteX93" fmla="*/ 427414 w 901235"/>
                <a:gd name="connsiteY93" fmla="*/ 466833 h 522534"/>
                <a:gd name="connsiteX94" fmla="*/ 437839 w 901235"/>
                <a:gd name="connsiteY94" fmla="*/ 458064 h 522534"/>
                <a:gd name="connsiteX95" fmla="*/ 438848 w 901235"/>
                <a:gd name="connsiteY95" fmla="*/ 455506 h 522534"/>
                <a:gd name="connsiteX96" fmla="*/ 438848 w 901235"/>
                <a:gd name="connsiteY96" fmla="*/ 455506 h 522534"/>
                <a:gd name="connsiteX97" fmla="*/ 441202 w 901235"/>
                <a:gd name="connsiteY97" fmla="*/ 451486 h 522534"/>
                <a:gd name="connsiteX98" fmla="*/ 443556 w 901235"/>
                <a:gd name="connsiteY98" fmla="*/ 448928 h 522534"/>
                <a:gd name="connsiteX99" fmla="*/ 444901 w 901235"/>
                <a:gd name="connsiteY99" fmla="*/ 445640 h 522534"/>
                <a:gd name="connsiteX100" fmla="*/ 454989 w 901235"/>
                <a:gd name="connsiteY100" fmla="*/ 437601 h 522534"/>
                <a:gd name="connsiteX101" fmla="*/ 460706 w 901235"/>
                <a:gd name="connsiteY101" fmla="*/ 437235 h 522534"/>
                <a:gd name="connsiteX102" fmla="*/ 463396 w 901235"/>
                <a:gd name="connsiteY102" fmla="*/ 433216 h 522534"/>
                <a:gd name="connsiteX103" fmla="*/ 464405 w 901235"/>
                <a:gd name="connsiteY103" fmla="*/ 432485 h 522534"/>
                <a:gd name="connsiteX104" fmla="*/ 467432 w 901235"/>
                <a:gd name="connsiteY104" fmla="*/ 430293 h 522534"/>
                <a:gd name="connsiteX105" fmla="*/ 467768 w 901235"/>
                <a:gd name="connsiteY105" fmla="*/ 429927 h 522534"/>
                <a:gd name="connsiteX106" fmla="*/ 468104 w 901235"/>
                <a:gd name="connsiteY106" fmla="*/ 428466 h 522534"/>
                <a:gd name="connsiteX107" fmla="*/ 475839 w 901235"/>
                <a:gd name="connsiteY107" fmla="*/ 417869 h 522534"/>
                <a:gd name="connsiteX108" fmla="*/ 488954 w 901235"/>
                <a:gd name="connsiteY108" fmla="*/ 416042 h 522534"/>
                <a:gd name="connsiteX109" fmla="*/ 493325 w 901235"/>
                <a:gd name="connsiteY109" fmla="*/ 418234 h 522534"/>
                <a:gd name="connsiteX110" fmla="*/ 496352 w 901235"/>
                <a:gd name="connsiteY110" fmla="*/ 417869 h 522534"/>
                <a:gd name="connsiteX111" fmla="*/ 510812 w 901235"/>
                <a:gd name="connsiteY111" fmla="*/ 426639 h 522534"/>
                <a:gd name="connsiteX112" fmla="*/ 519555 w 901235"/>
                <a:gd name="connsiteY112" fmla="*/ 434678 h 522534"/>
                <a:gd name="connsiteX113" fmla="*/ 532670 w 901235"/>
                <a:gd name="connsiteY113" fmla="*/ 439062 h 522534"/>
                <a:gd name="connsiteX114" fmla="*/ 539732 w 901235"/>
                <a:gd name="connsiteY114" fmla="*/ 432485 h 522534"/>
                <a:gd name="connsiteX115" fmla="*/ 548139 w 901235"/>
                <a:gd name="connsiteY115" fmla="*/ 440524 h 522534"/>
                <a:gd name="connsiteX116" fmla="*/ 552175 w 901235"/>
                <a:gd name="connsiteY116" fmla="*/ 436505 h 522534"/>
                <a:gd name="connsiteX117" fmla="*/ 549821 w 901235"/>
                <a:gd name="connsiteY117" fmla="*/ 434312 h 522534"/>
                <a:gd name="connsiteX118" fmla="*/ 546794 w 901235"/>
                <a:gd name="connsiteY118" fmla="*/ 424081 h 522534"/>
                <a:gd name="connsiteX119" fmla="*/ 560246 w 901235"/>
                <a:gd name="connsiteY119" fmla="*/ 416042 h 522534"/>
                <a:gd name="connsiteX120" fmla="*/ 571343 w 901235"/>
                <a:gd name="connsiteY120" fmla="*/ 413118 h 522534"/>
                <a:gd name="connsiteX121" fmla="*/ 577732 w 901235"/>
                <a:gd name="connsiteY121" fmla="*/ 417869 h 522534"/>
                <a:gd name="connsiteX122" fmla="*/ 598582 w 901235"/>
                <a:gd name="connsiteY122" fmla="*/ 414945 h 522534"/>
                <a:gd name="connsiteX123" fmla="*/ 613042 w 901235"/>
                <a:gd name="connsiteY123" fmla="*/ 427004 h 522534"/>
                <a:gd name="connsiteX124" fmla="*/ 623803 w 901235"/>
                <a:gd name="connsiteY124" fmla="*/ 429196 h 522534"/>
                <a:gd name="connsiteX125" fmla="*/ 638263 w 901235"/>
                <a:gd name="connsiteY125" fmla="*/ 423350 h 522534"/>
                <a:gd name="connsiteX126" fmla="*/ 653732 w 901235"/>
                <a:gd name="connsiteY126" fmla="*/ 443813 h 522534"/>
                <a:gd name="connsiteX127" fmla="*/ 654068 w 901235"/>
                <a:gd name="connsiteY127" fmla="*/ 464641 h 522534"/>
                <a:gd name="connsiteX128" fmla="*/ 660794 w 901235"/>
                <a:gd name="connsiteY128" fmla="*/ 482911 h 522534"/>
                <a:gd name="connsiteX129" fmla="*/ 664493 w 901235"/>
                <a:gd name="connsiteY129" fmla="*/ 493508 h 522534"/>
                <a:gd name="connsiteX130" fmla="*/ 665838 w 901235"/>
                <a:gd name="connsiteY130" fmla="*/ 494605 h 522534"/>
                <a:gd name="connsiteX131" fmla="*/ 670546 w 901235"/>
                <a:gd name="connsiteY131" fmla="*/ 503740 h 522534"/>
                <a:gd name="connsiteX132" fmla="*/ 677944 w 901235"/>
                <a:gd name="connsiteY132" fmla="*/ 517625 h 522534"/>
                <a:gd name="connsiteX133" fmla="*/ 689714 w 901235"/>
                <a:gd name="connsiteY133" fmla="*/ 520183 h 522534"/>
                <a:gd name="connsiteX134" fmla="*/ 692068 w 901235"/>
                <a:gd name="connsiteY134" fmla="*/ 511779 h 522534"/>
                <a:gd name="connsiteX135" fmla="*/ 691732 w 901235"/>
                <a:gd name="connsiteY135" fmla="*/ 509221 h 522534"/>
                <a:gd name="connsiteX136" fmla="*/ 691059 w 901235"/>
                <a:gd name="connsiteY136" fmla="*/ 485469 h 522534"/>
                <a:gd name="connsiteX137" fmla="*/ 693077 w 901235"/>
                <a:gd name="connsiteY137" fmla="*/ 476700 h 522534"/>
                <a:gd name="connsiteX138" fmla="*/ 692404 w 901235"/>
                <a:gd name="connsiteY138" fmla="*/ 474507 h 522534"/>
                <a:gd name="connsiteX139" fmla="*/ 685342 w 901235"/>
                <a:gd name="connsiteY139" fmla="*/ 460256 h 522534"/>
                <a:gd name="connsiteX140" fmla="*/ 684334 w 901235"/>
                <a:gd name="connsiteY140" fmla="*/ 446736 h 522534"/>
                <a:gd name="connsiteX141" fmla="*/ 683325 w 901235"/>
                <a:gd name="connsiteY141" fmla="*/ 444909 h 522534"/>
                <a:gd name="connsiteX142" fmla="*/ 674581 w 901235"/>
                <a:gd name="connsiteY142" fmla="*/ 409099 h 522534"/>
                <a:gd name="connsiteX143" fmla="*/ 677608 w 901235"/>
                <a:gd name="connsiteY143" fmla="*/ 396675 h 522534"/>
                <a:gd name="connsiteX144" fmla="*/ 686015 w 901235"/>
                <a:gd name="connsiteY144" fmla="*/ 375481 h 522534"/>
                <a:gd name="connsiteX145" fmla="*/ 692741 w 901235"/>
                <a:gd name="connsiteY145" fmla="*/ 368173 h 522534"/>
                <a:gd name="connsiteX146" fmla="*/ 703165 w 901235"/>
                <a:gd name="connsiteY146" fmla="*/ 365981 h 522534"/>
                <a:gd name="connsiteX147" fmla="*/ 706528 w 901235"/>
                <a:gd name="connsiteY147" fmla="*/ 361596 h 522534"/>
                <a:gd name="connsiteX148" fmla="*/ 719307 w 901235"/>
                <a:gd name="connsiteY148" fmla="*/ 346979 h 522534"/>
                <a:gd name="connsiteX149" fmla="*/ 720988 w 901235"/>
                <a:gd name="connsiteY149" fmla="*/ 346979 h 522534"/>
                <a:gd name="connsiteX150" fmla="*/ 734103 w 901235"/>
                <a:gd name="connsiteY150" fmla="*/ 323593 h 522534"/>
                <a:gd name="connsiteX151" fmla="*/ 746546 w 901235"/>
                <a:gd name="connsiteY151" fmla="*/ 317381 h 522534"/>
                <a:gd name="connsiteX152" fmla="*/ 746546 w 901235"/>
                <a:gd name="connsiteY152" fmla="*/ 317016 h 522534"/>
                <a:gd name="connsiteX153" fmla="*/ 750245 w 901235"/>
                <a:gd name="connsiteY153" fmla="*/ 310439 h 522534"/>
                <a:gd name="connsiteX154" fmla="*/ 761006 w 901235"/>
                <a:gd name="connsiteY154" fmla="*/ 311169 h 522534"/>
                <a:gd name="connsiteX155" fmla="*/ 764705 w 901235"/>
                <a:gd name="connsiteY155" fmla="*/ 300207 h 522534"/>
                <a:gd name="connsiteX156" fmla="*/ 759997 w 901235"/>
                <a:gd name="connsiteY156" fmla="*/ 293995 h 522534"/>
                <a:gd name="connsiteX157" fmla="*/ 754616 w 901235"/>
                <a:gd name="connsiteY157" fmla="*/ 281571 h 522534"/>
                <a:gd name="connsiteX158" fmla="*/ 754280 w 901235"/>
                <a:gd name="connsiteY158" fmla="*/ 272801 h 522534"/>
                <a:gd name="connsiteX159" fmla="*/ 744192 w 901235"/>
                <a:gd name="connsiteY159" fmla="*/ 257454 h 522534"/>
                <a:gd name="connsiteX160" fmla="*/ 750581 w 901235"/>
                <a:gd name="connsiteY160" fmla="*/ 250877 h 522534"/>
                <a:gd name="connsiteX161" fmla="*/ 752935 w 901235"/>
                <a:gd name="connsiteY161" fmla="*/ 226760 h 522534"/>
                <a:gd name="connsiteX162" fmla="*/ 757979 w 901235"/>
                <a:gd name="connsiteY162" fmla="*/ 226760 h 522534"/>
                <a:gd name="connsiteX163" fmla="*/ 756634 w 901235"/>
                <a:gd name="connsiteY163" fmla="*/ 244665 h 522534"/>
                <a:gd name="connsiteX164" fmla="*/ 761342 w 901235"/>
                <a:gd name="connsiteY164" fmla="*/ 255262 h 522534"/>
                <a:gd name="connsiteX165" fmla="*/ 762351 w 901235"/>
                <a:gd name="connsiteY165" fmla="*/ 254166 h 522534"/>
                <a:gd name="connsiteX166" fmla="*/ 764369 w 901235"/>
                <a:gd name="connsiteY166" fmla="*/ 252338 h 522534"/>
                <a:gd name="connsiteX167" fmla="*/ 764369 w 901235"/>
                <a:gd name="connsiteY167" fmla="*/ 252338 h 522534"/>
                <a:gd name="connsiteX168" fmla="*/ 764369 w 901235"/>
                <a:gd name="connsiteY168" fmla="*/ 250146 h 522534"/>
                <a:gd name="connsiteX169" fmla="*/ 767731 w 901235"/>
                <a:gd name="connsiteY169" fmla="*/ 239549 h 522534"/>
                <a:gd name="connsiteX170" fmla="*/ 768740 w 901235"/>
                <a:gd name="connsiteY170" fmla="*/ 237722 h 522534"/>
                <a:gd name="connsiteX171" fmla="*/ 769076 w 901235"/>
                <a:gd name="connsiteY171" fmla="*/ 237357 h 522534"/>
                <a:gd name="connsiteX172" fmla="*/ 769413 w 901235"/>
                <a:gd name="connsiteY172" fmla="*/ 236626 h 522534"/>
                <a:gd name="connsiteX173" fmla="*/ 771094 w 901235"/>
                <a:gd name="connsiteY173" fmla="*/ 229683 h 522534"/>
                <a:gd name="connsiteX174" fmla="*/ 772776 w 901235"/>
                <a:gd name="connsiteY174" fmla="*/ 231876 h 522534"/>
                <a:gd name="connsiteX175" fmla="*/ 774457 w 901235"/>
                <a:gd name="connsiteY175" fmla="*/ 230414 h 522534"/>
                <a:gd name="connsiteX176" fmla="*/ 776811 w 901235"/>
                <a:gd name="connsiteY176" fmla="*/ 228587 h 522534"/>
                <a:gd name="connsiteX177" fmla="*/ 777147 w 901235"/>
                <a:gd name="connsiteY177" fmla="*/ 228222 h 522534"/>
                <a:gd name="connsiteX178" fmla="*/ 783537 w 901235"/>
                <a:gd name="connsiteY178" fmla="*/ 224202 h 522534"/>
                <a:gd name="connsiteX179" fmla="*/ 789253 w 901235"/>
                <a:gd name="connsiteY179" fmla="*/ 211047 h 522534"/>
                <a:gd name="connsiteX180" fmla="*/ 790935 w 901235"/>
                <a:gd name="connsiteY180" fmla="*/ 207028 h 522534"/>
                <a:gd name="connsiteX181" fmla="*/ 790935 w 901235"/>
                <a:gd name="connsiteY181" fmla="*/ 207028 h 522534"/>
                <a:gd name="connsiteX182" fmla="*/ 790599 w 901235"/>
                <a:gd name="connsiteY182" fmla="*/ 206297 h 522534"/>
                <a:gd name="connsiteX183" fmla="*/ 796652 w 901235"/>
                <a:gd name="connsiteY183" fmla="*/ 201181 h 522534"/>
                <a:gd name="connsiteX184" fmla="*/ 797660 w 901235"/>
                <a:gd name="connsiteY184" fmla="*/ 200451 h 522534"/>
                <a:gd name="connsiteX185" fmla="*/ 807413 w 901235"/>
                <a:gd name="connsiteY185" fmla="*/ 197162 h 522534"/>
                <a:gd name="connsiteX186" fmla="*/ 810103 w 901235"/>
                <a:gd name="connsiteY186" fmla="*/ 197162 h 522534"/>
                <a:gd name="connsiteX187" fmla="*/ 810439 w 901235"/>
                <a:gd name="connsiteY187" fmla="*/ 197162 h 522534"/>
                <a:gd name="connsiteX188" fmla="*/ 813466 w 901235"/>
                <a:gd name="connsiteY188" fmla="*/ 195700 h 522534"/>
                <a:gd name="connsiteX189" fmla="*/ 822209 w 901235"/>
                <a:gd name="connsiteY189" fmla="*/ 193508 h 522534"/>
                <a:gd name="connsiteX190" fmla="*/ 798333 w 901235"/>
                <a:gd name="connsiteY190" fmla="*/ 192777 h 522534"/>
                <a:gd name="connsiteX191" fmla="*/ 823554 w 901235"/>
                <a:gd name="connsiteY191" fmla="*/ 183276 h 522534"/>
                <a:gd name="connsiteX192" fmla="*/ 831289 w 901235"/>
                <a:gd name="connsiteY192" fmla="*/ 175603 h 522534"/>
                <a:gd name="connsiteX193" fmla="*/ 842722 w 901235"/>
                <a:gd name="connsiteY193" fmla="*/ 177795 h 522534"/>
                <a:gd name="connsiteX194" fmla="*/ 842386 w 901235"/>
                <a:gd name="connsiteY194" fmla="*/ 175603 h 522534"/>
                <a:gd name="connsiteX195" fmla="*/ 840032 w 901235"/>
                <a:gd name="connsiteY195" fmla="*/ 166467 h 522534"/>
                <a:gd name="connsiteX196" fmla="*/ 840368 w 901235"/>
                <a:gd name="connsiteY196" fmla="*/ 162448 h 522534"/>
                <a:gd name="connsiteX197" fmla="*/ 840368 w 901235"/>
                <a:gd name="connsiteY197" fmla="*/ 162448 h 522534"/>
                <a:gd name="connsiteX198" fmla="*/ 841713 w 901235"/>
                <a:gd name="connsiteY198" fmla="*/ 156601 h 522534"/>
                <a:gd name="connsiteX199" fmla="*/ 842722 w 901235"/>
                <a:gd name="connsiteY199" fmla="*/ 154409 h 522534"/>
                <a:gd name="connsiteX200" fmla="*/ 842386 w 901235"/>
                <a:gd name="connsiteY200" fmla="*/ 153313 h 522534"/>
                <a:gd name="connsiteX201" fmla="*/ 842386 w 901235"/>
                <a:gd name="connsiteY201" fmla="*/ 152947 h 522534"/>
                <a:gd name="connsiteX202" fmla="*/ 840032 w 901235"/>
                <a:gd name="connsiteY202" fmla="*/ 144178 h 522534"/>
                <a:gd name="connsiteX203" fmla="*/ 845076 w 901235"/>
                <a:gd name="connsiteY203" fmla="*/ 131754 h 522534"/>
                <a:gd name="connsiteX204" fmla="*/ 856510 w 901235"/>
                <a:gd name="connsiteY204" fmla="*/ 126272 h 522534"/>
                <a:gd name="connsiteX205" fmla="*/ 867943 w 901235"/>
                <a:gd name="connsiteY205" fmla="*/ 119695 h 522534"/>
                <a:gd name="connsiteX206" fmla="*/ 869625 w 901235"/>
                <a:gd name="connsiteY206" fmla="*/ 119330 h 522534"/>
                <a:gd name="connsiteX207" fmla="*/ 872988 w 901235"/>
                <a:gd name="connsiteY207" fmla="*/ 113849 h 522534"/>
                <a:gd name="connsiteX208" fmla="*/ 892492 w 901235"/>
                <a:gd name="connsiteY208" fmla="*/ 114579 h 522534"/>
                <a:gd name="connsiteX209" fmla="*/ 904262 w 901235"/>
                <a:gd name="connsiteY209" fmla="*/ 104348 h 522534"/>
                <a:gd name="connsiteX210" fmla="*/ 889802 w 901235"/>
                <a:gd name="connsiteY210" fmla="*/ 52095 h 52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901235" h="522534">
                  <a:moveTo>
                    <a:pt x="889802" y="52095"/>
                  </a:moveTo>
                  <a:cubicBezTo>
                    <a:pt x="889465" y="46613"/>
                    <a:pt x="875342" y="50998"/>
                    <a:pt x="868952" y="45152"/>
                  </a:cubicBezTo>
                  <a:cubicBezTo>
                    <a:pt x="862563" y="39305"/>
                    <a:pt x="851466" y="66345"/>
                    <a:pt x="849112" y="77673"/>
                  </a:cubicBezTo>
                  <a:cubicBezTo>
                    <a:pt x="846758" y="89001"/>
                    <a:pt x="829607" y="101425"/>
                    <a:pt x="829607" y="101425"/>
                  </a:cubicBezTo>
                  <a:cubicBezTo>
                    <a:pt x="829607" y="101425"/>
                    <a:pt x="780174" y="102156"/>
                    <a:pt x="776138" y="102156"/>
                  </a:cubicBezTo>
                  <a:cubicBezTo>
                    <a:pt x="773112" y="102156"/>
                    <a:pt x="762015" y="113483"/>
                    <a:pt x="755289" y="120791"/>
                  </a:cubicBezTo>
                  <a:cubicBezTo>
                    <a:pt x="755625" y="121157"/>
                    <a:pt x="755625" y="121522"/>
                    <a:pt x="755962" y="121888"/>
                  </a:cubicBezTo>
                  <a:cubicBezTo>
                    <a:pt x="761006" y="132484"/>
                    <a:pt x="742847" y="139062"/>
                    <a:pt x="725360" y="139793"/>
                  </a:cubicBezTo>
                  <a:cubicBezTo>
                    <a:pt x="719979" y="140158"/>
                    <a:pt x="715944" y="140523"/>
                    <a:pt x="712917" y="141254"/>
                  </a:cubicBezTo>
                  <a:cubicBezTo>
                    <a:pt x="713590" y="143812"/>
                    <a:pt x="713926" y="146370"/>
                    <a:pt x="713926" y="148562"/>
                  </a:cubicBezTo>
                  <a:cubicBezTo>
                    <a:pt x="713926" y="150024"/>
                    <a:pt x="711909" y="151486"/>
                    <a:pt x="709218" y="152947"/>
                  </a:cubicBezTo>
                  <a:cubicBezTo>
                    <a:pt x="706528" y="159159"/>
                    <a:pt x="685342" y="171218"/>
                    <a:pt x="673572" y="178891"/>
                  </a:cubicBezTo>
                  <a:cubicBezTo>
                    <a:pt x="660458" y="186930"/>
                    <a:pt x="642298" y="182911"/>
                    <a:pt x="642298" y="170852"/>
                  </a:cubicBezTo>
                  <a:cubicBezTo>
                    <a:pt x="642298" y="158794"/>
                    <a:pt x="652050" y="160986"/>
                    <a:pt x="654068" y="166833"/>
                  </a:cubicBezTo>
                  <a:cubicBezTo>
                    <a:pt x="654741" y="169025"/>
                    <a:pt x="657095" y="167564"/>
                    <a:pt x="660458" y="164640"/>
                  </a:cubicBezTo>
                  <a:cubicBezTo>
                    <a:pt x="657095" y="160986"/>
                    <a:pt x="657095" y="154774"/>
                    <a:pt x="657767" y="150389"/>
                  </a:cubicBezTo>
                  <a:cubicBezTo>
                    <a:pt x="653732" y="148197"/>
                    <a:pt x="660121" y="130292"/>
                    <a:pt x="652050" y="127003"/>
                  </a:cubicBezTo>
                  <a:cubicBezTo>
                    <a:pt x="643643" y="123715"/>
                    <a:pt x="633891" y="140889"/>
                    <a:pt x="635573" y="130292"/>
                  </a:cubicBezTo>
                  <a:cubicBezTo>
                    <a:pt x="636918" y="119695"/>
                    <a:pt x="649360" y="110925"/>
                    <a:pt x="641962" y="97040"/>
                  </a:cubicBezTo>
                  <a:cubicBezTo>
                    <a:pt x="634228" y="83154"/>
                    <a:pt x="620440" y="83154"/>
                    <a:pt x="617750" y="93751"/>
                  </a:cubicBezTo>
                  <a:cubicBezTo>
                    <a:pt x="615059" y="104348"/>
                    <a:pt x="605307" y="99598"/>
                    <a:pt x="601944" y="107637"/>
                  </a:cubicBezTo>
                  <a:cubicBezTo>
                    <a:pt x="598582" y="115676"/>
                    <a:pt x="594883" y="133581"/>
                    <a:pt x="597909" y="146735"/>
                  </a:cubicBezTo>
                  <a:cubicBezTo>
                    <a:pt x="600599" y="159890"/>
                    <a:pt x="597237" y="166102"/>
                    <a:pt x="586812" y="173410"/>
                  </a:cubicBezTo>
                  <a:cubicBezTo>
                    <a:pt x="576387" y="180718"/>
                    <a:pt x="571007" y="162083"/>
                    <a:pt x="575042" y="138331"/>
                  </a:cubicBezTo>
                  <a:cubicBezTo>
                    <a:pt x="577732" y="122253"/>
                    <a:pt x="585467" y="106540"/>
                    <a:pt x="578405" y="106540"/>
                  </a:cubicBezTo>
                  <a:cubicBezTo>
                    <a:pt x="571343" y="106540"/>
                    <a:pt x="587484" y="87174"/>
                    <a:pt x="601944" y="83154"/>
                  </a:cubicBezTo>
                  <a:cubicBezTo>
                    <a:pt x="616405" y="79135"/>
                    <a:pt x="634564" y="80596"/>
                    <a:pt x="634564" y="75846"/>
                  </a:cubicBezTo>
                  <a:cubicBezTo>
                    <a:pt x="634564" y="74750"/>
                    <a:pt x="635236" y="74019"/>
                    <a:pt x="636245" y="73654"/>
                  </a:cubicBezTo>
                  <a:cubicBezTo>
                    <a:pt x="633219" y="70730"/>
                    <a:pt x="629856" y="68172"/>
                    <a:pt x="627502" y="66345"/>
                  </a:cubicBezTo>
                  <a:cubicBezTo>
                    <a:pt x="627166" y="67442"/>
                    <a:pt x="626829" y="68172"/>
                    <a:pt x="625484" y="69269"/>
                  </a:cubicBezTo>
                  <a:cubicBezTo>
                    <a:pt x="619767" y="74019"/>
                    <a:pt x="621449" y="61961"/>
                    <a:pt x="611024" y="61961"/>
                  </a:cubicBezTo>
                  <a:cubicBezTo>
                    <a:pt x="600599" y="61961"/>
                    <a:pt x="590175" y="73288"/>
                    <a:pt x="582104" y="68538"/>
                  </a:cubicBezTo>
                  <a:cubicBezTo>
                    <a:pt x="573697" y="63788"/>
                    <a:pt x="578068" y="57210"/>
                    <a:pt x="570334" y="57210"/>
                  </a:cubicBezTo>
                  <a:cubicBezTo>
                    <a:pt x="562599" y="57210"/>
                    <a:pt x="575714" y="40036"/>
                    <a:pt x="564953" y="47344"/>
                  </a:cubicBezTo>
                  <a:cubicBezTo>
                    <a:pt x="553856" y="54652"/>
                    <a:pt x="537378" y="72557"/>
                    <a:pt x="529644" y="64518"/>
                  </a:cubicBezTo>
                  <a:cubicBezTo>
                    <a:pt x="521909" y="56479"/>
                    <a:pt x="515184" y="67076"/>
                    <a:pt x="509467" y="60499"/>
                  </a:cubicBezTo>
                  <a:cubicBezTo>
                    <a:pt x="504086" y="53922"/>
                    <a:pt x="528971" y="36017"/>
                    <a:pt x="540741" y="37113"/>
                  </a:cubicBezTo>
                  <a:cubicBezTo>
                    <a:pt x="543768" y="37478"/>
                    <a:pt x="546122" y="35651"/>
                    <a:pt x="548812" y="33459"/>
                  </a:cubicBezTo>
                  <a:cubicBezTo>
                    <a:pt x="542759" y="30901"/>
                    <a:pt x="529980" y="25054"/>
                    <a:pt x="526617" y="29805"/>
                  </a:cubicBezTo>
                  <a:cubicBezTo>
                    <a:pt x="522582" y="35651"/>
                    <a:pt x="516529" y="31997"/>
                    <a:pt x="513166" y="27247"/>
                  </a:cubicBezTo>
                  <a:cubicBezTo>
                    <a:pt x="509803" y="22496"/>
                    <a:pt x="505768" y="28708"/>
                    <a:pt x="500387" y="21400"/>
                  </a:cubicBezTo>
                  <a:cubicBezTo>
                    <a:pt x="495007" y="13727"/>
                    <a:pt x="489290" y="19208"/>
                    <a:pt x="485927" y="20669"/>
                  </a:cubicBezTo>
                  <a:cubicBezTo>
                    <a:pt x="482564" y="22131"/>
                    <a:pt x="478529" y="18112"/>
                    <a:pt x="472476" y="15188"/>
                  </a:cubicBezTo>
                  <a:cubicBezTo>
                    <a:pt x="466423" y="12630"/>
                    <a:pt x="471131" y="5322"/>
                    <a:pt x="466087" y="937"/>
                  </a:cubicBezTo>
                  <a:cubicBezTo>
                    <a:pt x="461042" y="-3448"/>
                    <a:pt x="460706" y="8976"/>
                    <a:pt x="460706" y="8976"/>
                  </a:cubicBezTo>
                  <a:lnTo>
                    <a:pt x="29929" y="10803"/>
                  </a:lnTo>
                  <a:cubicBezTo>
                    <a:pt x="30265" y="11534"/>
                    <a:pt x="30938" y="12630"/>
                    <a:pt x="31610" y="12996"/>
                  </a:cubicBezTo>
                  <a:cubicBezTo>
                    <a:pt x="36655" y="19573"/>
                    <a:pt x="32619" y="24323"/>
                    <a:pt x="34301" y="31997"/>
                  </a:cubicBezTo>
                  <a:cubicBezTo>
                    <a:pt x="35982" y="39671"/>
                    <a:pt x="34637" y="50633"/>
                    <a:pt x="29593" y="50633"/>
                  </a:cubicBezTo>
                  <a:cubicBezTo>
                    <a:pt x="24549" y="50633"/>
                    <a:pt x="23876" y="43690"/>
                    <a:pt x="27575" y="41132"/>
                  </a:cubicBezTo>
                  <a:cubicBezTo>
                    <a:pt x="31274" y="38574"/>
                    <a:pt x="29257" y="29805"/>
                    <a:pt x="25557" y="29805"/>
                  </a:cubicBezTo>
                  <a:cubicBezTo>
                    <a:pt x="23203" y="29805"/>
                    <a:pt x="22531" y="26881"/>
                    <a:pt x="22531" y="23227"/>
                  </a:cubicBezTo>
                  <a:cubicBezTo>
                    <a:pt x="16141" y="25420"/>
                    <a:pt x="8407" y="24689"/>
                    <a:pt x="0" y="23593"/>
                  </a:cubicBezTo>
                  <a:cubicBezTo>
                    <a:pt x="1009" y="27612"/>
                    <a:pt x="2018" y="31997"/>
                    <a:pt x="2354" y="36382"/>
                  </a:cubicBezTo>
                  <a:cubicBezTo>
                    <a:pt x="6053" y="41132"/>
                    <a:pt x="7062" y="46613"/>
                    <a:pt x="8071" y="52825"/>
                  </a:cubicBezTo>
                  <a:cubicBezTo>
                    <a:pt x="10761" y="59403"/>
                    <a:pt x="8743" y="63422"/>
                    <a:pt x="13115" y="66345"/>
                  </a:cubicBezTo>
                  <a:cubicBezTo>
                    <a:pt x="18159" y="69634"/>
                    <a:pt x="17823" y="73288"/>
                    <a:pt x="13115" y="72557"/>
                  </a:cubicBezTo>
                  <a:cubicBezTo>
                    <a:pt x="8407" y="71827"/>
                    <a:pt x="11770" y="76942"/>
                    <a:pt x="10088" y="89366"/>
                  </a:cubicBezTo>
                  <a:cubicBezTo>
                    <a:pt x="9416" y="94847"/>
                    <a:pt x="9080" y="102886"/>
                    <a:pt x="8743" y="110925"/>
                  </a:cubicBezTo>
                  <a:cubicBezTo>
                    <a:pt x="10425" y="117137"/>
                    <a:pt x="12442" y="123715"/>
                    <a:pt x="13115" y="129927"/>
                  </a:cubicBezTo>
                  <a:cubicBezTo>
                    <a:pt x="14124" y="140158"/>
                    <a:pt x="9416" y="146005"/>
                    <a:pt x="8071" y="155140"/>
                  </a:cubicBezTo>
                  <a:cubicBezTo>
                    <a:pt x="10088" y="169756"/>
                    <a:pt x="11770" y="184373"/>
                    <a:pt x="9080" y="199720"/>
                  </a:cubicBezTo>
                  <a:cubicBezTo>
                    <a:pt x="7062" y="209951"/>
                    <a:pt x="7734" y="209586"/>
                    <a:pt x="12106" y="219817"/>
                  </a:cubicBezTo>
                  <a:cubicBezTo>
                    <a:pt x="15133" y="226395"/>
                    <a:pt x="15805" y="231145"/>
                    <a:pt x="16478" y="237357"/>
                  </a:cubicBezTo>
                  <a:cubicBezTo>
                    <a:pt x="22867" y="245030"/>
                    <a:pt x="28584" y="252704"/>
                    <a:pt x="33964" y="261839"/>
                  </a:cubicBezTo>
                  <a:cubicBezTo>
                    <a:pt x="40018" y="272071"/>
                    <a:pt x="44389" y="280840"/>
                    <a:pt x="55150" y="286322"/>
                  </a:cubicBezTo>
                  <a:cubicBezTo>
                    <a:pt x="64230" y="291072"/>
                    <a:pt x="65911" y="305323"/>
                    <a:pt x="59858" y="313362"/>
                  </a:cubicBezTo>
                  <a:cubicBezTo>
                    <a:pt x="63221" y="317016"/>
                    <a:pt x="64230" y="320670"/>
                    <a:pt x="64566" y="323228"/>
                  </a:cubicBezTo>
                  <a:cubicBezTo>
                    <a:pt x="65239" y="324324"/>
                    <a:pt x="66248" y="325420"/>
                    <a:pt x="66920" y="326151"/>
                  </a:cubicBezTo>
                  <a:cubicBezTo>
                    <a:pt x="68601" y="327978"/>
                    <a:pt x="70619" y="329440"/>
                    <a:pt x="72637" y="330901"/>
                  </a:cubicBezTo>
                  <a:cubicBezTo>
                    <a:pt x="77009" y="332363"/>
                    <a:pt x="81380" y="335286"/>
                    <a:pt x="86088" y="338575"/>
                  </a:cubicBezTo>
                  <a:cubicBezTo>
                    <a:pt x="86424" y="338940"/>
                    <a:pt x="86761" y="338940"/>
                    <a:pt x="87097" y="339306"/>
                  </a:cubicBezTo>
                  <a:cubicBezTo>
                    <a:pt x="93486" y="344056"/>
                    <a:pt x="95504" y="341133"/>
                    <a:pt x="100212" y="342595"/>
                  </a:cubicBezTo>
                  <a:cubicBezTo>
                    <a:pt x="104584" y="343691"/>
                    <a:pt x="112991" y="355018"/>
                    <a:pt x="114672" y="363057"/>
                  </a:cubicBezTo>
                  <a:cubicBezTo>
                    <a:pt x="115345" y="366712"/>
                    <a:pt x="116690" y="370366"/>
                    <a:pt x="118035" y="374750"/>
                  </a:cubicBezTo>
                  <a:lnTo>
                    <a:pt x="154017" y="369269"/>
                  </a:lnTo>
                  <a:cubicBezTo>
                    <a:pt x="154017" y="369269"/>
                    <a:pt x="165114" y="378405"/>
                    <a:pt x="171504" y="380232"/>
                  </a:cubicBezTo>
                  <a:cubicBezTo>
                    <a:pt x="177893" y="382059"/>
                    <a:pt x="211858" y="396675"/>
                    <a:pt x="211858" y="396675"/>
                  </a:cubicBezTo>
                  <a:lnTo>
                    <a:pt x="256247" y="396310"/>
                  </a:lnTo>
                  <a:lnTo>
                    <a:pt x="261291" y="388636"/>
                  </a:lnTo>
                  <a:lnTo>
                    <a:pt x="285840" y="388636"/>
                  </a:lnTo>
                  <a:cubicBezTo>
                    <a:pt x="285840" y="388636"/>
                    <a:pt x="301309" y="406541"/>
                    <a:pt x="303662" y="407272"/>
                  </a:cubicBezTo>
                  <a:cubicBezTo>
                    <a:pt x="306016" y="408003"/>
                    <a:pt x="313751" y="416407"/>
                    <a:pt x="313751" y="421523"/>
                  </a:cubicBezTo>
                  <a:cubicBezTo>
                    <a:pt x="313751" y="426639"/>
                    <a:pt x="315432" y="431023"/>
                    <a:pt x="319131" y="433216"/>
                  </a:cubicBezTo>
                  <a:cubicBezTo>
                    <a:pt x="322831" y="435408"/>
                    <a:pt x="335273" y="444909"/>
                    <a:pt x="337291" y="444178"/>
                  </a:cubicBezTo>
                  <a:cubicBezTo>
                    <a:pt x="338972" y="443447"/>
                    <a:pt x="342671" y="427004"/>
                    <a:pt x="349397" y="427369"/>
                  </a:cubicBezTo>
                  <a:cubicBezTo>
                    <a:pt x="356122" y="427735"/>
                    <a:pt x="374282" y="433947"/>
                    <a:pt x="376972" y="446005"/>
                  </a:cubicBezTo>
                  <a:cubicBezTo>
                    <a:pt x="379998" y="458064"/>
                    <a:pt x="388742" y="468295"/>
                    <a:pt x="391768" y="470853"/>
                  </a:cubicBezTo>
                  <a:cubicBezTo>
                    <a:pt x="394795" y="473411"/>
                    <a:pt x="393113" y="480719"/>
                    <a:pt x="395467" y="484738"/>
                  </a:cubicBezTo>
                  <a:cubicBezTo>
                    <a:pt x="397821" y="488758"/>
                    <a:pt x="397485" y="496066"/>
                    <a:pt x="399839" y="496066"/>
                  </a:cubicBezTo>
                  <a:cubicBezTo>
                    <a:pt x="402529" y="496066"/>
                    <a:pt x="415644" y="505567"/>
                    <a:pt x="421697" y="505201"/>
                  </a:cubicBezTo>
                  <a:cubicBezTo>
                    <a:pt x="423379" y="505201"/>
                    <a:pt x="425733" y="506298"/>
                    <a:pt x="428087" y="508125"/>
                  </a:cubicBezTo>
                  <a:cubicBezTo>
                    <a:pt x="428759" y="493508"/>
                    <a:pt x="415981" y="491316"/>
                    <a:pt x="423715" y="484373"/>
                  </a:cubicBezTo>
                  <a:cubicBezTo>
                    <a:pt x="432458" y="476700"/>
                    <a:pt x="423379" y="470122"/>
                    <a:pt x="427414" y="466833"/>
                  </a:cubicBezTo>
                  <a:cubicBezTo>
                    <a:pt x="430777" y="464276"/>
                    <a:pt x="435821" y="461718"/>
                    <a:pt x="437839" y="458064"/>
                  </a:cubicBezTo>
                  <a:cubicBezTo>
                    <a:pt x="438175" y="456967"/>
                    <a:pt x="438511" y="456237"/>
                    <a:pt x="438848" y="455506"/>
                  </a:cubicBezTo>
                  <a:cubicBezTo>
                    <a:pt x="438848" y="455506"/>
                    <a:pt x="438848" y="455506"/>
                    <a:pt x="438848" y="455506"/>
                  </a:cubicBezTo>
                  <a:cubicBezTo>
                    <a:pt x="438848" y="453313"/>
                    <a:pt x="439857" y="451852"/>
                    <a:pt x="441202" y="451486"/>
                  </a:cubicBezTo>
                  <a:cubicBezTo>
                    <a:pt x="441874" y="450756"/>
                    <a:pt x="442547" y="449659"/>
                    <a:pt x="443556" y="448928"/>
                  </a:cubicBezTo>
                  <a:cubicBezTo>
                    <a:pt x="443892" y="447832"/>
                    <a:pt x="444228" y="446736"/>
                    <a:pt x="444901" y="445640"/>
                  </a:cubicBezTo>
                  <a:cubicBezTo>
                    <a:pt x="446919" y="441620"/>
                    <a:pt x="450954" y="438697"/>
                    <a:pt x="454989" y="437601"/>
                  </a:cubicBezTo>
                  <a:cubicBezTo>
                    <a:pt x="456671" y="436870"/>
                    <a:pt x="458688" y="436870"/>
                    <a:pt x="460706" y="437235"/>
                  </a:cubicBezTo>
                  <a:cubicBezTo>
                    <a:pt x="461379" y="435774"/>
                    <a:pt x="462388" y="434312"/>
                    <a:pt x="463396" y="433216"/>
                  </a:cubicBezTo>
                  <a:cubicBezTo>
                    <a:pt x="463733" y="432851"/>
                    <a:pt x="463733" y="432485"/>
                    <a:pt x="464405" y="432485"/>
                  </a:cubicBezTo>
                  <a:cubicBezTo>
                    <a:pt x="465414" y="431754"/>
                    <a:pt x="466423" y="430658"/>
                    <a:pt x="467432" y="430293"/>
                  </a:cubicBezTo>
                  <a:cubicBezTo>
                    <a:pt x="467432" y="430293"/>
                    <a:pt x="467768" y="430293"/>
                    <a:pt x="467768" y="429927"/>
                  </a:cubicBezTo>
                  <a:cubicBezTo>
                    <a:pt x="467768" y="429562"/>
                    <a:pt x="467768" y="428831"/>
                    <a:pt x="468104" y="428466"/>
                  </a:cubicBezTo>
                  <a:cubicBezTo>
                    <a:pt x="469113" y="424081"/>
                    <a:pt x="472140" y="420427"/>
                    <a:pt x="475839" y="417869"/>
                  </a:cubicBezTo>
                  <a:cubicBezTo>
                    <a:pt x="479538" y="415311"/>
                    <a:pt x="484918" y="414945"/>
                    <a:pt x="488954" y="416042"/>
                  </a:cubicBezTo>
                  <a:cubicBezTo>
                    <a:pt x="490299" y="416407"/>
                    <a:pt x="491980" y="417138"/>
                    <a:pt x="493325" y="418234"/>
                  </a:cubicBezTo>
                  <a:cubicBezTo>
                    <a:pt x="494334" y="418234"/>
                    <a:pt x="495343" y="417869"/>
                    <a:pt x="496352" y="417869"/>
                  </a:cubicBezTo>
                  <a:cubicBezTo>
                    <a:pt x="503414" y="417869"/>
                    <a:pt x="508458" y="421523"/>
                    <a:pt x="510812" y="426639"/>
                  </a:cubicBezTo>
                  <a:cubicBezTo>
                    <a:pt x="512830" y="426639"/>
                    <a:pt x="516193" y="430658"/>
                    <a:pt x="519555" y="434678"/>
                  </a:cubicBezTo>
                  <a:cubicBezTo>
                    <a:pt x="523927" y="440524"/>
                    <a:pt x="526281" y="438697"/>
                    <a:pt x="532670" y="439062"/>
                  </a:cubicBezTo>
                  <a:cubicBezTo>
                    <a:pt x="539396" y="439428"/>
                    <a:pt x="539396" y="437601"/>
                    <a:pt x="539732" y="432485"/>
                  </a:cubicBezTo>
                  <a:cubicBezTo>
                    <a:pt x="540069" y="428831"/>
                    <a:pt x="543768" y="436139"/>
                    <a:pt x="548139" y="440524"/>
                  </a:cubicBezTo>
                  <a:cubicBezTo>
                    <a:pt x="549148" y="439062"/>
                    <a:pt x="550493" y="437601"/>
                    <a:pt x="552175" y="436505"/>
                  </a:cubicBezTo>
                  <a:cubicBezTo>
                    <a:pt x="551502" y="435774"/>
                    <a:pt x="550830" y="435043"/>
                    <a:pt x="549821" y="434312"/>
                  </a:cubicBezTo>
                  <a:cubicBezTo>
                    <a:pt x="545113" y="429927"/>
                    <a:pt x="550830" y="427735"/>
                    <a:pt x="546794" y="424081"/>
                  </a:cubicBezTo>
                  <a:cubicBezTo>
                    <a:pt x="542759" y="420427"/>
                    <a:pt x="551839" y="415676"/>
                    <a:pt x="560246" y="416042"/>
                  </a:cubicBezTo>
                  <a:cubicBezTo>
                    <a:pt x="568653" y="416407"/>
                    <a:pt x="568316" y="418965"/>
                    <a:pt x="571343" y="413118"/>
                  </a:cubicBezTo>
                  <a:cubicBezTo>
                    <a:pt x="574369" y="407272"/>
                    <a:pt x="577732" y="413118"/>
                    <a:pt x="577732" y="417869"/>
                  </a:cubicBezTo>
                  <a:cubicBezTo>
                    <a:pt x="577732" y="422619"/>
                    <a:pt x="591183" y="414945"/>
                    <a:pt x="598582" y="414945"/>
                  </a:cubicBezTo>
                  <a:cubicBezTo>
                    <a:pt x="605980" y="414945"/>
                    <a:pt x="612369" y="422254"/>
                    <a:pt x="613042" y="427004"/>
                  </a:cubicBezTo>
                  <a:cubicBezTo>
                    <a:pt x="613714" y="431754"/>
                    <a:pt x="618422" y="434312"/>
                    <a:pt x="623803" y="429196"/>
                  </a:cubicBezTo>
                  <a:cubicBezTo>
                    <a:pt x="628847" y="424081"/>
                    <a:pt x="633555" y="417869"/>
                    <a:pt x="638263" y="423350"/>
                  </a:cubicBezTo>
                  <a:cubicBezTo>
                    <a:pt x="642971" y="429196"/>
                    <a:pt x="648015" y="436870"/>
                    <a:pt x="653732" y="443813"/>
                  </a:cubicBezTo>
                  <a:cubicBezTo>
                    <a:pt x="659449" y="450756"/>
                    <a:pt x="651042" y="459160"/>
                    <a:pt x="654068" y="464641"/>
                  </a:cubicBezTo>
                  <a:cubicBezTo>
                    <a:pt x="657095" y="469757"/>
                    <a:pt x="653732" y="477065"/>
                    <a:pt x="660794" y="482911"/>
                  </a:cubicBezTo>
                  <a:cubicBezTo>
                    <a:pt x="664157" y="485835"/>
                    <a:pt x="664493" y="489854"/>
                    <a:pt x="664493" y="493508"/>
                  </a:cubicBezTo>
                  <a:cubicBezTo>
                    <a:pt x="664829" y="493874"/>
                    <a:pt x="665502" y="494239"/>
                    <a:pt x="665838" y="494605"/>
                  </a:cubicBezTo>
                  <a:cubicBezTo>
                    <a:pt x="668192" y="497162"/>
                    <a:pt x="669873" y="500451"/>
                    <a:pt x="670546" y="503740"/>
                  </a:cubicBezTo>
                  <a:cubicBezTo>
                    <a:pt x="674581" y="507394"/>
                    <a:pt x="677272" y="514337"/>
                    <a:pt x="677944" y="517625"/>
                  </a:cubicBezTo>
                  <a:cubicBezTo>
                    <a:pt x="678617" y="521645"/>
                    <a:pt x="689041" y="527126"/>
                    <a:pt x="689714" y="520183"/>
                  </a:cubicBezTo>
                  <a:cubicBezTo>
                    <a:pt x="690050" y="517625"/>
                    <a:pt x="691059" y="514702"/>
                    <a:pt x="692068" y="511779"/>
                  </a:cubicBezTo>
                  <a:cubicBezTo>
                    <a:pt x="692068" y="511048"/>
                    <a:pt x="691732" y="509952"/>
                    <a:pt x="691732" y="509221"/>
                  </a:cubicBezTo>
                  <a:cubicBezTo>
                    <a:pt x="691732" y="501182"/>
                    <a:pt x="692068" y="493508"/>
                    <a:pt x="691059" y="485469"/>
                  </a:cubicBezTo>
                  <a:cubicBezTo>
                    <a:pt x="690723" y="482181"/>
                    <a:pt x="691395" y="479257"/>
                    <a:pt x="693077" y="476700"/>
                  </a:cubicBezTo>
                  <a:cubicBezTo>
                    <a:pt x="692741" y="475969"/>
                    <a:pt x="692741" y="475238"/>
                    <a:pt x="692404" y="474507"/>
                  </a:cubicBezTo>
                  <a:cubicBezTo>
                    <a:pt x="688369" y="471218"/>
                    <a:pt x="685342" y="465737"/>
                    <a:pt x="685342" y="460256"/>
                  </a:cubicBezTo>
                  <a:cubicBezTo>
                    <a:pt x="685342" y="455506"/>
                    <a:pt x="684670" y="451121"/>
                    <a:pt x="684334" y="446736"/>
                  </a:cubicBezTo>
                  <a:cubicBezTo>
                    <a:pt x="683997" y="446005"/>
                    <a:pt x="683661" y="445640"/>
                    <a:pt x="683325" y="444909"/>
                  </a:cubicBezTo>
                  <a:cubicBezTo>
                    <a:pt x="677944" y="436505"/>
                    <a:pt x="674245" y="421523"/>
                    <a:pt x="674581" y="409099"/>
                  </a:cubicBezTo>
                  <a:cubicBezTo>
                    <a:pt x="674581" y="405445"/>
                    <a:pt x="675926" y="401060"/>
                    <a:pt x="677608" y="396675"/>
                  </a:cubicBezTo>
                  <a:cubicBezTo>
                    <a:pt x="675590" y="388636"/>
                    <a:pt x="678617" y="379135"/>
                    <a:pt x="686015" y="375481"/>
                  </a:cubicBezTo>
                  <a:cubicBezTo>
                    <a:pt x="687360" y="372558"/>
                    <a:pt x="689714" y="370000"/>
                    <a:pt x="692741" y="368173"/>
                  </a:cubicBezTo>
                  <a:cubicBezTo>
                    <a:pt x="695767" y="365981"/>
                    <a:pt x="699803" y="365615"/>
                    <a:pt x="703165" y="365981"/>
                  </a:cubicBezTo>
                  <a:cubicBezTo>
                    <a:pt x="704847" y="365250"/>
                    <a:pt x="706192" y="364154"/>
                    <a:pt x="706528" y="361596"/>
                  </a:cubicBezTo>
                  <a:cubicBezTo>
                    <a:pt x="707873" y="355018"/>
                    <a:pt x="715271" y="346979"/>
                    <a:pt x="719307" y="346979"/>
                  </a:cubicBezTo>
                  <a:cubicBezTo>
                    <a:pt x="719979" y="346979"/>
                    <a:pt x="720652" y="346979"/>
                    <a:pt x="720988" y="346979"/>
                  </a:cubicBezTo>
                  <a:cubicBezTo>
                    <a:pt x="718298" y="337479"/>
                    <a:pt x="722670" y="325055"/>
                    <a:pt x="734103" y="323593"/>
                  </a:cubicBezTo>
                  <a:cubicBezTo>
                    <a:pt x="736794" y="319939"/>
                    <a:pt x="740829" y="317381"/>
                    <a:pt x="746546" y="317381"/>
                  </a:cubicBezTo>
                  <a:cubicBezTo>
                    <a:pt x="746546" y="317381"/>
                    <a:pt x="746546" y="317381"/>
                    <a:pt x="746546" y="317016"/>
                  </a:cubicBezTo>
                  <a:cubicBezTo>
                    <a:pt x="744192" y="312266"/>
                    <a:pt x="748563" y="307150"/>
                    <a:pt x="750245" y="310439"/>
                  </a:cubicBezTo>
                  <a:cubicBezTo>
                    <a:pt x="751926" y="313727"/>
                    <a:pt x="757643" y="314093"/>
                    <a:pt x="761006" y="311169"/>
                  </a:cubicBezTo>
                  <a:cubicBezTo>
                    <a:pt x="764369" y="308246"/>
                    <a:pt x="772439" y="300572"/>
                    <a:pt x="764705" y="300207"/>
                  </a:cubicBezTo>
                  <a:cubicBezTo>
                    <a:pt x="756970" y="299842"/>
                    <a:pt x="755289" y="296188"/>
                    <a:pt x="759997" y="293995"/>
                  </a:cubicBezTo>
                  <a:cubicBezTo>
                    <a:pt x="764369" y="291803"/>
                    <a:pt x="760669" y="282302"/>
                    <a:pt x="754616" y="281571"/>
                  </a:cubicBezTo>
                  <a:cubicBezTo>
                    <a:pt x="748227" y="280840"/>
                    <a:pt x="750581" y="277186"/>
                    <a:pt x="754280" y="272801"/>
                  </a:cubicBezTo>
                  <a:cubicBezTo>
                    <a:pt x="757979" y="268417"/>
                    <a:pt x="748900" y="261108"/>
                    <a:pt x="744192" y="257454"/>
                  </a:cubicBezTo>
                  <a:cubicBezTo>
                    <a:pt x="739820" y="253800"/>
                    <a:pt x="746882" y="251608"/>
                    <a:pt x="750581" y="250877"/>
                  </a:cubicBezTo>
                  <a:cubicBezTo>
                    <a:pt x="753944" y="250146"/>
                    <a:pt x="751254" y="231510"/>
                    <a:pt x="752935" y="226760"/>
                  </a:cubicBezTo>
                  <a:cubicBezTo>
                    <a:pt x="754616" y="222375"/>
                    <a:pt x="760669" y="222375"/>
                    <a:pt x="757979" y="226760"/>
                  </a:cubicBezTo>
                  <a:cubicBezTo>
                    <a:pt x="755625" y="231145"/>
                    <a:pt x="751926" y="238453"/>
                    <a:pt x="756634" y="244665"/>
                  </a:cubicBezTo>
                  <a:cubicBezTo>
                    <a:pt x="758988" y="247954"/>
                    <a:pt x="760669" y="251242"/>
                    <a:pt x="761342" y="255262"/>
                  </a:cubicBezTo>
                  <a:cubicBezTo>
                    <a:pt x="761678" y="254896"/>
                    <a:pt x="762015" y="254531"/>
                    <a:pt x="762351" y="254166"/>
                  </a:cubicBezTo>
                  <a:cubicBezTo>
                    <a:pt x="763023" y="253435"/>
                    <a:pt x="763696" y="253069"/>
                    <a:pt x="764369" y="252338"/>
                  </a:cubicBezTo>
                  <a:cubicBezTo>
                    <a:pt x="764369" y="252338"/>
                    <a:pt x="764369" y="252338"/>
                    <a:pt x="764369" y="252338"/>
                  </a:cubicBezTo>
                  <a:cubicBezTo>
                    <a:pt x="764369" y="251608"/>
                    <a:pt x="764369" y="250877"/>
                    <a:pt x="764369" y="250146"/>
                  </a:cubicBezTo>
                  <a:cubicBezTo>
                    <a:pt x="764369" y="246127"/>
                    <a:pt x="765714" y="242473"/>
                    <a:pt x="767731" y="239549"/>
                  </a:cubicBezTo>
                  <a:cubicBezTo>
                    <a:pt x="768068" y="238818"/>
                    <a:pt x="768404" y="238453"/>
                    <a:pt x="768740" y="237722"/>
                  </a:cubicBezTo>
                  <a:cubicBezTo>
                    <a:pt x="768740" y="237722"/>
                    <a:pt x="768740" y="237357"/>
                    <a:pt x="769076" y="237357"/>
                  </a:cubicBezTo>
                  <a:cubicBezTo>
                    <a:pt x="769076" y="236991"/>
                    <a:pt x="769413" y="236626"/>
                    <a:pt x="769413" y="236626"/>
                  </a:cubicBezTo>
                  <a:cubicBezTo>
                    <a:pt x="767059" y="233703"/>
                    <a:pt x="767731" y="224933"/>
                    <a:pt x="771094" y="229683"/>
                  </a:cubicBezTo>
                  <a:cubicBezTo>
                    <a:pt x="771767" y="230414"/>
                    <a:pt x="772103" y="231145"/>
                    <a:pt x="772776" y="231876"/>
                  </a:cubicBezTo>
                  <a:cubicBezTo>
                    <a:pt x="773448" y="231510"/>
                    <a:pt x="773785" y="230779"/>
                    <a:pt x="774457" y="230414"/>
                  </a:cubicBezTo>
                  <a:cubicBezTo>
                    <a:pt x="775130" y="229683"/>
                    <a:pt x="776138" y="229318"/>
                    <a:pt x="776811" y="228587"/>
                  </a:cubicBezTo>
                  <a:cubicBezTo>
                    <a:pt x="776811" y="228587"/>
                    <a:pt x="777147" y="228222"/>
                    <a:pt x="777147" y="228222"/>
                  </a:cubicBezTo>
                  <a:cubicBezTo>
                    <a:pt x="779165" y="226395"/>
                    <a:pt x="781183" y="224933"/>
                    <a:pt x="783537" y="224202"/>
                  </a:cubicBezTo>
                  <a:cubicBezTo>
                    <a:pt x="783537" y="219086"/>
                    <a:pt x="785554" y="214336"/>
                    <a:pt x="789253" y="211047"/>
                  </a:cubicBezTo>
                  <a:cubicBezTo>
                    <a:pt x="789590" y="209586"/>
                    <a:pt x="790262" y="208124"/>
                    <a:pt x="790935" y="207028"/>
                  </a:cubicBezTo>
                  <a:cubicBezTo>
                    <a:pt x="790935" y="207028"/>
                    <a:pt x="790935" y="207028"/>
                    <a:pt x="790935" y="207028"/>
                  </a:cubicBezTo>
                  <a:cubicBezTo>
                    <a:pt x="790935" y="206662"/>
                    <a:pt x="790599" y="206662"/>
                    <a:pt x="790599" y="206297"/>
                  </a:cubicBezTo>
                  <a:cubicBezTo>
                    <a:pt x="787236" y="203739"/>
                    <a:pt x="790935" y="201181"/>
                    <a:pt x="796652" y="201181"/>
                  </a:cubicBezTo>
                  <a:cubicBezTo>
                    <a:pt x="796988" y="200816"/>
                    <a:pt x="797324" y="200816"/>
                    <a:pt x="797660" y="200451"/>
                  </a:cubicBezTo>
                  <a:cubicBezTo>
                    <a:pt x="800687" y="198258"/>
                    <a:pt x="803714" y="197162"/>
                    <a:pt x="807413" y="197162"/>
                  </a:cubicBezTo>
                  <a:cubicBezTo>
                    <a:pt x="808422" y="197162"/>
                    <a:pt x="809094" y="197162"/>
                    <a:pt x="810103" y="197162"/>
                  </a:cubicBezTo>
                  <a:cubicBezTo>
                    <a:pt x="810103" y="197162"/>
                    <a:pt x="810103" y="197162"/>
                    <a:pt x="810439" y="197162"/>
                  </a:cubicBezTo>
                  <a:cubicBezTo>
                    <a:pt x="811448" y="196796"/>
                    <a:pt x="812457" y="196066"/>
                    <a:pt x="813466" y="195700"/>
                  </a:cubicBezTo>
                  <a:cubicBezTo>
                    <a:pt x="815820" y="193873"/>
                    <a:pt x="819183" y="193508"/>
                    <a:pt x="822209" y="193508"/>
                  </a:cubicBezTo>
                  <a:cubicBezTo>
                    <a:pt x="825236" y="185834"/>
                    <a:pt x="798333" y="197162"/>
                    <a:pt x="798333" y="192777"/>
                  </a:cubicBezTo>
                  <a:cubicBezTo>
                    <a:pt x="798333" y="188392"/>
                    <a:pt x="815483" y="184007"/>
                    <a:pt x="823554" y="183276"/>
                  </a:cubicBezTo>
                  <a:cubicBezTo>
                    <a:pt x="831625" y="182911"/>
                    <a:pt x="827590" y="170122"/>
                    <a:pt x="831289" y="175603"/>
                  </a:cubicBezTo>
                  <a:cubicBezTo>
                    <a:pt x="834315" y="180353"/>
                    <a:pt x="838687" y="180353"/>
                    <a:pt x="842722" y="177795"/>
                  </a:cubicBezTo>
                  <a:cubicBezTo>
                    <a:pt x="842722" y="177064"/>
                    <a:pt x="842386" y="176334"/>
                    <a:pt x="842386" y="175603"/>
                  </a:cubicBezTo>
                  <a:cubicBezTo>
                    <a:pt x="840705" y="172679"/>
                    <a:pt x="839696" y="169391"/>
                    <a:pt x="840032" y="166467"/>
                  </a:cubicBezTo>
                  <a:cubicBezTo>
                    <a:pt x="840032" y="165006"/>
                    <a:pt x="840368" y="163910"/>
                    <a:pt x="840368" y="162448"/>
                  </a:cubicBezTo>
                  <a:cubicBezTo>
                    <a:pt x="840368" y="162448"/>
                    <a:pt x="840368" y="162448"/>
                    <a:pt x="840368" y="162448"/>
                  </a:cubicBezTo>
                  <a:cubicBezTo>
                    <a:pt x="836669" y="161352"/>
                    <a:pt x="840032" y="159159"/>
                    <a:pt x="841713" y="156601"/>
                  </a:cubicBezTo>
                  <a:cubicBezTo>
                    <a:pt x="842050" y="155871"/>
                    <a:pt x="842386" y="155140"/>
                    <a:pt x="842722" y="154409"/>
                  </a:cubicBezTo>
                  <a:cubicBezTo>
                    <a:pt x="842722" y="154044"/>
                    <a:pt x="842722" y="153678"/>
                    <a:pt x="842386" y="153313"/>
                  </a:cubicBezTo>
                  <a:cubicBezTo>
                    <a:pt x="842386" y="153313"/>
                    <a:pt x="842386" y="152947"/>
                    <a:pt x="842386" y="152947"/>
                  </a:cubicBezTo>
                  <a:cubicBezTo>
                    <a:pt x="841041" y="150024"/>
                    <a:pt x="840032" y="147101"/>
                    <a:pt x="840032" y="144178"/>
                  </a:cubicBezTo>
                  <a:cubicBezTo>
                    <a:pt x="840032" y="139793"/>
                    <a:pt x="842050" y="134677"/>
                    <a:pt x="845076" y="131754"/>
                  </a:cubicBezTo>
                  <a:cubicBezTo>
                    <a:pt x="848439" y="128465"/>
                    <a:pt x="852138" y="126638"/>
                    <a:pt x="856510" y="126272"/>
                  </a:cubicBezTo>
                  <a:cubicBezTo>
                    <a:pt x="858864" y="122618"/>
                    <a:pt x="862563" y="120061"/>
                    <a:pt x="867943" y="119695"/>
                  </a:cubicBezTo>
                  <a:cubicBezTo>
                    <a:pt x="868616" y="119695"/>
                    <a:pt x="868952" y="119330"/>
                    <a:pt x="869625" y="119330"/>
                  </a:cubicBezTo>
                  <a:cubicBezTo>
                    <a:pt x="870634" y="117503"/>
                    <a:pt x="871642" y="115676"/>
                    <a:pt x="872988" y="113849"/>
                  </a:cubicBezTo>
                  <a:cubicBezTo>
                    <a:pt x="877696" y="108002"/>
                    <a:pt x="884758" y="122618"/>
                    <a:pt x="892492" y="114579"/>
                  </a:cubicBezTo>
                  <a:cubicBezTo>
                    <a:pt x="895518" y="111291"/>
                    <a:pt x="899890" y="107637"/>
                    <a:pt x="904262" y="104348"/>
                  </a:cubicBezTo>
                  <a:cubicBezTo>
                    <a:pt x="885430" y="75481"/>
                    <a:pt x="890138" y="56845"/>
                    <a:pt x="889802" y="5209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86" name="Freeform: Shape 185">
              <a:extLst>
                <a:ext uri="{FF2B5EF4-FFF2-40B4-BE49-F238E27FC236}">
                  <a16:creationId xmlns:a16="http://schemas.microsoft.com/office/drawing/2014/main" id="{18B09EAF-9935-4D6A-8753-ADF4EC9DB5D8}"/>
                </a:ext>
              </a:extLst>
            </p:cNvPr>
            <p:cNvSpPr/>
            <p:nvPr/>
          </p:nvSpPr>
          <p:spPr>
            <a:xfrm>
              <a:off x="6200255" y="907595"/>
              <a:ext cx="598582" cy="471377"/>
            </a:xfrm>
            <a:custGeom>
              <a:avLst/>
              <a:gdLst>
                <a:gd name="connsiteX0" fmla="*/ 594371 w 598581"/>
                <a:gd name="connsiteY0" fmla="*/ 448357 h 471377"/>
                <a:gd name="connsiteX1" fmla="*/ 579575 w 598581"/>
                <a:gd name="connsiteY1" fmla="*/ 428990 h 471377"/>
                <a:gd name="connsiteX2" fmla="*/ 551999 w 598581"/>
                <a:gd name="connsiteY2" fmla="*/ 390622 h 471377"/>
                <a:gd name="connsiteX3" fmla="*/ 518371 w 598581"/>
                <a:gd name="connsiteY3" fmla="*/ 345677 h 471377"/>
                <a:gd name="connsiteX4" fmla="*/ 497186 w 598581"/>
                <a:gd name="connsiteY4" fmla="*/ 344581 h 471377"/>
                <a:gd name="connsiteX5" fmla="*/ 482725 w 598581"/>
                <a:gd name="connsiteY5" fmla="*/ 357735 h 471377"/>
                <a:gd name="connsiteX6" fmla="*/ 470619 w 598581"/>
                <a:gd name="connsiteY6" fmla="*/ 348600 h 471377"/>
                <a:gd name="connsiteX7" fmla="*/ 454814 w 598581"/>
                <a:gd name="connsiteY7" fmla="*/ 330330 h 471377"/>
                <a:gd name="connsiteX8" fmla="*/ 444053 w 598581"/>
                <a:gd name="connsiteY8" fmla="*/ 321194 h 471377"/>
                <a:gd name="connsiteX9" fmla="*/ 429593 w 598581"/>
                <a:gd name="connsiteY9" fmla="*/ 324483 h 471377"/>
                <a:gd name="connsiteX10" fmla="*/ 421186 w 598581"/>
                <a:gd name="connsiteY10" fmla="*/ 322656 h 471377"/>
                <a:gd name="connsiteX11" fmla="*/ 421186 w 598581"/>
                <a:gd name="connsiteY11" fmla="*/ 42022 h 471377"/>
                <a:gd name="connsiteX12" fmla="*/ 414124 w 598581"/>
                <a:gd name="connsiteY12" fmla="*/ 40195 h 471377"/>
                <a:gd name="connsiteX13" fmla="*/ 383186 w 598581"/>
                <a:gd name="connsiteY13" fmla="*/ 29233 h 471377"/>
                <a:gd name="connsiteX14" fmla="*/ 372761 w 598581"/>
                <a:gd name="connsiteY14" fmla="*/ 39830 h 471377"/>
                <a:gd name="connsiteX15" fmla="*/ 341487 w 598581"/>
                <a:gd name="connsiteY15" fmla="*/ 33618 h 471377"/>
                <a:gd name="connsiteX16" fmla="*/ 322992 w 598581"/>
                <a:gd name="connsiteY16" fmla="*/ 50426 h 471377"/>
                <a:gd name="connsiteX17" fmla="*/ 302815 w 598581"/>
                <a:gd name="connsiteY17" fmla="*/ 39830 h 471377"/>
                <a:gd name="connsiteX18" fmla="*/ 292726 w 598581"/>
                <a:gd name="connsiteY18" fmla="*/ 32521 h 471377"/>
                <a:gd name="connsiteX19" fmla="*/ 290036 w 598581"/>
                <a:gd name="connsiteY19" fmla="*/ 29598 h 471377"/>
                <a:gd name="connsiteX20" fmla="*/ 267505 w 598581"/>
                <a:gd name="connsiteY20" fmla="*/ 27771 h 471377"/>
                <a:gd name="connsiteX21" fmla="*/ 256408 w 598581"/>
                <a:gd name="connsiteY21" fmla="*/ 17540 h 471377"/>
                <a:gd name="connsiteX22" fmla="*/ 254726 w 598581"/>
                <a:gd name="connsiteY22" fmla="*/ 18270 h 471377"/>
                <a:gd name="connsiteX23" fmla="*/ 244638 w 598581"/>
                <a:gd name="connsiteY23" fmla="*/ 13155 h 471377"/>
                <a:gd name="connsiteX24" fmla="*/ 239930 w 598581"/>
                <a:gd name="connsiteY24" fmla="*/ 3654 h 471377"/>
                <a:gd name="connsiteX25" fmla="*/ 213027 w 598581"/>
                <a:gd name="connsiteY25" fmla="*/ 4020 h 471377"/>
                <a:gd name="connsiteX26" fmla="*/ 205629 w 598581"/>
                <a:gd name="connsiteY26" fmla="*/ 0 h 471377"/>
                <a:gd name="connsiteX27" fmla="*/ 194532 w 598581"/>
                <a:gd name="connsiteY27" fmla="*/ 2558 h 471377"/>
                <a:gd name="connsiteX28" fmla="*/ 190496 w 598581"/>
                <a:gd name="connsiteY28" fmla="*/ 3654 h 471377"/>
                <a:gd name="connsiteX29" fmla="*/ 160567 w 598581"/>
                <a:gd name="connsiteY29" fmla="*/ 16078 h 471377"/>
                <a:gd name="connsiteX30" fmla="*/ 143081 w 598581"/>
                <a:gd name="connsiteY30" fmla="*/ 30329 h 471377"/>
                <a:gd name="connsiteX31" fmla="*/ 128284 w 598581"/>
                <a:gd name="connsiteY31" fmla="*/ 31425 h 471377"/>
                <a:gd name="connsiteX32" fmla="*/ 126939 w 598581"/>
                <a:gd name="connsiteY32" fmla="*/ 32156 h 471377"/>
                <a:gd name="connsiteX33" fmla="*/ 69099 w 598581"/>
                <a:gd name="connsiteY33" fmla="*/ 58831 h 471377"/>
                <a:gd name="connsiteX34" fmla="*/ 68090 w 598581"/>
                <a:gd name="connsiteY34" fmla="*/ 60292 h 471377"/>
                <a:gd name="connsiteX35" fmla="*/ 61364 w 598581"/>
                <a:gd name="connsiteY35" fmla="*/ 65774 h 471377"/>
                <a:gd name="connsiteX36" fmla="*/ 51948 w 598581"/>
                <a:gd name="connsiteY36" fmla="*/ 73813 h 471377"/>
                <a:gd name="connsiteX37" fmla="*/ 48249 w 598581"/>
                <a:gd name="connsiteY37" fmla="*/ 77101 h 471377"/>
                <a:gd name="connsiteX38" fmla="*/ 34125 w 598581"/>
                <a:gd name="connsiteY38" fmla="*/ 79294 h 471377"/>
                <a:gd name="connsiteX39" fmla="*/ 27736 w 598581"/>
                <a:gd name="connsiteY39" fmla="*/ 82217 h 471377"/>
                <a:gd name="connsiteX40" fmla="*/ 24037 w 598581"/>
                <a:gd name="connsiteY40" fmla="*/ 83679 h 471377"/>
                <a:gd name="connsiteX41" fmla="*/ 39170 w 598581"/>
                <a:gd name="connsiteY41" fmla="*/ 93179 h 471377"/>
                <a:gd name="connsiteX42" fmla="*/ 50267 w 598581"/>
                <a:gd name="connsiteY42" fmla="*/ 92083 h 471377"/>
                <a:gd name="connsiteX43" fmla="*/ 68426 w 598581"/>
                <a:gd name="connsiteY43" fmla="*/ 103411 h 471377"/>
                <a:gd name="connsiteX44" fmla="*/ 77506 w 598581"/>
                <a:gd name="connsiteY44" fmla="*/ 114008 h 471377"/>
                <a:gd name="connsiteX45" fmla="*/ 92975 w 598581"/>
                <a:gd name="connsiteY45" fmla="*/ 126431 h 471377"/>
                <a:gd name="connsiteX46" fmla="*/ 93647 w 598581"/>
                <a:gd name="connsiteY46" fmla="*/ 126431 h 471377"/>
                <a:gd name="connsiteX47" fmla="*/ 98692 w 598581"/>
                <a:gd name="connsiteY47" fmla="*/ 142144 h 471377"/>
                <a:gd name="connsiteX48" fmla="*/ 115169 w 598581"/>
                <a:gd name="connsiteY48" fmla="*/ 146164 h 471377"/>
                <a:gd name="connsiteX49" fmla="*/ 96338 w 598581"/>
                <a:gd name="connsiteY49" fmla="*/ 152375 h 471377"/>
                <a:gd name="connsiteX50" fmla="*/ 83223 w 598581"/>
                <a:gd name="connsiteY50" fmla="*/ 156760 h 471377"/>
                <a:gd name="connsiteX51" fmla="*/ 63046 w 598581"/>
                <a:gd name="connsiteY51" fmla="*/ 156030 h 471377"/>
                <a:gd name="connsiteX52" fmla="*/ 63046 w 598581"/>
                <a:gd name="connsiteY52" fmla="*/ 144336 h 471377"/>
                <a:gd name="connsiteX53" fmla="*/ 53630 w 598581"/>
                <a:gd name="connsiteY53" fmla="*/ 139952 h 471377"/>
                <a:gd name="connsiteX54" fmla="*/ 43541 w 598581"/>
                <a:gd name="connsiteY54" fmla="*/ 144336 h 471377"/>
                <a:gd name="connsiteX55" fmla="*/ 34798 w 598581"/>
                <a:gd name="connsiteY55" fmla="*/ 155299 h 471377"/>
                <a:gd name="connsiteX56" fmla="*/ 21347 w 598581"/>
                <a:gd name="connsiteY56" fmla="*/ 156760 h 471377"/>
                <a:gd name="connsiteX57" fmla="*/ 161 w 598581"/>
                <a:gd name="connsiteY57" fmla="*/ 171011 h 471377"/>
                <a:gd name="connsiteX58" fmla="*/ 22692 w 598581"/>
                <a:gd name="connsiteY58" fmla="*/ 181608 h 471377"/>
                <a:gd name="connsiteX59" fmla="*/ 20002 w 598581"/>
                <a:gd name="connsiteY59" fmla="*/ 190378 h 471377"/>
                <a:gd name="connsiteX60" fmla="*/ 31771 w 598581"/>
                <a:gd name="connsiteY60" fmla="*/ 203898 h 471377"/>
                <a:gd name="connsiteX61" fmla="*/ 38161 w 598581"/>
                <a:gd name="connsiteY61" fmla="*/ 206091 h 471377"/>
                <a:gd name="connsiteX62" fmla="*/ 40851 w 598581"/>
                <a:gd name="connsiteY62" fmla="*/ 205725 h 471377"/>
                <a:gd name="connsiteX63" fmla="*/ 49258 w 598581"/>
                <a:gd name="connsiteY63" fmla="*/ 203167 h 471377"/>
                <a:gd name="connsiteX64" fmla="*/ 54975 w 598581"/>
                <a:gd name="connsiteY64" fmla="*/ 203167 h 471377"/>
                <a:gd name="connsiteX65" fmla="*/ 61364 w 598581"/>
                <a:gd name="connsiteY65" fmla="*/ 204629 h 471377"/>
                <a:gd name="connsiteX66" fmla="*/ 64727 w 598581"/>
                <a:gd name="connsiteY66" fmla="*/ 204264 h 471377"/>
                <a:gd name="connsiteX67" fmla="*/ 71116 w 598581"/>
                <a:gd name="connsiteY67" fmla="*/ 206821 h 471377"/>
                <a:gd name="connsiteX68" fmla="*/ 74479 w 598581"/>
                <a:gd name="connsiteY68" fmla="*/ 208283 h 471377"/>
                <a:gd name="connsiteX69" fmla="*/ 78851 w 598581"/>
                <a:gd name="connsiteY69" fmla="*/ 206456 h 471377"/>
                <a:gd name="connsiteX70" fmla="*/ 106426 w 598581"/>
                <a:gd name="connsiteY70" fmla="*/ 195128 h 471377"/>
                <a:gd name="connsiteX71" fmla="*/ 102054 w 598581"/>
                <a:gd name="connsiteY71" fmla="*/ 207552 h 471377"/>
                <a:gd name="connsiteX72" fmla="*/ 103736 w 598581"/>
                <a:gd name="connsiteY72" fmla="*/ 232035 h 471377"/>
                <a:gd name="connsiteX73" fmla="*/ 84568 w 598581"/>
                <a:gd name="connsiteY73" fmla="*/ 233496 h 471377"/>
                <a:gd name="connsiteX74" fmla="*/ 82886 w 598581"/>
                <a:gd name="connsiteY74" fmla="*/ 234227 h 471377"/>
                <a:gd name="connsiteX75" fmla="*/ 81205 w 598581"/>
                <a:gd name="connsiteY75" fmla="*/ 238612 h 471377"/>
                <a:gd name="connsiteX76" fmla="*/ 76161 w 598581"/>
                <a:gd name="connsiteY76" fmla="*/ 248478 h 471377"/>
                <a:gd name="connsiteX77" fmla="*/ 66408 w 598581"/>
                <a:gd name="connsiteY77" fmla="*/ 247016 h 471377"/>
                <a:gd name="connsiteX78" fmla="*/ 55984 w 598581"/>
                <a:gd name="connsiteY78" fmla="*/ 242631 h 471377"/>
                <a:gd name="connsiteX79" fmla="*/ 53630 w 598581"/>
                <a:gd name="connsiteY79" fmla="*/ 242997 h 471377"/>
                <a:gd name="connsiteX80" fmla="*/ 52621 w 598581"/>
                <a:gd name="connsiteY80" fmla="*/ 243728 h 471377"/>
                <a:gd name="connsiteX81" fmla="*/ 55984 w 598581"/>
                <a:gd name="connsiteY81" fmla="*/ 254325 h 471377"/>
                <a:gd name="connsiteX82" fmla="*/ 55984 w 598581"/>
                <a:gd name="connsiteY82" fmla="*/ 256517 h 471377"/>
                <a:gd name="connsiteX83" fmla="*/ 50940 w 598581"/>
                <a:gd name="connsiteY83" fmla="*/ 268941 h 471377"/>
                <a:gd name="connsiteX84" fmla="*/ 42196 w 598581"/>
                <a:gd name="connsiteY84" fmla="*/ 273691 h 471377"/>
                <a:gd name="connsiteX85" fmla="*/ 41860 w 598581"/>
                <a:gd name="connsiteY85" fmla="*/ 280999 h 471377"/>
                <a:gd name="connsiteX86" fmla="*/ 34125 w 598581"/>
                <a:gd name="connsiteY86" fmla="*/ 291596 h 471377"/>
                <a:gd name="connsiteX87" fmla="*/ 30090 w 598581"/>
                <a:gd name="connsiteY87" fmla="*/ 293789 h 471377"/>
                <a:gd name="connsiteX88" fmla="*/ 41524 w 598581"/>
                <a:gd name="connsiteY88" fmla="*/ 300731 h 471377"/>
                <a:gd name="connsiteX89" fmla="*/ 40851 w 598581"/>
                <a:gd name="connsiteY89" fmla="*/ 318271 h 471377"/>
                <a:gd name="connsiteX90" fmla="*/ 53630 w 598581"/>
                <a:gd name="connsiteY90" fmla="*/ 331060 h 471377"/>
                <a:gd name="connsiteX91" fmla="*/ 60355 w 598581"/>
                <a:gd name="connsiteY91" fmla="*/ 329599 h 471377"/>
                <a:gd name="connsiteX92" fmla="*/ 74143 w 598581"/>
                <a:gd name="connsiteY92" fmla="*/ 337638 h 471377"/>
                <a:gd name="connsiteX93" fmla="*/ 78178 w 598581"/>
                <a:gd name="connsiteY93" fmla="*/ 336542 h 471377"/>
                <a:gd name="connsiteX94" fmla="*/ 86249 w 598581"/>
                <a:gd name="connsiteY94" fmla="*/ 328868 h 471377"/>
                <a:gd name="connsiteX95" fmla="*/ 92638 w 598581"/>
                <a:gd name="connsiteY95" fmla="*/ 349696 h 471377"/>
                <a:gd name="connsiteX96" fmla="*/ 91293 w 598581"/>
                <a:gd name="connsiteY96" fmla="*/ 366870 h 471377"/>
                <a:gd name="connsiteX97" fmla="*/ 94320 w 598581"/>
                <a:gd name="connsiteY97" fmla="*/ 366505 h 471377"/>
                <a:gd name="connsiteX98" fmla="*/ 96338 w 598581"/>
                <a:gd name="connsiteY98" fmla="*/ 366505 h 471377"/>
                <a:gd name="connsiteX99" fmla="*/ 98019 w 598581"/>
                <a:gd name="connsiteY99" fmla="*/ 365409 h 471377"/>
                <a:gd name="connsiteX100" fmla="*/ 103399 w 598581"/>
                <a:gd name="connsiteY100" fmla="*/ 363216 h 471377"/>
                <a:gd name="connsiteX101" fmla="*/ 106762 w 598581"/>
                <a:gd name="connsiteY101" fmla="*/ 361389 h 471377"/>
                <a:gd name="connsiteX102" fmla="*/ 127948 w 598581"/>
                <a:gd name="connsiteY102" fmla="*/ 359197 h 471377"/>
                <a:gd name="connsiteX103" fmla="*/ 128621 w 598581"/>
                <a:gd name="connsiteY103" fmla="*/ 358831 h 471377"/>
                <a:gd name="connsiteX104" fmla="*/ 142408 w 598581"/>
                <a:gd name="connsiteY104" fmla="*/ 351158 h 471377"/>
                <a:gd name="connsiteX105" fmla="*/ 154514 w 598581"/>
                <a:gd name="connsiteY105" fmla="*/ 356274 h 471377"/>
                <a:gd name="connsiteX106" fmla="*/ 159222 w 598581"/>
                <a:gd name="connsiteY106" fmla="*/ 365409 h 471377"/>
                <a:gd name="connsiteX107" fmla="*/ 162249 w 598581"/>
                <a:gd name="connsiteY107" fmla="*/ 363947 h 471377"/>
                <a:gd name="connsiteX108" fmla="*/ 162585 w 598581"/>
                <a:gd name="connsiteY108" fmla="*/ 372352 h 471377"/>
                <a:gd name="connsiteX109" fmla="*/ 157205 w 598581"/>
                <a:gd name="connsiteY109" fmla="*/ 401584 h 471377"/>
                <a:gd name="connsiteX110" fmla="*/ 138037 w 598581"/>
                <a:gd name="connsiteY110" fmla="*/ 420951 h 471377"/>
                <a:gd name="connsiteX111" fmla="*/ 111807 w 598581"/>
                <a:gd name="connsiteY111" fmla="*/ 445433 h 471377"/>
                <a:gd name="connsiteX112" fmla="*/ 87594 w 598581"/>
                <a:gd name="connsiteY112" fmla="*/ 448357 h 471377"/>
                <a:gd name="connsiteX113" fmla="*/ 76161 w 598581"/>
                <a:gd name="connsiteY113" fmla="*/ 468089 h 471377"/>
                <a:gd name="connsiteX114" fmla="*/ 94992 w 598581"/>
                <a:gd name="connsiteY114" fmla="*/ 456396 h 471377"/>
                <a:gd name="connsiteX115" fmla="*/ 100373 w 598581"/>
                <a:gd name="connsiteY115" fmla="*/ 456030 h 471377"/>
                <a:gd name="connsiteX116" fmla="*/ 113152 w 598581"/>
                <a:gd name="connsiteY116" fmla="*/ 451280 h 471377"/>
                <a:gd name="connsiteX117" fmla="*/ 124585 w 598581"/>
                <a:gd name="connsiteY117" fmla="*/ 449818 h 471377"/>
                <a:gd name="connsiteX118" fmla="*/ 138373 w 598581"/>
                <a:gd name="connsiteY118" fmla="*/ 443241 h 471377"/>
                <a:gd name="connsiteX119" fmla="*/ 147789 w 598581"/>
                <a:gd name="connsiteY119" fmla="*/ 432279 h 471377"/>
                <a:gd name="connsiteX120" fmla="*/ 176036 w 598581"/>
                <a:gd name="connsiteY120" fmla="*/ 413277 h 471377"/>
                <a:gd name="connsiteX121" fmla="*/ 182426 w 598581"/>
                <a:gd name="connsiteY121" fmla="*/ 403411 h 471377"/>
                <a:gd name="connsiteX122" fmla="*/ 199576 w 598581"/>
                <a:gd name="connsiteY122" fmla="*/ 390987 h 471377"/>
                <a:gd name="connsiteX123" fmla="*/ 211346 w 598581"/>
                <a:gd name="connsiteY123" fmla="*/ 385872 h 471377"/>
                <a:gd name="connsiteX124" fmla="*/ 216726 w 598581"/>
                <a:gd name="connsiteY124" fmla="*/ 372352 h 471377"/>
                <a:gd name="connsiteX125" fmla="*/ 224797 w 598581"/>
                <a:gd name="connsiteY125" fmla="*/ 362851 h 471377"/>
                <a:gd name="connsiteX126" fmla="*/ 212355 w 598581"/>
                <a:gd name="connsiteY126" fmla="*/ 355543 h 471377"/>
                <a:gd name="connsiteX127" fmla="*/ 225133 w 598581"/>
                <a:gd name="connsiteY127" fmla="*/ 342388 h 471377"/>
                <a:gd name="connsiteX128" fmla="*/ 235558 w 598581"/>
                <a:gd name="connsiteY128" fmla="*/ 331426 h 471377"/>
                <a:gd name="connsiteX129" fmla="*/ 245983 w 598581"/>
                <a:gd name="connsiteY129" fmla="*/ 317906 h 471377"/>
                <a:gd name="connsiteX130" fmla="*/ 254054 w 598581"/>
                <a:gd name="connsiteY130" fmla="*/ 306943 h 471377"/>
                <a:gd name="connsiteX131" fmla="*/ 267505 w 598581"/>
                <a:gd name="connsiteY131" fmla="*/ 295981 h 471377"/>
                <a:gd name="connsiteX132" fmla="*/ 276921 w 598581"/>
                <a:gd name="connsiteY132" fmla="*/ 300366 h 471377"/>
                <a:gd name="connsiteX133" fmla="*/ 277257 w 598581"/>
                <a:gd name="connsiteY133" fmla="*/ 307309 h 471377"/>
                <a:gd name="connsiteX134" fmla="*/ 261116 w 598581"/>
                <a:gd name="connsiteY134" fmla="*/ 310963 h 471377"/>
                <a:gd name="connsiteX135" fmla="*/ 254726 w 598581"/>
                <a:gd name="connsiteY135" fmla="*/ 327772 h 471377"/>
                <a:gd name="connsiteX136" fmla="*/ 255735 w 598581"/>
                <a:gd name="connsiteY136" fmla="*/ 341292 h 471377"/>
                <a:gd name="connsiteX137" fmla="*/ 250355 w 598581"/>
                <a:gd name="connsiteY137" fmla="*/ 349331 h 471377"/>
                <a:gd name="connsiteX138" fmla="*/ 256744 w 598581"/>
                <a:gd name="connsiteY138" fmla="*/ 355543 h 471377"/>
                <a:gd name="connsiteX139" fmla="*/ 287682 w 598581"/>
                <a:gd name="connsiteY139" fmla="*/ 335811 h 471377"/>
                <a:gd name="connsiteX140" fmla="*/ 310213 w 598581"/>
                <a:gd name="connsiteY140" fmla="*/ 334714 h 471377"/>
                <a:gd name="connsiteX141" fmla="*/ 310549 w 598581"/>
                <a:gd name="connsiteY141" fmla="*/ 325214 h 471377"/>
                <a:gd name="connsiteX142" fmla="*/ 303487 w 598581"/>
                <a:gd name="connsiteY142" fmla="*/ 314252 h 471377"/>
                <a:gd name="connsiteX143" fmla="*/ 308531 w 598581"/>
                <a:gd name="connsiteY143" fmla="*/ 305482 h 471377"/>
                <a:gd name="connsiteX144" fmla="*/ 317275 w 598581"/>
                <a:gd name="connsiteY144" fmla="*/ 304751 h 471377"/>
                <a:gd name="connsiteX145" fmla="*/ 328708 w 598581"/>
                <a:gd name="connsiteY145" fmla="*/ 309501 h 471377"/>
                <a:gd name="connsiteX146" fmla="*/ 340814 w 598581"/>
                <a:gd name="connsiteY146" fmla="*/ 312790 h 471377"/>
                <a:gd name="connsiteX147" fmla="*/ 333753 w 598581"/>
                <a:gd name="connsiteY147" fmla="*/ 319002 h 471377"/>
                <a:gd name="connsiteX148" fmla="*/ 335434 w 598581"/>
                <a:gd name="connsiteY148" fmla="*/ 325579 h 471377"/>
                <a:gd name="connsiteX149" fmla="*/ 347876 w 598581"/>
                <a:gd name="connsiteY149" fmla="*/ 322656 h 471377"/>
                <a:gd name="connsiteX150" fmla="*/ 357292 w 598581"/>
                <a:gd name="connsiteY150" fmla="*/ 321194 h 471377"/>
                <a:gd name="connsiteX151" fmla="*/ 360655 w 598581"/>
                <a:gd name="connsiteY151" fmla="*/ 324483 h 471377"/>
                <a:gd name="connsiteX152" fmla="*/ 364354 w 598581"/>
                <a:gd name="connsiteY152" fmla="*/ 318636 h 471377"/>
                <a:gd name="connsiteX153" fmla="*/ 376460 w 598581"/>
                <a:gd name="connsiteY153" fmla="*/ 313521 h 471377"/>
                <a:gd name="connsiteX154" fmla="*/ 388566 w 598581"/>
                <a:gd name="connsiteY154" fmla="*/ 318636 h 471377"/>
                <a:gd name="connsiteX155" fmla="*/ 395292 w 598581"/>
                <a:gd name="connsiteY155" fmla="*/ 327772 h 471377"/>
                <a:gd name="connsiteX156" fmla="*/ 395628 w 598581"/>
                <a:gd name="connsiteY156" fmla="*/ 328503 h 471377"/>
                <a:gd name="connsiteX157" fmla="*/ 404372 w 598581"/>
                <a:gd name="connsiteY157" fmla="*/ 325945 h 471377"/>
                <a:gd name="connsiteX158" fmla="*/ 410425 w 598581"/>
                <a:gd name="connsiteY158" fmla="*/ 327041 h 471377"/>
                <a:gd name="connsiteX159" fmla="*/ 417150 w 598581"/>
                <a:gd name="connsiteY159" fmla="*/ 330695 h 471377"/>
                <a:gd name="connsiteX160" fmla="*/ 422867 w 598581"/>
                <a:gd name="connsiteY160" fmla="*/ 337272 h 471377"/>
                <a:gd name="connsiteX161" fmla="*/ 426230 w 598581"/>
                <a:gd name="connsiteY161" fmla="*/ 340926 h 471377"/>
                <a:gd name="connsiteX162" fmla="*/ 426566 w 598581"/>
                <a:gd name="connsiteY162" fmla="*/ 341292 h 471377"/>
                <a:gd name="connsiteX163" fmla="*/ 445398 w 598581"/>
                <a:gd name="connsiteY163" fmla="*/ 333984 h 471377"/>
                <a:gd name="connsiteX164" fmla="*/ 442372 w 598581"/>
                <a:gd name="connsiteY164" fmla="*/ 345311 h 471377"/>
                <a:gd name="connsiteX165" fmla="*/ 448761 w 598581"/>
                <a:gd name="connsiteY165" fmla="*/ 351158 h 471377"/>
                <a:gd name="connsiteX166" fmla="*/ 456159 w 598581"/>
                <a:gd name="connsiteY166" fmla="*/ 353350 h 471377"/>
                <a:gd name="connsiteX167" fmla="*/ 462885 w 598581"/>
                <a:gd name="connsiteY167" fmla="*/ 357735 h 471377"/>
                <a:gd name="connsiteX168" fmla="*/ 465911 w 598581"/>
                <a:gd name="connsiteY168" fmla="*/ 359928 h 471377"/>
                <a:gd name="connsiteX169" fmla="*/ 477345 w 598581"/>
                <a:gd name="connsiteY169" fmla="*/ 365043 h 471377"/>
                <a:gd name="connsiteX170" fmla="*/ 484407 w 598581"/>
                <a:gd name="connsiteY170" fmla="*/ 374179 h 471377"/>
                <a:gd name="connsiteX171" fmla="*/ 487433 w 598581"/>
                <a:gd name="connsiteY171" fmla="*/ 380025 h 471377"/>
                <a:gd name="connsiteX172" fmla="*/ 495504 w 598581"/>
                <a:gd name="connsiteY172" fmla="*/ 370525 h 471377"/>
                <a:gd name="connsiteX173" fmla="*/ 507947 w 598581"/>
                <a:gd name="connsiteY173" fmla="*/ 378198 h 471377"/>
                <a:gd name="connsiteX174" fmla="*/ 509292 w 598581"/>
                <a:gd name="connsiteY174" fmla="*/ 362851 h 471377"/>
                <a:gd name="connsiteX175" fmla="*/ 515681 w 598581"/>
                <a:gd name="connsiteY175" fmla="*/ 364313 h 471377"/>
                <a:gd name="connsiteX176" fmla="*/ 516690 w 598581"/>
                <a:gd name="connsiteY176" fmla="*/ 388430 h 471377"/>
                <a:gd name="connsiteX177" fmla="*/ 505256 w 598581"/>
                <a:gd name="connsiteY177" fmla="*/ 385506 h 471377"/>
                <a:gd name="connsiteX178" fmla="*/ 494495 w 598581"/>
                <a:gd name="connsiteY178" fmla="*/ 388795 h 471377"/>
                <a:gd name="connsiteX179" fmla="*/ 507274 w 598581"/>
                <a:gd name="connsiteY179" fmla="*/ 406700 h 471377"/>
                <a:gd name="connsiteX180" fmla="*/ 511982 w 598581"/>
                <a:gd name="connsiteY180" fmla="*/ 419124 h 471377"/>
                <a:gd name="connsiteX181" fmla="*/ 519380 w 598581"/>
                <a:gd name="connsiteY181" fmla="*/ 429721 h 471377"/>
                <a:gd name="connsiteX182" fmla="*/ 518035 w 598581"/>
                <a:gd name="connsiteY182" fmla="*/ 409989 h 471377"/>
                <a:gd name="connsiteX183" fmla="*/ 520389 w 598581"/>
                <a:gd name="connsiteY183" fmla="*/ 397930 h 471377"/>
                <a:gd name="connsiteX184" fmla="*/ 522407 w 598581"/>
                <a:gd name="connsiteY184" fmla="*/ 411085 h 471377"/>
                <a:gd name="connsiteX185" fmla="*/ 531823 w 598581"/>
                <a:gd name="connsiteY185" fmla="*/ 404873 h 471377"/>
                <a:gd name="connsiteX186" fmla="*/ 531486 w 598581"/>
                <a:gd name="connsiteY186" fmla="*/ 387333 h 471377"/>
                <a:gd name="connsiteX187" fmla="*/ 540902 w 598581"/>
                <a:gd name="connsiteY187" fmla="*/ 399757 h 471377"/>
                <a:gd name="connsiteX188" fmla="*/ 535858 w 598581"/>
                <a:gd name="connsiteY188" fmla="*/ 412181 h 471377"/>
                <a:gd name="connsiteX189" fmla="*/ 527115 w 598581"/>
                <a:gd name="connsiteY189" fmla="*/ 416931 h 471377"/>
                <a:gd name="connsiteX190" fmla="*/ 528796 w 598581"/>
                <a:gd name="connsiteY190" fmla="*/ 435933 h 471377"/>
                <a:gd name="connsiteX191" fmla="*/ 535185 w 598581"/>
                <a:gd name="connsiteY191" fmla="*/ 429355 h 471377"/>
                <a:gd name="connsiteX192" fmla="*/ 545274 w 598581"/>
                <a:gd name="connsiteY192" fmla="*/ 426797 h 471377"/>
                <a:gd name="connsiteX193" fmla="*/ 558389 w 598581"/>
                <a:gd name="connsiteY193" fmla="*/ 438856 h 471377"/>
                <a:gd name="connsiteX194" fmla="*/ 551999 w 598581"/>
                <a:gd name="connsiteY194" fmla="*/ 430086 h 471377"/>
                <a:gd name="connsiteX195" fmla="*/ 552336 w 598581"/>
                <a:gd name="connsiteY195" fmla="*/ 419855 h 471377"/>
                <a:gd name="connsiteX196" fmla="*/ 564442 w 598581"/>
                <a:gd name="connsiteY196" fmla="*/ 438125 h 471377"/>
                <a:gd name="connsiteX197" fmla="*/ 556371 w 598581"/>
                <a:gd name="connsiteY197" fmla="*/ 447626 h 471377"/>
                <a:gd name="connsiteX198" fmla="*/ 542920 w 598581"/>
                <a:gd name="connsiteY198" fmla="*/ 439952 h 471377"/>
                <a:gd name="connsiteX199" fmla="*/ 544938 w 598581"/>
                <a:gd name="connsiteY199" fmla="*/ 454203 h 471377"/>
                <a:gd name="connsiteX200" fmla="*/ 545274 w 598581"/>
                <a:gd name="connsiteY200" fmla="*/ 472108 h 471377"/>
                <a:gd name="connsiteX201" fmla="*/ 550318 w 598581"/>
                <a:gd name="connsiteY201" fmla="*/ 465896 h 471377"/>
                <a:gd name="connsiteX202" fmla="*/ 559061 w 598581"/>
                <a:gd name="connsiteY202" fmla="*/ 469550 h 471377"/>
                <a:gd name="connsiteX203" fmla="*/ 562424 w 598581"/>
                <a:gd name="connsiteY203" fmla="*/ 459319 h 471377"/>
                <a:gd name="connsiteX204" fmla="*/ 570495 w 598581"/>
                <a:gd name="connsiteY204" fmla="*/ 462607 h 471377"/>
                <a:gd name="connsiteX205" fmla="*/ 577893 w 598581"/>
                <a:gd name="connsiteY205" fmla="*/ 458223 h 471377"/>
                <a:gd name="connsiteX206" fmla="*/ 579238 w 598581"/>
                <a:gd name="connsiteY206" fmla="*/ 471377 h 471377"/>
                <a:gd name="connsiteX207" fmla="*/ 585964 w 598581"/>
                <a:gd name="connsiteY207" fmla="*/ 472474 h 471377"/>
                <a:gd name="connsiteX208" fmla="*/ 585964 w 598581"/>
                <a:gd name="connsiteY208" fmla="*/ 474666 h 471377"/>
                <a:gd name="connsiteX209" fmla="*/ 596725 w 598581"/>
                <a:gd name="connsiteY209" fmla="*/ 465896 h 471377"/>
                <a:gd name="connsiteX210" fmla="*/ 594371 w 598581"/>
                <a:gd name="connsiteY210" fmla="*/ 448357 h 471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598581" h="471377">
                  <a:moveTo>
                    <a:pt x="594371" y="448357"/>
                  </a:moveTo>
                  <a:cubicBezTo>
                    <a:pt x="596725" y="441414"/>
                    <a:pt x="597061" y="437029"/>
                    <a:pt x="579575" y="428990"/>
                  </a:cubicBezTo>
                  <a:cubicBezTo>
                    <a:pt x="562088" y="420951"/>
                    <a:pt x="563769" y="415470"/>
                    <a:pt x="551999" y="390622"/>
                  </a:cubicBezTo>
                  <a:cubicBezTo>
                    <a:pt x="539893" y="365774"/>
                    <a:pt x="518371" y="354812"/>
                    <a:pt x="518371" y="345677"/>
                  </a:cubicBezTo>
                  <a:cubicBezTo>
                    <a:pt x="518371" y="336542"/>
                    <a:pt x="497186" y="337638"/>
                    <a:pt x="497186" y="344581"/>
                  </a:cubicBezTo>
                  <a:cubicBezTo>
                    <a:pt x="497186" y="351523"/>
                    <a:pt x="488106" y="353716"/>
                    <a:pt x="482725" y="357735"/>
                  </a:cubicBezTo>
                  <a:cubicBezTo>
                    <a:pt x="477681" y="361389"/>
                    <a:pt x="475327" y="355543"/>
                    <a:pt x="470619" y="348600"/>
                  </a:cubicBezTo>
                  <a:cubicBezTo>
                    <a:pt x="465911" y="341657"/>
                    <a:pt x="454814" y="334714"/>
                    <a:pt x="454814" y="330330"/>
                  </a:cubicBezTo>
                  <a:cubicBezTo>
                    <a:pt x="454814" y="325945"/>
                    <a:pt x="452124" y="316809"/>
                    <a:pt x="444053" y="321194"/>
                  </a:cubicBezTo>
                  <a:cubicBezTo>
                    <a:pt x="436318" y="325579"/>
                    <a:pt x="431947" y="321194"/>
                    <a:pt x="429593" y="324483"/>
                  </a:cubicBezTo>
                  <a:cubicBezTo>
                    <a:pt x="427239" y="327772"/>
                    <a:pt x="421186" y="322656"/>
                    <a:pt x="421186" y="322656"/>
                  </a:cubicBezTo>
                  <a:lnTo>
                    <a:pt x="421186" y="42022"/>
                  </a:lnTo>
                  <a:cubicBezTo>
                    <a:pt x="418496" y="41657"/>
                    <a:pt x="415805" y="41291"/>
                    <a:pt x="414124" y="40195"/>
                  </a:cubicBezTo>
                  <a:cubicBezTo>
                    <a:pt x="404708" y="36176"/>
                    <a:pt x="391257" y="28867"/>
                    <a:pt x="383186" y="29233"/>
                  </a:cubicBezTo>
                  <a:cubicBezTo>
                    <a:pt x="381505" y="33983"/>
                    <a:pt x="378142" y="38003"/>
                    <a:pt x="372761" y="39830"/>
                  </a:cubicBezTo>
                  <a:cubicBezTo>
                    <a:pt x="361328" y="44214"/>
                    <a:pt x="350230" y="40926"/>
                    <a:pt x="341487" y="33618"/>
                  </a:cubicBezTo>
                  <a:cubicBezTo>
                    <a:pt x="337788" y="41291"/>
                    <a:pt x="332071" y="47503"/>
                    <a:pt x="322992" y="50426"/>
                  </a:cubicBezTo>
                  <a:cubicBezTo>
                    <a:pt x="314248" y="53350"/>
                    <a:pt x="306177" y="47869"/>
                    <a:pt x="302815" y="39830"/>
                  </a:cubicBezTo>
                  <a:cubicBezTo>
                    <a:pt x="299115" y="38003"/>
                    <a:pt x="295753" y="35810"/>
                    <a:pt x="292726" y="32521"/>
                  </a:cubicBezTo>
                  <a:cubicBezTo>
                    <a:pt x="292054" y="31791"/>
                    <a:pt x="291045" y="30694"/>
                    <a:pt x="290036" y="29598"/>
                  </a:cubicBezTo>
                  <a:cubicBezTo>
                    <a:pt x="282638" y="29598"/>
                    <a:pt x="275239" y="28867"/>
                    <a:pt x="267505" y="27771"/>
                  </a:cubicBezTo>
                  <a:cubicBezTo>
                    <a:pt x="261116" y="26675"/>
                    <a:pt x="257753" y="22655"/>
                    <a:pt x="256408" y="17540"/>
                  </a:cubicBezTo>
                  <a:cubicBezTo>
                    <a:pt x="255735" y="17905"/>
                    <a:pt x="255063" y="17905"/>
                    <a:pt x="254726" y="18270"/>
                  </a:cubicBezTo>
                  <a:cubicBezTo>
                    <a:pt x="250018" y="20463"/>
                    <a:pt x="251027" y="12059"/>
                    <a:pt x="244638" y="13155"/>
                  </a:cubicBezTo>
                  <a:cubicBezTo>
                    <a:pt x="238248" y="13886"/>
                    <a:pt x="243293" y="9866"/>
                    <a:pt x="239930" y="3654"/>
                  </a:cubicBezTo>
                  <a:cubicBezTo>
                    <a:pt x="236567" y="-2558"/>
                    <a:pt x="219080" y="3289"/>
                    <a:pt x="213027" y="4020"/>
                  </a:cubicBezTo>
                  <a:cubicBezTo>
                    <a:pt x="208656" y="4750"/>
                    <a:pt x="206302" y="2558"/>
                    <a:pt x="205629" y="0"/>
                  </a:cubicBezTo>
                  <a:cubicBezTo>
                    <a:pt x="201930" y="731"/>
                    <a:pt x="198231" y="1462"/>
                    <a:pt x="194532" y="2558"/>
                  </a:cubicBezTo>
                  <a:cubicBezTo>
                    <a:pt x="193187" y="3289"/>
                    <a:pt x="191842" y="3654"/>
                    <a:pt x="190496" y="3654"/>
                  </a:cubicBezTo>
                  <a:cubicBezTo>
                    <a:pt x="180408" y="6943"/>
                    <a:pt x="170320" y="11328"/>
                    <a:pt x="160567" y="16078"/>
                  </a:cubicBezTo>
                  <a:cubicBezTo>
                    <a:pt x="154851" y="20828"/>
                    <a:pt x="149134" y="25944"/>
                    <a:pt x="143081" y="30329"/>
                  </a:cubicBezTo>
                  <a:cubicBezTo>
                    <a:pt x="138373" y="33983"/>
                    <a:pt x="132992" y="33618"/>
                    <a:pt x="128284" y="31425"/>
                  </a:cubicBezTo>
                  <a:cubicBezTo>
                    <a:pt x="127948" y="31791"/>
                    <a:pt x="127275" y="31791"/>
                    <a:pt x="126939" y="32156"/>
                  </a:cubicBezTo>
                  <a:cubicBezTo>
                    <a:pt x="107435" y="40195"/>
                    <a:pt x="87931" y="48965"/>
                    <a:pt x="69099" y="58831"/>
                  </a:cubicBezTo>
                  <a:cubicBezTo>
                    <a:pt x="68762" y="59196"/>
                    <a:pt x="68426" y="59927"/>
                    <a:pt x="68090" y="60292"/>
                  </a:cubicBezTo>
                  <a:cubicBezTo>
                    <a:pt x="66408" y="62485"/>
                    <a:pt x="64054" y="64312"/>
                    <a:pt x="61364" y="65774"/>
                  </a:cubicBezTo>
                  <a:cubicBezTo>
                    <a:pt x="58338" y="68331"/>
                    <a:pt x="54975" y="70889"/>
                    <a:pt x="51948" y="73813"/>
                  </a:cubicBezTo>
                  <a:cubicBezTo>
                    <a:pt x="50603" y="74909"/>
                    <a:pt x="49594" y="76005"/>
                    <a:pt x="48249" y="77101"/>
                  </a:cubicBezTo>
                  <a:cubicBezTo>
                    <a:pt x="43205" y="81121"/>
                    <a:pt x="38161" y="81486"/>
                    <a:pt x="34125" y="79294"/>
                  </a:cubicBezTo>
                  <a:cubicBezTo>
                    <a:pt x="32108" y="80390"/>
                    <a:pt x="29754" y="81121"/>
                    <a:pt x="27736" y="82217"/>
                  </a:cubicBezTo>
                  <a:cubicBezTo>
                    <a:pt x="26391" y="82948"/>
                    <a:pt x="25382" y="83313"/>
                    <a:pt x="24037" y="83679"/>
                  </a:cubicBezTo>
                  <a:cubicBezTo>
                    <a:pt x="24373" y="86967"/>
                    <a:pt x="29417" y="89891"/>
                    <a:pt x="39170" y="93179"/>
                  </a:cubicBezTo>
                  <a:cubicBezTo>
                    <a:pt x="42532" y="91718"/>
                    <a:pt x="46568" y="91352"/>
                    <a:pt x="50267" y="92083"/>
                  </a:cubicBezTo>
                  <a:cubicBezTo>
                    <a:pt x="57329" y="93910"/>
                    <a:pt x="63718" y="97930"/>
                    <a:pt x="68426" y="103411"/>
                  </a:cubicBezTo>
                  <a:cubicBezTo>
                    <a:pt x="71453" y="106699"/>
                    <a:pt x="74143" y="110719"/>
                    <a:pt x="77506" y="114008"/>
                  </a:cubicBezTo>
                  <a:cubicBezTo>
                    <a:pt x="85913" y="114008"/>
                    <a:pt x="91293" y="119854"/>
                    <a:pt x="92975" y="126431"/>
                  </a:cubicBezTo>
                  <a:cubicBezTo>
                    <a:pt x="93311" y="126431"/>
                    <a:pt x="93311" y="126431"/>
                    <a:pt x="93647" y="126431"/>
                  </a:cubicBezTo>
                  <a:cubicBezTo>
                    <a:pt x="100709" y="127528"/>
                    <a:pt x="92975" y="138855"/>
                    <a:pt x="98692" y="142144"/>
                  </a:cubicBezTo>
                  <a:cubicBezTo>
                    <a:pt x="104408" y="145433"/>
                    <a:pt x="113488" y="140682"/>
                    <a:pt x="115169" y="146164"/>
                  </a:cubicBezTo>
                  <a:cubicBezTo>
                    <a:pt x="116851" y="152010"/>
                    <a:pt x="103399" y="146164"/>
                    <a:pt x="96338" y="152375"/>
                  </a:cubicBezTo>
                  <a:cubicBezTo>
                    <a:pt x="89276" y="158587"/>
                    <a:pt x="85913" y="161145"/>
                    <a:pt x="83223" y="156760"/>
                  </a:cubicBezTo>
                  <a:cubicBezTo>
                    <a:pt x="80532" y="152375"/>
                    <a:pt x="69099" y="155299"/>
                    <a:pt x="63046" y="156030"/>
                  </a:cubicBezTo>
                  <a:cubicBezTo>
                    <a:pt x="57665" y="156760"/>
                    <a:pt x="62037" y="148721"/>
                    <a:pt x="63046" y="144336"/>
                  </a:cubicBezTo>
                  <a:cubicBezTo>
                    <a:pt x="59683" y="143606"/>
                    <a:pt x="56320" y="142144"/>
                    <a:pt x="53630" y="139952"/>
                  </a:cubicBezTo>
                  <a:cubicBezTo>
                    <a:pt x="50603" y="140682"/>
                    <a:pt x="47240" y="141779"/>
                    <a:pt x="43541" y="144336"/>
                  </a:cubicBezTo>
                  <a:cubicBezTo>
                    <a:pt x="32108" y="152010"/>
                    <a:pt x="36143" y="149087"/>
                    <a:pt x="34798" y="155299"/>
                  </a:cubicBezTo>
                  <a:cubicBezTo>
                    <a:pt x="33453" y="161511"/>
                    <a:pt x="28409" y="151645"/>
                    <a:pt x="21347" y="156760"/>
                  </a:cubicBezTo>
                  <a:cubicBezTo>
                    <a:pt x="13949" y="161876"/>
                    <a:pt x="2179" y="165530"/>
                    <a:pt x="161" y="171011"/>
                  </a:cubicBezTo>
                  <a:cubicBezTo>
                    <a:pt x="-1857" y="176127"/>
                    <a:pt x="15630" y="179781"/>
                    <a:pt x="22692" y="181608"/>
                  </a:cubicBezTo>
                  <a:cubicBezTo>
                    <a:pt x="29754" y="183070"/>
                    <a:pt x="14285" y="188551"/>
                    <a:pt x="20002" y="190378"/>
                  </a:cubicBezTo>
                  <a:cubicBezTo>
                    <a:pt x="25382" y="192570"/>
                    <a:pt x="23028" y="198417"/>
                    <a:pt x="31771" y="203898"/>
                  </a:cubicBezTo>
                  <a:cubicBezTo>
                    <a:pt x="33453" y="204994"/>
                    <a:pt x="35807" y="205725"/>
                    <a:pt x="38161" y="206091"/>
                  </a:cubicBezTo>
                  <a:cubicBezTo>
                    <a:pt x="39170" y="206091"/>
                    <a:pt x="39842" y="205725"/>
                    <a:pt x="40851" y="205725"/>
                  </a:cubicBezTo>
                  <a:cubicBezTo>
                    <a:pt x="43541" y="204264"/>
                    <a:pt x="46568" y="203167"/>
                    <a:pt x="49258" y="203167"/>
                  </a:cubicBezTo>
                  <a:lnTo>
                    <a:pt x="54975" y="203167"/>
                  </a:lnTo>
                  <a:cubicBezTo>
                    <a:pt x="57329" y="203167"/>
                    <a:pt x="59347" y="203533"/>
                    <a:pt x="61364" y="204629"/>
                  </a:cubicBezTo>
                  <a:cubicBezTo>
                    <a:pt x="62709" y="204264"/>
                    <a:pt x="64054" y="204264"/>
                    <a:pt x="64727" y="204264"/>
                  </a:cubicBezTo>
                  <a:cubicBezTo>
                    <a:pt x="67081" y="204264"/>
                    <a:pt x="69099" y="205725"/>
                    <a:pt x="71116" y="206821"/>
                  </a:cubicBezTo>
                  <a:cubicBezTo>
                    <a:pt x="72125" y="207187"/>
                    <a:pt x="73470" y="207552"/>
                    <a:pt x="74479" y="208283"/>
                  </a:cubicBezTo>
                  <a:cubicBezTo>
                    <a:pt x="76161" y="208648"/>
                    <a:pt x="77506" y="208283"/>
                    <a:pt x="78851" y="206456"/>
                  </a:cubicBezTo>
                  <a:cubicBezTo>
                    <a:pt x="82886" y="201340"/>
                    <a:pt x="98692" y="186724"/>
                    <a:pt x="106426" y="195128"/>
                  </a:cubicBezTo>
                  <a:cubicBezTo>
                    <a:pt x="114497" y="203533"/>
                    <a:pt x="97683" y="202437"/>
                    <a:pt x="102054" y="207552"/>
                  </a:cubicBezTo>
                  <a:cubicBezTo>
                    <a:pt x="106090" y="212668"/>
                    <a:pt x="111470" y="225457"/>
                    <a:pt x="103736" y="232035"/>
                  </a:cubicBezTo>
                  <a:cubicBezTo>
                    <a:pt x="96001" y="238612"/>
                    <a:pt x="88939" y="234227"/>
                    <a:pt x="84568" y="233496"/>
                  </a:cubicBezTo>
                  <a:cubicBezTo>
                    <a:pt x="83895" y="233496"/>
                    <a:pt x="83223" y="233496"/>
                    <a:pt x="82886" y="234227"/>
                  </a:cubicBezTo>
                  <a:cubicBezTo>
                    <a:pt x="82550" y="235689"/>
                    <a:pt x="81877" y="237516"/>
                    <a:pt x="81205" y="238612"/>
                  </a:cubicBezTo>
                  <a:cubicBezTo>
                    <a:pt x="80532" y="241535"/>
                    <a:pt x="79523" y="245555"/>
                    <a:pt x="76161" y="248478"/>
                  </a:cubicBezTo>
                  <a:cubicBezTo>
                    <a:pt x="72798" y="251767"/>
                    <a:pt x="69771" y="249574"/>
                    <a:pt x="66408" y="247016"/>
                  </a:cubicBezTo>
                  <a:cubicBezTo>
                    <a:pt x="62037" y="247016"/>
                    <a:pt x="58338" y="245189"/>
                    <a:pt x="55984" y="242631"/>
                  </a:cubicBezTo>
                  <a:cubicBezTo>
                    <a:pt x="55311" y="242631"/>
                    <a:pt x="54302" y="242631"/>
                    <a:pt x="53630" y="242997"/>
                  </a:cubicBezTo>
                  <a:cubicBezTo>
                    <a:pt x="53293" y="243362"/>
                    <a:pt x="52957" y="243362"/>
                    <a:pt x="52621" y="243728"/>
                  </a:cubicBezTo>
                  <a:cubicBezTo>
                    <a:pt x="54639" y="246651"/>
                    <a:pt x="55984" y="250670"/>
                    <a:pt x="55984" y="254325"/>
                  </a:cubicBezTo>
                  <a:lnTo>
                    <a:pt x="55984" y="256517"/>
                  </a:lnTo>
                  <a:cubicBezTo>
                    <a:pt x="55984" y="261267"/>
                    <a:pt x="53966" y="265652"/>
                    <a:pt x="50940" y="268941"/>
                  </a:cubicBezTo>
                  <a:cubicBezTo>
                    <a:pt x="48586" y="271499"/>
                    <a:pt x="45223" y="272960"/>
                    <a:pt x="42196" y="273691"/>
                  </a:cubicBezTo>
                  <a:cubicBezTo>
                    <a:pt x="42532" y="276249"/>
                    <a:pt x="42532" y="278807"/>
                    <a:pt x="41860" y="280999"/>
                  </a:cubicBezTo>
                  <a:cubicBezTo>
                    <a:pt x="40851" y="285019"/>
                    <a:pt x="37825" y="289769"/>
                    <a:pt x="34125" y="291596"/>
                  </a:cubicBezTo>
                  <a:cubicBezTo>
                    <a:pt x="32780" y="292327"/>
                    <a:pt x="31435" y="293058"/>
                    <a:pt x="30090" y="293789"/>
                  </a:cubicBezTo>
                  <a:cubicBezTo>
                    <a:pt x="35807" y="301828"/>
                    <a:pt x="35471" y="295616"/>
                    <a:pt x="41524" y="300731"/>
                  </a:cubicBezTo>
                  <a:cubicBezTo>
                    <a:pt x="48586" y="306578"/>
                    <a:pt x="33789" y="316444"/>
                    <a:pt x="40851" y="318271"/>
                  </a:cubicBezTo>
                  <a:cubicBezTo>
                    <a:pt x="45223" y="319367"/>
                    <a:pt x="49594" y="325214"/>
                    <a:pt x="53630" y="331060"/>
                  </a:cubicBezTo>
                  <a:cubicBezTo>
                    <a:pt x="55647" y="330330"/>
                    <a:pt x="58001" y="329599"/>
                    <a:pt x="60355" y="329599"/>
                  </a:cubicBezTo>
                  <a:cubicBezTo>
                    <a:pt x="67081" y="329599"/>
                    <a:pt x="71789" y="332887"/>
                    <a:pt x="74143" y="337638"/>
                  </a:cubicBezTo>
                  <a:cubicBezTo>
                    <a:pt x="75488" y="337272"/>
                    <a:pt x="76833" y="336907"/>
                    <a:pt x="78178" y="336542"/>
                  </a:cubicBezTo>
                  <a:cubicBezTo>
                    <a:pt x="85577" y="336176"/>
                    <a:pt x="81877" y="324483"/>
                    <a:pt x="86249" y="328868"/>
                  </a:cubicBezTo>
                  <a:cubicBezTo>
                    <a:pt x="90284" y="333253"/>
                    <a:pt x="96338" y="346408"/>
                    <a:pt x="92638" y="349696"/>
                  </a:cubicBezTo>
                  <a:cubicBezTo>
                    <a:pt x="88939" y="352619"/>
                    <a:pt x="91630" y="361755"/>
                    <a:pt x="91293" y="366870"/>
                  </a:cubicBezTo>
                  <a:cubicBezTo>
                    <a:pt x="92302" y="366505"/>
                    <a:pt x="93311" y="366505"/>
                    <a:pt x="94320" y="366505"/>
                  </a:cubicBezTo>
                  <a:cubicBezTo>
                    <a:pt x="94992" y="366505"/>
                    <a:pt x="95665" y="366505"/>
                    <a:pt x="96338" y="366505"/>
                  </a:cubicBezTo>
                  <a:cubicBezTo>
                    <a:pt x="97010" y="366140"/>
                    <a:pt x="97683" y="365774"/>
                    <a:pt x="98019" y="365409"/>
                  </a:cubicBezTo>
                  <a:cubicBezTo>
                    <a:pt x="99700" y="364313"/>
                    <a:pt x="101718" y="363216"/>
                    <a:pt x="103399" y="363216"/>
                  </a:cubicBezTo>
                  <a:cubicBezTo>
                    <a:pt x="105081" y="362486"/>
                    <a:pt x="106426" y="361755"/>
                    <a:pt x="106762" y="361389"/>
                  </a:cubicBezTo>
                  <a:cubicBezTo>
                    <a:pt x="113152" y="355543"/>
                    <a:pt x="121222" y="354812"/>
                    <a:pt x="127948" y="359197"/>
                  </a:cubicBezTo>
                  <a:cubicBezTo>
                    <a:pt x="128284" y="359197"/>
                    <a:pt x="128621" y="359197"/>
                    <a:pt x="128621" y="358831"/>
                  </a:cubicBezTo>
                  <a:cubicBezTo>
                    <a:pt x="131647" y="354447"/>
                    <a:pt x="136355" y="351523"/>
                    <a:pt x="142408" y="351158"/>
                  </a:cubicBezTo>
                  <a:cubicBezTo>
                    <a:pt x="146780" y="350792"/>
                    <a:pt x="151488" y="353350"/>
                    <a:pt x="154514" y="356274"/>
                  </a:cubicBezTo>
                  <a:cubicBezTo>
                    <a:pt x="156868" y="358466"/>
                    <a:pt x="158550" y="361755"/>
                    <a:pt x="159222" y="365409"/>
                  </a:cubicBezTo>
                  <a:cubicBezTo>
                    <a:pt x="160231" y="365043"/>
                    <a:pt x="161240" y="364678"/>
                    <a:pt x="162249" y="363947"/>
                  </a:cubicBezTo>
                  <a:cubicBezTo>
                    <a:pt x="173010" y="358101"/>
                    <a:pt x="168302" y="364313"/>
                    <a:pt x="162585" y="372352"/>
                  </a:cubicBezTo>
                  <a:cubicBezTo>
                    <a:pt x="154851" y="383679"/>
                    <a:pt x="162585" y="400123"/>
                    <a:pt x="157205" y="401584"/>
                  </a:cubicBezTo>
                  <a:cubicBezTo>
                    <a:pt x="151824" y="403046"/>
                    <a:pt x="147116" y="419855"/>
                    <a:pt x="138037" y="420951"/>
                  </a:cubicBezTo>
                  <a:cubicBezTo>
                    <a:pt x="128957" y="422047"/>
                    <a:pt x="113824" y="442145"/>
                    <a:pt x="111807" y="445433"/>
                  </a:cubicBezTo>
                  <a:cubicBezTo>
                    <a:pt x="109789" y="448722"/>
                    <a:pt x="90284" y="438856"/>
                    <a:pt x="87594" y="448357"/>
                  </a:cubicBezTo>
                  <a:cubicBezTo>
                    <a:pt x="84904" y="457857"/>
                    <a:pt x="73134" y="464800"/>
                    <a:pt x="76161" y="468089"/>
                  </a:cubicBezTo>
                  <a:cubicBezTo>
                    <a:pt x="78178" y="470647"/>
                    <a:pt x="94320" y="461146"/>
                    <a:pt x="94992" y="456396"/>
                  </a:cubicBezTo>
                  <a:cubicBezTo>
                    <a:pt x="95665" y="451645"/>
                    <a:pt x="97683" y="452376"/>
                    <a:pt x="100373" y="456030"/>
                  </a:cubicBezTo>
                  <a:cubicBezTo>
                    <a:pt x="103063" y="459684"/>
                    <a:pt x="110125" y="454569"/>
                    <a:pt x="113152" y="451280"/>
                  </a:cubicBezTo>
                  <a:cubicBezTo>
                    <a:pt x="116178" y="447991"/>
                    <a:pt x="121559" y="449087"/>
                    <a:pt x="124585" y="449818"/>
                  </a:cubicBezTo>
                  <a:cubicBezTo>
                    <a:pt x="127612" y="450184"/>
                    <a:pt x="128957" y="445433"/>
                    <a:pt x="138373" y="443241"/>
                  </a:cubicBezTo>
                  <a:cubicBezTo>
                    <a:pt x="147789" y="441048"/>
                    <a:pt x="145771" y="438125"/>
                    <a:pt x="147789" y="432279"/>
                  </a:cubicBezTo>
                  <a:cubicBezTo>
                    <a:pt x="149806" y="426432"/>
                    <a:pt x="172001" y="414374"/>
                    <a:pt x="176036" y="413277"/>
                  </a:cubicBezTo>
                  <a:cubicBezTo>
                    <a:pt x="180072" y="412181"/>
                    <a:pt x="177718" y="403777"/>
                    <a:pt x="182426" y="403411"/>
                  </a:cubicBezTo>
                  <a:cubicBezTo>
                    <a:pt x="186797" y="403046"/>
                    <a:pt x="193859" y="396469"/>
                    <a:pt x="199576" y="390987"/>
                  </a:cubicBezTo>
                  <a:cubicBezTo>
                    <a:pt x="205629" y="385141"/>
                    <a:pt x="206974" y="387699"/>
                    <a:pt x="211346" y="385872"/>
                  </a:cubicBezTo>
                  <a:cubicBezTo>
                    <a:pt x="215718" y="383679"/>
                    <a:pt x="212355" y="373448"/>
                    <a:pt x="216726" y="372352"/>
                  </a:cubicBezTo>
                  <a:cubicBezTo>
                    <a:pt x="221098" y="371621"/>
                    <a:pt x="224797" y="367601"/>
                    <a:pt x="224797" y="362851"/>
                  </a:cubicBezTo>
                  <a:cubicBezTo>
                    <a:pt x="224797" y="358466"/>
                    <a:pt x="213364" y="358466"/>
                    <a:pt x="212355" y="355543"/>
                  </a:cubicBezTo>
                  <a:cubicBezTo>
                    <a:pt x="211346" y="352619"/>
                    <a:pt x="221434" y="342023"/>
                    <a:pt x="225133" y="342388"/>
                  </a:cubicBezTo>
                  <a:cubicBezTo>
                    <a:pt x="228833" y="342753"/>
                    <a:pt x="235222" y="338003"/>
                    <a:pt x="235558" y="331426"/>
                  </a:cubicBezTo>
                  <a:cubicBezTo>
                    <a:pt x="235895" y="324848"/>
                    <a:pt x="241611" y="323752"/>
                    <a:pt x="245983" y="317906"/>
                  </a:cubicBezTo>
                  <a:cubicBezTo>
                    <a:pt x="250355" y="312059"/>
                    <a:pt x="249346" y="307309"/>
                    <a:pt x="254054" y="306943"/>
                  </a:cubicBezTo>
                  <a:cubicBezTo>
                    <a:pt x="258425" y="306578"/>
                    <a:pt x="262797" y="299270"/>
                    <a:pt x="267505" y="295981"/>
                  </a:cubicBezTo>
                  <a:cubicBezTo>
                    <a:pt x="272213" y="292692"/>
                    <a:pt x="267505" y="300001"/>
                    <a:pt x="276921" y="300366"/>
                  </a:cubicBezTo>
                  <a:cubicBezTo>
                    <a:pt x="286337" y="300731"/>
                    <a:pt x="284319" y="310963"/>
                    <a:pt x="277257" y="307309"/>
                  </a:cubicBezTo>
                  <a:cubicBezTo>
                    <a:pt x="270195" y="303655"/>
                    <a:pt x="267169" y="304020"/>
                    <a:pt x="261116" y="310963"/>
                  </a:cubicBezTo>
                  <a:cubicBezTo>
                    <a:pt x="254726" y="317906"/>
                    <a:pt x="259771" y="319733"/>
                    <a:pt x="254726" y="327772"/>
                  </a:cubicBezTo>
                  <a:cubicBezTo>
                    <a:pt x="250018" y="335445"/>
                    <a:pt x="249682" y="340196"/>
                    <a:pt x="255735" y="341292"/>
                  </a:cubicBezTo>
                  <a:cubicBezTo>
                    <a:pt x="262124" y="342023"/>
                    <a:pt x="256071" y="347504"/>
                    <a:pt x="250355" y="349331"/>
                  </a:cubicBezTo>
                  <a:cubicBezTo>
                    <a:pt x="244302" y="351523"/>
                    <a:pt x="248673" y="355543"/>
                    <a:pt x="256744" y="355543"/>
                  </a:cubicBezTo>
                  <a:cubicBezTo>
                    <a:pt x="264815" y="355543"/>
                    <a:pt x="276585" y="342023"/>
                    <a:pt x="287682" y="335811"/>
                  </a:cubicBezTo>
                  <a:cubicBezTo>
                    <a:pt x="298779" y="329233"/>
                    <a:pt x="307186" y="335811"/>
                    <a:pt x="310213" y="334714"/>
                  </a:cubicBezTo>
                  <a:cubicBezTo>
                    <a:pt x="313239" y="333618"/>
                    <a:pt x="306850" y="327406"/>
                    <a:pt x="310549" y="325214"/>
                  </a:cubicBezTo>
                  <a:cubicBezTo>
                    <a:pt x="314248" y="323021"/>
                    <a:pt x="306177" y="321925"/>
                    <a:pt x="303487" y="314252"/>
                  </a:cubicBezTo>
                  <a:cubicBezTo>
                    <a:pt x="301133" y="306578"/>
                    <a:pt x="307186" y="311328"/>
                    <a:pt x="308531" y="305482"/>
                  </a:cubicBezTo>
                  <a:cubicBezTo>
                    <a:pt x="309877" y="299270"/>
                    <a:pt x="313576" y="301828"/>
                    <a:pt x="317275" y="304751"/>
                  </a:cubicBezTo>
                  <a:cubicBezTo>
                    <a:pt x="320638" y="307674"/>
                    <a:pt x="325682" y="301828"/>
                    <a:pt x="328708" y="309501"/>
                  </a:cubicBezTo>
                  <a:cubicBezTo>
                    <a:pt x="331735" y="317175"/>
                    <a:pt x="335434" y="307309"/>
                    <a:pt x="340814" y="312790"/>
                  </a:cubicBezTo>
                  <a:cubicBezTo>
                    <a:pt x="346195" y="317906"/>
                    <a:pt x="339806" y="317175"/>
                    <a:pt x="333753" y="319002"/>
                  </a:cubicBezTo>
                  <a:cubicBezTo>
                    <a:pt x="328036" y="320463"/>
                    <a:pt x="331062" y="329964"/>
                    <a:pt x="335434" y="325579"/>
                  </a:cubicBezTo>
                  <a:cubicBezTo>
                    <a:pt x="339806" y="321194"/>
                    <a:pt x="343841" y="318271"/>
                    <a:pt x="347876" y="322656"/>
                  </a:cubicBezTo>
                  <a:cubicBezTo>
                    <a:pt x="351912" y="327041"/>
                    <a:pt x="353593" y="325214"/>
                    <a:pt x="357292" y="321194"/>
                  </a:cubicBezTo>
                  <a:cubicBezTo>
                    <a:pt x="360655" y="317175"/>
                    <a:pt x="360655" y="321560"/>
                    <a:pt x="360655" y="324483"/>
                  </a:cubicBezTo>
                  <a:cubicBezTo>
                    <a:pt x="361664" y="322291"/>
                    <a:pt x="363009" y="320463"/>
                    <a:pt x="364354" y="318636"/>
                  </a:cubicBezTo>
                  <a:cubicBezTo>
                    <a:pt x="367381" y="315348"/>
                    <a:pt x="372089" y="313521"/>
                    <a:pt x="376460" y="313521"/>
                  </a:cubicBezTo>
                  <a:cubicBezTo>
                    <a:pt x="380159" y="313521"/>
                    <a:pt x="385876" y="315348"/>
                    <a:pt x="388566" y="318636"/>
                  </a:cubicBezTo>
                  <a:cubicBezTo>
                    <a:pt x="390920" y="321560"/>
                    <a:pt x="392938" y="324848"/>
                    <a:pt x="395292" y="327772"/>
                  </a:cubicBezTo>
                  <a:cubicBezTo>
                    <a:pt x="395292" y="328137"/>
                    <a:pt x="395628" y="328137"/>
                    <a:pt x="395628" y="328503"/>
                  </a:cubicBezTo>
                  <a:cubicBezTo>
                    <a:pt x="398319" y="326675"/>
                    <a:pt x="401681" y="325579"/>
                    <a:pt x="404372" y="325945"/>
                  </a:cubicBezTo>
                  <a:cubicBezTo>
                    <a:pt x="406389" y="326310"/>
                    <a:pt x="408407" y="326310"/>
                    <a:pt x="410425" y="327041"/>
                  </a:cubicBezTo>
                  <a:cubicBezTo>
                    <a:pt x="413788" y="328137"/>
                    <a:pt x="414796" y="328868"/>
                    <a:pt x="417150" y="330695"/>
                  </a:cubicBezTo>
                  <a:cubicBezTo>
                    <a:pt x="419504" y="332522"/>
                    <a:pt x="421186" y="334714"/>
                    <a:pt x="422867" y="337272"/>
                  </a:cubicBezTo>
                  <a:cubicBezTo>
                    <a:pt x="424212" y="338369"/>
                    <a:pt x="425221" y="339465"/>
                    <a:pt x="426230" y="340926"/>
                  </a:cubicBezTo>
                  <a:cubicBezTo>
                    <a:pt x="426230" y="340926"/>
                    <a:pt x="426230" y="340926"/>
                    <a:pt x="426566" y="341292"/>
                  </a:cubicBezTo>
                  <a:cubicBezTo>
                    <a:pt x="436991" y="343484"/>
                    <a:pt x="440018" y="328868"/>
                    <a:pt x="445398" y="333984"/>
                  </a:cubicBezTo>
                  <a:cubicBezTo>
                    <a:pt x="450779" y="339099"/>
                    <a:pt x="445398" y="341292"/>
                    <a:pt x="442372" y="345311"/>
                  </a:cubicBezTo>
                  <a:cubicBezTo>
                    <a:pt x="439681" y="348965"/>
                    <a:pt x="444389" y="349696"/>
                    <a:pt x="448761" y="351158"/>
                  </a:cubicBezTo>
                  <a:cubicBezTo>
                    <a:pt x="451451" y="351523"/>
                    <a:pt x="453805" y="352254"/>
                    <a:pt x="456159" y="353350"/>
                  </a:cubicBezTo>
                  <a:cubicBezTo>
                    <a:pt x="458513" y="354447"/>
                    <a:pt x="460867" y="356274"/>
                    <a:pt x="462885" y="357735"/>
                  </a:cubicBezTo>
                  <a:cubicBezTo>
                    <a:pt x="463894" y="358466"/>
                    <a:pt x="465239" y="359197"/>
                    <a:pt x="465911" y="359928"/>
                  </a:cubicBezTo>
                  <a:cubicBezTo>
                    <a:pt x="470283" y="360293"/>
                    <a:pt x="474318" y="361755"/>
                    <a:pt x="477345" y="365043"/>
                  </a:cubicBezTo>
                  <a:cubicBezTo>
                    <a:pt x="480035" y="367967"/>
                    <a:pt x="482389" y="370890"/>
                    <a:pt x="484407" y="374179"/>
                  </a:cubicBezTo>
                  <a:cubicBezTo>
                    <a:pt x="485752" y="376006"/>
                    <a:pt x="486761" y="378198"/>
                    <a:pt x="487433" y="380025"/>
                  </a:cubicBezTo>
                  <a:cubicBezTo>
                    <a:pt x="496849" y="384775"/>
                    <a:pt x="487097" y="363582"/>
                    <a:pt x="495504" y="370525"/>
                  </a:cubicBezTo>
                  <a:cubicBezTo>
                    <a:pt x="504247" y="377833"/>
                    <a:pt x="500885" y="370890"/>
                    <a:pt x="507947" y="378198"/>
                  </a:cubicBezTo>
                  <a:cubicBezTo>
                    <a:pt x="515008" y="385506"/>
                    <a:pt x="512318" y="374909"/>
                    <a:pt x="509292" y="362851"/>
                  </a:cubicBezTo>
                  <a:cubicBezTo>
                    <a:pt x="506265" y="350792"/>
                    <a:pt x="512318" y="358831"/>
                    <a:pt x="515681" y="364313"/>
                  </a:cubicBezTo>
                  <a:cubicBezTo>
                    <a:pt x="518708" y="370159"/>
                    <a:pt x="518708" y="381121"/>
                    <a:pt x="516690" y="388430"/>
                  </a:cubicBezTo>
                  <a:cubicBezTo>
                    <a:pt x="514672" y="395738"/>
                    <a:pt x="504247" y="389526"/>
                    <a:pt x="505256" y="385506"/>
                  </a:cubicBezTo>
                  <a:cubicBezTo>
                    <a:pt x="506265" y="381487"/>
                    <a:pt x="494832" y="382948"/>
                    <a:pt x="494495" y="388795"/>
                  </a:cubicBezTo>
                  <a:cubicBezTo>
                    <a:pt x="494159" y="394641"/>
                    <a:pt x="501893" y="405604"/>
                    <a:pt x="507274" y="406700"/>
                  </a:cubicBezTo>
                  <a:cubicBezTo>
                    <a:pt x="512654" y="407796"/>
                    <a:pt x="508619" y="418028"/>
                    <a:pt x="511982" y="419124"/>
                  </a:cubicBezTo>
                  <a:cubicBezTo>
                    <a:pt x="516690" y="420951"/>
                    <a:pt x="516354" y="431182"/>
                    <a:pt x="519380" y="429721"/>
                  </a:cubicBezTo>
                  <a:cubicBezTo>
                    <a:pt x="522070" y="428259"/>
                    <a:pt x="521061" y="415470"/>
                    <a:pt x="518035" y="409989"/>
                  </a:cubicBezTo>
                  <a:cubicBezTo>
                    <a:pt x="515008" y="404142"/>
                    <a:pt x="516354" y="396103"/>
                    <a:pt x="520389" y="397930"/>
                  </a:cubicBezTo>
                  <a:cubicBezTo>
                    <a:pt x="524424" y="399392"/>
                    <a:pt x="520389" y="408162"/>
                    <a:pt x="522407" y="411085"/>
                  </a:cubicBezTo>
                  <a:cubicBezTo>
                    <a:pt x="524424" y="414008"/>
                    <a:pt x="526778" y="408162"/>
                    <a:pt x="531823" y="404873"/>
                  </a:cubicBezTo>
                  <a:cubicBezTo>
                    <a:pt x="536530" y="401584"/>
                    <a:pt x="529805" y="392449"/>
                    <a:pt x="531486" y="387333"/>
                  </a:cubicBezTo>
                  <a:cubicBezTo>
                    <a:pt x="533168" y="382583"/>
                    <a:pt x="538884" y="391353"/>
                    <a:pt x="540902" y="399757"/>
                  </a:cubicBezTo>
                  <a:cubicBezTo>
                    <a:pt x="542920" y="408162"/>
                    <a:pt x="535858" y="407796"/>
                    <a:pt x="535858" y="412181"/>
                  </a:cubicBezTo>
                  <a:cubicBezTo>
                    <a:pt x="535858" y="416566"/>
                    <a:pt x="529132" y="414739"/>
                    <a:pt x="527115" y="416931"/>
                  </a:cubicBezTo>
                  <a:cubicBezTo>
                    <a:pt x="525097" y="419489"/>
                    <a:pt x="526106" y="435567"/>
                    <a:pt x="528796" y="435933"/>
                  </a:cubicBezTo>
                  <a:cubicBezTo>
                    <a:pt x="531486" y="436298"/>
                    <a:pt x="533168" y="422413"/>
                    <a:pt x="535185" y="429355"/>
                  </a:cubicBezTo>
                  <a:cubicBezTo>
                    <a:pt x="536867" y="436298"/>
                    <a:pt x="543592" y="420586"/>
                    <a:pt x="545274" y="426797"/>
                  </a:cubicBezTo>
                  <a:cubicBezTo>
                    <a:pt x="546955" y="433375"/>
                    <a:pt x="555362" y="440683"/>
                    <a:pt x="558389" y="438856"/>
                  </a:cubicBezTo>
                  <a:cubicBezTo>
                    <a:pt x="561415" y="437394"/>
                    <a:pt x="557044" y="430452"/>
                    <a:pt x="551999" y="430086"/>
                  </a:cubicBezTo>
                  <a:cubicBezTo>
                    <a:pt x="547292" y="429721"/>
                    <a:pt x="547964" y="420220"/>
                    <a:pt x="552336" y="419855"/>
                  </a:cubicBezTo>
                  <a:cubicBezTo>
                    <a:pt x="556707" y="419489"/>
                    <a:pt x="564778" y="433375"/>
                    <a:pt x="564442" y="438125"/>
                  </a:cubicBezTo>
                  <a:cubicBezTo>
                    <a:pt x="564106" y="442875"/>
                    <a:pt x="560406" y="442510"/>
                    <a:pt x="556371" y="447626"/>
                  </a:cubicBezTo>
                  <a:cubicBezTo>
                    <a:pt x="552672" y="452376"/>
                    <a:pt x="547292" y="439587"/>
                    <a:pt x="542920" y="439952"/>
                  </a:cubicBezTo>
                  <a:cubicBezTo>
                    <a:pt x="538548" y="440318"/>
                    <a:pt x="542920" y="448357"/>
                    <a:pt x="544938" y="454203"/>
                  </a:cubicBezTo>
                  <a:cubicBezTo>
                    <a:pt x="546955" y="460050"/>
                    <a:pt x="539557" y="467723"/>
                    <a:pt x="545274" y="472108"/>
                  </a:cubicBezTo>
                  <a:cubicBezTo>
                    <a:pt x="551327" y="476493"/>
                    <a:pt x="549309" y="469185"/>
                    <a:pt x="550318" y="465896"/>
                  </a:cubicBezTo>
                  <a:cubicBezTo>
                    <a:pt x="551327" y="462607"/>
                    <a:pt x="555699" y="466627"/>
                    <a:pt x="559061" y="469550"/>
                  </a:cubicBezTo>
                  <a:cubicBezTo>
                    <a:pt x="562088" y="472108"/>
                    <a:pt x="562424" y="462973"/>
                    <a:pt x="562424" y="459319"/>
                  </a:cubicBezTo>
                  <a:cubicBezTo>
                    <a:pt x="562424" y="455665"/>
                    <a:pt x="567468" y="457857"/>
                    <a:pt x="570495" y="462607"/>
                  </a:cubicBezTo>
                  <a:cubicBezTo>
                    <a:pt x="573185" y="467358"/>
                    <a:pt x="573521" y="457492"/>
                    <a:pt x="577893" y="458223"/>
                  </a:cubicBezTo>
                  <a:cubicBezTo>
                    <a:pt x="581929" y="458953"/>
                    <a:pt x="579238" y="466627"/>
                    <a:pt x="579238" y="471377"/>
                  </a:cubicBezTo>
                  <a:cubicBezTo>
                    <a:pt x="579238" y="475762"/>
                    <a:pt x="586636" y="467723"/>
                    <a:pt x="585964" y="472474"/>
                  </a:cubicBezTo>
                  <a:cubicBezTo>
                    <a:pt x="585964" y="473204"/>
                    <a:pt x="585964" y="473935"/>
                    <a:pt x="585964" y="474666"/>
                  </a:cubicBezTo>
                  <a:cubicBezTo>
                    <a:pt x="589663" y="471377"/>
                    <a:pt x="593698" y="468089"/>
                    <a:pt x="596725" y="465896"/>
                  </a:cubicBezTo>
                  <a:cubicBezTo>
                    <a:pt x="604796" y="459319"/>
                    <a:pt x="592017" y="455299"/>
                    <a:pt x="594371" y="44835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87" name="Freeform: Shape 186">
              <a:extLst>
                <a:ext uri="{FF2B5EF4-FFF2-40B4-BE49-F238E27FC236}">
                  <a16:creationId xmlns:a16="http://schemas.microsoft.com/office/drawing/2014/main" id="{219BC8B8-6FF2-4D2D-96DF-C1DE0A8080A8}"/>
                </a:ext>
              </a:extLst>
            </p:cNvPr>
            <p:cNvSpPr/>
            <p:nvPr/>
          </p:nvSpPr>
          <p:spPr>
            <a:xfrm>
              <a:off x="8704707" y="1640970"/>
              <a:ext cx="184955" cy="164434"/>
            </a:xfrm>
            <a:custGeom>
              <a:avLst/>
              <a:gdLst>
                <a:gd name="connsiteX0" fmla="*/ 186300 w 184955"/>
                <a:gd name="connsiteY0" fmla="*/ 29233 h 164433"/>
                <a:gd name="connsiteX1" fmla="*/ 170159 w 184955"/>
                <a:gd name="connsiteY1" fmla="*/ 28502 h 164433"/>
                <a:gd name="connsiteX2" fmla="*/ 151663 w 184955"/>
                <a:gd name="connsiteY2" fmla="*/ 23386 h 164433"/>
                <a:gd name="connsiteX3" fmla="*/ 144265 w 184955"/>
                <a:gd name="connsiteY3" fmla="*/ 21559 h 164433"/>
                <a:gd name="connsiteX4" fmla="*/ 131823 w 184955"/>
                <a:gd name="connsiteY4" fmla="*/ 23021 h 164433"/>
                <a:gd name="connsiteX5" fmla="*/ 116690 w 184955"/>
                <a:gd name="connsiteY5" fmla="*/ 14616 h 164433"/>
                <a:gd name="connsiteX6" fmla="*/ 107946 w 184955"/>
                <a:gd name="connsiteY6" fmla="*/ 9501 h 164433"/>
                <a:gd name="connsiteX7" fmla="*/ 81044 w 184955"/>
                <a:gd name="connsiteY7" fmla="*/ 6212 h 164433"/>
                <a:gd name="connsiteX8" fmla="*/ 29593 w 184955"/>
                <a:gd name="connsiteY8" fmla="*/ 5847 h 164433"/>
                <a:gd name="connsiteX9" fmla="*/ 10761 w 184955"/>
                <a:gd name="connsiteY9" fmla="*/ 0 h 164433"/>
                <a:gd name="connsiteX10" fmla="*/ 0 w 184955"/>
                <a:gd name="connsiteY10" fmla="*/ 9135 h 164433"/>
                <a:gd name="connsiteX11" fmla="*/ 673 w 184955"/>
                <a:gd name="connsiteY11" fmla="*/ 18270 h 164433"/>
                <a:gd name="connsiteX12" fmla="*/ 6726 w 184955"/>
                <a:gd name="connsiteY12" fmla="*/ 25579 h 164433"/>
                <a:gd name="connsiteX13" fmla="*/ 8407 w 184955"/>
                <a:gd name="connsiteY13" fmla="*/ 39099 h 164433"/>
                <a:gd name="connsiteX14" fmla="*/ 8071 w 184955"/>
                <a:gd name="connsiteY14" fmla="*/ 40195 h 164433"/>
                <a:gd name="connsiteX15" fmla="*/ 8407 w 184955"/>
                <a:gd name="connsiteY15" fmla="*/ 41291 h 164433"/>
                <a:gd name="connsiteX16" fmla="*/ 16478 w 184955"/>
                <a:gd name="connsiteY16" fmla="*/ 41657 h 164433"/>
                <a:gd name="connsiteX17" fmla="*/ 22531 w 184955"/>
                <a:gd name="connsiteY17" fmla="*/ 41657 h 164433"/>
                <a:gd name="connsiteX18" fmla="*/ 31947 w 184955"/>
                <a:gd name="connsiteY18" fmla="*/ 43484 h 164433"/>
                <a:gd name="connsiteX19" fmla="*/ 35982 w 184955"/>
                <a:gd name="connsiteY19" fmla="*/ 50792 h 164433"/>
                <a:gd name="connsiteX20" fmla="*/ 25894 w 184955"/>
                <a:gd name="connsiteY20" fmla="*/ 61389 h 164433"/>
                <a:gd name="connsiteX21" fmla="*/ 26903 w 184955"/>
                <a:gd name="connsiteY21" fmla="*/ 78563 h 164433"/>
                <a:gd name="connsiteX22" fmla="*/ 24212 w 184955"/>
                <a:gd name="connsiteY22" fmla="*/ 90987 h 164433"/>
                <a:gd name="connsiteX23" fmla="*/ 20177 w 184955"/>
                <a:gd name="connsiteY23" fmla="*/ 98295 h 164433"/>
                <a:gd name="connsiteX24" fmla="*/ 24549 w 184955"/>
                <a:gd name="connsiteY24" fmla="*/ 108161 h 164433"/>
                <a:gd name="connsiteX25" fmla="*/ 20513 w 184955"/>
                <a:gd name="connsiteY25" fmla="*/ 118027 h 164433"/>
                <a:gd name="connsiteX26" fmla="*/ 23876 w 184955"/>
                <a:gd name="connsiteY26" fmla="*/ 127162 h 164433"/>
                <a:gd name="connsiteX27" fmla="*/ 17823 w 184955"/>
                <a:gd name="connsiteY27" fmla="*/ 138490 h 164433"/>
                <a:gd name="connsiteX28" fmla="*/ 20177 w 184955"/>
                <a:gd name="connsiteY28" fmla="*/ 144336 h 164433"/>
                <a:gd name="connsiteX29" fmla="*/ 28584 w 184955"/>
                <a:gd name="connsiteY29" fmla="*/ 145067 h 164433"/>
                <a:gd name="connsiteX30" fmla="*/ 47416 w 184955"/>
                <a:gd name="connsiteY30" fmla="*/ 166261 h 164433"/>
                <a:gd name="connsiteX31" fmla="*/ 51115 w 184955"/>
                <a:gd name="connsiteY31" fmla="*/ 160414 h 164433"/>
                <a:gd name="connsiteX32" fmla="*/ 60195 w 184955"/>
                <a:gd name="connsiteY32" fmla="*/ 160049 h 164433"/>
                <a:gd name="connsiteX33" fmla="*/ 74655 w 184955"/>
                <a:gd name="connsiteY33" fmla="*/ 153472 h 164433"/>
                <a:gd name="connsiteX34" fmla="*/ 94495 w 184955"/>
                <a:gd name="connsiteY34" fmla="*/ 152741 h 164433"/>
                <a:gd name="connsiteX35" fmla="*/ 105929 w 184955"/>
                <a:gd name="connsiteY35" fmla="*/ 146164 h 164433"/>
                <a:gd name="connsiteX36" fmla="*/ 118035 w 184955"/>
                <a:gd name="connsiteY36" fmla="*/ 136298 h 164433"/>
                <a:gd name="connsiteX37" fmla="*/ 123752 w 184955"/>
                <a:gd name="connsiteY37" fmla="*/ 123143 h 164433"/>
                <a:gd name="connsiteX38" fmla="*/ 135185 w 184955"/>
                <a:gd name="connsiteY38" fmla="*/ 108892 h 164433"/>
                <a:gd name="connsiteX39" fmla="*/ 135522 w 184955"/>
                <a:gd name="connsiteY39" fmla="*/ 82217 h 164433"/>
                <a:gd name="connsiteX40" fmla="*/ 148300 w 184955"/>
                <a:gd name="connsiteY40" fmla="*/ 64312 h 164433"/>
                <a:gd name="connsiteX41" fmla="*/ 162760 w 184955"/>
                <a:gd name="connsiteY41" fmla="*/ 55542 h 164433"/>
                <a:gd name="connsiteX42" fmla="*/ 179911 w 184955"/>
                <a:gd name="connsiteY42" fmla="*/ 44945 h 164433"/>
                <a:gd name="connsiteX43" fmla="*/ 186300 w 184955"/>
                <a:gd name="connsiteY43" fmla="*/ 29233 h 16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4955" h="164433">
                  <a:moveTo>
                    <a:pt x="186300" y="29233"/>
                  </a:moveTo>
                  <a:cubicBezTo>
                    <a:pt x="180583" y="29233"/>
                    <a:pt x="174530" y="29964"/>
                    <a:pt x="170159" y="28502"/>
                  </a:cubicBezTo>
                  <a:cubicBezTo>
                    <a:pt x="165114" y="27040"/>
                    <a:pt x="154353" y="26675"/>
                    <a:pt x="151663" y="23386"/>
                  </a:cubicBezTo>
                  <a:cubicBezTo>
                    <a:pt x="148973" y="20097"/>
                    <a:pt x="144265" y="17540"/>
                    <a:pt x="144265" y="21559"/>
                  </a:cubicBezTo>
                  <a:cubicBezTo>
                    <a:pt x="144265" y="25579"/>
                    <a:pt x="136530" y="26309"/>
                    <a:pt x="131823" y="23021"/>
                  </a:cubicBezTo>
                  <a:cubicBezTo>
                    <a:pt x="127451" y="19732"/>
                    <a:pt x="120053" y="17174"/>
                    <a:pt x="116690" y="14616"/>
                  </a:cubicBezTo>
                  <a:cubicBezTo>
                    <a:pt x="115008" y="13155"/>
                    <a:pt x="111309" y="11328"/>
                    <a:pt x="107946" y="9501"/>
                  </a:cubicBezTo>
                  <a:cubicBezTo>
                    <a:pt x="103239" y="10597"/>
                    <a:pt x="89787" y="4750"/>
                    <a:pt x="81044" y="6212"/>
                  </a:cubicBezTo>
                  <a:cubicBezTo>
                    <a:pt x="71628" y="7674"/>
                    <a:pt x="41363" y="4750"/>
                    <a:pt x="29593" y="5847"/>
                  </a:cubicBezTo>
                  <a:cubicBezTo>
                    <a:pt x="17823" y="6943"/>
                    <a:pt x="17150" y="0"/>
                    <a:pt x="10761" y="0"/>
                  </a:cubicBezTo>
                  <a:cubicBezTo>
                    <a:pt x="4708" y="0"/>
                    <a:pt x="6726" y="7674"/>
                    <a:pt x="0" y="9135"/>
                  </a:cubicBezTo>
                  <a:cubicBezTo>
                    <a:pt x="1009" y="12059"/>
                    <a:pt x="1009" y="14982"/>
                    <a:pt x="673" y="18270"/>
                  </a:cubicBezTo>
                  <a:cubicBezTo>
                    <a:pt x="3027" y="20463"/>
                    <a:pt x="4708" y="22290"/>
                    <a:pt x="6726" y="25579"/>
                  </a:cubicBezTo>
                  <a:cubicBezTo>
                    <a:pt x="9416" y="29598"/>
                    <a:pt x="9416" y="34714"/>
                    <a:pt x="8407" y="39099"/>
                  </a:cubicBezTo>
                  <a:cubicBezTo>
                    <a:pt x="8407" y="39464"/>
                    <a:pt x="8071" y="39830"/>
                    <a:pt x="8071" y="40195"/>
                  </a:cubicBezTo>
                  <a:cubicBezTo>
                    <a:pt x="8071" y="40560"/>
                    <a:pt x="8407" y="40926"/>
                    <a:pt x="8407" y="41291"/>
                  </a:cubicBezTo>
                  <a:cubicBezTo>
                    <a:pt x="10425" y="42387"/>
                    <a:pt x="14124" y="41657"/>
                    <a:pt x="16478" y="41657"/>
                  </a:cubicBezTo>
                  <a:cubicBezTo>
                    <a:pt x="19841" y="41657"/>
                    <a:pt x="18832" y="44945"/>
                    <a:pt x="22531" y="41657"/>
                  </a:cubicBezTo>
                  <a:cubicBezTo>
                    <a:pt x="26566" y="38368"/>
                    <a:pt x="31947" y="39830"/>
                    <a:pt x="31947" y="43484"/>
                  </a:cubicBezTo>
                  <a:cubicBezTo>
                    <a:pt x="31947" y="47503"/>
                    <a:pt x="40354" y="45311"/>
                    <a:pt x="35982" y="50792"/>
                  </a:cubicBezTo>
                  <a:cubicBezTo>
                    <a:pt x="31611" y="55908"/>
                    <a:pt x="25894" y="57369"/>
                    <a:pt x="25894" y="61389"/>
                  </a:cubicBezTo>
                  <a:cubicBezTo>
                    <a:pt x="25894" y="65408"/>
                    <a:pt x="30938" y="73813"/>
                    <a:pt x="26903" y="78563"/>
                  </a:cubicBezTo>
                  <a:cubicBezTo>
                    <a:pt x="22867" y="83313"/>
                    <a:pt x="27911" y="90987"/>
                    <a:pt x="24212" y="90987"/>
                  </a:cubicBezTo>
                  <a:cubicBezTo>
                    <a:pt x="20177" y="90987"/>
                    <a:pt x="15805" y="92814"/>
                    <a:pt x="20177" y="98295"/>
                  </a:cubicBezTo>
                  <a:cubicBezTo>
                    <a:pt x="24549" y="103411"/>
                    <a:pt x="27911" y="108161"/>
                    <a:pt x="24549" y="108161"/>
                  </a:cubicBezTo>
                  <a:cubicBezTo>
                    <a:pt x="21186" y="108161"/>
                    <a:pt x="18832" y="116200"/>
                    <a:pt x="20513" y="118027"/>
                  </a:cubicBezTo>
                  <a:cubicBezTo>
                    <a:pt x="22195" y="119854"/>
                    <a:pt x="29929" y="126066"/>
                    <a:pt x="23876" y="127162"/>
                  </a:cubicBezTo>
                  <a:cubicBezTo>
                    <a:pt x="17823" y="128624"/>
                    <a:pt x="17823" y="134471"/>
                    <a:pt x="17823" y="138490"/>
                  </a:cubicBezTo>
                  <a:cubicBezTo>
                    <a:pt x="17823" y="139952"/>
                    <a:pt x="18832" y="142144"/>
                    <a:pt x="20177" y="144336"/>
                  </a:cubicBezTo>
                  <a:cubicBezTo>
                    <a:pt x="23204" y="143606"/>
                    <a:pt x="25894" y="143606"/>
                    <a:pt x="28584" y="145067"/>
                  </a:cubicBezTo>
                  <a:cubicBezTo>
                    <a:pt x="34973" y="148721"/>
                    <a:pt x="38672" y="167357"/>
                    <a:pt x="47416" y="166261"/>
                  </a:cubicBezTo>
                  <a:cubicBezTo>
                    <a:pt x="51115" y="165896"/>
                    <a:pt x="49433" y="162607"/>
                    <a:pt x="51115" y="160414"/>
                  </a:cubicBezTo>
                  <a:cubicBezTo>
                    <a:pt x="52796" y="158222"/>
                    <a:pt x="56495" y="160049"/>
                    <a:pt x="60195" y="160049"/>
                  </a:cubicBezTo>
                  <a:cubicBezTo>
                    <a:pt x="63894" y="160049"/>
                    <a:pt x="65575" y="153837"/>
                    <a:pt x="74655" y="153472"/>
                  </a:cubicBezTo>
                  <a:cubicBezTo>
                    <a:pt x="83398" y="153106"/>
                    <a:pt x="89115" y="152376"/>
                    <a:pt x="94495" y="152741"/>
                  </a:cubicBezTo>
                  <a:cubicBezTo>
                    <a:pt x="99876" y="153106"/>
                    <a:pt x="104584" y="150914"/>
                    <a:pt x="105929" y="146164"/>
                  </a:cubicBezTo>
                  <a:cubicBezTo>
                    <a:pt x="107274" y="141413"/>
                    <a:pt x="111982" y="137394"/>
                    <a:pt x="118035" y="136298"/>
                  </a:cubicBezTo>
                  <a:cubicBezTo>
                    <a:pt x="124424" y="135201"/>
                    <a:pt x="123415" y="127528"/>
                    <a:pt x="123752" y="123143"/>
                  </a:cubicBezTo>
                  <a:cubicBezTo>
                    <a:pt x="124088" y="118758"/>
                    <a:pt x="134513" y="112181"/>
                    <a:pt x="135185" y="108892"/>
                  </a:cubicBezTo>
                  <a:cubicBezTo>
                    <a:pt x="135858" y="105603"/>
                    <a:pt x="129132" y="93179"/>
                    <a:pt x="135522" y="82217"/>
                  </a:cubicBezTo>
                  <a:cubicBezTo>
                    <a:pt x="141911" y="71255"/>
                    <a:pt x="148300" y="70524"/>
                    <a:pt x="148300" y="64312"/>
                  </a:cubicBezTo>
                  <a:cubicBezTo>
                    <a:pt x="148300" y="58465"/>
                    <a:pt x="154690" y="56638"/>
                    <a:pt x="162760" y="55542"/>
                  </a:cubicBezTo>
                  <a:cubicBezTo>
                    <a:pt x="170495" y="54446"/>
                    <a:pt x="173185" y="48234"/>
                    <a:pt x="179911" y="44945"/>
                  </a:cubicBezTo>
                  <a:cubicBezTo>
                    <a:pt x="185291" y="41657"/>
                    <a:pt x="187309" y="36906"/>
                    <a:pt x="186300" y="2923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88" name="Freeform: Shape 187">
              <a:extLst>
                <a:ext uri="{FF2B5EF4-FFF2-40B4-BE49-F238E27FC236}">
                  <a16:creationId xmlns:a16="http://schemas.microsoft.com/office/drawing/2014/main" id="{8F2EE5EE-A193-4CD1-B7D3-8A03B63C3D1B}"/>
                </a:ext>
              </a:extLst>
            </p:cNvPr>
            <p:cNvSpPr/>
            <p:nvPr/>
          </p:nvSpPr>
          <p:spPr>
            <a:xfrm>
              <a:off x="8878351" y="1726030"/>
              <a:ext cx="13451" cy="10962"/>
            </a:xfrm>
            <a:custGeom>
              <a:avLst/>
              <a:gdLst>
                <a:gd name="connsiteX0" fmla="*/ 14001 w 13451"/>
                <a:gd name="connsiteY0" fmla="*/ 3369 h 10962"/>
                <a:gd name="connsiteX1" fmla="*/ 550 w 13451"/>
                <a:gd name="connsiteY1" fmla="*/ 8850 h 10962"/>
                <a:gd name="connsiteX2" fmla="*/ 14001 w 13451"/>
                <a:gd name="connsiteY2" fmla="*/ 3369 h 10962"/>
              </a:gdLst>
              <a:ahLst/>
              <a:cxnLst>
                <a:cxn ang="0">
                  <a:pos x="connsiteX0" y="connsiteY0"/>
                </a:cxn>
                <a:cxn ang="0">
                  <a:pos x="connsiteX1" y="connsiteY1"/>
                </a:cxn>
                <a:cxn ang="0">
                  <a:pos x="connsiteX2" y="connsiteY2"/>
                </a:cxn>
              </a:cxnLst>
              <a:rect l="l" t="t" r="r" b="b"/>
              <a:pathLst>
                <a:path w="13451" h="10962">
                  <a:moveTo>
                    <a:pt x="14001" y="3369"/>
                  </a:moveTo>
                  <a:cubicBezTo>
                    <a:pt x="12992" y="-5766"/>
                    <a:pt x="-3149" y="6292"/>
                    <a:pt x="550" y="8850"/>
                  </a:cubicBezTo>
                  <a:cubicBezTo>
                    <a:pt x="7275" y="14331"/>
                    <a:pt x="15346" y="12504"/>
                    <a:pt x="14001" y="336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89" name="Freeform: Shape 188">
              <a:extLst>
                <a:ext uri="{FF2B5EF4-FFF2-40B4-BE49-F238E27FC236}">
                  <a16:creationId xmlns:a16="http://schemas.microsoft.com/office/drawing/2014/main" id="{10ABA822-3CE7-4101-AC9B-FCF81C4B76AA}"/>
                </a:ext>
              </a:extLst>
            </p:cNvPr>
            <p:cNvSpPr/>
            <p:nvPr/>
          </p:nvSpPr>
          <p:spPr>
            <a:xfrm>
              <a:off x="9041571" y="1568232"/>
              <a:ext cx="50442" cy="32887"/>
            </a:xfrm>
            <a:custGeom>
              <a:avLst/>
              <a:gdLst>
                <a:gd name="connsiteX0" fmla="*/ 89 w 50442"/>
                <a:gd name="connsiteY0" fmla="*/ 29620 h 32886"/>
                <a:gd name="connsiteX1" fmla="*/ 10178 w 50442"/>
                <a:gd name="connsiteY1" fmla="*/ 28158 h 32886"/>
                <a:gd name="connsiteX2" fmla="*/ 12868 w 50442"/>
                <a:gd name="connsiteY2" fmla="*/ 33639 h 32886"/>
                <a:gd name="connsiteX3" fmla="*/ 23965 w 50442"/>
                <a:gd name="connsiteY3" fmla="*/ 31081 h 32886"/>
                <a:gd name="connsiteX4" fmla="*/ 33718 w 50442"/>
                <a:gd name="connsiteY4" fmla="*/ 31447 h 32886"/>
                <a:gd name="connsiteX5" fmla="*/ 39098 w 50442"/>
                <a:gd name="connsiteY5" fmla="*/ 23408 h 32886"/>
                <a:gd name="connsiteX6" fmla="*/ 42797 w 50442"/>
                <a:gd name="connsiteY6" fmla="*/ 14638 h 32886"/>
                <a:gd name="connsiteX7" fmla="*/ 52549 w 50442"/>
                <a:gd name="connsiteY7" fmla="*/ 6964 h 32886"/>
                <a:gd name="connsiteX8" fmla="*/ 48850 w 50442"/>
                <a:gd name="connsiteY8" fmla="*/ 22 h 32886"/>
                <a:gd name="connsiteX9" fmla="*/ 38089 w 50442"/>
                <a:gd name="connsiteY9" fmla="*/ 4041 h 32886"/>
                <a:gd name="connsiteX10" fmla="*/ 24638 w 50442"/>
                <a:gd name="connsiteY10" fmla="*/ 9888 h 32886"/>
                <a:gd name="connsiteX11" fmla="*/ 7488 w 50442"/>
                <a:gd name="connsiteY11" fmla="*/ 6234 h 32886"/>
                <a:gd name="connsiteX12" fmla="*/ 1098 w 50442"/>
                <a:gd name="connsiteY12" fmla="*/ 5503 h 32886"/>
                <a:gd name="connsiteX13" fmla="*/ 89 w 50442"/>
                <a:gd name="connsiteY13" fmla="*/ 29620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42" h="32886">
                  <a:moveTo>
                    <a:pt x="89" y="29620"/>
                  </a:moveTo>
                  <a:cubicBezTo>
                    <a:pt x="3789" y="27793"/>
                    <a:pt x="8160" y="27062"/>
                    <a:pt x="10178" y="28158"/>
                  </a:cubicBezTo>
                  <a:cubicBezTo>
                    <a:pt x="11859" y="28889"/>
                    <a:pt x="12532" y="31081"/>
                    <a:pt x="12868" y="33639"/>
                  </a:cubicBezTo>
                  <a:cubicBezTo>
                    <a:pt x="15895" y="33274"/>
                    <a:pt x="21948" y="32178"/>
                    <a:pt x="23965" y="31081"/>
                  </a:cubicBezTo>
                  <a:cubicBezTo>
                    <a:pt x="26656" y="29985"/>
                    <a:pt x="33045" y="34005"/>
                    <a:pt x="33718" y="31447"/>
                  </a:cubicBezTo>
                  <a:cubicBezTo>
                    <a:pt x="34390" y="28889"/>
                    <a:pt x="36408" y="23408"/>
                    <a:pt x="39098" y="23408"/>
                  </a:cubicBezTo>
                  <a:cubicBezTo>
                    <a:pt x="41788" y="23408"/>
                    <a:pt x="40107" y="15003"/>
                    <a:pt x="42797" y="14638"/>
                  </a:cubicBezTo>
                  <a:cubicBezTo>
                    <a:pt x="45488" y="14273"/>
                    <a:pt x="52549" y="6964"/>
                    <a:pt x="52549" y="6964"/>
                  </a:cubicBezTo>
                  <a:cubicBezTo>
                    <a:pt x="52549" y="6964"/>
                    <a:pt x="49859" y="387"/>
                    <a:pt x="48850" y="22"/>
                  </a:cubicBezTo>
                  <a:cubicBezTo>
                    <a:pt x="47842" y="-344"/>
                    <a:pt x="44479" y="4041"/>
                    <a:pt x="38089" y="4041"/>
                  </a:cubicBezTo>
                  <a:cubicBezTo>
                    <a:pt x="31700" y="4041"/>
                    <a:pt x="27328" y="9888"/>
                    <a:pt x="24638" y="9888"/>
                  </a:cubicBezTo>
                  <a:cubicBezTo>
                    <a:pt x="21948" y="9888"/>
                    <a:pt x="13204" y="6599"/>
                    <a:pt x="7488" y="6234"/>
                  </a:cubicBezTo>
                  <a:cubicBezTo>
                    <a:pt x="5470" y="6234"/>
                    <a:pt x="3116" y="5868"/>
                    <a:pt x="1098" y="5503"/>
                  </a:cubicBezTo>
                  <a:cubicBezTo>
                    <a:pt x="426" y="11715"/>
                    <a:pt x="-247" y="21215"/>
                    <a:pt x="89" y="2962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90" name="Freeform: Shape 189">
              <a:extLst>
                <a:ext uri="{FF2B5EF4-FFF2-40B4-BE49-F238E27FC236}">
                  <a16:creationId xmlns:a16="http://schemas.microsoft.com/office/drawing/2014/main" id="{4EC8A36B-5C36-4478-8798-65F34D0ECA7E}"/>
                </a:ext>
              </a:extLst>
            </p:cNvPr>
            <p:cNvSpPr/>
            <p:nvPr/>
          </p:nvSpPr>
          <p:spPr>
            <a:xfrm>
              <a:off x="9149944" y="1684089"/>
              <a:ext cx="97522" cy="142509"/>
            </a:xfrm>
            <a:custGeom>
              <a:avLst/>
              <a:gdLst>
                <a:gd name="connsiteX0" fmla="*/ 97185 w 97521"/>
                <a:gd name="connsiteY0" fmla="*/ 0 h 142509"/>
                <a:gd name="connsiteX1" fmla="*/ 89787 w 97521"/>
                <a:gd name="connsiteY1" fmla="*/ 4385 h 142509"/>
                <a:gd name="connsiteX2" fmla="*/ 83734 w 97521"/>
                <a:gd name="connsiteY2" fmla="*/ 8770 h 142509"/>
                <a:gd name="connsiteX3" fmla="*/ 67256 w 97521"/>
                <a:gd name="connsiteY3" fmla="*/ 5481 h 142509"/>
                <a:gd name="connsiteX4" fmla="*/ 46407 w 97521"/>
                <a:gd name="connsiteY4" fmla="*/ 5116 h 142509"/>
                <a:gd name="connsiteX5" fmla="*/ 46070 w 97521"/>
                <a:gd name="connsiteY5" fmla="*/ 5846 h 142509"/>
                <a:gd name="connsiteX6" fmla="*/ 31610 w 97521"/>
                <a:gd name="connsiteY6" fmla="*/ 13520 h 142509"/>
                <a:gd name="connsiteX7" fmla="*/ 24212 w 97521"/>
                <a:gd name="connsiteY7" fmla="*/ 18636 h 142509"/>
                <a:gd name="connsiteX8" fmla="*/ 13451 w 97521"/>
                <a:gd name="connsiteY8" fmla="*/ 20097 h 142509"/>
                <a:gd name="connsiteX9" fmla="*/ 8071 w 97521"/>
                <a:gd name="connsiteY9" fmla="*/ 30694 h 142509"/>
                <a:gd name="connsiteX10" fmla="*/ 4372 w 97521"/>
                <a:gd name="connsiteY10" fmla="*/ 37637 h 142509"/>
                <a:gd name="connsiteX11" fmla="*/ 0 w 97521"/>
                <a:gd name="connsiteY11" fmla="*/ 47503 h 142509"/>
                <a:gd name="connsiteX12" fmla="*/ 672 w 97521"/>
                <a:gd name="connsiteY12" fmla="*/ 47868 h 142509"/>
                <a:gd name="connsiteX13" fmla="*/ 9079 w 97521"/>
                <a:gd name="connsiteY13" fmla="*/ 63581 h 142509"/>
                <a:gd name="connsiteX14" fmla="*/ 20177 w 97521"/>
                <a:gd name="connsiteY14" fmla="*/ 67966 h 142509"/>
                <a:gd name="connsiteX15" fmla="*/ 34301 w 97521"/>
                <a:gd name="connsiteY15" fmla="*/ 73813 h 142509"/>
                <a:gd name="connsiteX16" fmla="*/ 17823 w 97521"/>
                <a:gd name="connsiteY16" fmla="*/ 75274 h 142509"/>
                <a:gd name="connsiteX17" fmla="*/ 21186 w 97521"/>
                <a:gd name="connsiteY17" fmla="*/ 90621 h 142509"/>
                <a:gd name="connsiteX18" fmla="*/ 29256 w 97521"/>
                <a:gd name="connsiteY18" fmla="*/ 103411 h 142509"/>
                <a:gd name="connsiteX19" fmla="*/ 43717 w 97521"/>
                <a:gd name="connsiteY19" fmla="*/ 111450 h 142509"/>
                <a:gd name="connsiteX20" fmla="*/ 41026 w 97521"/>
                <a:gd name="connsiteY20" fmla="*/ 93179 h 142509"/>
                <a:gd name="connsiteX21" fmla="*/ 51787 w 97521"/>
                <a:gd name="connsiteY21" fmla="*/ 92448 h 142509"/>
                <a:gd name="connsiteX22" fmla="*/ 44725 w 97521"/>
                <a:gd name="connsiteY22" fmla="*/ 85140 h 142509"/>
                <a:gd name="connsiteX23" fmla="*/ 50106 w 97521"/>
                <a:gd name="connsiteY23" fmla="*/ 81486 h 142509"/>
                <a:gd name="connsiteX24" fmla="*/ 61540 w 97521"/>
                <a:gd name="connsiteY24" fmla="*/ 80025 h 142509"/>
                <a:gd name="connsiteX25" fmla="*/ 56495 w 97521"/>
                <a:gd name="connsiteY25" fmla="*/ 65043 h 142509"/>
                <a:gd name="connsiteX26" fmla="*/ 43717 w 97521"/>
                <a:gd name="connsiteY26" fmla="*/ 65408 h 142509"/>
                <a:gd name="connsiteX27" fmla="*/ 48761 w 97521"/>
                <a:gd name="connsiteY27" fmla="*/ 55542 h 142509"/>
                <a:gd name="connsiteX28" fmla="*/ 35982 w 97521"/>
                <a:gd name="connsiteY28" fmla="*/ 35079 h 142509"/>
                <a:gd name="connsiteX29" fmla="*/ 44053 w 97521"/>
                <a:gd name="connsiteY29" fmla="*/ 29963 h 142509"/>
                <a:gd name="connsiteX30" fmla="*/ 56495 w 97521"/>
                <a:gd name="connsiteY30" fmla="*/ 32156 h 142509"/>
                <a:gd name="connsiteX31" fmla="*/ 59522 w 97521"/>
                <a:gd name="connsiteY31" fmla="*/ 18270 h 142509"/>
                <a:gd name="connsiteX32" fmla="*/ 68938 w 97521"/>
                <a:gd name="connsiteY32" fmla="*/ 21925 h 142509"/>
                <a:gd name="connsiteX33" fmla="*/ 80708 w 97521"/>
                <a:gd name="connsiteY33" fmla="*/ 14982 h 142509"/>
                <a:gd name="connsiteX34" fmla="*/ 91132 w 97521"/>
                <a:gd name="connsiteY34" fmla="*/ 20828 h 142509"/>
                <a:gd name="connsiteX35" fmla="*/ 94831 w 97521"/>
                <a:gd name="connsiteY35" fmla="*/ 14616 h 142509"/>
                <a:gd name="connsiteX36" fmla="*/ 99203 w 97521"/>
                <a:gd name="connsiteY36" fmla="*/ 6212 h 142509"/>
                <a:gd name="connsiteX37" fmla="*/ 97185 w 97521"/>
                <a:gd name="connsiteY37" fmla="*/ 0 h 142509"/>
                <a:gd name="connsiteX38" fmla="*/ 84070 w 97521"/>
                <a:gd name="connsiteY38" fmla="*/ 136663 h 142509"/>
                <a:gd name="connsiteX39" fmla="*/ 59522 w 97521"/>
                <a:gd name="connsiteY39" fmla="*/ 133374 h 142509"/>
                <a:gd name="connsiteX40" fmla="*/ 50106 w 97521"/>
                <a:gd name="connsiteY40" fmla="*/ 138124 h 142509"/>
                <a:gd name="connsiteX41" fmla="*/ 72973 w 97521"/>
                <a:gd name="connsiteY41" fmla="*/ 145067 h 142509"/>
                <a:gd name="connsiteX42" fmla="*/ 93823 w 97521"/>
                <a:gd name="connsiteY42" fmla="*/ 137394 h 142509"/>
                <a:gd name="connsiteX43" fmla="*/ 84070 w 97521"/>
                <a:gd name="connsiteY43" fmla="*/ 136663 h 14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7521" h="142509">
                  <a:moveTo>
                    <a:pt x="97185" y="0"/>
                  </a:moveTo>
                  <a:cubicBezTo>
                    <a:pt x="93823" y="365"/>
                    <a:pt x="88778" y="1827"/>
                    <a:pt x="89787" y="4385"/>
                  </a:cubicBezTo>
                  <a:cubicBezTo>
                    <a:pt x="90796" y="6943"/>
                    <a:pt x="87433" y="8770"/>
                    <a:pt x="83734" y="8770"/>
                  </a:cubicBezTo>
                  <a:cubicBezTo>
                    <a:pt x="83734" y="8770"/>
                    <a:pt x="70955" y="7673"/>
                    <a:pt x="67256" y="5481"/>
                  </a:cubicBezTo>
                  <a:cubicBezTo>
                    <a:pt x="64566" y="4019"/>
                    <a:pt x="52124" y="4750"/>
                    <a:pt x="46407" y="5116"/>
                  </a:cubicBezTo>
                  <a:cubicBezTo>
                    <a:pt x="46407" y="5481"/>
                    <a:pt x="46407" y="5481"/>
                    <a:pt x="46070" y="5846"/>
                  </a:cubicBezTo>
                  <a:cubicBezTo>
                    <a:pt x="44725" y="8404"/>
                    <a:pt x="33628" y="14982"/>
                    <a:pt x="31610" y="13520"/>
                  </a:cubicBezTo>
                  <a:cubicBezTo>
                    <a:pt x="29593" y="12424"/>
                    <a:pt x="28584" y="17540"/>
                    <a:pt x="24212" y="18636"/>
                  </a:cubicBezTo>
                  <a:cubicBezTo>
                    <a:pt x="20177" y="19732"/>
                    <a:pt x="13787" y="18270"/>
                    <a:pt x="13451" y="20097"/>
                  </a:cubicBezTo>
                  <a:cubicBezTo>
                    <a:pt x="13115" y="22290"/>
                    <a:pt x="10425" y="27771"/>
                    <a:pt x="8071" y="30694"/>
                  </a:cubicBezTo>
                  <a:cubicBezTo>
                    <a:pt x="5717" y="33618"/>
                    <a:pt x="7734" y="36906"/>
                    <a:pt x="4372" y="37637"/>
                  </a:cubicBezTo>
                  <a:cubicBezTo>
                    <a:pt x="2018" y="38368"/>
                    <a:pt x="1009" y="43118"/>
                    <a:pt x="0" y="47503"/>
                  </a:cubicBezTo>
                  <a:cubicBezTo>
                    <a:pt x="336" y="47503"/>
                    <a:pt x="336" y="47868"/>
                    <a:pt x="672" y="47868"/>
                  </a:cubicBezTo>
                  <a:cubicBezTo>
                    <a:pt x="5717" y="49696"/>
                    <a:pt x="9752" y="56638"/>
                    <a:pt x="9079" y="63581"/>
                  </a:cubicBezTo>
                  <a:cubicBezTo>
                    <a:pt x="8407" y="70524"/>
                    <a:pt x="16478" y="72716"/>
                    <a:pt x="20177" y="67966"/>
                  </a:cubicBezTo>
                  <a:cubicBezTo>
                    <a:pt x="23876" y="63216"/>
                    <a:pt x="34301" y="70524"/>
                    <a:pt x="34301" y="73813"/>
                  </a:cubicBezTo>
                  <a:cubicBezTo>
                    <a:pt x="34301" y="77101"/>
                    <a:pt x="23540" y="70158"/>
                    <a:pt x="17823" y="75274"/>
                  </a:cubicBezTo>
                  <a:cubicBezTo>
                    <a:pt x="11770" y="80390"/>
                    <a:pt x="22531" y="85140"/>
                    <a:pt x="21186" y="90621"/>
                  </a:cubicBezTo>
                  <a:cubicBezTo>
                    <a:pt x="19841" y="96102"/>
                    <a:pt x="23876" y="103776"/>
                    <a:pt x="29256" y="103411"/>
                  </a:cubicBezTo>
                  <a:cubicBezTo>
                    <a:pt x="34637" y="103045"/>
                    <a:pt x="40690" y="113277"/>
                    <a:pt x="43717" y="111450"/>
                  </a:cubicBezTo>
                  <a:cubicBezTo>
                    <a:pt x="47079" y="109623"/>
                    <a:pt x="39681" y="95372"/>
                    <a:pt x="41026" y="93179"/>
                  </a:cubicBezTo>
                  <a:cubicBezTo>
                    <a:pt x="42035" y="90987"/>
                    <a:pt x="48761" y="96833"/>
                    <a:pt x="51787" y="92448"/>
                  </a:cubicBezTo>
                  <a:cubicBezTo>
                    <a:pt x="55150" y="88063"/>
                    <a:pt x="49433" y="84775"/>
                    <a:pt x="44725" y="85140"/>
                  </a:cubicBezTo>
                  <a:cubicBezTo>
                    <a:pt x="40017" y="85506"/>
                    <a:pt x="44389" y="77467"/>
                    <a:pt x="50106" y="81486"/>
                  </a:cubicBezTo>
                  <a:cubicBezTo>
                    <a:pt x="55823" y="85506"/>
                    <a:pt x="58513" y="80390"/>
                    <a:pt x="61540" y="80025"/>
                  </a:cubicBezTo>
                  <a:cubicBezTo>
                    <a:pt x="64230" y="79659"/>
                    <a:pt x="64902" y="67966"/>
                    <a:pt x="56495" y="65043"/>
                  </a:cubicBezTo>
                  <a:cubicBezTo>
                    <a:pt x="48088" y="62485"/>
                    <a:pt x="49097" y="72351"/>
                    <a:pt x="43717" y="65408"/>
                  </a:cubicBezTo>
                  <a:cubicBezTo>
                    <a:pt x="38336" y="58831"/>
                    <a:pt x="48761" y="61389"/>
                    <a:pt x="48761" y="55542"/>
                  </a:cubicBezTo>
                  <a:cubicBezTo>
                    <a:pt x="48761" y="49696"/>
                    <a:pt x="40354" y="41657"/>
                    <a:pt x="35982" y="35079"/>
                  </a:cubicBezTo>
                  <a:cubicBezTo>
                    <a:pt x="31947" y="28502"/>
                    <a:pt x="41699" y="25213"/>
                    <a:pt x="44053" y="29963"/>
                  </a:cubicBezTo>
                  <a:cubicBezTo>
                    <a:pt x="46407" y="34714"/>
                    <a:pt x="52460" y="33983"/>
                    <a:pt x="56495" y="32156"/>
                  </a:cubicBezTo>
                  <a:cubicBezTo>
                    <a:pt x="60531" y="30329"/>
                    <a:pt x="52460" y="21559"/>
                    <a:pt x="59522" y="18270"/>
                  </a:cubicBezTo>
                  <a:cubicBezTo>
                    <a:pt x="66584" y="14982"/>
                    <a:pt x="66584" y="20828"/>
                    <a:pt x="68938" y="21925"/>
                  </a:cubicBezTo>
                  <a:cubicBezTo>
                    <a:pt x="71292" y="23021"/>
                    <a:pt x="73309" y="14982"/>
                    <a:pt x="80708" y="14982"/>
                  </a:cubicBezTo>
                  <a:cubicBezTo>
                    <a:pt x="84407" y="14982"/>
                    <a:pt x="88106" y="17905"/>
                    <a:pt x="91132" y="20828"/>
                  </a:cubicBezTo>
                  <a:cubicBezTo>
                    <a:pt x="93150" y="18270"/>
                    <a:pt x="94831" y="16809"/>
                    <a:pt x="94831" y="14616"/>
                  </a:cubicBezTo>
                  <a:cubicBezTo>
                    <a:pt x="94831" y="11693"/>
                    <a:pt x="99203" y="10597"/>
                    <a:pt x="99203" y="6212"/>
                  </a:cubicBezTo>
                  <a:cubicBezTo>
                    <a:pt x="98531" y="5116"/>
                    <a:pt x="97858" y="2192"/>
                    <a:pt x="97185" y="0"/>
                  </a:cubicBezTo>
                  <a:close/>
                  <a:moveTo>
                    <a:pt x="84070" y="136663"/>
                  </a:moveTo>
                  <a:cubicBezTo>
                    <a:pt x="80371" y="134105"/>
                    <a:pt x="63894" y="138124"/>
                    <a:pt x="59522" y="133374"/>
                  </a:cubicBezTo>
                  <a:cubicBezTo>
                    <a:pt x="55150" y="128624"/>
                    <a:pt x="46070" y="137394"/>
                    <a:pt x="50106" y="138124"/>
                  </a:cubicBezTo>
                  <a:cubicBezTo>
                    <a:pt x="55487" y="139221"/>
                    <a:pt x="63894" y="145067"/>
                    <a:pt x="72973" y="145067"/>
                  </a:cubicBezTo>
                  <a:cubicBezTo>
                    <a:pt x="82053" y="145433"/>
                    <a:pt x="94159" y="140317"/>
                    <a:pt x="93823" y="137394"/>
                  </a:cubicBezTo>
                  <a:cubicBezTo>
                    <a:pt x="93486" y="134470"/>
                    <a:pt x="87769" y="138855"/>
                    <a:pt x="84070" y="13666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91" name="Freeform: Shape 190">
              <a:extLst>
                <a:ext uri="{FF2B5EF4-FFF2-40B4-BE49-F238E27FC236}">
                  <a16:creationId xmlns:a16="http://schemas.microsoft.com/office/drawing/2014/main" id="{5CF3E313-885F-4ECA-9E1B-A411412D8DBB}"/>
                </a:ext>
              </a:extLst>
            </p:cNvPr>
            <p:cNvSpPr/>
            <p:nvPr/>
          </p:nvSpPr>
          <p:spPr>
            <a:xfrm>
              <a:off x="9336122" y="1811536"/>
              <a:ext cx="33628" cy="21925"/>
            </a:xfrm>
            <a:custGeom>
              <a:avLst/>
              <a:gdLst>
                <a:gd name="connsiteX0" fmla="*/ 24670 w 33628"/>
                <a:gd name="connsiteY0" fmla="*/ 16524 h 21924"/>
                <a:gd name="connsiteX1" fmla="*/ 33077 w 33628"/>
                <a:gd name="connsiteY1" fmla="*/ 4831 h 21924"/>
                <a:gd name="connsiteX2" fmla="*/ 32741 w 33628"/>
                <a:gd name="connsiteY2" fmla="*/ 1176 h 21924"/>
                <a:gd name="connsiteX3" fmla="*/ 10546 w 33628"/>
                <a:gd name="connsiteY3" fmla="*/ 8850 h 21924"/>
                <a:gd name="connsiteX4" fmla="*/ 3484 w 33628"/>
                <a:gd name="connsiteY4" fmla="*/ 22005 h 21924"/>
                <a:gd name="connsiteX5" fmla="*/ 24670 w 33628"/>
                <a:gd name="connsiteY5" fmla="*/ 16524 h 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28" h="21924">
                  <a:moveTo>
                    <a:pt x="24670" y="16524"/>
                  </a:moveTo>
                  <a:cubicBezTo>
                    <a:pt x="24334" y="13600"/>
                    <a:pt x="27697" y="7388"/>
                    <a:pt x="33077" y="4831"/>
                  </a:cubicBezTo>
                  <a:cubicBezTo>
                    <a:pt x="38458" y="2273"/>
                    <a:pt x="36440" y="-2112"/>
                    <a:pt x="32741" y="1176"/>
                  </a:cubicBezTo>
                  <a:cubicBezTo>
                    <a:pt x="29378" y="4831"/>
                    <a:pt x="20971" y="8485"/>
                    <a:pt x="10546" y="8850"/>
                  </a:cubicBezTo>
                  <a:cubicBezTo>
                    <a:pt x="121" y="9215"/>
                    <a:pt x="-3241" y="17254"/>
                    <a:pt x="3484" y="22005"/>
                  </a:cubicBezTo>
                  <a:cubicBezTo>
                    <a:pt x="11555" y="27851"/>
                    <a:pt x="25006" y="19447"/>
                    <a:pt x="24670" y="1652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92" name="Freeform: Shape 191">
              <a:extLst>
                <a:ext uri="{FF2B5EF4-FFF2-40B4-BE49-F238E27FC236}">
                  <a16:creationId xmlns:a16="http://schemas.microsoft.com/office/drawing/2014/main" id="{A8E28DE9-70AC-4698-9B63-754DAEA87DEE}"/>
                </a:ext>
              </a:extLst>
            </p:cNvPr>
            <p:cNvSpPr/>
            <p:nvPr/>
          </p:nvSpPr>
          <p:spPr>
            <a:xfrm>
              <a:off x="8461565" y="1049008"/>
              <a:ext cx="164778" cy="80390"/>
            </a:xfrm>
            <a:custGeom>
              <a:avLst/>
              <a:gdLst>
                <a:gd name="connsiteX0" fmla="*/ 156381 w 164778"/>
                <a:gd name="connsiteY0" fmla="*/ 26309 h 80389"/>
                <a:gd name="connsiteX1" fmla="*/ 152010 w 164778"/>
                <a:gd name="connsiteY1" fmla="*/ 25213 h 80389"/>
                <a:gd name="connsiteX2" fmla="*/ 144948 w 164778"/>
                <a:gd name="connsiteY2" fmla="*/ 24848 h 80389"/>
                <a:gd name="connsiteX3" fmla="*/ 132841 w 164778"/>
                <a:gd name="connsiteY3" fmla="*/ 6577 h 80389"/>
                <a:gd name="connsiteX4" fmla="*/ 126116 w 164778"/>
                <a:gd name="connsiteY4" fmla="*/ 1462 h 80389"/>
                <a:gd name="connsiteX5" fmla="*/ 118045 w 164778"/>
                <a:gd name="connsiteY5" fmla="*/ 0 h 80389"/>
                <a:gd name="connsiteX6" fmla="*/ 117709 w 164778"/>
                <a:gd name="connsiteY6" fmla="*/ 9135 h 80389"/>
                <a:gd name="connsiteX7" fmla="*/ 108629 w 164778"/>
                <a:gd name="connsiteY7" fmla="*/ 9866 h 80389"/>
                <a:gd name="connsiteX8" fmla="*/ 102240 w 164778"/>
                <a:gd name="connsiteY8" fmla="*/ 10231 h 80389"/>
                <a:gd name="connsiteX9" fmla="*/ 93160 w 164778"/>
                <a:gd name="connsiteY9" fmla="*/ 11693 h 80389"/>
                <a:gd name="connsiteX10" fmla="*/ 85089 w 164778"/>
                <a:gd name="connsiteY10" fmla="*/ 8404 h 80389"/>
                <a:gd name="connsiteX11" fmla="*/ 74665 w 164778"/>
                <a:gd name="connsiteY11" fmla="*/ 16809 h 80389"/>
                <a:gd name="connsiteX12" fmla="*/ 68275 w 164778"/>
                <a:gd name="connsiteY12" fmla="*/ 13155 h 80389"/>
                <a:gd name="connsiteX13" fmla="*/ 61214 w 164778"/>
                <a:gd name="connsiteY13" fmla="*/ 19001 h 80389"/>
                <a:gd name="connsiteX14" fmla="*/ 59196 w 164778"/>
                <a:gd name="connsiteY14" fmla="*/ 27406 h 80389"/>
                <a:gd name="connsiteX15" fmla="*/ 49107 w 164778"/>
                <a:gd name="connsiteY15" fmla="*/ 32887 h 80389"/>
                <a:gd name="connsiteX16" fmla="*/ 45072 w 164778"/>
                <a:gd name="connsiteY16" fmla="*/ 18270 h 80389"/>
                <a:gd name="connsiteX17" fmla="*/ 21196 w 164778"/>
                <a:gd name="connsiteY17" fmla="*/ 0 h 80389"/>
                <a:gd name="connsiteX18" fmla="*/ 23550 w 164778"/>
                <a:gd name="connsiteY18" fmla="*/ 10231 h 80389"/>
                <a:gd name="connsiteX19" fmla="*/ 17833 w 164778"/>
                <a:gd name="connsiteY19" fmla="*/ 9501 h 80389"/>
                <a:gd name="connsiteX20" fmla="*/ 7745 w 164778"/>
                <a:gd name="connsiteY20" fmla="*/ 14251 h 80389"/>
                <a:gd name="connsiteX21" fmla="*/ 10 w 164778"/>
                <a:gd name="connsiteY21" fmla="*/ 26309 h 80389"/>
                <a:gd name="connsiteX22" fmla="*/ 15143 w 164778"/>
                <a:gd name="connsiteY22" fmla="*/ 30694 h 80389"/>
                <a:gd name="connsiteX23" fmla="*/ 33975 w 164778"/>
                <a:gd name="connsiteY23" fmla="*/ 30694 h 80389"/>
                <a:gd name="connsiteX24" fmla="*/ 30948 w 164778"/>
                <a:gd name="connsiteY24" fmla="*/ 39464 h 80389"/>
                <a:gd name="connsiteX25" fmla="*/ 22877 w 164778"/>
                <a:gd name="connsiteY25" fmla="*/ 44580 h 80389"/>
                <a:gd name="connsiteX26" fmla="*/ 5054 w 164778"/>
                <a:gd name="connsiteY26" fmla="*/ 50426 h 80389"/>
                <a:gd name="connsiteX27" fmla="*/ 27585 w 164778"/>
                <a:gd name="connsiteY27" fmla="*/ 50792 h 80389"/>
                <a:gd name="connsiteX28" fmla="*/ 32966 w 164778"/>
                <a:gd name="connsiteY28" fmla="*/ 57735 h 80389"/>
                <a:gd name="connsiteX29" fmla="*/ 37674 w 164778"/>
                <a:gd name="connsiteY29" fmla="*/ 63947 h 80389"/>
                <a:gd name="connsiteX30" fmla="*/ 32293 w 164778"/>
                <a:gd name="connsiteY30" fmla="*/ 72351 h 80389"/>
                <a:gd name="connsiteX31" fmla="*/ 24559 w 164778"/>
                <a:gd name="connsiteY31" fmla="*/ 78198 h 80389"/>
                <a:gd name="connsiteX32" fmla="*/ 44399 w 164778"/>
                <a:gd name="connsiteY32" fmla="*/ 77467 h 80389"/>
                <a:gd name="connsiteX33" fmla="*/ 61214 w 164778"/>
                <a:gd name="connsiteY33" fmla="*/ 83679 h 80389"/>
                <a:gd name="connsiteX34" fmla="*/ 67939 w 164778"/>
                <a:gd name="connsiteY34" fmla="*/ 83679 h 80389"/>
                <a:gd name="connsiteX35" fmla="*/ 99886 w 164778"/>
                <a:gd name="connsiteY35" fmla="*/ 77832 h 80389"/>
                <a:gd name="connsiteX36" fmla="*/ 101904 w 164778"/>
                <a:gd name="connsiteY36" fmla="*/ 77467 h 80389"/>
                <a:gd name="connsiteX37" fmla="*/ 101904 w 164778"/>
                <a:gd name="connsiteY37" fmla="*/ 74909 h 80389"/>
                <a:gd name="connsiteX38" fmla="*/ 117036 w 164778"/>
                <a:gd name="connsiteY38" fmla="*/ 57735 h 80389"/>
                <a:gd name="connsiteX39" fmla="*/ 130487 w 164778"/>
                <a:gd name="connsiteY39" fmla="*/ 55177 h 80389"/>
                <a:gd name="connsiteX40" fmla="*/ 135868 w 164778"/>
                <a:gd name="connsiteY40" fmla="*/ 56273 h 80389"/>
                <a:gd name="connsiteX41" fmla="*/ 142257 w 164778"/>
                <a:gd name="connsiteY41" fmla="*/ 54446 h 80389"/>
                <a:gd name="connsiteX42" fmla="*/ 159408 w 164778"/>
                <a:gd name="connsiteY42" fmla="*/ 48965 h 80389"/>
                <a:gd name="connsiteX43" fmla="*/ 164452 w 164778"/>
                <a:gd name="connsiteY43" fmla="*/ 40560 h 80389"/>
                <a:gd name="connsiteX44" fmla="*/ 156381 w 164778"/>
                <a:gd name="connsiteY44" fmla="*/ 26309 h 8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4778" h="80389">
                  <a:moveTo>
                    <a:pt x="156381" y="26309"/>
                  </a:moveTo>
                  <a:cubicBezTo>
                    <a:pt x="154700" y="26309"/>
                    <a:pt x="153355" y="25944"/>
                    <a:pt x="152010" y="25213"/>
                  </a:cubicBezTo>
                  <a:cubicBezTo>
                    <a:pt x="149656" y="25579"/>
                    <a:pt x="147302" y="25579"/>
                    <a:pt x="144948" y="24848"/>
                  </a:cubicBezTo>
                  <a:cubicBezTo>
                    <a:pt x="136877" y="22655"/>
                    <a:pt x="132505" y="14616"/>
                    <a:pt x="132841" y="6577"/>
                  </a:cubicBezTo>
                  <a:cubicBezTo>
                    <a:pt x="130824" y="5847"/>
                    <a:pt x="128470" y="3654"/>
                    <a:pt x="126116" y="1462"/>
                  </a:cubicBezTo>
                  <a:cubicBezTo>
                    <a:pt x="123089" y="731"/>
                    <a:pt x="120735" y="365"/>
                    <a:pt x="118045" y="0"/>
                  </a:cubicBezTo>
                  <a:cubicBezTo>
                    <a:pt x="117036" y="2558"/>
                    <a:pt x="118381" y="6577"/>
                    <a:pt x="117709" y="9135"/>
                  </a:cubicBezTo>
                  <a:cubicBezTo>
                    <a:pt x="116700" y="12424"/>
                    <a:pt x="108629" y="6212"/>
                    <a:pt x="108629" y="9866"/>
                  </a:cubicBezTo>
                  <a:cubicBezTo>
                    <a:pt x="108629" y="13520"/>
                    <a:pt x="105266" y="14251"/>
                    <a:pt x="102240" y="10231"/>
                  </a:cubicBezTo>
                  <a:cubicBezTo>
                    <a:pt x="99550" y="6212"/>
                    <a:pt x="93160" y="8770"/>
                    <a:pt x="93160" y="11693"/>
                  </a:cubicBezTo>
                  <a:cubicBezTo>
                    <a:pt x="93496" y="14982"/>
                    <a:pt x="90470" y="12424"/>
                    <a:pt x="85089" y="8404"/>
                  </a:cubicBezTo>
                  <a:cubicBezTo>
                    <a:pt x="79709" y="4750"/>
                    <a:pt x="74328" y="12789"/>
                    <a:pt x="74665" y="16809"/>
                  </a:cubicBezTo>
                  <a:cubicBezTo>
                    <a:pt x="75001" y="20828"/>
                    <a:pt x="72647" y="21925"/>
                    <a:pt x="68275" y="13155"/>
                  </a:cubicBezTo>
                  <a:cubicBezTo>
                    <a:pt x="63904" y="4385"/>
                    <a:pt x="58859" y="13886"/>
                    <a:pt x="61214" y="19001"/>
                  </a:cubicBezTo>
                  <a:cubicBezTo>
                    <a:pt x="63567" y="23752"/>
                    <a:pt x="62559" y="29964"/>
                    <a:pt x="59196" y="27406"/>
                  </a:cubicBezTo>
                  <a:cubicBezTo>
                    <a:pt x="55833" y="24848"/>
                    <a:pt x="51125" y="28867"/>
                    <a:pt x="49107" y="32887"/>
                  </a:cubicBezTo>
                  <a:cubicBezTo>
                    <a:pt x="47090" y="36541"/>
                    <a:pt x="39691" y="21925"/>
                    <a:pt x="45072" y="18270"/>
                  </a:cubicBezTo>
                  <a:cubicBezTo>
                    <a:pt x="50452" y="14616"/>
                    <a:pt x="28258" y="0"/>
                    <a:pt x="21196" y="0"/>
                  </a:cubicBezTo>
                  <a:cubicBezTo>
                    <a:pt x="14134" y="0"/>
                    <a:pt x="18842" y="5847"/>
                    <a:pt x="23550" y="10231"/>
                  </a:cubicBezTo>
                  <a:cubicBezTo>
                    <a:pt x="28258" y="14616"/>
                    <a:pt x="20187" y="13520"/>
                    <a:pt x="17833" y="9501"/>
                  </a:cubicBezTo>
                  <a:cubicBezTo>
                    <a:pt x="15143" y="5847"/>
                    <a:pt x="10435" y="8770"/>
                    <a:pt x="7745" y="14251"/>
                  </a:cubicBezTo>
                  <a:cubicBezTo>
                    <a:pt x="5054" y="19732"/>
                    <a:pt x="346" y="22655"/>
                    <a:pt x="10" y="26309"/>
                  </a:cubicBezTo>
                  <a:cubicBezTo>
                    <a:pt x="-326" y="29964"/>
                    <a:pt x="7745" y="33983"/>
                    <a:pt x="15143" y="30694"/>
                  </a:cubicBezTo>
                  <a:cubicBezTo>
                    <a:pt x="22205" y="27040"/>
                    <a:pt x="30276" y="26675"/>
                    <a:pt x="33975" y="30694"/>
                  </a:cubicBezTo>
                  <a:cubicBezTo>
                    <a:pt x="37674" y="34714"/>
                    <a:pt x="27249" y="36541"/>
                    <a:pt x="30948" y="39464"/>
                  </a:cubicBezTo>
                  <a:cubicBezTo>
                    <a:pt x="34647" y="42753"/>
                    <a:pt x="31621" y="45311"/>
                    <a:pt x="22877" y="44580"/>
                  </a:cubicBezTo>
                  <a:cubicBezTo>
                    <a:pt x="14134" y="43849"/>
                    <a:pt x="3373" y="46772"/>
                    <a:pt x="5054" y="50426"/>
                  </a:cubicBezTo>
                  <a:cubicBezTo>
                    <a:pt x="6736" y="54081"/>
                    <a:pt x="27585" y="47503"/>
                    <a:pt x="27585" y="50792"/>
                  </a:cubicBezTo>
                  <a:cubicBezTo>
                    <a:pt x="27922" y="54446"/>
                    <a:pt x="27585" y="60292"/>
                    <a:pt x="32966" y="57735"/>
                  </a:cubicBezTo>
                  <a:cubicBezTo>
                    <a:pt x="38346" y="55177"/>
                    <a:pt x="34647" y="62485"/>
                    <a:pt x="37674" y="63947"/>
                  </a:cubicBezTo>
                  <a:cubicBezTo>
                    <a:pt x="40364" y="65408"/>
                    <a:pt x="39691" y="71620"/>
                    <a:pt x="32293" y="72351"/>
                  </a:cubicBezTo>
                  <a:cubicBezTo>
                    <a:pt x="24895" y="72716"/>
                    <a:pt x="21196" y="74543"/>
                    <a:pt x="24559" y="78198"/>
                  </a:cubicBezTo>
                  <a:cubicBezTo>
                    <a:pt x="28594" y="82948"/>
                    <a:pt x="36665" y="79659"/>
                    <a:pt x="44399" y="77467"/>
                  </a:cubicBezTo>
                  <a:cubicBezTo>
                    <a:pt x="49107" y="76005"/>
                    <a:pt x="55160" y="79659"/>
                    <a:pt x="61214" y="83679"/>
                  </a:cubicBezTo>
                  <a:cubicBezTo>
                    <a:pt x="63567" y="83679"/>
                    <a:pt x="65921" y="83679"/>
                    <a:pt x="67939" y="83679"/>
                  </a:cubicBezTo>
                  <a:cubicBezTo>
                    <a:pt x="78364" y="82582"/>
                    <a:pt x="88788" y="80390"/>
                    <a:pt x="99886" y="77832"/>
                  </a:cubicBezTo>
                  <a:cubicBezTo>
                    <a:pt x="100558" y="77832"/>
                    <a:pt x="101231" y="77467"/>
                    <a:pt x="101904" y="77467"/>
                  </a:cubicBezTo>
                  <a:cubicBezTo>
                    <a:pt x="101904" y="76736"/>
                    <a:pt x="101904" y="75640"/>
                    <a:pt x="101904" y="74909"/>
                  </a:cubicBezTo>
                  <a:cubicBezTo>
                    <a:pt x="102576" y="65408"/>
                    <a:pt x="109302" y="59196"/>
                    <a:pt x="117036" y="57735"/>
                  </a:cubicBezTo>
                  <a:cubicBezTo>
                    <a:pt x="121072" y="55177"/>
                    <a:pt x="125779" y="54446"/>
                    <a:pt x="130487" y="55177"/>
                  </a:cubicBezTo>
                  <a:cubicBezTo>
                    <a:pt x="132505" y="55542"/>
                    <a:pt x="134186" y="55908"/>
                    <a:pt x="135868" y="56273"/>
                  </a:cubicBezTo>
                  <a:cubicBezTo>
                    <a:pt x="137886" y="55177"/>
                    <a:pt x="139903" y="54811"/>
                    <a:pt x="142257" y="54446"/>
                  </a:cubicBezTo>
                  <a:cubicBezTo>
                    <a:pt x="147974" y="51888"/>
                    <a:pt x="153691" y="50061"/>
                    <a:pt x="159408" y="48965"/>
                  </a:cubicBezTo>
                  <a:cubicBezTo>
                    <a:pt x="161425" y="46407"/>
                    <a:pt x="163443" y="43118"/>
                    <a:pt x="164452" y="40560"/>
                  </a:cubicBezTo>
                  <a:cubicBezTo>
                    <a:pt x="166806" y="36176"/>
                    <a:pt x="161762" y="26309"/>
                    <a:pt x="156381" y="2630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93" name="Freeform: Shape 192">
              <a:extLst>
                <a:ext uri="{FF2B5EF4-FFF2-40B4-BE49-F238E27FC236}">
                  <a16:creationId xmlns:a16="http://schemas.microsoft.com/office/drawing/2014/main" id="{AC28D226-A73A-474E-A280-697EA7BDE1C3}"/>
                </a:ext>
              </a:extLst>
            </p:cNvPr>
            <p:cNvSpPr/>
            <p:nvPr/>
          </p:nvSpPr>
          <p:spPr>
            <a:xfrm>
              <a:off x="8677247" y="1366504"/>
              <a:ext cx="63894" cy="80390"/>
            </a:xfrm>
            <a:custGeom>
              <a:avLst/>
              <a:gdLst>
                <a:gd name="connsiteX0" fmla="*/ 62097 w 63893"/>
                <a:gd name="connsiteY0" fmla="*/ 31104 h 80389"/>
                <a:gd name="connsiteX1" fmla="*/ 61761 w 63893"/>
                <a:gd name="connsiteY1" fmla="*/ 28180 h 80389"/>
                <a:gd name="connsiteX2" fmla="*/ 56716 w 63893"/>
                <a:gd name="connsiteY2" fmla="*/ 22699 h 80389"/>
                <a:gd name="connsiteX3" fmla="*/ 47637 w 63893"/>
                <a:gd name="connsiteY3" fmla="*/ 25988 h 80389"/>
                <a:gd name="connsiteX4" fmla="*/ 37884 w 63893"/>
                <a:gd name="connsiteY4" fmla="*/ 23430 h 80389"/>
                <a:gd name="connsiteX5" fmla="*/ 41247 w 63893"/>
                <a:gd name="connsiteY5" fmla="*/ 12833 h 80389"/>
                <a:gd name="connsiteX6" fmla="*/ 45619 w 63893"/>
                <a:gd name="connsiteY6" fmla="*/ 2236 h 80389"/>
                <a:gd name="connsiteX7" fmla="*/ 43601 w 63893"/>
                <a:gd name="connsiteY7" fmla="*/ 1871 h 80389"/>
                <a:gd name="connsiteX8" fmla="*/ 27796 w 63893"/>
                <a:gd name="connsiteY8" fmla="*/ 5525 h 80389"/>
                <a:gd name="connsiteX9" fmla="*/ 35194 w 63893"/>
                <a:gd name="connsiteY9" fmla="*/ 14295 h 80389"/>
                <a:gd name="connsiteX10" fmla="*/ 22416 w 63893"/>
                <a:gd name="connsiteY10" fmla="*/ 21968 h 80389"/>
                <a:gd name="connsiteX11" fmla="*/ 5938 w 63893"/>
                <a:gd name="connsiteY11" fmla="*/ 22334 h 80389"/>
                <a:gd name="connsiteX12" fmla="*/ 7619 w 63893"/>
                <a:gd name="connsiteY12" fmla="*/ 36219 h 80389"/>
                <a:gd name="connsiteX13" fmla="*/ 14681 w 63893"/>
                <a:gd name="connsiteY13" fmla="*/ 49374 h 80389"/>
                <a:gd name="connsiteX14" fmla="*/ 10646 w 63893"/>
                <a:gd name="connsiteY14" fmla="*/ 64721 h 80389"/>
                <a:gd name="connsiteX15" fmla="*/ 221 w 63893"/>
                <a:gd name="connsiteY15" fmla="*/ 76780 h 80389"/>
                <a:gd name="connsiteX16" fmla="*/ 557 w 63893"/>
                <a:gd name="connsiteY16" fmla="*/ 80434 h 80389"/>
                <a:gd name="connsiteX17" fmla="*/ 39566 w 63893"/>
                <a:gd name="connsiteY17" fmla="*/ 81165 h 80389"/>
                <a:gd name="connsiteX18" fmla="*/ 42592 w 63893"/>
                <a:gd name="connsiteY18" fmla="*/ 78241 h 80389"/>
                <a:gd name="connsiteX19" fmla="*/ 61761 w 63893"/>
                <a:gd name="connsiteY19" fmla="*/ 73491 h 80389"/>
                <a:gd name="connsiteX20" fmla="*/ 62097 w 63893"/>
                <a:gd name="connsiteY20" fmla="*/ 31104 h 8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893" h="80389">
                  <a:moveTo>
                    <a:pt x="62097" y="31104"/>
                  </a:moveTo>
                  <a:cubicBezTo>
                    <a:pt x="61761" y="30007"/>
                    <a:pt x="61761" y="28911"/>
                    <a:pt x="61761" y="28180"/>
                  </a:cubicBezTo>
                  <a:cubicBezTo>
                    <a:pt x="59743" y="26353"/>
                    <a:pt x="58061" y="24526"/>
                    <a:pt x="56716" y="22699"/>
                  </a:cubicBezTo>
                  <a:cubicBezTo>
                    <a:pt x="50663" y="14660"/>
                    <a:pt x="48309" y="21238"/>
                    <a:pt x="47637" y="25988"/>
                  </a:cubicBezTo>
                  <a:cubicBezTo>
                    <a:pt x="46964" y="30738"/>
                    <a:pt x="41247" y="24526"/>
                    <a:pt x="37884" y="23430"/>
                  </a:cubicBezTo>
                  <a:cubicBezTo>
                    <a:pt x="34522" y="22699"/>
                    <a:pt x="38893" y="14660"/>
                    <a:pt x="41247" y="12833"/>
                  </a:cubicBezTo>
                  <a:cubicBezTo>
                    <a:pt x="42929" y="11372"/>
                    <a:pt x="44610" y="7717"/>
                    <a:pt x="45619" y="2236"/>
                  </a:cubicBezTo>
                  <a:cubicBezTo>
                    <a:pt x="44946" y="2236"/>
                    <a:pt x="44274" y="2236"/>
                    <a:pt x="43601" y="1871"/>
                  </a:cubicBezTo>
                  <a:cubicBezTo>
                    <a:pt x="37212" y="-1052"/>
                    <a:pt x="28132" y="-1052"/>
                    <a:pt x="27796" y="5525"/>
                  </a:cubicBezTo>
                  <a:cubicBezTo>
                    <a:pt x="27460" y="12468"/>
                    <a:pt x="34858" y="9910"/>
                    <a:pt x="35194" y="14295"/>
                  </a:cubicBezTo>
                  <a:cubicBezTo>
                    <a:pt x="35531" y="18680"/>
                    <a:pt x="27796" y="17584"/>
                    <a:pt x="22416" y="21968"/>
                  </a:cubicBezTo>
                  <a:cubicBezTo>
                    <a:pt x="17035" y="26353"/>
                    <a:pt x="11318" y="19045"/>
                    <a:pt x="5938" y="22334"/>
                  </a:cubicBezTo>
                  <a:cubicBezTo>
                    <a:pt x="557" y="25622"/>
                    <a:pt x="11991" y="29277"/>
                    <a:pt x="7619" y="36219"/>
                  </a:cubicBezTo>
                  <a:cubicBezTo>
                    <a:pt x="3584" y="43162"/>
                    <a:pt x="7955" y="42797"/>
                    <a:pt x="14681" y="49374"/>
                  </a:cubicBezTo>
                  <a:cubicBezTo>
                    <a:pt x="21743" y="55951"/>
                    <a:pt x="10646" y="57413"/>
                    <a:pt x="10646" y="64721"/>
                  </a:cubicBezTo>
                  <a:cubicBezTo>
                    <a:pt x="10646" y="72029"/>
                    <a:pt x="2239" y="71664"/>
                    <a:pt x="221" y="76780"/>
                  </a:cubicBezTo>
                  <a:cubicBezTo>
                    <a:pt x="-115" y="77876"/>
                    <a:pt x="-115" y="78972"/>
                    <a:pt x="557" y="80434"/>
                  </a:cubicBezTo>
                  <a:cubicBezTo>
                    <a:pt x="13672" y="80434"/>
                    <a:pt x="26787" y="81165"/>
                    <a:pt x="39566" y="81165"/>
                  </a:cubicBezTo>
                  <a:cubicBezTo>
                    <a:pt x="40575" y="80068"/>
                    <a:pt x="41584" y="79338"/>
                    <a:pt x="42592" y="78241"/>
                  </a:cubicBezTo>
                  <a:cubicBezTo>
                    <a:pt x="50327" y="69471"/>
                    <a:pt x="54698" y="77876"/>
                    <a:pt x="61761" y="73491"/>
                  </a:cubicBezTo>
                  <a:cubicBezTo>
                    <a:pt x="69159" y="69106"/>
                    <a:pt x="64787" y="37681"/>
                    <a:pt x="62097" y="3110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94" name="Freeform: Shape 193">
              <a:extLst>
                <a:ext uri="{FF2B5EF4-FFF2-40B4-BE49-F238E27FC236}">
                  <a16:creationId xmlns:a16="http://schemas.microsoft.com/office/drawing/2014/main" id="{44CC5D71-7C3E-4A54-990D-FADC3524E52C}"/>
                </a:ext>
              </a:extLst>
            </p:cNvPr>
            <p:cNvSpPr/>
            <p:nvPr/>
          </p:nvSpPr>
          <p:spPr>
            <a:xfrm>
              <a:off x="8728583" y="1283235"/>
              <a:ext cx="10088" cy="10962"/>
            </a:xfrm>
            <a:custGeom>
              <a:avLst/>
              <a:gdLst>
                <a:gd name="connsiteX0" fmla="*/ 6389 w 10088"/>
                <a:gd name="connsiteY0" fmla="*/ 0 h 10962"/>
                <a:gd name="connsiteX1" fmla="*/ 1009 w 10088"/>
                <a:gd name="connsiteY1" fmla="*/ 13520 h 10962"/>
                <a:gd name="connsiteX2" fmla="*/ 10761 w 10088"/>
                <a:gd name="connsiteY2" fmla="*/ 4385 h 10962"/>
                <a:gd name="connsiteX3" fmla="*/ 6389 w 10088"/>
                <a:gd name="connsiteY3" fmla="*/ 0 h 10962"/>
              </a:gdLst>
              <a:ahLst/>
              <a:cxnLst>
                <a:cxn ang="0">
                  <a:pos x="connsiteX0" y="connsiteY0"/>
                </a:cxn>
                <a:cxn ang="0">
                  <a:pos x="connsiteX1" y="connsiteY1"/>
                </a:cxn>
                <a:cxn ang="0">
                  <a:pos x="connsiteX2" y="connsiteY2"/>
                </a:cxn>
                <a:cxn ang="0">
                  <a:pos x="connsiteX3" y="connsiteY3"/>
                </a:cxn>
              </a:cxnLst>
              <a:rect l="l" t="t" r="r" b="b"/>
              <a:pathLst>
                <a:path w="10088" h="10962">
                  <a:moveTo>
                    <a:pt x="6389" y="0"/>
                  </a:moveTo>
                  <a:cubicBezTo>
                    <a:pt x="2354" y="4750"/>
                    <a:pt x="-2018" y="13520"/>
                    <a:pt x="1009" y="13520"/>
                  </a:cubicBezTo>
                  <a:cubicBezTo>
                    <a:pt x="4708" y="13520"/>
                    <a:pt x="9079" y="8770"/>
                    <a:pt x="10761" y="4385"/>
                  </a:cubicBezTo>
                  <a:cubicBezTo>
                    <a:pt x="9079" y="2923"/>
                    <a:pt x="7734" y="1827"/>
                    <a:pt x="6389"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95" name="Freeform: Shape 194">
              <a:extLst>
                <a:ext uri="{FF2B5EF4-FFF2-40B4-BE49-F238E27FC236}">
                  <a16:creationId xmlns:a16="http://schemas.microsoft.com/office/drawing/2014/main" id="{08D921E5-CEE2-4928-B156-491D7A04B124}"/>
                </a:ext>
              </a:extLst>
            </p:cNvPr>
            <p:cNvSpPr/>
            <p:nvPr/>
          </p:nvSpPr>
          <p:spPr>
            <a:xfrm>
              <a:off x="8713425" y="1363402"/>
              <a:ext cx="36991" cy="29233"/>
            </a:xfrm>
            <a:custGeom>
              <a:avLst/>
              <a:gdLst>
                <a:gd name="connsiteX0" fmla="*/ 9104 w 36991"/>
                <a:gd name="connsiteY0" fmla="*/ 5704 h 29232"/>
                <a:gd name="connsiteX1" fmla="*/ 4733 w 36991"/>
                <a:gd name="connsiteY1" fmla="*/ 16301 h 29232"/>
                <a:gd name="connsiteX2" fmla="*/ 1370 w 36991"/>
                <a:gd name="connsiteY2" fmla="*/ 26898 h 29232"/>
                <a:gd name="connsiteX3" fmla="*/ 11122 w 36991"/>
                <a:gd name="connsiteY3" fmla="*/ 29456 h 29232"/>
                <a:gd name="connsiteX4" fmla="*/ 20202 w 36991"/>
                <a:gd name="connsiteY4" fmla="*/ 26167 h 29232"/>
                <a:gd name="connsiteX5" fmla="*/ 25246 w 36991"/>
                <a:gd name="connsiteY5" fmla="*/ 31648 h 29232"/>
                <a:gd name="connsiteX6" fmla="*/ 37352 w 36991"/>
                <a:gd name="connsiteY6" fmla="*/ 22878 h 29232"/>
                <a:gd name="connsiteX7" fmla="*/ 28609 w 36991"/>
                <a:gd name="connsiteY7" fmla="*/ 2415 h 29232"/>
                <a:gd name="connsiteX8" fmla="*/ 9104 w 36991"/>
                <a:gd name="connsiteY8" fmla="*/ 5704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91" h="29232">
                  <a:moveTo>
                    <a:pt x="9104" y="5704"/>
                  </a:moveTo>
                  <a:cubicBezTo>
                    <a:pt x="8095" y="10820"/>
                    <a:pt x="6414" y="14839"/>
                    <a:pt x="4733" y="16301"/>
                  </a:cubicBezTo>
                  <a:cubicBezTo>
                    <a:pt x="2379" y="18493"/>
                    <a:pt x="-2329" y="26167"/>
                    <a:pt x="1370" y="26898"/>
                  </a:cubicBezTo>
                  <a:cubicBezTo>
                    <a:pt x="4733" y="27629"/>
                    <a:pt x="10450" y="34206"/>
                    <a:pt x="11122" y="29456"/>
                  </a:cubicBezTo>
                  <a:cubicBezTo>
                    <a:pt x="11795" y="24705"/>
                    <a:pt x="14149" y="18128"/>
                    <a:pt x="20202" y="26167"/>
                  </a:cubicBezTo>
                  <a:cubicBezTo>
                    <a:pt x="21547" y="27994"/>
                    <a:pt x="23564" y="29821"/>
                    <a:pt x="25246" y="31648"/>
                  </a:cubicBezTo>
                  <a:cubicBezTo>
                    <a:pt x="26255" y="27994"/>
                    <a:pt x="33653" y="27263"/>
                    <a:pt x="37352" y="22878"/>
                  </a:cubicBezTo>
                  <a:cubicBezTo>
                    <a:pt x="42060" y="17397"/>
                    <a:pt x="34998" y="9724"/>
                    <a:pt x="28609" y="2415"/>
                  </a:cubicBezTo>
                  <a:cubicBezTo>
                    <a:pt x="22892" y="-4527"/>
                    <a:pt x="15494" y="5704"/>
                    <a:pt x="9104" y="570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96" name="Freeform: Shape 195">
              <a:extLst>
                <a:ext uri="{FF2B5EF4-FFF2-40B4-BE49-F238E27FC236}">
                  <a16:creationId xmlns:a16="http://schemas.microsoft.com/office/drawing/2014/main" id="{5BDA5BD2-F4C6-43C3-AEFE-BC322ADBC141}"/>
                </a:ext>
              </a:extLst>
            </p:cNvPr>
            <p:cNvSpPr/>
            <p:nvPr/>
          </p:nvSpPr>
          <p:spPr>
            <a:xfrm>
              <a:off x="8734431" y="1267712"/>
              <a:ext cx="131150" cy="226553"/>
            </a:xfrm>
            <a:custGeom>
              <a:avLst/>
              <a:gdLst>
                <a:gd name="connsiteX0" fmla="*/ 130682 w 131149"/>
                <a:gd name="connsiteY0" fmla="*/ 163148 h 226553"/>
                <a:gd name="connsiteX1" fmla="*/ 128665 w 131149"/>
                <a:gd name="connsiteY1" fmla="*/ 162417 h 226553"/>
                <a:gd name="connsiteX2" fmla="*/ 118576 w 131149"/>
                <a:gd name="connsiteY2" fmla="*/ 154378 h 226553"/>
                <a:gd name="connsiteX3" fmla="*/ 117567 w 131149"/>
                <a:gd name="connsiteY3" fmla="*/ 155474 h 226553"/>
                <a:gd name="connsiteX4" fmla="*/ 109833 w 131149"/>
                <a:gd name="connsiteY4" fmla="*/ 154378 h 226553"/>
                <a:gd name="connsiteX5" fmla="*/ 109497 w 131149"/>
                <a:gd name="connsiteY5" fmla="*/ 144512 h 226553"/>
                <a:gd name="connsiteX6" fmla="*/ 104453 w 131149"/>
                <a:gd name="connsiteY6" fmla="*/ 134646 h 226553"/>
                <a:gd name="connsiteX7" fmla="*/ 104453 w 131149"/>
                <a:gd name="connsiteY7" fmla="*/ 133550 h 226553"/>
                <a:gd name="connsiteX8" fmla="*/ 96718 w 131149"/>
                <a:gd name="connsiteY8" fmla="*/ 124049 h 226553"/>
                <a:gd name="connsiteX9" fmla="*/ 94700 w 131149"/>
                <a:gd name="connsiteY9" fmla="*/ 118934 h 226553"/>
                <a:gd name="connsiteX10" fmla="*/ 93355 w 131149"/>
                <a:gd name="connsiteY10" fmla="*/ 118203 h 226553"/>
                <a:gd name="connsiteX11" fmla="*/ 85621 w 131149"/>
                <a:gd name="connsiteY11" fmla="*/ 107606 h 226553"/>
                <a:gd name="connsiteX12" fmla="*/ 84948 w 131149"/>
                <a:gd name="connsiteY12" fmla="*/ 102856 h 226553"/>
                <a:gd name="connsiteX13" fmla="*/ 83939 w 131149"/>
                <a:gd name="connsiteY13" fmla="*/ 98836 h 226553"/>
                <a:gd name="connsiteX14" fmla="*/ 75532 w 131149"/>
                <a:gd name="connsiteY14" fmla="*/ 84220 h 226553"/>
                <a:gd name="connsiteX15" fmla="*/ 72169 w 131149"/>
                <a:gd name="connsiteY15" fmla="*/ 80931 h 226553"/>
                <a:gd name="connsiteX16" fmla="*/ 58045 w 131149"/>
                <a:gd name="connsiteY16" fmla="*/ 78373 h 226553"/>
                <a:gd name="connsiteX17" fmla="*/ 61408 w 131149"/>
                <a:gd name="connsiteY17" fmla="*/ 68142 h 226553"/>
                <a:gd name="connsiteX18" fmla="*/ 60399 w 131149"/>
                <a:gd name="connsiteY18" fmla="*/ 62295 h 226553"/>
                <a:gd name="connsiteX19" fmla="*/ 70488 w 131149"/>
                <a:gd name="connsiteY19" fmla="*/ 45852 h 226553"/>
                <a:gd name="connsiteX20" fmla="*/ 73851 w 131149"/>
                <a:gd name="connsiteY20" fmla="*/ 41467 h 226553"/>
                <a:gd name="connsiteX21" fmla="*/ 74187 w 131149"/>
                <a:gd name="connsiteY21" fmla="*/ 41467 h 226553"/>
                <a:gd name="connsiteX22" fmla="*/ 75532 w 131149"/>
                <a:gd name="connsiteY22" fmla="*/ 34159 h 226553"/>
                <a:gd name="connsiteX23" fmla="*/ 46612 w 131149"/>
                <a:gd name="connsiteY23" fmla="*/ 32697 h 226553"/>
                <a:gd name="connsiteX24" fmla="*/ 41231 w 131149"/>
                <a:gd name="connsiteY24" fmla="*/ 26851 h 226553"/>
                <a:gd name="connsiteX25" fmla="*/ 53001 w 131149"/>
                <a:gd name="connsiteY25" fmla="*/ 11869 h 226553"/>
                <a:gd name="connsiteX26" fmla="*/ 55355 w 131149"/>
                <a:gd name="connsiteY26" fmla="*/ 907 h 226553"/>
                <a:gd name="connsiteX27" fmla="*/ 48293 w 131149"/>
                <a:gd name="connsiteY27" fmla="*/ 8215 h 226553"/>
                <a:gd name="connsiteX28" fmla="*/ 31479 w 131149"/>
                <a:gd name="connsiteY28" fmla="*/ 8580 h 226553"/>
                <a:gd name="connsiteX29" fmla="*/ 29125 w 131149"/>
                <a:gd name="connsiteY29" fmla="*/ 8580 h 226553"/>
                <a:gd name="connsiteX30" fmla="*/ 22063 w 131149"/>
                <a:gd name="connsiteY30" fmla="*/ 19542 h 226553"/>
                <a:gd name="connsiteX31" fmla="*/ 21727 w 131149"/>
                <a:gd name="connsiteY31" fmla="*/ 23927 h 226553"/>
                <a:gd name="connsiteX32" fmla="*/ 14665 w 131149"/>
                <a:gd name="connsiteY32" fmla="*/ 36351 h 226553"/>
                <a:gd name="connsiteX33" fmla="*/ 10630 w 131149"/>
                <a:gd name="connsiteY33" fmla="*/ 41467 h 226553"/>
                <a:gd name="connsiteX34" fmla="*/ 1214 w 131149"/>
                <a:gd name="connsiteY34" fmla="*/ 37447 h 226553"/>
                <a:gd name="connsiteX35" fmla="*/ 12647 w 131149"/>
                <a:gd name="connsiteY35" fmla="*/ 48410 h 226553"/>
                <a:gd name="connsiteX36" fmla="*/ 6931 w 131149"/>
                <a:gd name="connsiteY36" fmla="*/ 61930 h 226553"/>
                <a:gd name="connsiteX37" fmla="*/ 15338 w 131149"/>
                <a:gd name="connsiteY37" fmla="*/ 71796 h 226553"/>
                <a:gd name="connsiteX38" fmla="*/ 2559 w 131149"/>
                <a:gd name="connsiteY38" fmla="*/ 83123 h 226553"/>
                <a:gd name="connsiteX39" fmla="*/ 13656 w 131149"/>
                <a:gd name="connsiteY39" fmla="*/ 78373 h 226553"/>
                <a:gd name="connsiteX40" fmla="*/ 20046 w 131149"/>
                <a:gd name="connsiteY40" fmla="*/ 89335 h 226553"/>
                <a:gd name="connsiteX41" fmla="*/ 29125 w 131149"/>
                <a:gd name="connsiteY41" fmla="*/ 75084 h 226553"/>
                <a:gd name="connsiteX42" fmla="*/ 30134 w 131149"/>
                <a:gd name="connsiteY42" fmla="*/ 87874 h 226553"/>
                <a:gd name="connsiteX43" fmla="*/ 24754 w 131149"/>
                <a:gd name="connsiteY43" fmla="*/ 106144 h 226553"/>
                <a:gd name="connsiteX44" fmla="*/ 47285 w 131149"/>
                <a:gd name="connsiteY44" fmla="*/ 103586 h 226553"/>
                <a:gd name="connsiteX45" fmla="*/ 51320 w 131149"/>
                <a:gd name="connsiteY45" fmla="*/ 109068 h 226553"/>
                <a:gd name="connsiteX46" fmla="*/ 54010 w 131149"/>
                <a:gd name="connsiteY46" fmla="*/ 120395 h 226553"/>
                <a:gd name="connsiteX47" fmla="*/ 58045 w 131149"/>
                <a:gd name="connsiteY47" fmla="*/ 126973 h 226553"/>
                <a:gd name="connsiteX48" fmla="*/ 56700 w 131149"/>
                <a:gd name="connsiteY48" fmla="*/ 143416 h 226553"/>
                <a:gd name="connsiteX49" fmla="*/ 40895 w 131149"/>
                <a:gd name="connsiteY49" fmla="*/ 144147 h 226553"/>
                <a:gd name="connsiteX50" fmla="*/ 36187 w 131149"/>
                <a:gd name="connsiteY50" fmla="*/ 147070 h 226553"/>
                <a:gd name="connsiteX51" fmla="*/ 31479 w 131149"/>
                <a:gd name="connsiteY51" fmla="*/ 158398 h 226553"/>
                <a:gd name="connsiteX52" fmla="*/ 40559 w 131149"/>
                <a:gd name="connsiteY52" fmla="*/ 165340 h 226553"/>
                <a:gd name="connsiteX53" fmla="*/ 25426 w 131149"/>
                <a:gd name="connsiteY53" fmla="*/ 177764 h 226553"/>
                <a:gd name="connsiteX54" fmla="*/ 31479 w 131149"/>
                <a:gd name="connsiteY54" fmla="*/ 185438 h 226553"/>
                <a:gd name="connsiteX55" fmla="*/ 40559 w 131149"/>
                <a:gd name="connsiteY55" fmla="*/ 187996 h 226553"/>
                <a:gd name="connsiteX56" fmla="*/ 57037 w 131149"/>
                <a:gd name="connsiteY56" fmla="*/ 190554 h 226553"/>
                <a:gd name="connsiteX57" fmla="*/ 58382 w 131149"/>
                <a:gd name="connsiteY57" fmla="*/ 195304 h 226553"/>
                <a:gd name="connsiteX58" fmla="*/ 41231 w 131149"/>
                <a:gd name="connsiteY58" fmla="*/ 197862 h 226553"/>
                <a:gd name="connsiteX59" fmla="*/ 21391 w 131149"/>
                <a:gd name="connsiteY59" fmla="*/ 226729 h 226553"/>
                <a:gd name="connsiteX60" fmla="*/ 32824 w 131149"/>
                <a:gd name="connsiteY60" fmla="*/ 219056 h 226553"/>
                <a:gd name="connsiteX61" fmla="*/ 39886 w 131149"/>
                <a:gd name="connsiteY61" fmla="*/ 219056 h 226553"/>
                <a:gd name="connsiteX62" fmla="*/ 46276 w 131149"/>
                <a:gd name="connsiteY62" fmla="*/ 212478 h 226553"/>
                <a:gd name="connsiteX63" fmla="*/ 59391 w 131149"/>
                <a:gd name="connsiteY63" fmla="*/ 210651 h 226553"/>
                <a:gd name="connsiteX64" fmla="*/ 62081 w 131149"/>
                <a:gd name="connsiteY64" fmla="*/ 211747 h 226553"/>
                <a:gd name="connsiteX65" fmla="*/ 62417 w 131149"/>
                <a:gd name="connsiteY65" fmla="*/ 211747 h 226553"/>
                <a:gd name="connsiteX66" fmla="*/ 74523 w 131149"/>
                <a:gd name="connsiteY66" fmla="*/ 207728 h 226553"/>
                <a:gd name="connsiteX67" fmla="*/ 86966 w 131149"/>
                <a:gd name="connsiteY67" fmla="*/ 211382 h 226553"/>
                <a:gd name="connsiteX68" fmla="*/ 104453 w 131149"/>
                <a:gd name="connsiteY68" fmla="*/ 207728 h 226553"/>
                <a:gd name="connsiteX69" fmla="*/ 125974 w 131149"/>
                <a:gd name="connsiteY69" fmla="*/ 197131 h 226553"/>
                <a:gd name="connsiteX70" fmla="*/ 119249 w 131149"/>
                <a:gd name="connsiteY70" fmla="*/ 193477 h 226553"/>
                <a:gd name="connsiteX71" fmla="*/ 120258 w 131149"/>
                <a:gd name="connsiteY71" fmla="*/ 182515 h 226553"/>
                <a:gd name="connsiteX72" fmla="*/ 133036 w 131149"/>
                <a:gd name="connsiteY72" fmla="*/ 164975 h 226553"/>
                <a:gd name="connsiteX73" fmla="*/ 133036 w 131149"/>
                <a:gd name="connsiteY73" fmla="*/ 164975 h 226553"/>
                <a:gd name="connsiteX74" fmla="*/ 130682 w 131149"/>
                <a:gd name="connsiteY74" fmla="*/ 163148 h 22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31149" h="226553">
                  <a:moveTo>
                    <a:pt x="130682" y="163148"/>
                  </a:moveTo>
                  <a:cubicBezTo>
                    <a:pt x="130010" y="162783"/>
                    <a:pt x="129337" y="162783"/>
                    <a:pt x="128665" y="162417"/>
                  </a:cubicBezTo>
                  <a:cubicBezTo>
                    <a:pt x="124293" y="161321"/>
                    <a:pt x="120930" y="158032"/>
                    <a:pt x="118576" y="154378"/>
                  </a:cubicBezTo>
                  <a:cubicBezTo>
                    <a:pt x="118240" y="154744"/>
                    <a:pt x="117567" y="155109"/>
                    <a:pt x="117567" y="155474"/>
                  </a:cubicBezTo>
                  <a:cubicBezTo>
                    <a:pt x="115886" y="159859"/>
                    <a:pt x="112523" y="159128"/>
                    <a:pt x="109833" y="154378"/>
                  </a:cubicBezTo>
                  <a:cubicBezTo>
                    <a:pt x="107143" y="149628"/>
                    <a:pt x="112187" y="144878"/>
                    <a:pt x="109497" y="144512"/>
                  </a:cubicBezTo>
                  <a:cubicBezTo>
                    <a:pt x="106806" y="144147"/>
                    <a:pt x="103780" y="137204"/>
                    <a:pt x="104453" y="134646"/>
                  </a:cubicBezTo>
                  <a:cubicBezTo>
                    <a:pt x="104453" y="134281"/>
                    <a:pt x="104453" y="133915"/>
                    <a:pt x="104453" y="133550"/>
                  </a:cubicBezTo>
                  <a:cubicBezTo>
                    <a:pt x="101426" y="130627"/>
                    <a:pt x="99072" y="127338"/>
                    <a:pt x="96718" y="124049"/>
                  </a:cubicBezTo>
                  <a:cubicBezTo>
                    <a:pt x="95709" y="122588"/>
                    <a:pt x="95036" y="120761"/>
                    <a:pt x="94700" y="118934"/>
                  </a:cubicBezTo>
                  <a:lnTo>
                    <a:pt x="93355" y="118203"/>
                  </a:lnTo>
                  <a:cubicBezTo>
                    <a:pt x="89320" y="116010"/>
                    <a:pt x="86966" y="111991"/>
                    <a:pt x="85621" y="107606"/>
                  </a:cubicBezTo>
                  <a:cubicBezTo>
                    <a:pt x="85284" y="106144"/>
                    <a:pt x="84948" y="104317"/>
                    <a:pt x="84948" y="102856"/>
                  </a:cubicBezTo>
                  <a:cubicBezTo>
                    <a:pt x="84612" y="101394"/>
                    <a:pt x="84276" y="99932"/>
                    <a:pt x="83939" y="98836"/>
                  </a:cubicBezTo>
                  <a:cubicBezTo>
                    <a:pt x="79231" y="95913"/>
                    <a:pt x="75869" y="90432"/>
                    <a:pt x="75532" y="84220"/>
                  </a:cubicBezTo>
                  <a:cubicBezTo>
                    <a:pt x="74523" y="83489"/>
                    <a:pt x="73178" y="82758"/>
                    <a:pt x="72169" y="80931"/>
                  </a:cubicBezTo>
                  <a:cubicBezTo>
                    <a:pt x="68134" y="75084"/>
                    <a:pt x="61408" y="78008"/>
                    <a:pt x="58045" y="78373"/>
                  </a:cubicBezTo>
                  <a:cubicBezTo>
                    <a:pt x="55019" y="78739"/>
                    <a:pt x="57373" y="72527"/>
                    <a:pt x="61408" y="68142"/>
                  </a:cubicBezTo>
                  <a:cubicBezTo>
                    <a:pt x="60736" y="66315"/>
                    <a:pt x="60399" y="64488"/>
                    <a:pt x="60399" y="62295"/>
                  </a:cubicBezTo>
                  <a:cubicBezTo>
                    <a:pt x="60063" y="55352"/>
                    <a:pt x="64771" y="48775"/>
                    <a:pt x="70488" y="45852"/>
                  </a:cubicBezTo>
                  <a:cubicBezTo>
                    <a:pt x="71497" y="44390"/>
                    <a:pt x="72506" y="42929"/>
                    <a:pt x="73851" y="41467"/>
                  </a:cubicBezTo>
                  <a:cubicBezTo>
                    <a:pt x="73851" y="41467"/>
                    <a:pt x="73851" y="41467"/>
                    <a:pt x="74187" y="41467"/>
                  </a:cubicBezTo>
                  <a:cubicBezTo>
                    <a:pt x="74860" y="38178"/>
                    <a:pt x="75532" y="35620"/>
                    <a:pt x="75532" y="34159"/>
                  </a:cubicBezTo>
                  <a:cubicBezTo>
                    <a:pt x="75532" y="29408"/>
                    <a:pt x="51320" y="29774"/>
                    <a:pt x="46612" y="32697"/>
                  </a:cubicBezTo>
                  <a:cubicBezTo>
                    <a:pt x="41904" y="35255"/>
                    <a:pt x="37532" y="28678"/>
                    <a:pt x="41231" y="26851"/>
                  </a:cubicBezTo>
                  <a:cubicBezTo>
                    <a:pt x="45267" y="25024"/>
                    <a:pt x="53338" y="15523"/>
                    <a:pt x="53001" y="11869"/>
                  </a:cubicBezTo>
                  <a:cubicBezTo>
                    <a:pt x="52665" y="8215"/>
                    <a:pt x="58718" y="4561"/>
                    <a:pt x="55355" y="907"/>
                  </a:cubicBezTo>
                  <a:cubicBezTo>
                    <a:pt x="51992" y="-2748"/>
                    <a:pt x="51320" y="5657"/>
                    <a:pt x="48293" y="8215"/>
                  </a:cubicBezTo>
                  <a:cubicBezTo>
                    <a:pt x="45267" y="10773"/>
                    <a:pt x="38541" y="10042"/>
                    <a:pt x="31479" y="8580"/>
                  </a:cubicBezTo>
                  <a:cubicBezTo>
                    <a:pt x="30471" y="8215"/>
                    <a:pt x="29798" y="8215"/>
                    <a:pt x="29125" y="8580"/>
                  </a:cubicBezTo>
                  <a:cubicBezTo>
                    <a:pt x="28116" y="12965"/>
                    <a:pt x="26099" y="16984"/>
                    <a:pt x="22063" y="19542"/>
                  </a:cubicBezTo>
                  <a:cubicBezTo>
                    <a:pt x="21727" y="21369"/>
                    <a:pt x="21727" y="22831"/>
                    <a:pt x="21727" y="23927"/>
                  </a:cubicBezTo>
                  <a:cubicBezTo>
                    <a:pt x="22063" y="29043"/>
                    <a:pt x="13320" y="31966"/>
                    <a:pt x="14665" y="36351"/>
                  </a:cubicBezTo>
                  <a:cubicBezTo>
                    <a:pt x="16010" y="40736"/>
                    <a:pt x="12984" y="44025"/>
                    <a:pt x="10630" y="41467"/>
                  </a:cubicBezTo>
                  <a:cubicBezTo>
                    <a:pt x="8276" y="38909"/>
                    <a:pt x="5922" y="33062"/>
                    <a:pt x="1214" y="37447"/>
                  </a:cubicBezTo>
                  <a:cubicBezTo>
                    <a:pt x="-3494" y="41832"/>
                    <a:pt x="6594" y="47313"/>
                    <a:pt x="12647" y="48410"/>
                  </a:cubicBezTo>
                  <a:cubicBezTo>
                    <a:pt x="18701" y="49140"/>
                    <a:pt x="7940" y="54256"/>
                    <a:pt x="6931" y="61930"/>
                  </a:cubicBezTo>
                  <a:cubicBezTo>
                    <a:pt x="5922" y="69603"/>
                    <a:pt x="14665" y="66315"/>
                    <a:pt x="15338" y="71796"/>
                  </a:cubicBezTo>
                  <a:cubicBezTo>
                    <a:pt x="15674" y="77277"/>
                    <a:pt x="2559" y="78008"/>
                    <a:pt x="2559" y="83123"/>
                  </a:cubicBezTo>
                  <a:cubicBezTo>
                    <a:pt x="2559" y="88239"/>
                    <a:pt x="10294" y="80566"/>
                    <a:pt x="13656" y="78373"/>
                  </a:cubicBezTo>
                  <a:cubicBezTo>
                    <a:pt x="17019" y="76181"/>
                    <a:pt x="11975" y="91163"/>
                    <a:pt x="20046" y="89335"/>
                  </a:cubicBezTo>
                  <a:cubicBezTo>
                    <a:pt x="28453" y="87874"/>
                    <a:pt x="26099" y="74354"/>
                    <a:pt x="29125" y="75084"/>
                  </a:cubicBezTo>
                  <a:cubicBezTo>
                    <a:pt x="32152" y="75450"/>
                    <a:pt x="27780" y="82027"/>
                    <a:pt x="30134" y="87874"/>
                  </a:cubicBezTo>
                  <a:cubicBezTo>
                    <a:pt x="32824" y="93720"/>
                    <a:pt x="24081" y="102125"/>
                    <a:pt x="24754" y="106144"/>
                  </a:cubicBezTo>
                  <a:cubicBezTo>
                    <a:pt x="25090" y="110164"/>
                    <a:pt x="41904" y="110164"/>
                    <a:pt x="47285" y="103586"/>
                  </a:cubicBezTo>
                  <a:cubicBezTo>
                    <a:pt x="52665" y="97009"/>
                    <a:pt x="55019" y="103952"/>
                    <a:pt x="51320" y="109068"/>
                  </a:cubicBezTo>
                  <a:cubicBezTo>
                    <a:pt x="47621" y="113818"/>
                    <a:pt x="49302" y="118568"/>
                    <a:pt x="54010" y="120395"/>
                  </a:cubicBezTo>
                  <a:cubicBezTo>
                    <a:pt x="58718" y="122222"/>
                    <a:pt x="60399" y="122953"/>
                    <a:pt x="58045" y="126973"/>
                  </a:cubicBezTo>
                  <a:cubicBezTo>
                    <a:pt x="56028" y="131357"/>
                    <a:pt x="57709" y="139396"/>
                    <a:pt x="56700" y="143416"/>
                  </a:cubicBezTo>
                  <a:cubicBezTo>
                    <a:pt x="55692" y="147435"/>
                    <a:pt x="41231" y="147070"/>
                    <a:pt x="40895" y="144147"/>
                  </a:cubicBezTo>
                  <a:cubicBezTo>
                    <a:pt x="40559" y="141589"/>
                    <a:pt x="34506" y="143416"/>
                    <a:pt x="36187" y="147070"/>
                  </a:cubicBezTo>
                  <a:cubicBezTo>
                    <a:pt x="37869" y="150724"/>
                    <a:pt x="31143" y="154744"/>
                    <a:pt x="31479" y="158398"/>
                  </a:cubicBezTo>
                  <a:cubicBezTo>
                    <a:pt x="31816" y="162052"/>
                    <a:pt x="40559" y="160956"/>
                    <a:pt x="40559" y="165340"/>
                  </a:cubicBezTo>
                  <a:cubicBezTo>
                    <a:pt x="40895" y="169725"/>
                    <a:pt x="34170" y="174841"/>
                    <a:pt x="25426" y="177764"/>
                  </a:cubicBezTo>
                  <a:cubicBezTo>
                    <a:pt x="16683" y="180688"/>
                    <a:pt x="27108" y="188727"/>
                    <a:pt x="31479" y="185438"/>
                  </a:cubicBezTo>
                  <a:cubicBezTo>
                    <a:pt x="35515" y="181784"/>
                    <a:pt x="34842" y="187996"/>
                    <a:pt x="40559" y="187996"/>
                  </a:cubicBezTo>
                  <a:cubicBezTo>
                    <a:pt x="46612" y="187996"/>
                    <a:pt x="50311" y="193842"/>
                    <a:pt x="57037" y="190554"/>
                  </a:cubicBezTo>
                  <a:cubicBezTo>
                    <a:pt x="63762" y="187630"/>
                    <a:pt x="63426" y="190554"/>
                    <a:pt x="58382" y="195304"/>
                  </a:cubicBezTo>
                  <a:cubicBezTo>
                    <a:pt x="53338" y="200054"/>
                    <a:pt x="45603" y="194939"/>
                    <a:pt x="41231" y="197862"/>
                  </a:cubicBezTo>
                  <a:cubicBezTo>
                    <a:pt x="36524" y="200785"/>
                    <a:pt x="17692" y="221613"/>
                    <a:pt x="21391" y="226729"/>
                  </a:cubicBezTo>
                  <a:cubicBezTo>
                    <a:pt x="23408" y="229652"/>
                    <a:pt x="26099" y="222344"/>
                    <a:pt x="32824" y="219056"/>
                  </a:cubicBezTo>
                  <a:cubicBezTo>
                    <a:pt x="36524" y="217229"/>
                    <a:pt x="38541" y="217959"/>
                    <a:pt x="39886" y="219056"/>
                  </a:cubicBezTo>
                  <a:cubicBezTo>
                    <a:pt x="41231" y="216132"/>
                    <a:pt x="43585" y="213940"/>
                    <a:pt x="46276" y="212478"/>
                  </a:cubicBezTo>
                  <a:cubicBezTo>
                    <a:pt x="49975" y="209920"/>
                    <a:pt x="55355" y="209555"/>
                    <a:pt x="59391" y="210651"/>
                  </a:cubicBezTo>
                  <a:cubicBezTo>
                    <a:pt x="60399" y="211017"/>
                    <a:pt x="61072" y="211382"/>
                    <a:pt x="62081" y="211747"/>
                  </a:cubicBezTo>
                  <a:cubicBezTo>
                    <a:pt x="62417" y="211747"/>
                    <a:pt x="62417" y="211747"/>
                    <a:pt x="62417" y="211747"/>
                  </a:cubicBezTo>
                  <a:cubicBezTo>
                    <a:pt x="67798" y="212844"/>
                    <a:pt x="71833" y="210286"/>
                    <a:pt x="74523" y="207728"/>
                  </a:cubicBezTo>
                  <a:cubicBezTo>
                    <a:pt x="77214" y="205170"/>
                    <a:pt x="84612" y="213209"/>
                    <a:pt x="86966" y="211382"/>
                  </a:cubicBezTo>
                  <a:cubicBezTo>
                    <a:pt x="89320" y="209555"/>
                    <a:pt x="99408" y="207362"/>
                    <a:pt x="104453" y="207728"/>
                  </a:cubicBezTo>
                  <a:cubicBezTo>
                    <a:pt x="109497" y="208093"/>
                    <a:pt x="122612" y="201150"/>
                    <a:pt x="125974" y="197131"/>
                  </a:cubicBezTo>
                  <a:cubicBezTo>
                    <a:pt x="129337" y="193477"/>
                    <a:pt x="123957" y="192381"/>
                    <a:pt x="119249" y="193477"/>
                  </a:cubicBezTo>
                  <a:cubicBezTo>
                    <a:pt x="114541" y="194208"/>
                    <a:pt x="115550" y="187996"/>
                    <a:pt x="120258" y="182515"/>
                  </a:cubicBezTo>
                  <a:cubicBezTo>
                    <a:pt x="124966" y="177034"/>
                    <a:pt x="132700" y="173014"/>
                    <a:pt x="133036" y="164975"/>
                  </a:cubicBezTo>
                  <a:cubicBezTo>
                    <a:pt x="133036" y="164975"/>
                    <a:pt x="133036" y="164975"/>
                    <a:pt x="133036" y="164975"/>
                  </a:cubicBezTo>
                  <a:cubicBezTo>
                    <a:pt x="133036" y="164244"/>
                    <a:pt x="131691" y="163513"/>
                    <a:pt x="130682" y="16314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97" name="Freeform: Shape 196">
              <a:extLst>
                <a:ext uri="{FF2B5EF4-FFF2-40B4-BE49-F238E27FC236}">
                  <a16:creationId xmlns:a16="http://schemas.microsoft.com/office/drawing/2014/main" id="{B403988A-84D7-4EE2-B1F5-AA5707189576}"/>
                </a:ext>
              </a:extLst>
            </p:cNvPr>
            <p:cNvSpPr/>
            <p:nvPr/>
          </p:nvSpPr>
          <p:spPr>
            <a:xfrm>
              <a:off x="8728583" y="1283235"/>
              <a:ext cx="10088" cy="10962"/>
            </a:xfrm>
            <a:custGeom>
              <a:avLst/>
              <a:gdLst>
                <a:gd name="connsiteX0" fmla="*/ 6389 w 10088"/>
                <a:gd name="connsiteY0" fmla="*/ 0 h 10962"/>
                <a:gd name="connsiteX1" fmla="*/ 1009 w 10088"/>
                <a:gd name="connsiteY1" fmla="*/ 13520 h 10962"/>
                <a:gd name="connsiteX2" fmla="*/ 10761 w 10088"/>
                <a:gd name="connsiteY2" fmla="*/ 4385 h 10962"/>
                <a:gd name="connsiteX3" fmla="*/ 6389 w 10088"/>
                <a:gd name="connsiteY3" fmla="*/ 0 h 10962"/>
              </a:gdLst>
              <a:ahLst/>
              <a:cxnLst>
                <a:cxn ang="0">
                  <a:pos x="connsiteX0" y="connsiteY0"/>
                </a:cxn>
                <a:cxn ang="0">
                  <a:pos x="connsiteX1" y="connsiteY1"/>
                </a:cxn>
                <a:cxn ang="0">
                  <a:pos x="connsiteX2" y="connsiteY2"/>
                </a:cxn>
                <a:cxn ang="0">
                  <a:pos x="connsiteX3" y="connsiteY3"/>
                </a:cxn>
              </a:cxnLst>
              <a:rect l="l" t="t" r="r" b="b"/>
              <a:pathLst>
                <a:path w="10088" h="10962">
                  <a:moveTo>
                    <a:pt x="6389" y="0"/>
                  </a:moveTo>
                  <a:cubicBezTo>
                    <a:pt x="2354" y="4750"/>
                    <a:pt x="-2018" y="13520"/>
                    <a:pt x="1009" y="13520"/>
                  </a:cubicBezTo>
                  <a:cubicBezTo>
                    <a:pt x="4708" y="13520"/>
                    <a:pt x="9079" y="8770"/>
                    <a:pt x="10761" y="4385"/>
                  </a:cubicBezTo>
                  <a:cubicBezTo>
                    <a:pt x="9079" y="2923"/>
                    <a:pt x="7734" y="1827"/>
                    <a:pt x="6389"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98" name="Freeform: Shape 197">
              <a:extLst>
                <a:ext uri="{FF2B5EF4-FFF2-40B4-BE49-F238E27FC236}">
                  <a16:creationId xmlns:a16="http://schemas.microsoft.com/office/drawing/2014/main" id="{3DC19CE8-BEF3-45D9-8B9E-50AF2F7EB43C}"/>
                </a:ext>
              </a:extLst>
            </p:cNvPr>
            <p:cNvSpPr/>
            <p:nvPr/>
          </p:nvSpPr>
          <p:spPr>
            <a:xfrm>
              <a:off x="8734431" y="1267712"/>
              <a:ext cx="131150" cy="226553"/>
            </a:xfrm>
            <a:custGeom>
              <a:avLst/>
              <a:gdLst>
                <a:gd name="connsiteX0" fmla="*/ 130682 w 131149"/>
                <a:gd name="connsiteY0" fmla="*/ 163148 h 226553"/>
                <a:gd name="connsiteX1" fmla="*/ 128665 w 131149"/>
                <a:gd name="connsiteY1" fmla="*/ 162417 h 226553"/>
                <a:gd name="connsiteX2" fmla="*/ 118576 w 131149"/>
                <a:gd name="connsiteY2" fmla="*/ 154378 h 226553"/>
                <a:gd name="connsiteX3" fmla="*/ 117567 w 131149"/>
                <a:gd name="connsiteY3" fmla="*/ 155474 h 226553"/>
                <a:gd name="connsiteX4" fmla="*/ 109833 w 131149"/>
                <a:gd name="connsiteY4" fmla="*/ 154378 h 226553"/>
                <a:gd name="connsiteX5" fmla="*/ 109497 w 131149"/>
                <a:gd name="connsiteY5" fmla="*/ 144512 h 226553"/>
                <a:gd name="connsiteX6" fmla="*/ 104453 w 131149"/>
                <a:gd name="connsiteY6" fmla="*/ 134646 h 226553"/>
                <a:gd name="connsiteX7" fmla="*/ 104453 w 131149"/>
                <a:gd name="connsiteY7" fmla="*/ 133550 h 226553"/>
                <a:gd name="connsiteX8" fmla="*/ 96718 w 131149"/>
                <a:gd name="connsiteY8" fmla="*/ 124049 h 226553"/>
                <a:gd name="connsiteX9" fmla="*/ 94700 w 131149"/>
                <a:gd name="connsiteY9" fmla="*/ 118934 h 226553"/>
                <a:gd name="connsiteX10" fmla="*/ 93355 w 131149"/>
                <a:gd name="connsiteY10" fmla="*/ 118203 h 226553"/>
                <a:gd name="connsiteX11" fmla="*/ 85621 w 131149"/>
                <a:gd name="connsiteY11" fmla="*/ 107606 h 226553"/>
                <a:gd name="connsiteX12" fmla="*/ 84948 w 131149"/>
                <a:gd name="connsiteY12" fmla="*/ 102856 h 226553"/>
                <a:gd name="connsiteX13" fmla="*/ 83939 w 131149"/>
                <a:gd name="connsiteY13" fmla="*/ 98836 h 226553"/>
                <a:gd name="connsiteX14" fmla="*/ 75532 w 131149"/>
                <a:gd name="connsiteY14" fmla="*/ 84220 h 226553"/>
                <a:gd name="connsiteX15" fmla="*/ 72169 w 131149"/>
                <a:gd name="connsiteY15" fmla="*/ 80931 h 226553"/>
                <a:gd name="connsiteX16" fmla="*/ 58045 w 131149"/>
                <a:gd name="connsiteY16" fmla="*/ 78373 h 226553"/>
                <a:gd name="connsiteX17" fmla="*/ 61408 w 131149"/>
                <a:gd name="connsiteY17" fmla="*/ 68142 h 226553"/>
                <a:gd name="connsiteX18" fmla="*/ 60399 w 131149"/>
                <a:gd name="connsiteY18" fmla="*/ 62295 h 226553"/>
                <a:gd name="connsiteX19" fmla="*/ 70488 w 131149"/>
                <a:gd name="connsiteY19" fmla="*/ 45852 h 226553"/>
                <a:gd name="connsiteX20" fmla="*/ 73851 w 131149"/>
                <a:gd name="connsiteY20" fmla="*/ 41467 h 226553"/>
                <a:gd name="connsiteX21" fmla="*/ 74187 w 131149"/>
                <a:gd name="connsiteY21" fmla="*/ 41467 h 226553"/>
                <a:gd name="connsiteX22" fmla="*/ 75532 w 131149"/>
                <a:gd name="connsiteY22" fmla="*/ 34159 h 226553"/>
                <a:gd name="connsiteX23" fmla="*/ 46612 w 131149"/>
                <a:gd name="connsiteY23" fmla="*/ 32697 h 226553"/>
                <a:gd name="connsiteX24" fmla="*/ 41231 w 131149"/>
                <a:gd name="connsiteY24" fmla="*/ 26851 h 226553"/>
                <a:gd name="connsiteX25" fmla="*/ 53001 w 131149"/>
                <a:gd name="connsiteY25" fmla="*/ 11869 h 226553"/>
                <a:gd name="connsiteX26" fmla="*/ 55355 w 131149"/>
                <a:gd name="connsiteY26" fmla="*/ 907 h 226553"/>
                <a:gd name="connsiteX27" fmla="*/ 48293 w 131149"/>
                <a:gd name="connsiteY27" fmla="*/ 8215 h 226553"/>
                <a:gd name="connsiteX28" fmla="*/ 31479 w 131149"/>
                <a:gd name="connsiteY28" fmla="*/ 8580 h 226553"/>
                <a:gd name="connsiteX29" fmla="*/ 29125 w 131149"/>
                <a:gd name="connsiteY29" fmla="*/ 8580 h 226553"/>
                <a:gd name="connsiteX30" fmla="*/ 22063 w 131149"/>
                <a:gd name="connsiteY30" fmla="*/ 19542 h 226553"/>
                <a:gd name="connsiteX31" fmla="*/ 21727 w 131149"/>
                <a:gd name="connsiteY31" fmla="*/ 23927 h 226553"/>
                <a:gd name="connsiteX32" fmla="*/ 14665 w 131149"/>
                <a:gd name="connsiteY32" fmla="*/ 36351 h 226553"/>
                <a:gd name="connsiteX33" fmla="*/ 10630 w 131149"/>
                <a:gd name="connsiteY33" fmla="*/ 41467 h 226553"/>
                <a:gd name="connsiteX34" fmla="*/ 1214 w 131149"/>
                <a:gd name="connsiteY34" fmla="*/ 37447 h 226553"/>
                <a:gd name="connsiteX35" fmla="*/ 12647 w 131149"/>
                <a:gd name="connsiteY35" fmla="*/ 48410 h 226553"/>
                <a:gd name="connsiteX36" fmla="*/ 6931 w 131149"/>
                <a:gd name="connsiteY36" fmla="*/ 61930 h 226553"/>
                <a:gd name="connsiteX37" fmla="*/ 15338 w 131149"/>
                <a:gd name="connsiteY37" fmla="*/ 71796 h 226553"/>
                <a:gd name="connsiteX38" fmla="*/ 2559 w 131149"/>
                <a:gd name="connsiteY38" fmla="*/ 83123 h 226553"/>
                <a:gd name="connsiteX39" fmla="*/ 13656 w 131149"/>
                <a:gd name="connsiteY39" fmla="*/ 78373 h 226553"/>
                <a:gd name="connsiteX40" fmla="*/ 20046 w 131149"/>
                <a:gd name="connsiteY40" fmla="*/ 89335 h 226553"/>
                <a:gd name="connsiteX41" fmla="*/ 29125 w 131149"/>
                <a:gd name="connsiteY41" fmla="*/ 75084 h 226553"/>
                <a:gd name="connsiteX42" fmla="*/ 30134 w 131149"/>
                <a:gd name="connsiteY42" fmla="*/ 87874 h 226553"/>
                <a:gd name="connsiteX43" fmla="*/ 24754 w 131149"/>
                <a:gd name="connsiteY43" fmla="*/ 106144 h 226553"/>
                <a:gd name="connsiteX44" fmla="*/ 47285 w 131149"/>
                <a:gd name="connsiteY44" fmla="*/ 103586 h 226553"/>
                <a:gd name="connsiteX45" fmla="*/ 51320 w 131149"/>
                <a:gd name="connsiteY45" fmla="*/ 109068 h 226553"/>
                <a:gd name="connsiteX46" fmla="*/ 54010 w 131149"/>
                <a:gd name="connsiteY46" fmla="*/ 120395 h 226553"/>
                <a:gd name="connsiteX47" fmla="*/ 58045 w 131149"/>
                <a:gd name="connsiteY47" fmla="*/ 126973 h 226553"/>
                <a:gd name="connsiteX48" fmla="*/ 56700 w 131149"/>
                <a:gd name="connsiteY48" fmla="*/ 143416 h 226553"/>
                <a:gd name="connsiteX49" fmla="*/ 40895 w 131149"/>
                <a:gd name="connsiteY49" fmla="*/ 144147 h 226553"/>
                <a:gd name="connsiteX50" fmla="*/ 36187 w 131149"/>
                <a:gd name="connsiteY50" fmla="*/ 147070 h 226553"/>
                <a:gd name="connsiteX51" fmla="*/ 31479 w 131149"/>
                <a:gd name="connsiteY51" fmla="*/ 158398 h 226553"/>
                <a:gd name="connsiteX52" fmla="*/ 40559 w 131149"/>
                <a:gd name="connsiteY52" fmla="*/ 165340 h 226553"/>
                <a:gd name="connsiteX53" fmla="*/ 25426 w 131149"/>
                <a:gd name="connsiteY53" fmla="*/ 177764 h 226553"/>
                <a:gd name="connsiteX54" fmla="*/ 31479 w 131149"/>
                <a:gd name="connsiteY54" fmla="*/ 185438 h 226553"/>
                <a:gd name="connsiteX55" fmla="*/ 40559 w 131149"/>
                <a:gd name="connsiteY55" fmla="*/ 187996 h 226553"/>
                <a:gd name="connsiteX56" fmla="*/ 57037 w 131149"/>
                <a:gd name="connsiteY56" fmla="*/ 190554 h 226553"/>
                <a:gd name="connsiteX57" fmla="*/ 58382 w 131149"/>
                <a:gd name="connsiteY57" fmla="*/ 195304 h 226553"/>
                <a:gd name="connsiteX58" fmla="*/ 41231 w 131149"/>
                <a:gd name="connsiteY58" fmla="*/ 197862 h 226553"/>
                <a:gd name="connsiteX59" fmla="*/ 21391 w 131149"/>
                <a:gd name="connsiteY59" fmla="*/ 226729 h 226553"/>
                <a:gd name="connsiteX60" fmla="*/ 32824 w 131149"/>
                <a:gd name="connsiteY60" fmla="*/ 219056 h 226553"/>
                <a:gd name="connsiteX61" fmla="*/ 39886 w 131149"/>
                <a:gd name="connsiteY61" fmla="*/ 219056 h 226553"/>
                <a:gd name="connsiteX62" fmla="*/ 46276 w 131149"/>
                <a:gd name="connsiteY62" fmla="*/ 212478 h 226553"/>
                <a:gd name="connsiteX63" fmla="*/ 59391 w 131149"/>
                <a:gd name="connsiteY63" fmla="*/ 210651 h 226553"/>
                <a:gd name="connsiteX64" fmla="*/ 62081 w 131149"/>
                <a:gd name="connsiteY64" fmla="*/ 211747 h 226553"/>
                <a:gd name="connsiteX65" fmla="*/ 62417 w 131149"/>
                <a:gd name="connsiteY65" fmla="*/ 211747 h 226553"/>
                <a:gd name="connsiteX66" fmla="*/ 74523 w 131149"/>
                <a:gd name="connsiteY66" fmla="*/ 207728 h 226553"/>
                <a:gd name="connsiteX67" fmla="*/ 86966 w 131149"/>
                <a:gd name="connsiteY67" fmla="*/ 211382 h 226553"/>
                <a:gd name="connsiteX68" fmla="*/ 104453 w 131149"/>
                <a:gd name="connsiteY68" fmla="*/ 207728 h 226553"/>
                <a:gd name="connsiteX69" fmla="*/ 125974 w 131149"/>
                <a:gd name="connsiteY69" fmla="*/ 197131 h 226553"/>
                <a:gd name="connsiteX70" fmla="*/ 119249 w 131149"/>
                <a:gd name="connsiteY70" fmla="*/ 193477 h 226553"/>
                <a:gd name="connsiteX71" fmla="*/ 120258 w 131149"/>
                <a:gd name="connsiteY71" fmla="*/ 182515 h 226553"/>
                <a:gd name="connsiteX72" fmla="*/ 133036 w 131149"/>
                <a:gd name="connsiteY72" fmla="*/ 164975 h 226553"/>
                <a:gd name="connsiteX73" fmla="*/ 133036 w 131149"/>
                <a:gd name="connsiteY73" fmla="*/ 164975 h 226553"/>
                <a:gd name="connsiteX74" fmla="*/ 130682 w 131149"/>
                <a:gd name="connsiteY74" fmla="*/ 163148 h 22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31149" h="226553">
                  <a:moveTo>
                    <a:pt x="130682" y="163148"/>
                  </a:moveTo>
                  <a:cubicBezTo>
                    <a:pt x="130010" y="162783"/>
                    <a:pt x="129337" y="162783"/>
                    <a:pt x="128665" y="162417"/>
                  </a:cubicBezTo>
                  <a:cubicBezTo>
                    <a:pt x="124293" y="161321"/>
                    <a:pt x="120930" y="158032"/>
                    <a:pt x="118576" y="154378"/>
                  </a:cubicBezTo>
                  <a:cubicBezTo>
                    <a:pt x="118240" y="154744"/>
                    <a:pt x="117567" y="155109"/>
                    <a:pt x="117567" y="155474"/>
                  </a:cubicBezTo>
                  <a:cubicBezTo>
                    <a:pt x="115886" y="159859"/>
                    <a:pt x="112523" y="159128"/>
                    <a:pt x="109833" y="154378"/>
                  </a:cubicBezTo>
                  <a:cubicBezTo>
                    <a:pt x="107143" y="149628"/>
                    <a:pt x="112187" y="144878"/>
                    <a:pt x="109497" y="144512"/>
                  </a:cubicBezTo>
                  <a:cubicBezTo>
                    <a:pt x="106806" y="144147"/>
                    <a:pt x="103780" y="137204"/>
                    <a:pt x="104453" y="134646"/>
                  </a:cubicBezTo>
                  <a:cubicBezTo>
                    <a:pt x="104453" y="134281"/>
                    <a:pt x="104453" y="133915"/>
                    <a:pt x="104453" y="133550"/>
                  </a:cubicBezTo>
                  <a:cubicBezTo>
                    <a:pt x="101426" y="130627"/>
                    <a:pt x="99072" y="127338"/>
                    <a:pt x="96718" y="124049"/>
                  </a:cubicBezTo>
                  <a:cubicBezTo>
                    <a:pt x="95709" y="122588"/>
                    <a:pt x="95036" y="120761"/>
                    <a:pt x="94700" y="118934"/>
                  </a:cubicBezTo>
                  <a:lnTo>
                    <a:pt x="93355" y="118203"/>
                  </a:lnTo>
                  <a:cubicBezTo>
                    <a:pt x="89320" y="116010"/>
                    <a:pt x="86966" y="111991"/>
                    <a:pt x="85621" y="107606"/>
                  </a:cubicBezTo>
                  <a:cubicBezTo>
                    <a:pt x="85284" y="106144"/>
                    <a:pt x="84948" y="104317"/>
                    <a:pt x="84948" y="102856"/>
                  </a:cubicBezTo>
                  <a:cubicBezTo>
                    <a:pt x="84612" y="101394"/>
                    <a:pt x="84276" y="99932"/>
                    <a:pt x="83939" y="98836"/>
                  </a:cubicBezTo>
                  <a:cubicBezTo>
                    <a:pt x="79231" y="95913"/>
                    <a:pt x="75869" y="90432"/>
                    <a:pt x="75532" y="84220"/>
                  </a:cubicBezTo>
                  <a:cubicBezTo>
                    <a:pt x="74523" y="83489"/>
                    <a:pt x="73178" y="82758"/>
                    <a:pt x="72169" y="80931"/>
                  </a:cubicBezTo>
                  <a:cubicBezTo>
                    <a:pt x="68134" y="75084"/>
                    <a:pt x="61408" y="78008"/>
                    <a:pt x="58045" y="78373"/>
                  </a:cubicBezTo>
                  <a:cubicBezTo>
                    <a:pt x="55019" y="78739"/>
                    <a:pt x="57373" y="72527"/>
                    <a:pt x="61408" y="68142"/>
                  </a:cubicBezTo>
                  <a:cubicBezTo>
                    <a:pt x="60736" y="66315"/>
                    <a:pt x="60399" y="64488"/>
                    <a:pt x="60399" y="62295"/>
                  </a:cubicBezTo>
                  <a:cubicBezTo>
                    <a:pt x="60063" y="55352"/>
                    <a:pt x="64771" y="48775"/>
                    <a:pt x="70488" y="45852"/>
                  </a:cubicBezTo>
                  <a:cubicBezTo>
                    <a:pt x="71497" y="44390"/>
                    <a:pt x="72506" y="42929"/>
                    <a:pt x="73851" y="41467"/>
                  </a:cubicBezTo>
                  <a:cubicBezTo>
                    <a:pt x="73851" y="41467"/>
                    <a:pt x="73851" y="41467"/>
                    <a:pt x="74187" y="41467"/>
                  </a:cubicBezTo>
                  <a:cubicBezTo>
                    <a:pt x="74860" y="38178"/>
                    <a:pt x="75532" y="35620"/>
                    <a:pt x="75532" y="34159"/>
                  </a:cubicBezTo>
                  <a:cubicBezTo>
                    <a:pt x="75532" y="29408"/>
                    <a:pt x="51320" y="29774"/>
                    <a:pt x="46612" y="32697"/>
                  </a:cubicBezTo>
                  <a:cubicBezTo>
                    <a:pt x="41904" y="35255"/>
                    <a:pt x="37532" y="28678"/>
                    <a:pt x="41231" y="26851"/>
                  </a:cubicBezTo>
                  <a:cubicBezTo>
                    <a:pt x="45267" y="25024"/>
                    <a:pt x="53338" y="15523"/>
                    <a:pt x="53001" y="11869"/>
                  </a:cubicBezTo>
                  <a:cubicBezTo>
                    <a:pt x="52665" y="8215"/>
                    <a:pt x="58718" y="4561"/>
                    <a:pt x="55355" y="907"/>
                  </a:cubicBezTo>
                  <a:cubicBezTo>
                    <a:pt x="51992" y="-2748"/>
                    <a:pt x="51320" y="5657"/>
                    <a:pt x="48293" y="8215"/>
                  </a:cubicBezTo>
                  <a:cubicBezTo>
                    <a:pt x="45267" y="10773"/>
                    <a:pt x="38541" y="10042"/>
                    <a:pt x="31479" y="8580"/>
                  </a:cubicBezTo>
                  <a:cubicBezTo>
                    <a:pt x="30471" y="8215"/>
                    <a:pt x="29798" y="8215"/>
                    <a:pt x="29125" y="8580"/>
                  </a:cubicBezTo>
                  <a:cubicBezTo>
                    <a:pt x="28116" y="12965"/>
                    <a:pt x="26099" y="16984"/>
                    <a:pt x="22063" y="19542"/>
                  </a:cubicBezTo>
                  <a:cubicBezTo>
                    <a:pt x="21727" y="21369"/>
                    <a:pt x="21727" y="22831"/>
                    <a:pt x="21727" y="23927"/>
                  </a:cubicBezTo>
                  <a:cubicBezTo>
                    <a:pt x="22063" y="29043"/>
                    <a:pt x="13320" y="31966"/>
                    <a:pt x="14665" y="36351"/>
                  </a:cubicBezTo>
                  <a:cubicBezTo>
                    <a:pt x="16010" y="40736"/>
                    <a:pt x="12984" y="44025"/>
                    <a:pt x="10630" y="41467"/>
                  </a:cubicBezTo>
                  <a:cubicBezTo>
                    <a:pt x="8276" y="38909"/>
                    <a:pt x="5922" y="33062"/>
                    <a:pt x="1214" y="37447"/>
                  </a:cubicBezTo>
                  <a:cubicBezTo>
                    <a:pt x="-3494" y="41832"/>
                    <a:pt x="6594" y="47313"/>
                    <a:pt x="12647" y="48410"/>
                  </a:cubicBezTo>
                  <a:cubicBezTo>
                    <a:pt x="18701" y="49140"/>
                    <a:pt x="7940" y="54256"/>
                    <a:pt x="6931" y="61930"/>
                  </a:cubicBezTo>
                  <a:cubicBezTo>
                    <a:pt x="5922" y="69603"/>
                    <a:pt x="14665" y="66315"/>
                    <a:pt x="15338" y="71796"/>
                  </a:cubicBezTo>
                  <a:cubicBezTo>
                    <a:pt x="15674" y="77277"/>
                    <a:pt x="2559" y="78008"/>
                    <a:pt x="2559" y="83123"/>
                  </a:cubicBezTo>
                  <a:cubicBezTo>
                    <a:pt x="2559" y="88239"/>
                    <a:pt x="10294" y="80566"/>
                    <a:pt x="13656" y="78373"/>
                  </a:cubicBezTo>
                  <a:cubicBezTo>
                    <a:pt x="17019" y="76181"/>
                    <a:pt x="11975" y="91163"/>
                    <a:pt x="20046" y="89335"/>
                  </a:cubicBezTo>
                  <a:cubicBezTo>
                    <a:pt x="28453" y="87874"/>
                    <a:pt x="26099" y="74354"/>
                    <a:pt x="29125" y="75084"/>
                  </a:cubicBezTo>
                  <a:cubicBezTo>
                    <a:pt x="32152" y="75450"/>
                    <a:pt x="27780" y="82027"/>
                    <a:pt x="30134" y="87874"/>
                  </a:cubicBezTo>
                  <a:cubicBezTo>
                    <a:pt x="32824" y="93720"/>
                    <a:pt x="24081" y="102125"/>
                    <a:pt x="24754" y="106144"/>
                  </a:cubicBezTo>
                  <a:cubicBezTo>
                    <a:pt x="25090" y="110164"/>
                    <a:pt x="41904" y="110164"/>
                    <a:pt x="47285" y="103586"/>
                  </a:cubicBezTo>
                  <a:cubicBezTo>
                    <a:pt x="52665" y="97009"/>
                    <a:pt x="55019" y="103952"/>
                    <a:pt x="51320" y="109068"/>
                  </a:cubicBezTo>
                  <a:cubicBezTo>
                    <a:pt x="47621" y="113818"/>
                    <a:pt x="49302" y="118568"/>
                    <a:pt x="54010" y="120395"/>
                  </a:cubicBezTo>
                  <a:cubicBezTo>
                    <a:pt x="58718" y="122222"/>
                    <a:pt x="60399" y="122953"/>
                    <a:pt x="58045" y="126973"/>
                  </a:cubicBezTo>
                  <a:cubicBezTo>
                    <a:pt x="56028" y="131357"/>
                    <a:pt x="57709" y="139396"/>
                    <a:pt x="56700" y="143416"/>
                  </a:cubicBezTo>
                  <a:cubicBezTo>
                    <a:pt x="55692" y="147435"/>
                    <a:pt x="41231" y="147070"/>
                    <a:pt x="40895" y="144147"/>
                  </a:cubicBezTo>
                  <a:cubicBezTo>
                    <a:pt x="40559" y="141589"/>
                    <a:pt x="34506" y="143416"/>
                    <a:pt x="36187" y="147070"/>
                  </a:cubicBezTo>
                  <a:cubicBezTo>
                    <a:pt x="37869" y="150724"/>
                    <a:pt x="31143" y="154744"/>
                    <a:pt x="31479" y="158398"/>
                  </a:cubicBezTo>
                  <a:cubicBezTo>
                    <a:pt x="31816" y="162052"/>
                    <a:pt x="40559" y="160956"/>
                    <a:pt x="40559" y="165340"/>
                  </a:cubicBezTo>
                  <a:cubicBezTo>
                    <a:pt x="40895" y="169725"/>
                    <a:pt x="34170" y="174841"/>
                    <a:pt x="25426" y="177764"/>
                  </a:cubicBezTo>
                  <a:cubicBezTo>
                    <a:pt x="16683" y="180688"/>
                    <a:pt x="27108" y="188727"/>
                    <a:pt x="31479" y="185438"/>
                  </a:cubicBezTo>
                  <a:cubicBezTo>
                    <a:pt x="35515" y="181784"/>
                    <a:pt x="34842" y="187996"/>
                    <a:pt x="40559" y="187996"/>
                  </a:cubicBezTo>
                  <a:cubicBezTo>
                    <a:pt x="46612" y="187996"/>
                    <a:pt x="50311" y="193842"/>
                    <a:pt x="57037" y="190554"/>
                  </a:cubicBezTo>
                  <a:cubicBezTo>
                    <a:pt x="63762" y="187630"/>
                    <a:pt x="63426" y="190554"/>
                    <a:pt x="58382" y="195304"/>
                  </a:cubicBezTo>
                  <a:cubicBezTo>
                    <a:pt x="53338" y="200054"/>
                    <a:pt x="45603" y="194939"/>
                    <a:pt x="41231" y="197862"/>
                  </a:cubicBezTo>
                  <a:cubicBezTo>
                    <a:pt x="36524" y="200785"/>
                    <a:pt x="17692" y="221613"/>
                    <a:pt x="21391" y="226729"/>
                  </a:cubicBezTo>
                  <a:cubicBezTo>
                    <a:pt x="23408" y="229652"/>
                    <a:pt x="26099" y="222344"/>
                    <a:pt x="32824" y="219056"/>
                  </a:cubicBezTo>
                  <a:cubicBezTo>
                    <a:pt x="36524" y="217229"/>
                    <a:pt x="38541" y="217959"/>
                    <a:pt x="39886" y="219056"/>
                  </a:cubicBezTo>
                  <a:cubicBezTo>
                    <a:pt x="41231" y="216132"/>
                    <a:pt x="43585" y="213940"/>
                    <a:pt x="46276" y="212478"/>
                  </a:cubicBezTo>
                  <a:cubicBezTo>
                    <a:pt x="49975" y="209920"/>
                    <a:pt x="55355" y="209555"/>
                    <a:pt x="59391" y="210651"/>
                  </a:cubicBezTo>
                  <a:cubicBezTo>
                    <a:pt x="60399" y="211017"/>
                    <a:pt x="61072" y="211382"/>
                    <a:pt x="62081" y="211747"/>
                  </a:cubicBezTo>
                  <a:cubicBezTo>
                    <a:pt x="62417" y="211747"/>
                    <a:pt x="62417" y="211747"/>
                    <a:pt x="62417" y="211747"/>
                  </a:cubicBezTo>
                  <a:cubicBezTo>
                    <a:pt x="67798" y="212844"/>
                    <a:pt x="71833" y="210286"/>
                    <a:pt x="74523" y="207728"/>
                  </a:cubicBezTo>
                  <a:cubicBezTo>
                    <a:pt x="77214" y="205170"/>
                    <a:pt x="84612" y="213209"/>
                    <a:pt x="86966" y="211382"/>
                  </a:cubicBezTo>
                  <a:cubicBezTo>
                    <a:pt x="89320" y="209555"/>
                    <a:pt x="99408" y="207362"/>
                    <a:pt x="104453" y="207728"/>
                  </a:cubicBezTo>
                  <a:cubicBezTo>
                    <a:pt x="109497" y="208093"/>
                    <a:pt x="122612" y="201150"/>
                    <a:pt x="125974" y="197131"/>
                  </a:cubicBezTo>
                  <a:cubicBezTo>
                    <a:pt x="129337" y="193477"/>
                    <a:pt x="123957" y="192381"/>
                    <a:pt x="119249" y="193477"/>
                  </a:cubicBezTo>
                  <a:cubicBezTo>
                    <a:pt x="114541" y="194208"/>
                    <a:pt x="115550" y="187996"/>
                    <a:pt x="120258" y="182515"/>
                  </a:cubicBezTo>
                  <a:cubicBezTo>
                    <a:pt x="124966" y="177034"/>
                    <a:pt x="132700" y="173014"/>
                    <a:pt x="133036" y="164975"/>
                  </a:cubicBezTo>
                  <a:cubicBezTo>
                    <a:pt x="133036" y="164975"/>
                    <a:pt x="133036" y="164975"/>
                    <a:pt x="133036" y="164975"/>
                  </a:cubicBezTo>
                  <a:cubicBezTo>
                    <a:pt x="133036" y="164244"/>
                    <a:pt x="131691" y="163513"/>
                    <a:pt x="130682" y="16314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199" name="Freeform: Shape 198">
              <a:extLst>
                <a:ext uri="{FF2B5EF4-FFF2-40B4-BE49-F238E27FC236}">
                  <a16:creationId xmlns:a16="http://schemas.microsoft.com/office/drawing/2014/main" id="{5E252B47-9063-492B-980E-1D03E58BD60E}"/>
                </a:ext>
              </a:extLst>
            </p:cNvPr>
            <p:cNvSpPr/>
            <p:nvPr/>
          </p:nvSpPr>
          <p:spPr>
            <a:xfrm>
              <a:off x="8713425" y="1363402"/>
              <a:ext cx="36991" cy="29233"/>
            </a:xfrm>
            <a:custGeom>
              <a:avLst/>
              <a:gdLst>
                <a:gd name="connsiteX0" fmla="*/ 9104 w 36991"/>
                <a:gd name="connsiteY0" fmla="*/ 5704 h 29232"/>
                <a:gd name="connsiteX1" fmla="*/ 4733 w 36991"/>
                <a:gd name="connsiteY1" fmla="*/ 16301 h 29232"/>
                <a:gd name="connsiteX2" fmla="*/ 1370 w 36991"/>
                <a:gd name="connsiteY2" fmla="*/ 26898 h 29232"/>
                <a:gd name="connsiteX3" fmla="*/ 11122 w 36991"/>
                <a:gd name="connsiteY3" fmla="*/ 29456 h 29232"/>
                <a:gd name="connsiteX4" fmla="*/ 20202 w 36991"/>
                <a:gd name="connsiteY4" fmla="*/ 26167 h 29232"/>
                <a:gd name="connsiteX5" fmla="*/ 25246 w 36991"/>
                <a:gd name="connsiteY5" fmla="*/ 31648 h 29232"/>
                <a:gd name="connsiteX6" fmla="*/ 37352 w 36991"/>
                <a:gd name="connsiteY6" fmla="*/ 22878 h 29232"/>
                <a:gd name="connsiteX7" fmla="*/ 28609 w 36991"/>
                <a:gd name="connsiteY7" fmla="*/ 2415 h 29232"/>
                <a:gd name="connsiteX8" fmla="*/ 9104 w 36991"/>
                <a:gd name="connsiteY8" fmla="*/ 5704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91" h="29232">
                  <a:moveTo>
                    <a:pt x="9104" y="5704"/>
                  </a:moveTo>
                  <a:cubicBezTo>
                    <a:pt x="8095" y="10820"/>
                    <a:pt x="6414" y="14839"/>
                    <a:pt x="4733" y="16301"/>
                  </a:cubicBezTo>
                  <a:cubicBezTo>
                    <a:pt x="2379" y="18493"/>
                    <a:pt x="-2329" y="26167"/>
                    <a:pt x="1370" y="26898"/>
                  </a:cubicBezTo>
                  <a:cubicBezTo>
                    <a:pt x="4733" y="27629"/>
                    <a:pt x="10450" y="34206"/>
                    <a:pt x="11122" y="29456"/>
                  </a:cubicBezTo>
                  <a:cubicBezTo>
                    <a:pt x="11795" y="24705"/>
                    <a:pt x="14149" y="18128"/>
                    <a:pt x="20202" y="26167"/>
                  </a:cubicBezTo>
                  <a:cubicBezTo>
                    <a:pt x="21547" y="27994"/>
                    <a:pt x="23564" y="29821"/>
                    <a:pt x="25246" y="31648"/>
                  </a:cubicBezTo>
                  <a:cubicBezTo>
                    <a:pt x="26255" y="27994"/>
                    <a:pt x="33653" y="27263"/>
                    <a:pt x="37352" y="22878"/>
                  </a:cubicBezTo>
                  <a:cubicBezTo>
                    <a:pt x="42060" y="17397"/>
                    <a:pt x="34998" y="9724"/>
                    <a:pt x="28609" y="2415"/>
                  </a:cubicBezTo>
                  <a:cubicBezTo>
                    <a:pt x="22892" y="-4527"/>
                    <a:pt x="15494" y="5704"/>
                    <a:pt x="9104" y="570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00" name="Freeform: Shape 199">
              <a:extLst>
                <a:ext uri="{FF2B5EF4-FFF2-40B4-BE49-F238E27FC236}">
                  <a16:creationId xmlns:a16="http://schemas.microsoft.com/office/drawing/2014/main" id="{FDE6B418-5AA6-46CA-931D-BEB1D3AA0D01}"/>
                </a:ext>
              </a:extLst>
            </p:cNvPr>
            <p:cNvSpPr/>
            <p:nvPr/>
          </p:nvSpPr>
          <p:spPr>
            <a:xfrm>
              <a:off x="9015925" y="1343266"/>
              <a:ext cx="20177" cy="32887"/>
            </a:xfrm>
            <a:custGeom>
              <a:avLst/>
              <a:gdLst>
                <a:gd name="connsiteX0" fmla="*/ 22373 w 20176"/>
                <a:gd name="connsiteY0" fmla="*/ 1724 h 32886"/>
                <a:gd name="connsiteX1" fmla="*/ 16993 w 20176"/>
                <a:gd name="connsiteY1" fmla="*/ 6109 h 32886"/>
                <a:gd name="connsiteX2" fmla="*/ 11612 w 20176"/>
                <a:gd name="connsiteY2" fmla="*/ 1724 h 32886"/>
                <a:gd name="connsiteX3" fmla="*/ 1524 w 20176"/>
                <a:gd name="connsiteY3" fmla="*/ 6839 h 32886"/>
                <a:gd name="connsiteX4" fmla="*/ 7577 w 20176"/>
                <a:gd name="connsiteY4" fmla="*/ 23648 h 32886"/>
                <a:gd name="connsiteX5" fmla="*/ 3205 w 20176"/>
                <a:gd name="connsiteY5" fmla="*/ 28399 h 32886"/>
                <a:gd name="connsiteX6" fmla="*/ 7241 w 20176"/>
                <a:gd name="connsiteY6" fmla="*/ 36437 h 32886"/>
                <a:gd name="connsiteX7" fmla="*/ 18674 w 20176"/>
                <a:gd name="connsiteY7" fmla="*/ 21456 h 32886"/>
                <a:gd name="connsiteX8" fmla="*/ 22373 w 20176"/>
                <a:gd name="connsiteY8" fmla="*/ 1724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76" h="32886">
                  <a:moveTo>
                    <a:pt x="22373" y="1724"/>
                  </a:moveTo>
                  <a:cubicBezTo>
                    <a:pt x="20355" y="262"/>
                    <a:pt x="19010" y="5378"/>
                    <a:pt x="16993" y="6109"/>
                  </a:cubicBezTo>
                  <a:cubicBezTo>
                    <a:pt x="14975" y="6839"/>
                    <a:pt x="12621" y="-4123"/>
                    <a:pt x="11612" y="1724"/>
                  </a:cubicBezTo>
                  <a:cubicBezTo>
                    <a:pt x="10603" y="7570"/>
                    <a:pt x="6232" y="-834"/>
                    <a:pt x="1524" y="6839"/>
                  </a:cubicBezTo>
                  <a:cubicBezTo>
                    <a:pt x="-3184" y="14513"/>
                    <a:pt x="4214" y="21090"/>
                    <a:pt x="7577" y="23648"/>
                  </a:cubicBezTo>
                  <a:cubicBezTo>
                    <a:pt x="10940" y="26206"/>
                    <a:pt x="7241" y="29495"/>
                    <a:pt x="3205" y="28399"/>
                  </a:cubicBezTo>
                  <a:cubicBezTo>
                    <a:pt x="-830" y="27302"/>
                    <a:pt x="1524" y="35341"/>
                    <a:pt x="7241" y="36437"/>
                  </a:cubicBezTo>
                  <a:cubicBezTo>
                    <a:pt x="12957" y="37534"/>
                    <a:pt x="19347" y="24379"/>
                    <a:pt x="18674" y="21456"/>
                  </a:cubicBezTo>
                  <a:cubicBezTo>
                    <a:pt x="18002" y="18167"/>
                    <a:pt x="24391" y="3185"/>
                    <a:pt x="22373" y="172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01" name="Freeform: Shape 200">
              <a:extLst>
                <a:ext uri="{FF2B5EF4-FFF2-40B4-BE49-F238E27FC236}">
                  <a16:creationId xmlns:a16="http://schemas.microsoft.com/office/drawing/2014/main" id="{6DFD9FA0-6DF0-4B0B-B39F-F3F8CC88462F}"/>
                </a:ext>
              </a:extLst>
            </p:cNvPr>
            <p:cNvSpPr/>
            <p:nvPr/>
          </p:nvSpPr>
          <p:spPr>
            <a:xfrm>
              <a:off x="8970033" y="1298714"/>
              <a:ext cx="40354" cy="76736"/>
            </a:xfrm>
            <a:custGeom>
              <a:avLst/>
              <a:gdLst>
                <a:gd name="connsiteX0" fmla="*/ 33292 w 40353"/>
                <a:gd name="connsiteY0" fmla="*/ 29467 h 76735"/>
                <a:gd name="connsiteX1" fmla="*/ 32956 w 40353"/>
                <a:gd name="connsiteY1" fmla="*/ 16678 h 76735"/>
                <a:gd name="connsiteX2" fmla="*/ 34637 w 40353"/>
                <a:gd name="connsiteY2" fmla="*/ 965 h 76735"/>
                <a:gd name="connsiteX3" fmla="*/ 23203 w 40353"/>
                <a:gd name="connsiteY3" fmla="*/ 8273 h 76735"/>
                <a:gd name="connsiteX4" fmla="*/ 14124 w 40353"/>
                <a:gd name="connsiteY4" fmla="*/ 14120 h 76735"/>
                <a:gd name="connsiteX5" fmla="*/ 14796 w 40353"/>
                <a:gd name="connsiteY5" fmla="*/ 22159 h 76735"/>
                <a:gd name="connsiteX6" fmla="*/ 5717 w 40353"/>
                <a:gd name="connsiteY6" fmla="*/ 16678 h 76735"/>
                <a:gd name="connsiteX7" fmla="*/ 0 w 40353"/>
                <a:gd name="connsiteY7" fmla="*/ 24717 h 76735"/>
                <a:gd name="connsiteX8" fmla="*/ 2018 w 40353"/>
                <a:gd name="connsiteY8" fmla="*/ 32756 h 76735"/>
                <a:gd name="connsiteX9" fmla="*/ 3699 w 40353"/>
                <a:gd name="connsiteY9" fmla="*/ 57969 h 76735"/>
                <a:gd name="connsiteX10" fmla="*/ 4035 w 40353"/>
                <a:gd name="connsiteY10" fmla="*/ 64181 h 76735"/>
                <a:gd name="connsiteX11" fmla="*/ 4035 w 40353"/>
                <a:gd name="connsiteY11" fmla="*/ 67104 h 76735"/>
                <a:gd name="connsiteX12" fmla="*/ 6389 w 40353"/>
                <a:gd name="connsiteY12" fmla="*/ 75143 h 76735"/>
                <a:gd name="connsiteX13" fmla="*/ 20513 w 40353"/>
                <a:gd name="connsiteY13" fmla="*/ 76605 h 76735"/>
                <a:gd name="connsiteX14" fmla="*/ 26230 w 40353"/>
                <a:gd name="connsiteY14" fmla="*/ 76605 h 76735"/>
                <a:gd name="connsiteX15" fmla="*/ 19841 w 40353"/>
                <a:gd name="connsiteY15" fmla="*/ 66739 h 76735"/>
                <a:gd name="connsiteX16" fmla="*/ 27911 w 40353"/>
                <a:gd name="connsiteY16" fmla="*/ 68566 h 76735"/>
                <a:gd name="connsiteX17" fmla="*/ 39009 w 40353"/>
                <a:gd name="connsiteY17" fmla="*/ 68200 h 76735"/>
                <a:gd name="connsiteX18" fmla="*/ 33628 w 40353"/>
                <a:gd name="connsiteY18" fmla="*/ 56872 h 76735"/>
                <a:gd name="connsiteX19" fmla="*/ 26566 w 40353"/>
                <a:gd name="connsiteY19" fmla="*/ 55776 h 76735"/>
                <a:gd name="connsiteX20" fmla="*/ 30938 w 40353"/>
                <a:gd name="connsiteY20" fmla="*/ 44449 h 76735"/>
                <a:gd name="connsiteX21" fmla="*/ 40690 w 40353"/>
                <a:gd name="connsiteY21" fmla="*/ 38237 h 76735"/>
                <a:gd name="connsiteX22" fmla="*/ 33292 w 40353"/>
                <a:gd name="connsiteY22" fmla="*/ 29467 h 7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3" h="76735">
                  <a:moveTo>
                    <a:pt x="33292" y="29467"/>
                  </a:moveTo>
                  <a:cubicBezTo>
                    <a:pt x="30938" y="28005"/>
                    <a:pt x="29929" y="19601"/>
                    <a:pt x="32956" y="16678"/>
                  </a:cubicBezTo>
                  <a:cubicBezTo>
                    <a:pt x="35646" y="14120"/>
                    <a:pt x="36991" y="3523"/>
                    <a:pt x="34637" y="965"/>
                  </a:cubicBezTo>
                  <a:cubicBezTo>
                    <a:pt x="32283" y="-1593"/>
                    <a:pt x="23876" y="965"/>
                    <a:pt x="23203" y="8273"/>
                  </a:cubicBezTo>
                  <a:cubicBezTo>
                    <a:pt x="22531" y="15581"/>
                    <a:pt x="15805" y="12293"/>
                    <a:pt x="14124" y="14120"/>
                  </a:cubicBezTo>
                  <a:cubicBezTo>
                    <a:pt x="12442" y="15581"/>
                    <a:pt x="17823" y="18870"/>
                    <a:pt x="14796" y="22159"/>
                  </a:cubicBezTo>
                  <a:cubicBezTo>
                    <a:pt x="11770" y="25447"/>
                    <a:pt x="10761" y="17408"/>
                    <a:pt x="5717" y="16678"/>
                  </a:cubicBezTo>
                  <a:cubicBezTo>
                    <a:pt x="2354" y="16312"/>
                    <a:pt x="1009" y="20332"/>
                    <a:pt x="0" y="24717"/>
                  </a:cubicBezTo>
                  <a:cubicBezTo>
                    <a:pt x="1009" y="27274"/>
                    <a:pt x="1681" y="29832"/>
                    <a:pt x="2018" y="32756"/>
                  </a:cubicBezTo>
                  <a:cubicBezTo>
                    <a:pt x="3363" y="41160"/>
                    <a:pt x="1681" y="49930"/>
                    <a:pt x="3699" y="57969"/>
                  </a:cubicBezTo>
                  <a:cubicBezTo>
                    <a:pt x="4372" y="60161"/>
                    <a:pt x="4372" y="62354"/>
                    <a:pt x="4035" y="64181"/>
                  </a:cubicBezTo>
                  <a:cubicBezTo>
                    <a:pt x="4372" y="65277"/>
                    <a:pt x="4035" y="66008"/>
                    <a:pt x="4035" y="67104"/>
                  </a:cubicBezTo>
                  <a:cubicBezTo>
                    <a:pt x="3363" y="69662"/>
                    <a:pt x="4708" y="72585"/>
                    <a:pt x="6389" y="75143"/>
                  </a:cubicBezTo>
                  <a:cubicBezTo>
                    <a:pt x="12442" y="75143"/>
                    <a:pt x="18159" y="75874"/>
                    <a:pt x="20513" y="76605"/>
                  </a:cubicBezTo>
                  <a:cubicBezTo>
                    <a:pt x="21522" y="76970"/>
                    <a:pt x="23540" y="76970"/>
                    <a:pt x="26230" y="76605"/>
                  </a:cubicBezTo>
                  <a:cubicBezTo>
                    <a:pt x="24212" y="72585"/>
                    <a:pt x="19504" y="69662"/>
                    <a:pt x="19841" y="66739"/>
                  </a:cubicBezTo>
                  <a:cubicBezTo>
                    <a:pt x="20177" y="63084"/>
                    <a:pt x="24549" y="65277"/>
                    <a:pt x="27911" y="68566"/>
                  </a:cubicBezTo>
                  <a:cubicBezTo>
                    <a:pt x="31274" y="71854"/>
                    <a:pt x="38336" y="72220"/>
                    <a:pt x="39009" y="68200"/>
                  </a:cubicBezTo>
                  <a:cubicBezTo>
                    <a:pt x="39345" y="65642"/>
                    <a:pt x="38000" y="54315"/>
                    <a:pt x="33628" y="56872"/>
                  </a:cubicBezTo>
                  <a:cubicBezTo>
                    <a:pt x="29256" y="59430"/>
                    <a:pt x="28248" y="58334"/>
                    <a:pt x="26566" y="55776"/>
                  </a:cubicBezTo>
                  <a:cubicBezTo>
                    <a:pt x="24885" y="53218"/>
                    <a:pt x="29929" y="48834"/>
                    <a:pt x="30938" y="44449"/>
                  </a:cubicBezTo>
                  <a:cubicBezTo>
                    <a:pt x="31947" y="40064"/>
                    <a:pt x="39681" y="41891"/>
                    <a:pt x="40690" y="38237"/>
                  </a:cubicBezTo>
                  <a:cubicBezTo>
                    <a:pt x="42035" y="34583"/>
                    <a:pt x="35646" y="30928"/>
                    <a:pt x="33292" y="2946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02" name="Freeform: Shape 201">
              <a:extLst>
                <a:ext uri="{FF2B5EF4-FFF2-40B4-BE49-F238E27FC236}">
                  <a16:creationId xmlns:a16="http://schemas.microsoft.com/office/drawing/2014/main" id="{37CA58C3-3102-4F21-8B6F-34C50F472876}"/>
                </a:ext>
              </a:extLst>
            </p:cNvPr>
            <p:cNvSpPr/>
            <p:nvPr/>
          </p:nvSpPr>
          <p:spPr>
            <a:xfrm>
              <a:off x="9119840" y="1294928"/>
              <a:ext cx="13451" cy="21925"/>
            </a:xfrm>
            <a:custGeom>
              <a:avLst/>
              <a:gdLst>
                <a:gd name="connsiteX0" fmla="*/ 11272 w 13451"/>
                <a:gd name="connsiteY0" fmla="*/ 0 h 21924"/>
                <a:gd name="connsiteX1" fmla="*/ 511 w 13451"/>
                <a:gd name="connsiteY1" fmla="*/ 23752 h 21924"/>
                <a:gd name="connsiteX2" fmla="*/ 11272 w 13451"/>
                <a:gd name="connsiteY2" fmla="*/ 0 h 21924"/>
              </a:gdLst>
              <a:ahLst/>
              <a:cxnLst>
                <a:cxn ang="0">
                  <a:pos x="connsiteX0" y="connsiteY0"/>
                </a:cxn>
                <a:cxn ang="0">
                  <a:pos x="connsiteX1" y="connsiteY1"/>
                </a:cxn>
                <a:cxn ang="0">
                  <a:pos x="connsiteX2" y="connsiteY2"/>
                </a:cxn>
              </a:cxnLst>
              <a:rect l="l" t="t" r="r" b="b"/>
              <a:pathLst>
                <a:path w="13451" h="21924">
                  <a:moveTo>
                    <a:pt x="11272" y="0"/>
                  </a:moveTo>
                  <a:cubicBezTo>
                    <a:pt x="2529" y="365"/>
                    <a:pt x="-1507" y="20463"/>
                    <a:pt x="511" y="23752"/>
                  </a:cubicBezTo>
                  <a:cubicBezTo>
                    <a:pt x="2192" y="26675"/>
                    <a:pt x="20015" y="0"/>
                    <a:pt x="11272"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03" name="Freeform: Shape 202">
              <a:extLst>
                <a:ext uri="{FF2B5EF4-FFF2-40B4-BE49-F238E27FC236}">
                  <a16:creationId xmlns:a16="http://schemas.microsoft.com/office/drawing/2014/main" id="{710C80C2-5896-4698-9C3D-C6603F314254}"/>
                </a:ext>
              </a:extLst>
            </p:cNvPr>
            <p:cNvSpPr/>
            <p:nvPr/>
          </p:nvSpPr>
          <p:spPr>
            <a:xfrm>
              <a:off x="9016404" y="965444"/>
              <a:ext cx="191681" cy="394641"/>
            </a:xfrm>
            <a:custGeom>
              <a:avLst/>
              <a:gdLst>
                <a:gd name="connsiteX0" fmla="*/ 192389 w 191680"/>
                <a:gd name="connsiteY0" fmla="*/ 91603 h 394641"/>
                <a:gd name="connsiteX1" fmla="*/ 189362 w 191680"/>
                <a:gd name="connsiteY1" fmla="*/ 82102 h 394641"/>
                <a:gd name="connsiteX2" fmla="*/ 190035 w 191680"/>
                <a:gd name="connsiteY2" fmla="*/ 66389 h 394641"/>
                <a:gd name="connsiteX3" fmla="*/ 186336 w 191680"/>
                <a:gd name="connsiteY3" fmla="*/ 49946 h 394641"/>
                <a:gd name="connsiteX4" fmla="*/ 185663 w 191680"/>
                <a:gd name="connsiteY4" fmla="*/ 32406 h 394641"/>
                <a:gd name="connsiteX5" fmla="*/ 163469 w 191680"/>
                <a:gd name="connsiteY5" fmla="*/ 16694 h 394641"/>
                <a:gd name="connsiteX6" fmla="*/ 144973 w 191680"/>
                <a:gd name="connsiteY6" fmla="*/ 981 h 394641"/>
                <a:gd name="connsiteX7" fmla="*/ 136230 w 191680"/>
                <a:gd name="connsiteY7" fmla="*/ 14867 h 394641"/>
                <a:gd name="connsiteX8" fmla="*/ 125805 w 191680"/>
                <a:gd name="connsiteY8" fmla="*/ 18156 h 394641"/>
                <a:gd name="connsiteX9" fmla="*/ 109327 w 191680"/>
                <a:gd name="connsiteY9" fmla="*/ 14867 h 394641"/>
                <a:gd name="connsiteX10" fmla="*/ 105628 w 191680"/>
                <a:gd name="connsiteY10" fmla="*/ 28022 h 394641"/>
                <a:gd name="connsiteX11" fmla="*/ 93858 w 191680"/>
                <a:gd name="connsiteY11" fmla="*/ 33137 h 394641"/>
                <a:gd name="connsiteX12" fmla="*/ 82088 w 191680"/>
                <a:gd name="connsiteY12" fmla="*/ 43734 h 394641"/>
                <a:gd name="connsiteX13" fmla="*/ 77717 w 191680"/>
                <a:gd name="connsiteY13" fmla="*/ 56889 h 394641"/>
                <a:gd name="connsiteX14" fmla="*/ 74018 w 191680"/>
                <a:gd name="connsiteY14" fmla="*/ 66389 h 394641"/>
                <a:gd name="connsiteX15" fmla="*/ 65947 w 191680"/>
                <a:gd name="connsiteY15" fmla="*/ 80275 h 394641"/>
                <a:gd name="connsiteX16" fmla="*/ 62920 w 191680"/>
                <a:gd name="connsiteY16" fmla="*/ 90872 h 394641"/>
                <a:gd name="connsiteX17" fmla="*/ 51151 w 191680"/>
                <a:gd name="connsiteY17" fmla="*/ 94161 h 394641"/>
                <a:gd name="connsiteX18" fmla="*/ 50478 w 191680"/>
                <a:gd name="connsiteY18" fmla="*/ 110604 h 394641"/>
                <a:gd name="connsiteX19" fmla="*/ 40053 w 191680"/>
                <a:gd name="connsiteY19" fmla="*/ 133990 h 394641"/>
                <a:gd name="connsiteX20" fmla="*/ 43752 w 191680"/>
                <a:gd name="connsiteY20" fmla="*/ 143491 h 394641"/>
                <a:gd name="connsiteX21" fmla="*/ 43752 w 191680"/>
                <a:gd name="connsiteY21" fmla="*/ 154088 h 394641"/>
                <a:gd name="connsiteX22" fmla="*/ 33327 w 191680"/>
                <a:gd name="connsiteY22" fmla="*/ 154818 h 394641"/>
                <a:gd name="connsiteX23" fmla="*/ 17859 w 191680"/>
                <a:gd name="connsiteY23" fmla="*/ 166877 h 394641"/>
                <a:gd name="connsiteX24" fmla="*/ 16513 w 191680"/>
                <a:gd name="connsiteY24" fmla="*/ 185147 h 394641"/>
                <a:gd name="connsiteX25" fmla="*/ 16513 w 191680"/>
                <a:gd name="connsiteY25" fmla="*/ 203418 h 394641"/>
                <a:gd name="connsiteX26" fmla="*/ 15841 w 191680"/>
                <a:gd name="connsiteY26" fmla="*/ 220957 h 394641"/>
                <a:gd name="connsiteX27" fmla="*/ 26266 w 191680"/>
                <a:gd name="connsiteY27" fmla="*/ 234112 h 394641"/>
                <a:gd name="connsiteX28" fmla="*/ 20213 w 191680"/>
                <a:gd name="connsiteY28" fmla="*/ 243613 h 394641"/>
                <a:gd name="connsiteX29" fmla="*/ 20885 w 191680"/>
                <a:gd name="connsiteY29" fmla="*/ 252383 h 394641"/>
                <a:gd name="connsiteX30" fmla="*/ 21558 w 191680"/>
                <a:gd name="connsiteY30" fmla="*/ 269922 h 394641"/>
                <a:gd name="connsiteX31" fmla="*/ 11133 w 191680"/>
                <a:gd name="connsiteY31" fmla="*/ 274307 h 394641"/>
                <a:gd name="connsiteX32" fmla="*/ 8779 w 191680"/>
                <a:gd name="connsiteY32" fmla="*/ 288923 h 394641"/>
                <a:gd name="connsiteX33" fmla="*/ 5080 w 191680"/>
                <a:gd name="connsiteY33" fmla="*/ 300982 h 394641"/>
                <a:gd name="connsiteX34" fmla="*/ 36 w 191680"/>
                <a:gd name="connsiteY34" fmla="*/ 300251 h 394641"/>
                <a:gd name="connsiteX35" fmla="*/ 36 w 191680"/>
                <a:gd name="connsiteY35" fmla="*/ 302078 h 394641"/>
                <a:gd name="connsiteX36" fmla="*/ 7098 w 191680"/>
                <a:gd name="connsiteY36" fmla="*/ 320349 h 394641"/>
                <a:gd name="connsiteX37" fmla="*/ 12478 w 191680"/>
                <a:gd name="connsiteY37" fmla="*/ 339350 h 394641"/>
                <a:gd name="connsiteX38" fmla="*/ 20213 w 191680"/>
                <a:gd name="connsiteY38" fmla="*/ 355793 h 394641"/>
                <a:gd name="connsiteX39" fmla="*/ 23575 w 191680"/>
                <a:gd name="connsiteY39" fmla="*/ 369679 h 394641"/>
                <a:gd name="connsiteX40" fmla="*/ 27947 w 191680"/>
                <a:gd name="connsiteY40" fmla="*/ 378083 h 394641"/>
                <a:gd name="connsiteX41" fmla="*/ 28283 w 191680"/>
                <a:gd name="connsiteY41" fmla="*/ 393430 h 394641"/>
                <a:gd name="connsiteX42" fmla="*/ 40390 w 191680"/>
                <a:gd name="connsiteY42" fmla="*/ 393065 h 394641"/>
                <a:gd name="connsiteX43" fmla="*/ 46106 w 191680"/>
                <a:gd name="connsiteY43" fmla="*/ 382103 h 394641"/>
                <a:gd name="connsiteX44" fmla="*/ 50814 w 191680"/>
                <a:gd name="connsiteY44" fmla="*/ 376256 h 394641"/>
                <a:gd name="connsiteX45" fmla="*/ 63593 w 191680"/>
                <a:gd name="connsiteY45" fmla="*/ 374795 h 394641"/>
                <a:gd name="connsiteX46" fmla="*/ 72672 w 191680"/>
                <a:gd name="connsiteY46" fmla="*/ 366390 h 394641"/>
                <a:gd name="connsiteX47" fmla="*/ 78053 w 191680"/>
                <a:gd name="connsiteY47" fmla="*/ 368948 h 394641"/>
                <a:gd name="connsiteX48" fmla="*/ 86796 w 191680"/>
                <a:gd name="connsiteY48" fmla="*/ 351774 h 394641"/>
                <a:gd name="connsiteX49" fmla="*/ 81416 w 191680"/>
                <a:gd name="connsiteY49" fmla="*/ 352870 h 394641"/>
                <a:gd name="connsiteX50" fmla="*/ 81080 w 191680"/>
                <a:gd name="connsiteY50" fmla="*/ 340081 h 394641"/>
                <a:gd name="connsiteX51" fmla="*/ 83770 w 191680"/>
                <a:gd name="connsiteY51" fmla="*/ 314137 h 394641"/>
                <a:gd name="connsiteX52" fmla="*/ 92513 w 191680"/>
                <a:gd name="connsiteY52" fmla="*/ 303174 h 394641"/>
                <a:gd name="connsiteX53" fmla="*/ 106637 w 191680"/>
                <a:gd name="connsiteY53" fmla="*/ 287827 h 394641"/>
                <a:gd name="connsiteX54" fmla="*/ 115717 w 191680"/>
                <a:gd name="connsiteY54" fmla="*/ 272845 h 394641"/>
                <a:gd name="connsiteX55" fmla="*/ 100920 w 191680"/>
                <a:gd name="connsiteY55" fmla="*/ 253479 h 394641"/>
                <a:gd name="connsiteX56" fmla="*/ 89823 w 191680"/>
                <a:gd name="connsiteY56" fmla="*/ 249825 h 394641"/>
                <a:gd name="connsiteX57" fmla="*/ 88142 w 191680"/>
                <a:gd name="connsiteY57" fmla="*/ 229362 h 394641"/>
                <a:gd name="connsiteX58" fmla="*/ 93522 w 191680"/>
                <a:gd name="connsiteY58" fmla="*/ 214015 h 394641"/>
                <a:gd name="connsiteX59" fmla="*/ 94195 w 191680"/>
                <a:gd name="connsiteY59" fmla="*/ 197571 h 394641"/>
                <a:gd name="connsiteX60" fmla="*/ 107646 w 191680"/>
                <a:gd name="connsiteY60" fmla="*/ 180762 h 394641"/>
                <a:gd name="connsiteX61" fmla="*/ 114035 w 191680"/>
                <a:gd name="connsiteY61" fmla="*/ 176378 h 394641"/>
                <a:gd name="connsiteX62" fmla="*/ 116389 w 191680"/>
                <a:gd name="connsiteY62" fmla="*/ 174551 h 394641"/>
                <a:gd name="connsiteX63" fmla="*/ 120761 w 191680"/>
                <a:gd name="connsiteY63" fmla="*/ 171993 h 394641"/>
                <a:gd name="connsiteX64" fmla="*/ 125805 w 191680"/>
                <a:gd name="connsiteY64" fmla="*/ 159569 h 394641"/>
                <a:gd name="connsiteX65" fmla="*/ 128159 w 191680"/>
                <a:gd name="connsiteY65" fmla="*/ 157376 h 394641"/>
                <a:gd name="connsiteX66" fmla="*/ 137911 w 191680"/>
                <a:gd name="connsiteY66" fmla="*/ 152626 h 394641"/>
                <a:gd name="connsiteX67" fmla="*/ 140601 w 191680"/>
                <a:gd name="connsiteY67" fmla="*/ 148606 h 394641"/>
                <a:gd name="connsiteX68" fmla="*/ 146991 w 191680"/>
                <a:gd name="connsiteY68" fmla="*/ 144587 h 394641"/>
                <a:gd name="connsiteX69" fmla="*/ 151363 w 191680"/>
                <a:gd name="connsiteY69" fmla="*/ 132163 h 394641"/>
                <a:gd name="connsiteX70" fmla="*/ 153380 w 191680"/>
                <a:gd name="connsiteY70" fmla="*/ 126682 h 394641"/>
                <a:gd name="connsiteX71" fmla="*/ 159433 w 191680"/>
                <a:gd name="connsiteY71" fmla="*/ 111700 h 394641"/>
                <a:gd name="connsiteX72" fmla="*/ 169522 w 191680"/>
                <a:gd name="connsiteY72" fmla="*/ 102200 h 394641"/>
                <a:gd name="connsiteX73" fmla="*/ 186000 w 191680"/>
                <a:gd name="connsiteY73" fmla="*/ 100373 h 394641"/>
                <a:gd name="connsiteX74" fmla="*/ 194407 w 191680"/>
                <a:gd name="connsiteY74" fmla="*/ 100738 h 394641"/>
                <a:gd name="connsiteX75" fmla="*/ 192389 w 191680"/>
                <a:gd name="connsiteY75" fmla="*/ 91603 h 39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91680" h="394641">
                  <a:moveTo>
                    <a:pt x="192389" y="91603"/>
                  </a:moveTo>
                  <a:cubicBezTo>
                    <a:pt x="190035" y="89045"/>
                    <a:pt x="185663" y="82102"/>
                    <a:pt x="189362" y="82102"/>
                  </a:cubicBezTo>
                  <a:cubicBezTo>
                    <a:pt x="193061" y="82102"/>
                    <a:pt x="194407" y="68947"/>
                    <a:pt x="190035" y="66389"/>
                  </a:cubicBezTo>
                  <a:cubicBezTo>
                    <a:pt x="185663" y="63832"/>
                    <a:pt x="190035" y="52504"/>
                    <a:pt x="186336" y="49946"/>
                  </a:cubicBezTo>
                  <a:cubicBezTo>
                    <a:pt x="182637" y="47388"/>
                    <a:pt x="184991" y="38618"/>
                    <a:pt x="185663" y="32406"/>
                  </a:cubicBezTo>
                  <a:cubicBezTo>
                    <a:pt x="186336" y="26195"/>
                    <a:pt x="171539" y="21079"/>
                    <a:pt x="163469" y="16694"/>
                  </a:cubicBezTo>
                  <a:cubicBezTo>
                    <a:pt x="155398" y="12309"/>
                    <a:pt x="151699" y="5366"/>
                    <a:pt x="144973" y="981"/>
                  </a:cubicBezTo>
                  <a:cubicBezTo>
                    <a:pt x="138247" y="-3404"/>
                    <a:pt x="136230" y="7924"/>
                    <a:pt x="136230" y="14867"/>
                  </a:cubicBezTo>
                  <a:cubicBezTo>
                    <a:pt x="136230" y="21810"/>
                    <a:pt x="130177" y="22540"/>
                    <a:pt x="125805" y="18156"/>
                  </a:cubicBezTo>
                  <a:cubicBezTo>
                    <a:pt x="121433" y="13771"/>
                    <a:pt x="116053" y="18156"/>
                    <a:pt x="109327" y="14867"/>
                  </a:cubicBezTo>
                  <a:cubicBezTo>
                    <a:pt x="102602" y="11213"/>
                    <a:pt x="105628" y="22540"/>
                    <a:pt x="105628" y="28022"/>
                  </a:cubicBezTo>
                  <a:cubicBezTo>
                    <a:pt x="105628" y="33137"/>
                    <a:pt x="98230" y="33137"/>
                    <a:pt x="93858" y="33137"/>
                  </a:cubicBezTo>
                  <a:cubicBezTo>
                    <a:pt x="89487" y="33137"/>
                    <a:pt x="82088" y="37522"/>
                    <a:pt x="82088" y="43734"/>
                  </a:cubicBezTo>
                  <a:cubicBezTo>
                    <a:pt x="82088" y="49946"/>
                    <a:pt x="75363" y="53235"/>
                    <a:pt x="77717" y="56889"/>
                  </a:cubicBezTo>
                  <a:cubicBezTo>
                    <a:pt x="80071" y="60178"/>
                    <a:pt x="77044" y="63832"/>
                    <a:pt x="74018" y="66389"/>
                  </a:cubicBezTo>
                  <a:cubicBezTo>
                    <a:pt x="70991" y="68947"/>
                    <a:pt x="67965" y="77717"/>
                    <a:pt x="65947" y="80275"/>
                  </a:cubicBezTo>
                  <a:cubicBezTo>
                    <a:pt x="63593" y="82833"/>
                    <a:pt x="67292" y="87218"/>
                    <a:pt x="62920" y="90872"/>
                  </a:cubicBezTo>
                  <a:cubicBezTo>
                    <a:pt x="58549" y="94161"/>
                    <a:pt x="53168" y="91603"/>
                    <a:pt x="51151" y="94161"/>
                  </a:cubicBezTo>
                  <a:cubicBezTo>
                    <a:pt x="48797" y="96718"/>
                    <a:pt x="51151" y="102930"/>
                    <a:pt x="50478" y="110604"/>
                  </a:cubicBezTo>
                  <a:cubicBezTo>
                    <a:pt x="49805" y="118278"/>
                    <a:pt x="44425" y="127047"/>
                    <a:pt x="40053" y="133990"/>
                  </a:cubicBezTo>
                  <a:cubicBezTo>
                    <a:pt x="35681" y="140933"/>
                    <a:pt x="41398" y="142760"/>
                    <a:pt x="43752" y="143491"/>
                  </a:cubicBezTo>
                  <a:cubicBezTo>
                    <a:pt x="46106" y="144222"/>
                    <a:pt x="46106" y="148606"/>
                    <a:pt x="43752" y="154088"/>
                  </a:cubicBezTo>
                  <a:cubicBezTo>
                    <a:pt x="41398" y="159203"/>
                    <a:pt x="36354" y="155915"/>
                    <a:pt x="33327" y="154818"/>
                  </a:cubicBezTo>
                  <a:cubicBezTo>
                    <a:pt x="30301" y="154088"/>
                    <a:pt x="22230" y="158107"/>
                    <a:pt x="17859" y="166877"/>
                  </a:cubicBezTo>
                  <a:cubicBezTo>
                    <a:pt x="13487" y="175647"/>
                    <a:pt x="14832" y="180762"/>
                    <a:pt x="16513" y="185147"/>
                  </a:cubicBezTo>
                  <a:cubicBezTo>
                    <a:pt x="17859" y="189532"/>
                    <a:pt x="12814" y="194648"/>
                    <a:pt x="16513" y="203418"/>
                  </a:cubicBezTo>
                  <a:cubicBezTo>
                    <a:pt x="20213" y="212188"/>
                    <a:pt x="15168" y="214015"/>
                    <a:pt x="15841" y="220957"/>
                  </a:cubicBezTo>
                  <a:cubicBezTo>
                    <a:pt x="16513" y="227900"/>
                    <a:pt x="25593" y="227169"/>
                    <a:pt x="26266" y="234112"/>
                  </a:cubicBezTo>
                  <a:cubicBezTo>
                    <a:pt x="26938" y="241055"/>
                    <a:pt x="23239" y="243613"/>
                    <a:pt x="20213" y="243613"/>
                  </a:cubicBezTo>
                  <a:cubicBezTo>
                    <a:pt x="17186" y="243613"/>
                    <a:pt x="17859" y="250556"/>
                    <a:pt x="20885" y="252383"/>
                  </a:cubicBezTo>
                  <a:cubicBezTo>
                    <a:pt x="23912" y="254210"/>
                    <a:pt x="23239" y="266268"/>
                    <a:pt x="21558" y="269922"/>
                  </a:cubicBezTo>
                  <a:cubicBezTo>
                    <a:pt x="20213" y="273576"/>
                    <a:pt x="10460" y="269922"/>
                    <a:pt x="11133" y="274307"/>
                  </a:cubicBezTo>
                  <a:cubicBezTo>
                    <a:pt x="11806" y="278692"/>
                    <a:pt x="8779" y="285635"/>
                    <a:pt x="8779" y="288923"/>
                  </a:cubicBezTo>
                  <a:cubicBezTo>
                    <a:pt x="8779" y="292578"/>
                    <a:pt x="8106" y="303540"/>
                    <a:pt x="5080" y="300982"/>
                  </a:cubicBezTo>
                  <a:cubicBezTo>
                    <a:pt x="4071" y="299886"/>
                    <a:pt x="2053" y="299886"/>
                    <a:pt x="36" y="300251"/>
                  </a:cubicBezTo>
                  <a:cubicBezTo>
                    <a:pt x="36" y="300617"/>
                    <a:pt x="36" y="301347"/>
                    <a:pt x="36" y="302078"/>
                  </a:cubicBezTo>
                  <a:cubicBezTo>
                    <a:pt x="-301" y="309021"/>
                    <a:pt x="1717" y="315598"/>
                    <a:pt x="7098" y="320349"/>
                  </a:cubicBezTo>
                  <a:cubicBezTo>
                    <a:pt x="12142" y="325099"/>
                    <a:pt x="8106" y="332407"/>
                    <a:pt x="12478" y="339350"/>
                  </a:cubicBezTo>
                  <a:cubicBezTo>
                    <a:pt x="16850" y="346293"/>
                    <a:pt x="15505" y="351043"/>
                    <a:pt x="20213" y="355793"/>
                  </a:cubicBezTo>
                  <a:cubicBezTo>
                    <a:pt x="24920" y="360544"/>
                    <a:pt x="25593" y="363467"/>
                    <a:pt x="23575" y="369679"/>
                  </a:cubicBezTo>
                  <a:cubicBezTo>
                    <a:pt x="21558" y="375891"/>
                    <a:pt x="27611" y="374429"/>
                    <a:pt x="27947" y="378083"/>
                  </a:cubicBezTo>
                  <a:cubicBezTo>
                    <a:pt x="28283" y="381737"/>
                    <a:pt x="26602" y="389776"/>
                    <a:pt x="28283" y="393430"/>
                  </a:cubicBezTo>
                  <a:cubicBezTo>
                    <a:pt x="29965" y="397084"/>
                    <a:pt x="32991" y="393430"/>
                    <a:pt x="40390" y="393065"/>
                  </a:cubicBezTo>
                  <a:cubicBezTo>
                    <a:pt x="47788" y="392700"/>
                    <a:pt x="45770" y="387218"/>
                    <a:pt x="46106" y="382103"/>
                  </a:cubicBezTo>
                  <a:cubicBezTo>
                    <a:pt x="46443" y="376987"/>
                    <a:pt x="50142" y="379545"/>
                    <a:pt x="50814" y="376256"/>
                  </a:cubicBezTo>
                  <a:cubicBezTo>
                    <a:pt x="51823" y="372967"/>
                    <a:pt x="58549" y="372237"/>
                    <a:pt x="63593" y="374795"/>
                  </a:cubicBezTo>
                  <a:cubicBezTo>
                    <a:pt x="68973" y="377352"/>
                    <a:pt x="71664" y="372967"/>
                    <a:pt x="72672" y="366390"/>
                  </a:cubicBezTo>
                  <a:cubicBezTo>
                    <a:pt x="73681" y="359813"/>
                    <a:pt x="76708" y="367852"/>
                    <a:pt x="78053" y="368948"/>
                  </a:cubicBezTo>
                  <a:cubicBezTo>
                    <a:pt x="79735" y="370410"/>
                    <a:pt x="84442" y="359082"/>
                    <a:pt x="86796" y="351774"/>
                  </a:cubicBezTo>
                  <a:cubicBezTo>
                    <a:pt x="89150" y="344466"/>
                    <a:pt x="86460" y="345927"/>
                    <a:pt x="81416" y="352870"/>
                  </a:cubicBezTo>
                  <a:cubicBezTo>
                    <a:pt x="76035" y="359813"/>
                    <a:pt x="79062" y="345927"/>
                    <a:pt x="81080" y="340081"/>
                  </a:cubicBezTo>
                  <a:cubicBezTo>
                    <a:pt x="83097" y="334234"/>
                    <a:pt x="82761" y="317791"/>
                    <a:pt x="83770" y="314137"/>
                  </a:cubicBezTo>
                  <a:cubicBezTo>
                    <a:pt x="84442" y="310483"/>
                    <a:pt x="85788" y="304636"/>
                    <a:pt x="92513" y="303174"/>
                  </a:cubicBezTo>
                  <a:cubicBezTo>
                    <a:pt x="99239" y="301713"/>
                    <a:pt x="107982" y="291847"/>
                    <a:pt x="106637" y="287827"/>
                  </a:cubicBezTo>
                  <a:cubicBezTo>
                    <a:pt x="105292" y="283808"/>
                    <a:pt x="115717" y="276865"/>
                    <a:pt x="115717" y="272845"/>
                  </a:cubicBezTo>
                  <a:cubicBezTo>
                    <a:pt x="115717" y="268826"/>
                    <a:pt x="104619" y="256402"/>
                    <a:pt x="100920" y="253479"/>
                  </a:cubicBezTo>
                  <a:cubicBezTo>
                    <a:pt x="97221" y="250921"/>
                    <a:pt x="89150" y="252748"/>
                    <a:pt x="89823" y="249825"/>
                  </a:cubicBezTo>
                  <a:cubicBezTo>
                    <a:pt x="90495" y="246901"/>
                    <a:pt x="88814" y="235208"/>
                    <a:pt x="88142" y="229362"/>
                  </a:cubicBezTo>
                  <a:cubicBezTo>
                    <a:pt x="87469" y="224246"/>
                    <a:pt x="92177" y="219130"/>
                    <a:pt x="93522" y="214015"/>
                  </a:cubicBezTo>
                  <a:cubicBezTo>
                    <a:pt x="91168" y="208899"/>
                    <a:pt x="91168" y="202322"/>
                    <a:pt x="94195" y="197571"/>
                  </a:cubicBezTo>
                  <a:cubicBezTo>
                    <a:pt x="97894" y="191359"/>
                    <a:pt x="102938" y="186244"/>
                    <a:pt x="107646" y="180762"/>
                  </a:cubicBezTo>
                  <a:cubicBezTo>
                    <a:pt x="109327" y="178570"/>
                    <a:pt x="111681" y="177108"/>
                    <a:pt x="114035" y="176378"/>
                  </a:cubicBezTo>
                  <a:cubicBezTo>
                    <a:pt x="114708" y="175647"/>
                    <a:pt x="115380" y="174916"/>
                    <a:pt x="116389" y="174551"/>
                  </a:cubicBezTo>
                  <a:cubicBezTo>
                    <a:pt x="118407" y="173820"/>
                    <a:pt x="119752" y="172723"/>
                    <a:pt x="120761" y="171993"/>
                  </a:cubicBezTo>
                  <a:cubicBezTo>
                    <a:pt x="120761" y="167608"/>
                    <a:pt x="122779" y="162857"/>
                    <a:pt x="125805" y="159569"/>
                  </a:cubicBezTo>
                  <a:lnTo>
                    <a:pt x="128159" y="157376"/>
                  </a:lnTo>
                  <a:cubicBezTo>
                    <a:pt x="130849" y="154453"/>
                    <a:pt x="134212" y="152991"/>
                    <a:pt x="137911" y="152626"/>
                  </a:cubicBezTo>
                  <a:cubicBezTo>
                    <a:pt x="138584" y="151164"/>
                    <a:pt x="139593" y="149703"/>
                    <a:pt x="140601" y="148606"/>
                  </a:cubicBezTo>
                  <a:cubicBezTo>
                    <a:pt x="142283" y="146779"/>
                    <a:pt x="144637" y="145318"/>
                    <a:pt x="146991" y="144587"/>
                  </a:cubicBezTo>
                  <a:cubicBezTo>
                    <a:pt x="146991" y="139837"/>
                    <a:pt x="148672" y="135452"/>
                    <a:pt x="151363" y="132163"/>
                  </a:cubicBezTo>
                  <a:cubicBezTo>
                    <a:pt x="151026" y="130336"/>
                    <a:pt x="151363" y="128509"/>
                    <a:pt x="153380" y="126682"/>
                  </a:cubicBezTo>
                  <a:cubicBezTo>
                    <a:pt x="160106" y="120835"/>
                    <a:pt x="154389" y="113893"/>
                    <a:pt x="159433" y="111700"/>
                  </a:cubicBezTo>
                  <a:cubicBezTo>
                    <a:pt x="164141" y="109508"/>
                    <a:pt x="166159" y="106584"/>
                    <a:pt x="169522" y="102200"/>
                  </a:cubicBezTo>
                  <a:cubicBezTo>
                    <a:pt x="172884" y="97815"/>
                    <a:pt x="177592" y="101834"/>
                    <a:pt x="186000" y="100373"/>
                  </a:cubicBezTo>
                  <a:cubicBezTo>
                    <a:pt x="189026" y="99642"/>
                    <a:pt x="191716" y="100007"/>
                    <a:pt x="194407" y="100738"/>
                  </a:cubicBezTo>
                  <a:cubicBezTo>
                    <a:pt x="194407" y="96353"/>
                    <a:pt x="193398" y="92699"/>
                    <a:pt x="192389" y="9160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04" name="Freeform: Shape 203">
              <a:extLst>
                <a:ext uri="{FF2B5EF4-FFF2-40B4-BE49-F238E27FC236}">
                  <a16:creationId xmlns:a16="http://schemas.microsoft.com/office/drawing/2014/main" id="{8E12FFD7-303A-4FEC-A177-FF50422EEDBC}"/>
                </a:ext>
              </a:extLst>
            </p:cNvPr>
            <p:cNvSpPr/>
            <p:nvPr/>
          </p:nvSpPr>
          <p:spPr>
            <a:xfrm>
              <a:off x="9177979" y="1246410"/>
              <a:ext cx="94159" cy="51157"/>
            </a:xfrm>
            <a:custGeom>
              <a:avLst/>
              <a:gdLst>
                <a:gd name="connsiteX0" fmla="*/ 89663 w 94158"/>
                <a:gd name="connsiteY0" fmla="*/ 14169 h 51157"/>
                <a:gd name="connsiteX1" fmla="*/ 92689 w 94158"/>
                <a:gd name="connsiteY1" fmla="*/ 2111 h 51157"/>
                <a:gd name="connsiteX2" fmla="*/ 89327 w 94158"/>
                <a:gd name="connsiteY2" fmla="*/ 3938 h 51157"/>
                <a:gd name="connsiteX3" fmla="*/ 59734 w 94158"/>
                <a:gd name="connsiteY3" fmla="*/ 284 h 51157"/>
                <a:gd name="connsiteX4" fmla="*/ 30814 w 94158"/>
                <a:gd name="connsiteY4" fmla="*/ 6861 h 51157"/>
                <a:gd name="connsiteX5" fmla="*/ 21398 w 94158"/>
                <a:gd name="connsiteY5" fmla="*/ 17458 h 51157"/>
                <a:gd name="connsiteX6" fmla="*/ 24760 w 94158"/>
                <a:gd name="connsiteY6" fmla="*/ 29151 h 51157"/>
                <a:gd name="connsiteX7" fmla="*/ 33840 w 94158"/>
                <a:gd name="connsiteY7" fmla="*/ 35363 h 51157"/>
                <a:gd name="connsiteX8" fmla="*/ 37203 w 94158"/>
                <a:gd name="connsiteY8" fmla="*/ 42671 h 51157"/>
                <a:gd name="connsiteX9" fmla="*/ 36867 w 94158"/>
                <a:gd name="connsiteY9" fmla="*/ 43037 h 51157"/>
                <a:gd name="connsiteX10" fmla="*/ 53681 w 94158"/>
                <a:gd name="connsiteY10" fmla="*/ 42671 h 51157"/>
                <a:gd name="connsiteX11" fmla="*/ 69486 w 94158"/>
                <a:gd name="connsiteY11" fmla="*/ 53634 h 51157"/>
                <a:gd name="connsiteX12" fmla="*/ 84282 w 94158"/>
                <a:gd name="connsiteY12" fmla="*/ 54730 h 51157"/>
                <a:gd name="connsiteX13" fmla="*/ 84955 w 94158"/>
                <a:gd name="connsiteY13" fmla="*/ 49614 h 51157"/>
                <a:gd name="connsiteX14" fmla="*/ 88990 w 94158"/>
                <a:gd name="connsiteY14" fmla="*/ 43402 h 51157"/>
                <a:gd name="connsiteX15" fmla="*/ 85628 w 94158"/>
                <a:gd name="connsiteY15" fmla="*/ 33536 h 51157"/>
                <a:gd name="connsiteX16" fmla="*/ 84619 w 94158"/>
                <a:gd name="connsiteY16" fmla="*/ 22939 h 51157"/>
                <a:gd name="connsiteX17" fmla="*/ 89663 w 94158"/>
                <a:gd name="connsiteY17" fmla="*/ 14169 h 51157"/>
                <a:gd name="connsiteX18" fmla="*/ 7946 w 94158"/>
                <a:gd name="connsiteY18" fmla="*/ 27324 h 51157"/>
                <a:gd name="connsiteX19" fmla="*/ 1557 w 94158"/>
                <a:gd name="connsiteY19" fmla="*/ 43402 h 51157"/>
                <a:gd name="connsiteX20" fmla="*/ 17699 w 94158"/>
                <a:gd name="connsiteY20" fmla="*/ 30978 h 51157"/>
                <a:gd name="connsiteX21" fmla="*/ 7946 w 94158"/>
                <a:gd name="connsiteY21" fmla="*/ 27324 h 51157"/>
                <a:gd name="connsiteX22" fmla="*/ 15008 w 94158"/>
                <a:gd name="connsiteY22" fmla="*/ 19285 h 51157"/>
                <a:gd name="connsiteX23" fmla="*/ 5256 w 94158"/>
                <a:gd name="connsiteY23" fmla="*/ 20747 h 51157"/>
                <a:gd name="connsiteX24" fmla="*/ 15008 w 94158"/>
                <a:gd name="connsiteY24" fmla="*/ 19285 h 5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4158" h="51157">
                  <a:moveTo>
                    <a:pt x="89663" y="14169"/>
                  </a:moveTo>
                  <a:cubicBezTo>
                    <a:pt x="91681" y="9419"/>
                    <a:pt x="96725" y="8688"/>
                    <a:pt x="92689" y="2111"/>
                  </a:cubicBezTo>
                  <a:cubicBezTo>
                    <a:pt x="92017" y="2842"/>
                    <a:pt x="91008" y="3573"/>
                    <a:pt x="89327" y="3938"/>
                  </a:cubicBezTo>
                  <a:cubicBezTo>
                    <a:pt x="82601" y="6130"/>
                    <a:pt x="68141" y="-1543"/>
                    <a:pt x="59734" y="284"/>
                  </a:cubicBezTo>
                  <a:cubicBezTo>
                    <a:pt x="51327" y="2111"/>
                    <a:pt x="34513" y="2111"/>
                    <a:pt x="30814" y="6861"/>
                  </a:cubicBezTo>
                  <a:cubicBezTo>
                    <a:pt x="26778" y="11612"/>
                    <a:pt x="17026" y="13073"/>
                    <a:pt x="21398" y="17458"/>
                  </a:cubicBezTo>
                  <a:cubicBezTo>
                    <a:pt x="25769" y="21843"/>
                    <a:pt x="21398" y="24035"/>
                    <a:pt x="24760" y="29151"/>
                  </a:cubicBezTo>
                  <a:cubicBezTo>
                    <a:pt x="28123" y="34267"/>
                    <a:pt x="29468" y="36459"/>
                    <a:pt x="33840" y="35363"/>
                  </a:cubicBezTo>
                  <a:cubicBezTo>
                    <a:pt x="38212" y="34267"/>
                    <a:pt x="41575" y="36825"/>
                    <a:pt x="37203" y="42671"/>
                  </a:cubicBezTo>
                  <a:cubicBezTo>
                    <a:pt x="37203" y="42671"/>
                    <a:pt x="37203" y="43037"/>
                    <a:pt x="36867" y="43037"/>
                  </a:cubicBezTo>
                  <a:cubicBezTo>
                    <a:pt x="44265" y="42306"/>
                    <a:pt x="52336" y="41575"/>
                    <a:pt x="53681" y="42671"/>
                  </a:cubicBezTo>
                  <a:cubicBezTo>
                    <a:pt x="55362" y="44133"/>
                    <a:pt x="66459" y="54730"/>
                    <a:pt x="69486" y="53634"/>
                  </a:cubicBezTo>
                  <a:cubicBezTo>
                    <a:pt x="71168" y="52903"/>
                    <a:pt x="78902" y="53999"/>
                    <a:pt x="84282" y="54730"/>
                  </a:cubicBezTo>
                  <a:cubicBezTo>
                    <a:pt x="83610" y="52537"/>
                    <a:pt x="83610" y="50710"/>
                    <a:pt x="84955" y="49614"/>
                  </a:cubicBezTo>
                  <a:cubicBezTo>
                    <a:pt x="86973" y="47422"/>
                    <a:pt x="91681" y="47422"/>
                    <a:pt x="88990" y="43402"/>
                  </a:cubicBezTo>
                  <a:cubicBezTo>
                    <a:pt x="86636" y="39383"/>
                    <a:pt x="85964" y="38652"/>
                    <a:pt x="85628" y="33536"/>
                  </a:cubicBezTo>
                  <a:cubicBezTo>
                    <a:pt x="85291" y="28786"/>
                    <a:pt x="84282" y="26228"/>
                    <a:pt x="84619" y="22939"/>
                  </a:cubicBezTo>
                  <a:cubicBezTo>
                    <a:pt x="84955" y="20381"/>
                    <a:pt x="87645" y="19285"/>
                    <a:pt x="89663" y="14169"/>
                  </a:cubicBezTo>
                  <a:close/>
                  <a:moveTo>
                    <a:pt x="7946" y="27324"/>
                  </a:moveTo>
                  <a:cubicBezTo>
                    <a:pt x="-461" y="29882"/>
                    <a:pt x="-1469" y="43402"/>
                    <a:pt x="1557" y="43402"/>
                  </a:cubicBezTo>
                  <a:cubicBezTo>
                    <a:pt x="5593" y="43037"/>
                    <a:pt x="15008" y="33902"/>
                    <a:pt x="17699" y="30978"/>
                  </a:cubicBezTo>
                  <a:cubicBezTo>
                    <a:pt x="20725" y="27690"/>
                    <a:pt x="16353" y="24401"/>
                    <a:pt x="7946" y="27324"/>
                  </a:cubicBezTo>
                  <a:close/>
                  <a:moveTo>
                    <a:pt x="15008" y="19285"/>
                  </a:moveTo>
                  <a:cubicBezTo>
                    <a:pt x="17026" y="15266"/>
                    <a:pt x="1557" y="17093"/>
                    <a:pt x="5256" y="20747"/>
                  </a:cubicBezTo>
                  <a:cubicBezTo>
                    <a:pt x="7610" y="23305"/>
                    <a:pt x="13327" y="23305"/>
                    <a:pt x="15008" y="1928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05" name="Freeform: Shape 204">
              <a:extLst>
                <a:ext uri="{FF2B5EF4-FFF2-40B4-BE49-F238E27FC236}">
                  <a16:creationId xmlns:a16="http://schemas.microsoft.com/office/drawing/2014/main" id="{18ED5E10-1924-4CE8-9DC2-B16B52ABAB9E}"/>
                </a:ext>
              </a:extLst>
            </p:cNvPr>
            <p:cNvSpPr/>
            <p:nvPr/>
          </p:nvSpPr>
          <p:spPr>
            <a:xfrm>
              <a:off x="9357093" y="2412243"/>
              <a:ext cx="124424" cy="175396"/>
            </a:xfrm>
            <a:custGeom>
              <a:avLst/>
              <a:gdLst>
                <a:gd name="connsiteX0" fmla="*/ 81044 w 124424"/>
                <a:gd name="connsiteY0" fmla="*/ 175502 h 175396"/>
                <a:gd name="connsiteX1" fmla="*/ 90460 w 124424"/>
                <a:gd name="connsiteY1" fmla="*/ 161616 h 175396"/>
                <a:gd name="connsiteX2" fmla="*/ 99876 w 124424"/>
                <a:gd name="connsiteY2" fmla="*/ 138595 h 175396"/>
                <a:gd name="connsiteX3" fmla="*/ 109964 w 124424"/>
                <a:gd name="connsiteY3" fmla="*/ 129095 h 175396"/>
                <a:gd name="connsiteX4" fmla="*/ 118371 w 124424"/>
                <a:gd name="connsiteY4" fmla="*/ 122517 h 175396"/>
                <a:gd name="connsiteX5" fmla="*/ 119716 w 124424"/>
                <a:gd name="connsiteY5" fmla="*/ 120325 h 175396"/>
                <a:gd name="connsiteX6" fmla="*/ 111982 w 124424"/>
                <a:gd name="connsiteY6" fmla="*/ 106074 h 175396"/>
                <a:gd name="connsiteX7" fmla="*/ 110973 w 124424"/>
                <a:gd name="connsiteY7" fmla="*/ 40300 h 175396"/>
                <a:gd name="connsiteX8" fmla="*/ 118035 w 124424"/>
                <a:gd name="connsiteY8" fmla="*/ 27146 h 175396"/>
                <a:gd name="connsiteX9" fmla="*/ 125433 w 124424"/>
                <a:gd name="connsiteY9" fmla="*/ 14356 h 175396"/>
                <a:gd name="connsiteX10" fmla="*/ 117699 w 124424"/>
                <a:gd name="connsiteY10" fmla="*/ 16914 h 175396"/>
                <a:gd name="connsiteX11" fmla="*/ 109964 w 124424"/>
                <a:gd name="connsiteY11" fmla="*/ 13260 h 175396"/>
                <a:gd name="connsiteX12" fmla="*/ 96513 w 124424"/>
                <a:gd name="connsiteY12" fmla="*/ 16549 h 175396"/>
                <a:gd name="connsiteX13" fmla="*/ 86088 w 124424"/>
                <a:gd name="connsiteY13" fmla="*/ 26415 h 175396"/>
                <a:gd name="connsiteX14" fmla="*/ 67929 w 124424"/>
                <a:gd name="connsiteY14" fmla="*/ 22761 h 175396"/>
                <a:gd name="connsiteX15" fmla="*/ 50106 w 124424"/>
                <a:gd name="connsiteY15" fmla="*/ 10702 h 175396"/>
                <a:gd name="connsiteX16" fmla="*/ 34301 w 124424"/>
                <a:gd name="connsiteY16" fmla="*/ 7048 h 175396"/>
                <a:gd name="connsiteX17" fmla="*/ 25221 w 124424"/>
                <a:gd name="connsiteY17" fmla="*/ 1932 h 175396"/>
                <a:gd name="connsiteX18" fmla="*/ 15805 w 124424"/>
                <a:gd name="connsiteY18" fmla="*/ 836 h 175396"/>
                <a:gd name="connsiteX19" fmla="*/ 3363 w 124424"/>
                <a:gd name="connsiteY19" fmla="*/ 10702 h 175396"/>
                <a:gd name="connsiteX20" fmla="*/ 1345 w 124424"/>
                <a:gd name="connsiteY20" fmla="*/ 13625 h 175396"/>
                <a:gd name="connsiteX21" fmla="*/ 8407 w 124424"/>
                <a:gd name="connsiteY21" fmla="*/ 21299 h 175396"/>
                <a:gd name="connsiteX22" fmla="*/ 10088 w 124424"/>
                <a:gd name="connsiteY22" fmla="*/ 34454 h 175396"/>
                <a:gd name="connsiteX23" fmla="*/ 16478 w 124424"/>
                <a:gd name="connsiteY23" fmla="*/ 41031 h 175396"/>
                <a:gd name="connsiteX24" fmla="*/ 15805 w 124424"/>
                <a:gd name="connsiteY24" fmla="*/ 56013 h 175396"/>
                <a:gd name="connsiteX25" fmla="*/ 5380 w 124424"/>
                <a:gd name="connsiteY25" fmla="*/ 77572 h 175396"/>
                <a:gd name="connsiteX26" fmla="*/ 673 w 124424"/>
                <a:gd name="connsiteY26" fmla="*/ 88900 h 175396"/>
                <a:gd name="connsiteX27" fmla="*/ 11097 w 124424"/>
                <a:gd name="connsiteY27" fmla="*/ 95477 h 175396"/>
                <a:gd name="connsiteX28" fmla="*/ 0 w 124424"/>
                <a:gd name="connsiteY28" fmla="*/ 107170 h 175396"/>
                <a:gd name="connsiteX29" fmla="*/ 0 w 124424"/>
                <a:gd name="connsiteY29" fmla="*/ 108997 h 175396"/>
                <a:gd name="connsiteX30" fmla="*/ 58849 w 124424"/>
                <a:gd name="connsiteY30" fmla="*/ 145538 h 175396"/>
                <a:gd name="connsiteX31" fmla="*/ 58177 w 124424"/>
                <a:gd name="connsiteY31" fmla="*/ 156866 h 175396"/>
                <a:gd name="connsiteX32" fmla="*/ 81044 w 124424"/>
                <a:gd name="connsiteY32" fmla="*/ 175502 h 17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424" h="175396">
                  <a:moveTo>
                    <a:pt x="81044" y="175502"/>
                  </a:moveTo>
                  <a:cubicBezTo>
                    <a:pt x="83734" y="170751"/>
                    <a:pt x="87097" y="166001"/>
                    <a:pt x="90460" y="161616"/>
                  </a:cubicBezTo>
                  <a:cubicBezTo>
                    <a:pt x="94495" y="150288"/>
                    <a:pt x="98531" y="141153"/>
                    <a:pt x="99876" y="138595"/>
                  </a:cubicBezTo>
                  <a:cubicBezTo>
                    <a:pt x="103239" y="132383"/>
                    <a:pt x="106938" y="133480"/>
                    <a:pt x="109964" y="129095"/>
                  </a:cubicBezTo>
                  <a:cubicBezTo>
                    <a:pt x="112991" y="124710"/>
                    <a:pt x="114000" y="131287"/>
                    <a:pt x="118371" y="122517"/>
                  </a:cubicBezTo>
                  <a:cubicBezTo>
                    <a:pt x="118707" y="121786"/>
                    <a:pt x="119044" y="121056"/>
                    <a:pt x="119716" y="120325"/>
                  </a:cubicBezTo>
                  <a:lnTo>
                    <a:pt x="111982" y="106074"/>
                  </a:lnTo>
                  <a:lnTo>
                    <a:pt x="110973" y="40300"/>
                  </a:lnTo>
                  <a:lnTo>
                    <a:pt x="118035" y="27146"/>
                  </a:lnTo>
                  <a:lnTo>
                    <a:pt x="125433" y="14356"/>
                  </a:lnTo>
                  <a:cubicBezTo>
                    <a:pt x="122070" y="15453"/>
                    <a:pt x="118707" y="16183"/>
                    <a:pt x="117699" y="16914"/>
                  </a:cubicBezTo>
                  <a:cubicBezTo>
                    <a:pt x="115008" y="18376"/>
                    <a:pt x="110973" y="16183"/>
                    <a:pt x="109964" y="13260"/>
                  </a:cubicBezTo>
                  <a:cubicBezTo>
                    <a:pt x="108955" y="10337"/>
                    <a:pt x="101893" y="12895"/>
                    <a:pt x="96513" y="16549"/>
                  </a:cubicBezTo>
                  <a:cubicBezTo>
                    <a:pt x="91132" y="20203"/>
                    <a:pt x="88106" y="27876"/>
                    <a:pt x="86088" y="26415"/>
                  </a:cubicBezTo>
                  <a:cubicBezTo>
                    <a:pt x="84070" y="24953"/>
                    <a:pt x="71628" y="22761"/>
                    <a:pt x="67929" y="22761"/>
                  </a:cubicBezTo>
                  <a:cubicBezTo>
                    <a:pt x="64566" y="22761"/>
                    <a:pt x="53469" y="14356"/>
                    <a:pt x="50106" y="10702"/>
                  </a:cubicBezTo>
                  <a:cubicBezTo>
                    <a:pt x="46743" y="7048"/>
                    <a:pt x="36655" y="8510"/>
                    <a:pt x="34301" y="7048"/>
                  </a:cubicBezTo>
                  <a:cubicBezTo>
                    <a:pt x="31947" y="5586"/>
                    <a:pt x="26903" y="4125"/>
                    <a:pt x="25221" y="1932"/>
                  </a:cubicBezTo>
                  <a:cubicBezTo>
                    <a:pt x="23540" y="-626"/>
                    <a:pt x="19504" y="-260"/>
                    <a:pt x="15805" y="836"/>
                  </a:cubicBezTo>
                  <a:cubicBezTo>
                    <a:pt x="12442" y="1567"/>
                    <a:pt x="4035" y="7413"/>
                    <a:pt x="3363" y="10702"/>
                  </a:cubicBezTo>
                  <a:cubicBezTo>
                    <a:pt x="3027" y="11798"/>
                    <a:pt x="2354" y="12895"/>
                    <a:pt x="1345" y="13625"/>
                  </a:cubicBezTo>
                  <a:lnTo>
                    <a:pt x="8407" y="21299"/>
                  </a:lnTo>
                  <a:lnTo>
                    <a:pt x="10088" y="34454"/>
                  </a:lnTo>
                  <a:lnTo>
                    <a:pt x="16478" y="41031"/>
                  </a:lnTo>
                  <a:cubicBezTo>
                    <a:pt x="16478" y="41031"/>
                    <a:pt x="16478" y="48705"/>
                    <a:pt x="15805" y="56013"/>
                  </a:cubicBezTo>
                  <a:cubicBezTo>
                    <a:pt x="15133" y="63321"/>
                    <a:pt x="9416" y="72822"/>
                    <a:pt x="5380" y="77572"/>
                  </a:cubicBezTo>
                  <a:cubicBezTo>
                    <a:pt x="4372" y="79034"/>
                    <a:pt x="2690" y="83418"/>
                    <a:pt x="673" y="88900"/>
                  </a:cubicBezTo>
                  <a:cubicBezTo>
                    <a:pt x="6726" y="90727"/>
                    <a:pt x="11434" y="93285"/>
                    <a:pt x="11097" y="95477"/>
                  </a:cubicBezTo>
                  <a:cubicBezTo>
                    <a:pt x="10425" y="99862"/>
                    <a:pt x="0" y="98035"/>
                    <a:pt x="0" y="107170"/>
                  </a:cubicBezTo>
                  <a:cubicBezTo>
                    <a:pt x="0" y="107901"/>
                    <a:pt x="0" y="108266"/>
                    <a:pt x="0" y="108997"/>
                  </a:cubicBezTo>
                  <a:lnTo>
                    <a:pt x="58849" y="145538"/>
                  </a:lnTo>
                  <a:lnTo>
                    <a:pt x="58177" y="156866"/>
                  </a:lnTo>
                  <a:cubicBezTo>
                    <a:pt x="58513" y="156500"/>
                    <a:pt x="69274" y="166001"/>
                    <a:pt x="81044" y="17550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06" name="Freeform: Shape 205">
              <a:extLst>
                <a:ext uri="{FF2B5EF4-FFF2-40B4-BE49-F238E27FC236}">
                  <a16:creationId xmlns:a16="http://schemas.microsoft.com/office/drawing/2014/main" id="{BADE1A06-FD83-450C-8F13-73E9F26F0E6D}"/>
                </a:ext>
              </a:extLst>
            </p:cNvPr>
            <p:cNvSpPr/>
            <p:nvPr/>
          </p:nvSpPr>
          <p:spPr>
            <a:xfrm>
              <a:off x="9288492" y="2425138"/>
              <a:ext cx="84070" cy="102314"/>
            </a:xfrm>
            <a:custGeom>
              <a:avLst/>
              <a:gdLst>
                <a:gd name="connsiteX0" fmla="*/ 79026 w 84070"/>
                <a:gd name="connsiteY0" fmla="*/ 20828 h 102314"/>
                <a:gd name="connsiteX1" fmla="*/ 77345 w 84070"/>
                <a:gd name="connsiteY1" fmla="*/ 7673 h 102314"/>
                <a:gd name="connsiteX2" fmla="*/ 70283 w 84070"/>
                <a:gd name="connsiteY2" fmla="*/ 0 h 102314"/>
                <a:gd name="connsiteX3" fmla="*/ 64903 w 84070"/>
                <a:gd name="connsiteY3" fmla="*/ 5846 h 102314"/>
                <a:gd name="connsiteX4" fmla="*/ 55150 w 84070"/>
                <a:gd name="connsiteY4" fmla="*/ 6577 h 102314"/>
                <a:gd name="connsiteX5" fmla="*/ 43717 w 84070"/>
                <a:gd name="connsiteY5" fmla="*/ 10962 h 102314"/>
                <a:gd name="connsiteX6" fmla="*/ 33965 w 84070"/>
                <a:gd name="connsiteY6" fmla="*/ 6943 h 102314"/>
                <a:gd name="connsiteX7" fmla="*/ 22195 w 84070"/>
                <a:gd name="connsiteY7" fmla="*/ 10962 h 102314"/>
                <a:gd name="connsiteX8" fmla="*/ 20850 w 84070"/>
                <a:gd name="connsiteY8" fmla="*/ 26675 h 102314"/>
                <a:gd name="connsiteX9" fmla="*/ 25894 w 84070"/>
                <a:gd name="connsiteY9" fmla="*/ 35445 h 102314"/>
                <a:gd name="connsiteX10" fmla="*/ 21522 w 84070"/>
                <a:gd name="connsiteY10" fmla="*/ 44945 h 102314"/>
                <a:gd name="connsiteX11" fmla="*/ 14796 w 84070"/>
                <a:gd name="connsiteY11" fmla="*/ 50061 h 102314"/>
                <a:gd name="connsiteX12" fmla="*/ 9080 w 84070"/>
                <a:gd name="connsiteY12" fmla="*/ 60292 h 102314"/>
                <a:gd name="connsiteX13" fmla="*/ 5381 w 84070"/>
                <a:gd name="connsiteY13" fmla="*/ 73447 h 102314"/>
                <a:gd name="connsiteX14" fmla="*/ 2690 w 84070"/>
                <a:gd name="connsiteY14" fmla="*/ 89160 h 102314"/>
                <a:gd name="connsiteX15" fmla="*/ 0 w 84070"/>
                <a:gd name="connsiteY15" fmla="*/ 102314 h 102314"/>
                <a:gd name="connsiteX16" fmla="*/ 7735 w 84070"/>
                <a:gd name="connsiteY16" fmla="*/ 100853 h 102314"/>
                <a:gd name="connsiteX17" fmla="*/ 23540 w 84070"/>
                <a:gd name="connsiteY17" fmla="*/ 95372 h 102314"/>
                <a:gd name="connsiteX18" fmla="*/ 36655 w 84070"/>
                <a:gd name="connsiteY18" fmla="*/ 94275 h 102314"/>
                <a:gd name="connsiteX19" fmla="*/ 48425 w 84070"/>
                <a:gd name="connsiteY19" fmla="*/ 74543 h 102314"/>
                <a:gd name="connsiteX20" fmla="*/ 69274 w 84070"/>
                <a:gd name="connsiteY20" fmla="*/ 75274 h 102314"/>
                <a:gd name="connsiteX21" fmla="*/ 73982 w 84070"/>
                <a:gd name="connsiteY21" fmla="*/ 63947 h 102314"/>
                <a:gd name="connsiteX22" fmla="*/ 84407 w 84070"/>
                <a:gd name="connsiteY22" fmla="*/ 42387 h 102314"/>
                <a:gd name="connsiteX23" fmla="*/ 85079 w 84070"/>
                <a:gd name="connsiteY23" fmla="*/ 27406 h 102314"/>
                <a:gd name="connsiteX24" fmla="*/ 79026 w 84070"/>
                <a:gd name="connsiteY24" fmla="*/ 20828 h 10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4070" h="102314">
                  <a:moveTo>
                    <a:pt x="79026" y="20828"/>
                  </a:moveTo>
                  <a:lnTo>
                    <a:pt x="77345" y="7673"/>
                  </a:lnTo>
                  <a:lnTo>
                    <a:pt x="70283" y="0"/>
                  </a:lnTo>
                  <a:cubicBezTo>
                    <a:pt x="68265" y="2192"/>
                    <a:pt x="65239" y="4019"/>
                    <a:pt x="64903" y="5846"/>
                  </a:cubicBezTo>
                  <a:cubicBezTo>
                    <a:pt x="64566" y="8770"/>
                    <a:pt x="57841" y="8404"/>
                    <a:pt x="55150" y="6577"/>
                  </a:cubicBezTo>
                  <a:cubicBezTo>
                    <a:pt x="52460" y="5116"/>
                    <a:pt x="45062" y="8770"/>
                    <a:pt x="43717" y="10962"/>
                  </a:cubicBezTo>
                  <a:cubicBezTo>
                    <a:pt x="42372" y="13520"/>
                    <a:pt x="37327" y="6577"/>
                    <a:pt x="33965" y="6943"/>
                  </a:cubicBezTo>
                  <a:cubicBezTo>
                    <a:pt x="30602" y="7308"/>
                    <a:pt x="22195" y="10962"/>
                    <a:pt x="22195" y="10962"/>
                  </a:cubicBezTo>
                  <a:cubicBezTo>
                    <a:pt x="22195" y="10962"/>
                    <a:pt x="20850" y="22290"/>
                    <a:pt x="20850" y="26675"/>
                  </a:cubicBezTo>
                  <a:cubicBezTo>
                    <a:pt x="20850" y="31060"/>
                    <a:pt x="25894" y="31791"/>
                    <a:pt x="25894" y="35445"/>
                  </a:cubicBezTo>
                  <a:cubicBezTo>
                    <a:pt x="25894" y="39099"/>
                    <a:pt x="21858" y="42387"/>
                    <a:pt x="21522" y="44945"/>
                  </a:cubicBezTo>
                  <a:cubicBezTo>
                    <a:pt x="21186" y="47503"/>
                    <a:pt x="18496" y="48965"/>
                    <a:pt x="14796" y="50061"/>
                  </a:cubicBezTo>
                  <a:cubicBezTo>
                    <a:pt x="11434" y="51157"/>
                    <a:pt x="11770" y="57735"/>
                    <a:pt x="9080" y="60292"/>
                  </a:cubicBezTo>
                  <a:cubicBezTo>
                    <a:pt x="6389" y="62850"/>
                    <a:pt x="7062" y="68697"/>
                    <a:pt x="5381" y="73447"/>
                  </a:cubicBezTo>
                  <a:cubicBezTo>
                    <a:pt x="3699" y="77832"/>
                    <a:pt x="2690" y="84044"/>
                    <a:pt x="2690" y="89160"/>
                  </a:cubicBezTo>
                  <a:cubicBezTo>
                    <a:pt x="2690" y="93545"/>
                    <a:pt x="2354" y="99391"/>
                    <a:pt x="0" y="102314"/>
                  </a:cubicBezTo>
                  <a:cubicBezTo>
                    <a:pt x="4372" y="102680"/>
                    <a:pt x="5717" y="101949"/>
                    <a:pt x="7735" y="100853"/>
                  </a:cubicBezTo>
                  <a:cubicBezTo>
                    <a:pt x="10761" y="99026"/>
                    <a:pt x="23540" y="95372"/>
                    <a:pt x="23540" y="95372"/>
                  </a:cubicBezTo>
                  <a:lnTo>
                    <a:pt x="36655" y="94275"/>
                  </a:lnTo>
                  <a:cubicBezTo>
                    <a:pt x="39681" y="84775"/>
                    <a:pt x="43717" y="76005"/>
                    <a:pt x="48425" y="74543"/>
                  </a:cubicBezTo>
                  <a:cubicBezTo>
                    <a:pt x="54478" y="72351"/>
                    <a:pt x="62885" y="73447"/>
                    <a:pt x="69274" y="75274"/>
                  </a:cubicBezTo>
                  <a:cubicBezTo>
                    <a:pt x="70956" y="69793"/>
                    <a:pt x="72637" y="65408"/>
                    <a:pt x="73982" y="63947"/>
                  </a:cubicBezTo>
                  <a:cubicBezTo>
                    <a:pt x="78017" y="59196"/>
                    <a:pt x="83734" y="50061"/>
                    <a:pt x="84407" y="42387"/>
                  </a:cubicBezTo>
                  <a:cubicBezTo>
                    <a:pt x="85079" y="34714"/>
                    <a:pt x="85079" y="27406"/>
                    <a:pt x="85079" y="27406"/>
                  </a:cubicBezTo>
                  <a:lnTo>
                    <a:pt x="79026" y="20828"/>
                  </a:ln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07" name="Freeform: Shape 206">
              <a:extLst>
                <a:ext uri="{FF2B5EF4-FFF2-40B4-BE49-F238E27FC236}">
                  <a16:creationId xmlns:a16="http://schemas.microsoft.com/office/drawing/2014/main" id="{2BD80C22-0076-4E3A-8B0F-36B1B6110537}"/>
                </a:ext>
              </a:extLst>
            </p:cNvPr>
            <p:cNvSpPr/>
            <p:nvPr/>
          </p:nvSpPr>
          <p:spPr>
            <a:xfrm>
              <a:off x="9709180" y="1600410"/>
              <a:ext cx="269025" cy="186358"/>
            </a:xfrm>
            <a:custGeom>
              <a:avLst/>
              <a:gdLst>
                <a:gd name="connsiteX0" fmla="*/ 268689 w 269025"/>
                <a:gd name="connsiteY0" fmla="*/ 105603 h 186358"/>
                <a:gd name="connsiteX1" fmla="*/ 247167 w 269025"/>
                <a:gd name="connsiteY1" fmla="*/ 93910 h 186358"/>
                <a:gd name="connsiteX2" fmla="*/ 234725 w 269025"/>
                <a:gd name="connsiteY2" fmla="*/ 94641 h 186358"/>
                <a:gd name="connsiteX3" fmla="*/ 219928 w 269025"/>
                <a:gd name="connsiteY3" fmla="*/ 89525 h 186358"/>
                <a:gd name="connsiteX4" fmla="*/ 203787 w 269025"/>
                <a:gd name="connsiteY4" fmla="*/ 104142 h 186358"/>
                <a:gd name="connsiteX5" fmla="*/ 196389 w 269025"/>
                <a:gd name="connsiteY5" fmla="*/ 107065 h 186358"/>
                <a:gd name="connsiteX6" fmla="*/ 183610 w 269025"/>
                <a:gd name="connsiteY6" fmla="*/ 97564 h 186358"/>
                <a:gd name="connsiteX7" fmla="*/ 170159 w 269025"/>
                <a:gd name="connsiteY7" fmla="*/ 93179 h 186358"/>
                <a:gd name="connsiteX8" fmla="*/ 161415 w 269025"/>
                <a:gd name="connsiteY8" fmla="*/ 74543 h 186358"/>
                <a:gd name="connsiteX9" fmla="*/ 157716 w 269025"/>
                <a:gd name="connsiteY9" fmla="*/ 57369 h 186358"/>
                <a:gd name="connsiteX10" fmla="*/ 145274 w 269025"/>
                <a:gd name="connsiteY10" fmla="*/ 46407 h 186358"/>
                <a:gd name="connsiteX11" fmla="*/ 114000 w 269025"/>
                <a:gd name="connsiteY11" fmla="*/ 44945 h 186358"/>
                <a:gd name="connsiteX12" fmla="*/ 93823 w 269025"/>
                <a:gd name="connsiteY12" fmla="*/ 46407 h 186358"/>
                <a:gd name="connsiteX13" fmla="*/ 75663 w 269025"/>
                <a:gd name="connsiteY13" fmla="*/ 23021 h 186358"/>
                <a:gd name="connsiteX14" fmla="*/ 70956 w 269025"/>
                <a:gd name="connsiteY14" fmla="*/ 31060 h 186358"/>
                <a:gd name="connsiteX15" fmla="*/ 52124 w 269025"/>
                <a:gd name="connsiteY15" fmla="*/ 27406 h 186358"/>
                <a:gd name="connsiteX16" fmla="*/ 50442 w 269025"/>
                <a:gd name="connsiteY16" fmla="*/ 1462 h 186358"/>
                <a:gd name="connsiteX17" fmla="*/ 44053 w 269025"/>
                <a:gd name="connsiteY17" fmla="*/ 28137 h 186358"/>
                <a:gd name="connsiteX18" fmla="*/ 41699 w 269025"/>
                <a:gd name="connsiteY18" fmla="*/ 0 h 186358"/>
                <a:gd name="connsiteX19" fmla="*/ 2354 w 269025"/>
                <a:gd name="connsiteY19" fmla="*/ 12424 h 186358"/>
                <a:gd name="connsiteX20" fmla="*/ 337 w 269025"/>
                <a:gd name="connsiteY20" fmla="*/ 93545 h 186358"/>
                <a:gd name="connsiteX21" fmla="*/ 0 w 269025"/>
                <a:gd name="connsiteY21" fmla="*/ 93545 h 186358"/>
                <a:gd name="connsiteX22" fmla="*/ 11097 w 269025"/>
                <a:gd name="connsiteY22" fmla="*/ 96468 h 186358"/>
                <a:gd name="connsiteX23" fmla="*/ 16478 w 269025"/>
                <a:gd name="connsiteY23" fmla="*/ 87698 h 186358"/>
                <a:gd name="connsiteX24" fmla="*/ 27575 w 269025"/>
                <a:gd name="connsiteY24" fmla="*/ 77832 h 186358"/>
                <a:gd name="connsiteX25" fmla="*/ 32956 w 269025"/>
                <a:gd name="connsiteY25" fmla="*/ 70889 h 186358"/>
                <a:gd name="connsiteX26" fmla="*/ 39345 w 269025"/>
                <a:gd name="connsiteY26" fmla="*/ 67235 h 186358"/>
                <a:gd name="connsiteX27" fmla="*/ 50442 w 269025"/>
                <a:gd name="connsiteY27" fmla="*/ 70524 h 186358"/>
                <a:gd name="connsiteX28" fmla="*/ 62549 w 269025"/>
                <a:gd name="connsiteY28" fmla="*/ 75274 h 186358"/>
                <a:gd name="connsiteX29" fmla="*/ 67929 w 269025"/>
                <a:gd name="connsiteY29" fmla="*/ 94641 h 186358"/>
                <a:gd name="connsiteX30" fmla="*/ 91133 w 269025"/>
                <a:gd name="connsiteY30" fmla="*/ 97930 h 186358"/>
                <a:gd name="connsiteX31" fmla="*/ 97522 w 269025"/>
                <a:gd name="connsiteY31" fmla="*/ 109988 h 186358"/>
                <a:gd name="connsiteX32" fmla="*/ 104584 w 269025"/>
                <a:gd name="connsiteY32" fmla="*/ 124970 h 186358"/>
                <a:gd name="connsiteX33" fmla="*/ 120389 w 269025"/>
                <a:gd name="connsiteY33" fmla="*/ 138490 h 186358"/>
                <a:gd name="connsiteX34" fmla="*/ 138212 w 269025"/>
                <a:gd name="connsiteY34" fmla="*/ 150914 h 186358"/>
                <a:gd name="connsiteX35" fmla="*/ 154353 w 269025"/>
                <a:gd name="connsiteY35" fmla="*/ 163338 h 186358"/>
                <a:gd name="connsiteX36" fmla="*/ 168141 w 269025"/>
                <a:gd name="connsiteY36" fmla="*/ 168819 h 186358"/>
                <a:gd name="connsiteX37" fmla="*/ 169486 w 269025"/>
                <a:gd name="connsiteY37" fmla="*/ 180877 h 186358"/>
                <a:gd name="connsiteX38" fmla="*/ 170831 w 269025"/>
                <a:gd name="connsiteY38" fmla="*/ 180512 h 186358"/>
                <a:gd name="connsiteX39" fmla="*/ 183610 w 269025"/>
                <a:gd name="connsiteY39" fmla="*/ 185628 h 186358"/>
                <a:gd name="connsiteX40" fmla="*/ 189999 w 269025"/>
                <a:gd name="connsiteY40" fmla="*/ 188916 h 186358"/>
                <a:gd name="connsiteX41" fmla="*/ 196389 w 269025"/>
                <a:gd name="connsiteY41" fmla="*/ 169915 h 186358"/>
                <a:gd name="connsiteX42" fmla="*/ 194707 w 269025"/>
                <a:gd name="connsiteY42" fmla="*/ 153837 h 186358"/>
                <a:gd name="connsiteX43" fmla="*/ 184955 w 269025"/>
                <a:gd name="connsiteY43" fmla="*/ 139952 h 186358"/>
                <a:gd name="connsiteX44" fmla="*/ 199751 w 269025"/>
                <a:gd name="connsiteY44" fmla="*/ 133374 h 186358"/>
                <a:gd name="connsiteX45" fmla="*/ 204796 w 269025"/>
                <a:gd name="connsiteY45" fmla="*/ 123143 h 186358"/>
                <a:gd name="connsiteX46" fmla="*/ 212194 w 269025"/>
                <a:gd name="connsiteY46" fmla="*/ 113277 h 186358"/>
                <a:gd name="connsiteX47" fmla="*/ 224300 w 269025"/>
                <a:gd name="connsiteY47" fmla="*/ 109988 h 186358"/>
                <a:gd name="connsiteX48" fmla="*/ 235061 w 269025"/>
                <a:gd name="connsiteY48" fmla="*/ 107430 h 186358"/>
                <a:gd name="connsiteX49" fmla="*/ 229681 w 269025"/>
                <a:gd name="connsiteY49" fmla="*/ 122412 h 186358"/>
                <a:gd name="connsiteX50" fmla="*/ 247504 w 269025"/>
                <a:gd name="connsiteY50" fmla="*/ 118758 h 186358"/>
                <a:gd name="connsiteX51" fmla="*/ 262300 w 269025"/>
                <a:gd name="connsiteY51" fmla="*/ 115835 h 186358"/>
                <a:gd name="connsiteX52" fmla="*/ 268689 w 269025"/>
                <a:gd name="connsiteY52" fmla="*/ 105603 h 18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9025" h="186358">
                  <a:moveTo>
                    <a:pt x="268689" y="105603"/>
                  </a:moveTo>
                  <a:cubicBezTo>
                    <a:pt x="261291" y="98295"/>
                    <a:pt x="248512" y="89891"/>
                    <a:pt x="247167" y="93910"/>
                  </a:cubicBezTo>
                  <a:cubicBezTo>
                    <a:pt x="245822" y="98295"/>
                    <a:pt x="238088" y="99026"/>
                    <a:pt x="234725" y="94641"/>
                  </a:cubicBezTo>
                  <a:cubicBezTo>
                    <a:pt x="231698" y="90256"/>
                    <a:pt x="229344" y="85140"/>
                    <a:pt x="219928" y="89525"/>
                  </a:cubicBezTo>
                  <a:cubicBezTo>
                    <a:pt x="210849" y="93910"/>
                    <a:pt x="204460" y="99757"/>
                    <a:pt x="203787" y="104142"/>
                  </a:cubicBezTo>
                  <a:cubicBezTo>
                    <a:pt x="203114" y="108526"/>
                    <a:pt x="197061" y="112911"/>
                    <a:pt x="196389" y="107065"/>
                  </a:cubicBezTo>
                  <a:cubicBezTo>
                    <a:pt x="195716" y="101218"/>
                    <a:pt x="188318" y="99026"/>
                    <a:pt x="183610" y="97564"/>
                  </a:cubicBezTo>
                  <a:cubicBezTo>
                    <a:pt x="178566" y="96103"/>
                    <a:pt x="170831" y="99026"/>
                    <a:pt x="170159" y="93179"/>
                  </a:cubicBezTo>
                  <a:cubicBezTo>
                    <a:pt x="169486" y="87333"/>
                    <a:pt x="162088" y="80755"/>
                    <a:pt x="161415" y="74543"/>
                  </a:cubicBezTo>
                  <a:cubicBezTo>
                    <a:pt x="160743" y="67966"/>
                    <a:pt x="162760" y="58831"/>
                    <a:pt x="157716" y="57369"/>
                  </a:cubicBezTo>
                  <a:cubicBezTo>
                    <a:pt x="152672" y="55908"/>
                    <a:pt x="149645" y="46407"/>
                    <a:pt x="145274" y="46407"/>
                  </a:cubicBezTo>
                  <a:cubicBezTo>
                    <a:pt x="140902" y="46407"/>
                    <a:pt x="117026" y="46407"/>
                    <a:pt x="114000" y="44945"/>
                  </a:cubicBezTo>
                  <a:cubicBezTo>
                    <a:pt x="110973" y="43484"/>
                    <a:pt x="94832" y="50792"/>
                    <a:pt x="93823" y="46407"/>
                  </a:cubicBezTo>
                  <a:cubicBezTo>
                    <a:pt x="92814" y="42753"/>
                    <a:pt x="81717" y="28867"/>
                    <a:pt x="75663" y="23021"/>
                  </a:cubicBezTo>
                  <a:cubicBezTo>
                    <a:pt x="74991" y="25944"/>
                    <a:pt x="73646" y="28867"/>
                    <a:pt x="70956" y="31060"/>
                  </a:cubicBezTo>
                  <a:cubicBezTo>
                    <a:pt x="59522" y="40926"/>
                    <a:pt x="48425" y="39099"/>
                    <a:pt x="52124" y="27406"/>
                  </a:cubicBezTo>
                  <a:cubicBezTo>
                    <a:pt x="55823" y="15347"/>
                    <a:pt x="56159" y="1462"/>
                    <a:pt x="50442" y="1462"/>
                  </a:cubicBezTo>
                  <a:cubicBezTo>
                    <a:pt x="44389" y="1462"/>
                    <a:pt x="48761" y="26309"/>
                    <a:pt x="44053" y="28137"/>
                  </a:cubicBezTo>
                  <a:cubicBezTo>
                    <a:pt x="40018" y="29598"/>
                    <a:pt x="38336" y="10232"/>
                    <a:pt x="41699" y="0"/>
                  </a:cubicBezTo>
                  <a:lnTo>
                    <a:pt x="2354" y="12424"/>
                  </a:lnTo>
                  <a:lnTo>
                    <a:pt x="337" y="93545"/>
                  </a:lnTo>
                  <a:cubicBezTo>
                    <a:pt x="337" y="93545"/>
                    <a:pt x="337" y="93545"/>
                    <a:pt x="0" y="93545"/>
                  </a:cubicBezTo>
                  <a:cubicBezTo>
                    <a:pt x="3699" y="95737"/>
                    <a:pt x="8071" y="96468"/>
                    <a:pt x="11097" y="96468"/>
                  </a:cubicBezTo>
                  <a:cubicBezTo>
                    <a:pt x="17151" y="96833"/>
                    <a:pt x="16478" y="91718"/>
                    <a:pt x="16478" y="87698"/>
                  </a:cubicBezTo>
                  <a:cubicBezTo>
                    <a:pt x="16478" y="84044"/>
                    <a:pt x="22867" y="77467"/>
                    <a:pt x="27575" y="77832"/>
                  </a:cubicBezTo>
                  <a:cubicBezTo>
                    <a:pt x="32283" y="78198"/>
                    <a:pt x="31611" y="70889"/>
                    <a:pt x="32956" y="70889"/>
                  </a:cubicBezTo>
                  <a:cubicBezTo>
                    <a:pt x="34301" y="70889"/>
                    <a:pt x="38000" y="69793"/>
                    <a:pt x="39345" y="67235"/>
                  </a:cubicBezTo>
                  <a:cubicBezTo>
                    <a:pt x="40690" y="64677"/>
                    <a:pt x="48088" y="67601"/>
                    <a:pt x="50442" y="70524"/>
                  </a:cubicBezTo>
                  <a:cubicBezTo>
                    <a:pt x="52796" y="73082"/>
                    <a:pt x="58177" y="74178"/>
                    <a:pt x="62549" y="75274"/>
                  </a:cubicBezTo>
                  <a:cubicBezTo>
                    <a:pt x="66584" y="76371"/>
                    <a:pt x="67929" y="91352"/>
                    <a:pt x="67929" y="94641"/>
                  </a:cubicBezTo>
                  <a:cubicBezTo>
                    <a:pt x="67929" y="97930"/>
                    <a:pt x="87770" y="97199"/>
                    <a:pt x="91133" y="97930"/>
                  </a:cubicBezTo>
                  <a:cubicBezTo>
                    <a:pt x="94496" y="98295"/>
                    <a:pt x="94496" y="104872"/>
                    <a:pt x="97522" y="109988"/>
                  </a:cubicBezTo>
                  <a:cubicBezTo>
                    <a:pt x="100885" y="114738"/>
                    <a:pt x="102903" y="121316"/>
                    <a:pt x="104584" y="124970"/>
                  </a:cubicBezTo>
                  <a:cubicBezTo>
                    <a:pt x="105929" y="128624"/>
                    <a:pt x="117362" y="133740"/>
                    <a:pt x="120389" y="138490"/>
                  </a:cubicBezTo>
                  <a:cubicBezTo>
                    <a:pt x="123079" y="143240"/>
                    <a:pt x="131823" y="148356"/>
                    <a:pt x="138212" y="150914"/>
                  </a:cubicBezTo>
                  <a:cubicBezTo>
                    <a:pt x="144601" y="153472"/>
                    <a:pt x="150654" y="164069"/>
                    <a:pt x="154353" y="163338"/>
                  </a:cubicBezTo>
                  <a:cubicBezTo>
                    <a:pt x="158052" y="162972"/>
                    <a:pt x="168141" y="168819"/>
                    <a:pt x="168141" y="168819"/>
                  </a:cubicBezTo>
                  <a:lnTo>
                    <a:pt x="169486" y="180877"/>
                  </a:lnTo>
                  <a:cubicBezTo>
                    <a:pt x="169822" y="180877"/>
                    <a:pt x="170495" y="180877"/>
                    <a:pt x="170831" y="180512"/>
                  </a:cubicBezTo>
                  <a:cubicBezTo>
                    <a:pt x="176212" y="178320"/>
                    <a:pt x="179575" y="185628"/>
                    <a:pt x="183610" y="185628"/>
                  </a:cubicBezTo>
                  <a:cubicBezTo>
                    <a:pt x="185292" y="185628"/>
                    <a:pt x="187645" y="187455"/>
                    <a:pt x="189999" y="188916"/>
                  </a:cubicBezTo>
                  <a:cubicBezTo>
                    <a:pt x="189663" y="178320"/>
                    <a:pt x="193026" y="173204"/>
                    <a:pt x="196389" y="169915"/>
                  </a:cubicBezTo>
                  <a:cubicBezTo>
                    <a:pt x="200424" y="166261"/>
                    <a:pt x="193699" y="159684"/>
                    <a:pt x="194707" y="153837"/>
                  </a:cubicBezTo>
                  <a:cubicBezTo>
                    <a:pt x="195716" y="147991"/>
                    <a:pt x="183946" y="144702"/>
                    <a:pt x="184955" y="139952"/>
                  </a:cubicBezTo>
                  <a:cubicBezTo>
                    <a:pt x="185964" y="135201"/>
                    <a:pt x="195716" y="135567"/>
                    <a:pt x="199751" y="133374"/>
                  </a:cubicBezTo>
                  <a:cubicBezTo>
                    <a:pt x="203787" y="131182"/>
                    <a:pt x="200760" y="123143"/>
                    <a:pt x="204796" y="123143"/>
                  </a:cubicBezTo>
                  <a:cubicBezTo>
                    <a:pt x="208831" y="123143"/>
                    <a:pt x="210849" y="118393"/>
                    <a:pt x="212194" y="113277"/>
                  </a:cubicBezTo>
                  <a:cubicBezTo>
                    <a:pt x="213539" y="108526"/>
                    <a:pt x="220601" y="113277"/>
                    <a:pt x="224300" y="109988"/>
                  </a:cubicBezTo>
                  <a:cubicBezTo>
                    <a:pt x="227999" y="106699"/>
                    <a:pt x="233380" y="104507"/>
                    <a:pt x="235061" y="107430"/>
                  </a:cubicBezTo>
                  <a:cubicBezTo>
                    <a:pt x="236070" y="109623"/>
                    <a:pt x="231698" y="118758"/>
                    <a:pt x="229681" y="122412"/>
                  </a:cubicBezTo>
                  <a:cubicBezTo>
                    <a:pt x="236070" y="122047"/>
                    <a:pt x="245822" y="120950"/>
                    <a:pt x="247504" y="118758"/>
                  </a:cubicBezTo>
                  <a:cubicBezTo>
                    <a:pt x="249858" y="115835"/>
                    <a:pt x="259274" y="123143"/>
                    <a:pt x="262300" y="115835"/>
                  </a:cubicBezTo>
                  <a:cubicBezTo>
                    <a:pt x="264990" y="107796"/>
                    <a:pt x="276088" y="112911"/>
                    <a:pt x="268689" y="10560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08" name="Freeform: Shape 207">
              <a:extLst>
                <a:ext uri="{FF2B5EF4-FFF2-40B4-BE49-F238E27FC236}">
                  <a16:creationId xmlns:a16="http://schemas.microsoft.com/office/drawing/2014/main" id="{F17C51EB-BC17-4CFB-8138-972069EC77FD}"/>
                </a:ext>
              </a:extLst>
            </p:cNvPr>
            <p:cNvSpPr/>
            <p:nvPr/>
          </p:nvSpPr>
          <p:spPr>
            <a:xfrm>
              <a:off x="9009756" y="559635"/>
              <a:ext cx="208495" cy="142509"/>
            </a:xfrm>
            <a:custGeom>
              <a:avLst/>
              <a:gdLst>
                <a:gd name="connsiteX0" fmla="*/ 201055 w 208494"/>
                <a:gd name="connsiteY0" fmla="*/ 88886 h 142509"/>
                <a:gd name="connsiteX1" fmla="*/ 188276 w 208494"/>
                <a:gd name="connsiteY1" fmla="*/ 85231 h 142509"/>
                <a:gd name="connsiteX2" fmla="*/ 185586 w 208494"/>
                <a:gd name="connsiteY2" fmla="*/ 77923 h 142509"/>
                <a:gd name="connsiteX3" fmla="*/ 173480 w 208494"/>
                <a:gd name="connsiteY3" fmla="*/ 72808 h 142509"/>
                <a:gd name="connsiteX4" fmla="*/ 164737 w 208494"/>
                <a:gd name="connsiteY4" fmla="*/ 62576 h 142509"/>
                <a:gd name="connsiteX5" fmla="*/ 161710 w 208494"/>
                <a:gd name="connsiteY5" fmla="*/ 51979 h 142509"/>
                <a:gd name="connsiteX6" fmla="*/ 150613 w 208494"/>
                <a:gd name="connsiteY6" fmla="*/ 43940 h 142509"/>
                <a:gd name="connsiteX7" fmla="*/ 142542 w 208494"/>
                <a:gd name="connsiteY7" fmla="*/ 41748 h 142509"/>
                <a:gd name="connsiteX8" fmla="*/ 136153 w 208494"/>
                <a:gd name="connsiteY8" fmla="*/ 39190 h 142509"/>
                <a:gd name="connsiteX9" fmla="*/ 121693 w 208494"/>
                <a:gd name="connsiteY9" fmla="*/ 35901 h 142509"/>
                <a:gd name="connsiteX10" fmla="*/ 115303 w 208494"/>
                <a:gd name="connsiteY10" fmla="*/ 21650 h 142509"/>
                <a:gd name="connsiteX11" fmla="*/ 102524 w 208494"/>
                <a:gd name="connsiteY11" fmla="*/ 28228 h 142509"/>
                <a:gd name="connsiteX12" fmla="*/ 106560 w 208494"/>
                <a:gd name="connsiteY12" fmla="*/ 15073 h 142509"/>
                <a:gd name="connsiteX13" fmla="*/ 90418 w 208494"/>
                <a:gd name="connsiteY13" fmla="*/ 8496 h 142509"/>
                <a:gd name="connsiteX14" fmla="*/ 82011 w 208494"/>
                <a:gd name="connsiteY14" fmla="*/ 91 h 142509"/>
                <a:gd name="connsiteX15" fmla="*/ 78312 w 208494"/>
                <a:gd name="connsiteY15" fmla="*/ 8861 h 142509"/>
                <a:gd name="connsiteX16" fmla="*/ 76295 w 208494"/>
                <a:gd name="connsiteY16" fmla="*/ 17265 h 142509"/>
                <a:gd name="connsiteX17" fmla="*/ 86047 w 208494"/>
                <a:gd name="connsiteY17" fmla="*/ 45036 h 142509"/>
                <a:gd name="connsiteX18" fmla="*/ 68896 w 208494"/>
                <a:gd name="connsiteY18" fmla="*/ 22016 h 142509"/>
                <a:gd name="connsiteX19" fmla="*/ 58135 w 208494"/>
                <a:gd name="connsiteY19" fmla="*/ 12515 h 142509"/>
                <a:gd name="connsiteX20" fmla="*/ 51746 w 208494"/>
                <a:gd name="connsiteY20" fmla="*/ 27131 h 142509"/>
                <a:gd name="connsiteX21" fmla="*/ 47711 w 208494"/>
                <a:gd name="connsiteY21" fmla="*/ 30420 h 142509"/>
                <a:gd name="connsiteX22" fmla="*/ 35941 w 208494"/>
                <a:gd name="connsiteY22" fmla="*/ 19458 h 142509"/>
                <a:gd name="connsiteX23" fmla="*/ 49056 w 208494"/>
                <a:gd name="connsiteY23" fmla="*/ 13611 h 142509"/>
                <a:gd name="connsiteX24" fmla="*/ 39976 w 208494"/>
                <a:gd name="connsiteY24" fmla="*/ 9957 h 142509"/>
                <a:gd name="connsiteX25" fmla="*/ 26861 w 208494"/>
                <a:gd name="connsiteY25" fmla="*/ 12515 h 142509"/>
                <a:gd name="connsiteX26" fmla="*/ 15764 w 208494"/>
                <a:gd name="connsiteY26" fmla="*/ 11419 h 142509"/>
                <a:gd name="connsiteX27" fmla="*/ 3321 w 208494"/>
                <a:gd name="connsiteY27" fmla="*/ 17996 h 142509"/>
                <a:gd name="connsiteX28" fmla="*/ 3321 w 208494"/>
                <a:gd name="connsiteY28" fmla="*/ 36267 h 142509"/>
                <a:gd name="connsiteX29" fmla="*/ 19463 w 208494"/>
                <a:gd name="connsiteY29" fmla="*/ 34805 h 142509"/>
                <a:gd name="connsiteX30" fmla="*/ 10383 w 208494"/>
                <a:gd name="connsiteY30" fmla="*/ 52710 h 142509"/>
                <a:gd name="connsiteX31" fmla="*/ 10383 w 208494"/>
                <a:gd name="connsiteY31" fmla="*/ 55268 h 142509"/>
                <a:gd name="connsiteX32" fmla="*/ 21144 w 208494"/>
                <a:gd name="connsiteY32" fmla="*/ 68423 h 142509"/>
                <a:gd name="connsiteX33" fmla="*/ 23162 w 208494"/>
                <a:gd name="connsiteY33" fmla="*/ 70250 h 142509"/>
                <a:gd name="connsiteX34" fmla="*/ 31905 w 208494"/>
                <a:gd name="connsiteY34" fmla="*/ 76462 h 142509"/>
                <a:gd name="connsiteX35" fmla="*/ 48383 w 208494"/>
                <a:gd name="connsiteY35" fmla="*/ 74635 h 142509"/>
                <a:gd name="connsiteX36" fmla="*/ 57463 w 208494"/>
                <a:gd name="connsiteY36" fmla="*/ 60384 h 142509"/>
                <a:gd name="connsiteX37" fmla="*/ 65197 w 208494"/>
                <a:gd name="connsiteY37" fmla="*/ 52345 h 142509"/>
                <a:gd name="connsiteX38" fmla="*/ 66542 w 208494"/>
                <a:gd name="connsiteY38" fmla="*/ 63307 h 142509"/>
                <a:gd name="connsiteX39" fmla="*/ 79994 w 208494"/>
                <a:gd name="connsiteY39" fmla="*/ 61845 h 142509"/>
                <a:gd name="connsiteX40" fmla="*/ 86383 w 208494"/>
                <a:gd name="connsiteY40" fmla="*/ 68057 h 142509"/>
                <a:gd name="connsiteX41" fmla="*/ 67551 w 208494"/>
                <a:gd name="connsiteY41" fmla="*/ 78289 h 142509"/>
                <a:gd name="connsiteX42" fmla="*/ 43003 w 208494"/>
                <a:gd name="connsiteY42" fmla="*/ 88155 h 142509"/>
                <a:gd name="connsiteX43" fmla="*/ 57126 w 208494"/>
                <a:gd name="connsiteY43" fmla="*/ 94732 h 142509"/>
                <a:gd name="connsiteX44" fmla="*/ 88401 w 208494"/>
                <a:gd name="connsiteY44" fmla="*/ 93270 h 142509"/>
                <a:gd name="connsiteX45" fmla="*/ 74277 w 208494"/>
                <a:gd name="connsiteY45" fmla="*/ 97290 h 142509"/>
                <a:gd name="connsiteX46" fmla="*/ 60825 w 208494"/>
                <a:gd name="connsiteY46" fmla="*/ 104233 h 142509"/>
                <a:gd name="connsiteX47" fmla="*/ 46029 w 208494"/>
                <a:gd name="connsiteY47" fmla="*/ 106425 h 142509"/>
                <a:gd name="connsiteX48" fmla="*/ 62843 w 208494"/>
                <a:gd name="connsiteY48" fmla="*/ 119214 h 142509"/>
                <a:gd name="connsiteX49" fmla="*/ 66206 w 208494"/>
                <a:gd name="connsiteY49" fmla="*/ 124696 h 142509"/>
                <a:gd name="connsiteX50" fmla="*/ 76295 w 208494"/>
                <a:gd name="connsiteY50" fmla="*/ 124696 h 142509"/>
                <a:gd name="connsiteX51" fmla="*/ 68560 w 208494"/>
                <a:gd name="connsiteY51" fmla="*/ 131638 h 142509"/>
                <a:gd name="connsiteX52" fmla="*/ 81339 w 208494"/>
                <a:gd name="connsiteY52" fmla="*/ 140408 h 142509"/>
                <a:gd name="connsiteX53" fmla="*/ 91763 w 208494"/>
                <a:gd name="connsiteY53" fmla="*/ 136754 h 142509"/>
                <a:gd name="connsiteX54" fmla="*/ 109923 w 208494"/>
                <a:gd name="connsiteY54" fmla="*/ 103867 h 142509"/>
                <a:gd name="connsiteX55" fmla="*/ 115639 w 208494"/>
                <a:gd name="connsiteY55" fmla="*/ 88520 h 142509"/>
                <a:gd name="connsiteX56" fmla="*/ 123038 w 208494"/>
                <a:gd name="connsiteY56" fmla="*/ 81577 h 142509"/>
                <a:gd name="connsiteX57" fmla="*/ 128418 w 208494"/>
                <a:gd name="connsiteY57" fmla="*/ 66230 h 142509"/>
                <a:gd name="connsiteX58" fmla="*/ 147250 w 208494"/>
                <a:gd name="connsiteY58" fmla="*/ 59653 h 142509"/>
                <a:gd name="connsiteX59" fmla="*/ 150277 w 208494"/>
                <a:gd name="connsiteY59" fmla="*/ 63672 h 142509"/>
                <a:gd name="connsiteX60" fmla="*/ 152630 w 208494"/>
                <a:gd name="connsiteY60" fmla="*/ 77558 h 142509"/>
                <a:gd name="connsiteX61" fmla="*/ 158011 w 208494"/>
                <a:gd name="connsiteY61" fmla="*/ 84135 h 142509"/>
                <a:gd name="connsiteX62" fmla="*/ 155321 w 208494"/>
                <a:gd name="connsiteY62" fmla="*/ 101675 h 142509"/>
                <a:gd name="connsiteX63" fmla="*/ 170117 w 208494"/>
                <a:gd name="connsiteY63" fmla="*/ 105329 h 142509"/>
                <a:gd name="connsiteX64" fmla="*/ 177515 w 208494"/>
                <a:gd name="connsiteY64" fmla="*/ 104598 h 142509"/>
                <a:gd name="connsiteX65" fmla="*/ 189621 w 208494"/>
                <a:gd name="connsiteY65" fmla="*/ 109714 h 142509"/>
                <a:gd name="connsiteX66" fmla="*/ 190967 w 208494"/>
                <a:gd name="connsiteY66" fmla="*/ 111175 h 142509"/>
                <a:gd name="connsiteX67" fmla="*/ 198365 w 208494"/>
                <a:gd name="connsiteY67" fmla="*/ 103502 h 142509"/>
                <a:gd name="connsiteX68" fmla="*/ 211816 w 208494"/>
                <a:gd name="connsiteY68" fmla="*/ 92905 h 142509"/>
                <a:gd name="connsiteX69" fmla="*/ 201055 w 208494"/>
                <a:gd name="connsiteY69" fmla="*/ 88886 h 14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08494" h="142509">
                  <a:moveTo>
                    <a:pt x="201055" y="88886"/>
                  </a:moveTo>
                  <a:cubicBezTo>
                    <a:pt x="196347" y="91443"/>
                    <a:pt x="184241" y="89616"/>
                    <a:pt x="188276" y="85231"/>
                  </a:cubicBezTo>
                  <a:cubicBezTo>
                    <a:pt x="192312" y="80847"/>
                    <a:pt x="191639" y="77192"/>
                    <a:pt x="185586" y="77923"/>
                  </a:cubicBezTo>
                  <a:cubicBezTo>
                    <a:pt x="179197" y="78654"/>
                    <a:pt x="168436" y="75000"/>
                    <a:pt x="173480" y="72808"/>
                  </a:cubicBezTo>
                  <a:cubicBezTo>
                    <a:pt x="178524" y="70250"/>
                    <a:pt x="169781" y="62211"/>
                    <a:pt x="164737" y="62576"/>
                  </a:cubicBezTo>
                  <a:cubicBezTo>
                    <a:pt x="160029" y="62942"/>
                    <a:pt x="161374" y="56364"/>
                    <a:pt x="161710" y="51979"/>
                  </a:cubicBezTo>
                  <a:cubicBezTo>
                    <a:pt x="162046" y="47594"/>
                    <a:pt x="147923" y="45402"/>
                    <a:pt x="150613" y="43940"/>
                  </a:cubicBezTo>
                  <a:cubicBezTo>
                    <a:pt x="153303" y="42479"/>
                    <a:pt x="144896" y="38825"/>
                    <a:pt x="142542" y="41748"/>
                  </a:cubicBezTo>
                  <a:cubicBezTo>
                    <a:pt x="140524" y="45036"/>
                    <a:pt x="136153" y="44306"/>
                    <a:pt x="136153" y="39190"/>
                  </a:cubicBezTo>
                  <a:cubicBezTo>
                    <a:pt x="136153" y="34440"/>
                    <a:pt x="125728" y="35536"/>
                    <a:pt x="121693" y="35901"/>
                  </a:cubicBezTo>
                  <a:cubicBezTo>
                    <a:pt x="117657" y="36267"/>
                    <a:pt x="119675" y="25304"/>
                    <a:pt x="115303" y="21650"/>
                  </a:cubicBezTo>
                  <a:cubicBezTo>
                    <a:pt x="111268" y="17996"/>
                    <a:pt x="105551" y="28958"/>
                    <a:pt x="102524" y="28228"/>
                  </a:cubicBezTo>
                  <a:cubicBezTo>
                    <a:pt x="99498" y="27497"/>
                    <a:pt x="104879" y="20189"/>
                    <a:pt x="106560" y="15073"/>
                  </a:cubicBezTo>
                  <a:cubicBezTo>
                    <a:pt x="108241" y="10323"/>
                    <a:pt x="92100" y="3745"/>
                    <a:pt x="90418" y="8496"/>
                  </a:cubicBezTo>
                  <a:cubicBezTo>
                    <a:pt x="88737" y="13246"/>
                    <a:pt x="85710" y="1187"/>
                    <a:pt x="82011" y="91"/>
                  </a:cubicBezTo>
                  <a:cubicBezTo>
                    <a:pt x="78648" y="-1005"/>
                    <a:pt x="81339" y="8130"/>
                    <a:pt x="78312" y="8861"/>
                  </a:cubicBezTo>
                  <a:cubicBezTo>
                    <a:pt x="75286" y="9592"/>
                    <a:pt x="70914" y="13246"/>
                    <a:pt x="76295" y="17265"/>
                  </a:cubicBezTo>
                  <a:cubicBezTo>
                    <a:pt x="81339" y="21285"/>
                    <a:pt x="86719" y="41748"/>
                    <a:pt x="86047" y="45036"/>
                  </a:cubicBezTo>
                  <a:cubicBezTo>
                    <a:pt x="85374" y="48325"/>
                    <a:pt x="69569" y="30420"/>
                    <a:pt x="68896" y="22016"/>
                  </a:cubicBezTo>
                  <a:cubicBezTo>
                    <a:pt x="68224" y="13611"/>
                    <a:pt x="60153" y="6669"/>
                    <a:pt x="58135" y="12515"/>
                  </a:cubicBezTo>
                  <a:cubicBezTo>
                    <a:pt x="56118" y="18727"/>
                    <a:pt x="50064" y="20919"/>
                    <a:pt x="51746" y="27131"/>
                  </a:cubicBezTo>
                  <a:cubicBezTo>
                    <a:pt x="53427" y="33343"/>
                    <a:pt x="47711" y="35170"/>
                    <a:pt x="47711" y="30420"/>
                  </a:cubicBezTo>
                  <a:cubicBezTo>
                    <a:pt x="47711" y="25670"/>
                    <a:pt x="38967" y="19823"/>
                    <a:pt x="35941" y="19458"/>
                  </a:cubicBezTo>
                  <a:cubicBezTo>
                    <a:pt x="32914" y="19092"/>
                    <a:pt x="44011" y="16535"/>
                    <a:pt x="49056" y="13611"/>
                  </a:cubicBezTo>
                  <a:cubicBezTo>
                    <a:pt x="54100" y="10688"/>
                    <a:pt x="44684" y="6669"/>
                    <a:pt x="39976" y="9957"/>
                  </a:cubicBezTo>
                  <a:cubicBezTo>
                    <a:pt x="35604" y="13246"/>
                    <a:pt x="29551" y="7765"/>
                    <a:pt x="26861" y="12515"/>
                  </a:cubicBezTo>
                  <a:cubicBezTo>
                    <a:pt x="24171" y="16900"/>
                    <a:pt x="20472" y="12515"/>
                    <a:pt x="15764" y="11419"/>
                  </a:cubicBezTo>
                  <a:cubicBezTo>
                    <a:pt x="11056" y="10323"/>
                    <a:pt x="6684" y="19458"/>
                    <a:pt x="3321" y="17996"/>
                  </a:cubicBezTo>
                  <a:cubicBezTo>
                    <a:pt x="-41" y="16535"/>
                    <a:pt x="-2059" y="26035"/>
                    <a:pt x="3321" y="36267"/>
                  </a:cubicBezTo>
                  <a:cubicBezTo>
                    <a:pt x="8702" y="46498"/>
                    <a:pt x="13073" y="32978"/>
                    <a:pt x="19463" y="34805"/>
                  </a:cubicBezTo>
                  <a:cubicBezTo>
                    <a:pt x="26188" y="36267"/>
                    <a:pt x="12401" y="45036"/>
                    <a:pt x="10383" y="52710"/>
                  </a:cubicBezTo>
                  <a:cubicBezTo>
                    <a:pt x="10047" y="53441"/>
                    <a:pt x="10047" y="54537"/>
                    <a:pt x="10383" y="55268"/>
                  </a:cubicBezTo>
                  <a:cubicBezTo>
                    <a:pt x="14419" y="59287"/>
                    <a:pt x="18118" y="63672"/>
                    <a:pt x="21144" y="68423"/>
                  </a:cubicBezTo>
                  <a:cubicBezTo>
                    <a:pt x="21817" y="69153"/>
                    <a:pt x="22489" y="69519"/>
                    <a:pt x="23162" y="70250"/>
                  </a:cubicBezTo>
                  <a:cubicBezTo>
                    <a:pt x="27197" y="71346"/>
                    <a:pt x="30224" y="73538"/>
                    <a:pt x="31905" y="76462"/>
                  </a:cubicBezTo>
                  <a:cubicBezTo>
                    <a:pt x="37622" y="78289"/>
                    <a:pt x="45020" y="77192"/>
                    <a:pt x="48383" y="74635"/>
                  </a:cubicBezTo>
                  <a:cubicBezTo>
                    <a:pt x="52755" y="71346"/>
                    <a:pt x="51410" y="60018"/>
                    <a:pt x="57463" y="60384"/>
                  </a:cubicBezTo>
                  <a:cubicBezTo>
                    <a:pt x="63179" y="60749"/>
                    <a:pt x="60153" y="54172"/>
                    <a:pt x="65197" y="52345"/>
                  </a:cubicBezTo>
                  <a:cubicBezTo>
                    <a:pt x="69905" y="50152"/>
                    <a:pt x="70578" y="57460"/>
                    <a:pt x="66542" y="63307"/>
                  </a:cubicBezTo>
                  <a:cubicBezTo>
                    <a:pt x="62507" y="69153"/>
                    <a:pt x="73941" y="68423"/>
                    <a:pt x="79994" y="61845"/>
                  </a:cubicBezTo>
                  <a:cubicBezTo>
                    <a:pt x="86383" y="54903"/>
                    <a:pt x="87728" y="61480"/>
                    <a:pt x="86383" y="68057"/>
                  </a:cubicBezTo>
                  <a:cubicBezTo>
                    <a:pt x="85038" y="74635"/>
                    <a:pt x="72259" y="70980"/>
                    <a:pt x="67551" y="78289"/>
                  </a:cubicBezTo>
                  <a:cubicBezTo>
                    <a:pt x="63179" y="85597"/>
                    <a:pt x="49056" y="79750"/>
                    <a:pt x="43003" y="88155"/>
                  </a:cubicBezTo>
                  <a:cubicBezTo>
                    <a:pt x="36613" y="96194"/>
                    <a:pt x="48383" y="96559"/>
                    <a:pt x="57126" y="94732"/>
                  </a:cubicBezTo>
                  <a:cubicBezTo>
                    <a:pt x="65870" y="92540"/>
                    <a:pt x="82011" y="91443"/>
                    <a:pt x="88401" y="93270"/>
                  </a:cubicBezTo>
                  <a:cubicBezTo>
                    <a:pt x="94790" y="94732"/>
                    <a:pt x="84702" y="97290"/>
                    <a:pt x="74277" y="97290"/>
                  </a:cubicBezTo>
                  <a:cubicBezTo>
                    <a:pt x="63852" y="97290"/>
                    <a:pt x="60489" y="100944"/>
                    <a:pt x="60825" y="104233"/>
                  </a:cubicBezTo>
                  <a:cubicBezTo>
                    <a:pt x="61162" y="107156"/>
                    <a:pt x="48719" y="101675"/>
                    <a:pt x="46029" y="106425"/>
                  </a:cubicBezTo>
                  <a:cubicBezTo>
                    <a:pt x="52082" y="110445"/>
                    <a:pt x="58471" y="114099"/>
                    <a:pt x="62843" y="119214"/>
                  </a:cubicBezTo>
                  <a:cubicBezTo>
                    <a:pt x="64525" y="121041"/>
                    <a:pt x="65533" y="122869"/>
                    <a:pt x="66206" y="124696"/>
                  </a:cubicBezTo>
                  <a:cubicBezTo>
                    <a:pt x="69569" y="124696"/>
                    <a:pt x="73941" y="123599"/>
                    <a:pt x="76295" y="124696"/>
                  </a:cubicBezTo>
                  <a:cubicBezTo>
                    <a:pt x="79994" y="126157"/>
                    <a:pt x="69905" y="129446"/>
                    <a:pt x="68560" y="131638"/>
                  </a:cubicBezTo>
                  <a:cubicBezTo>
                    <a:pt x="67215" y="133831"/>
                    <a:pt x="79321" y="136389"/>
                    <a:pt x="81339" y="140408"/>
                  </a:cubicBezTo>
                  <a:cubicBezTo>
                    <a:pt x="83356" y="144428"/>
                    <a:pt x="92100" y="142601"/>
                    <a:pt x="91763" y="136754"/>
                  </a:cubicBezTo>
                  <a:cubicBezTo>
                    <a:pt x="91427" y="129811"/>
                    <a:pt x="99498" y="108252"/>
                    <a:pt x="109923" y="103867"/>
                  </a:cubicBezTo>
                  <a:cubicBezTo>
                    <a:pt x="120347" y="99482"/>
                    <a:pt x="114294" y="95463"/>
                    <a:pt x="115639" y="88520"/>
                  </a:cubicBezTo>
                  <a:cubicBezTo>
                    <a:pt x="116985" y="81577"/>
                    <a:pt x="125392" y="87424"/>
                    <a:pt x="123038" y="81577"/>
                  </a:cubicBezTo>
                  <a:cubicBezTo>
                    <a:pt x="120684" y="75731"/>
                    <a:pt x="122029" y="73538"/>
                    <a:pt x="128418" y="66230"/>
                  </a:cubicBezTo>
                  <a:cubicBezTo>
                    <a:pt x="135144" y="58922"/>
                    <a:pt x="139179" y="64038"/>
                    <a:pt x="147250" y="59653"/>
                  </a:cubicBezTo>
                  <a:cubicBezTo>
                    <a:pt x="155321" y="55268"/>
                    <a:pt x="159020" y="62942"/>
                    <a:pt x="150277" y="63672"/>
                  </a:cubicBezTo>
                  <a:cubicBezTo>
                    <a:pt x="142542" y="64403"/>
                    <a:pt x="146577" y="74635"/>
                    <a:pt x="152630" y="77558"/>
                  </a:cubicBezTo>
                  <a:cubicBezTo>
                    <a:pt x="159020" y="80481"/>
                    <a:pt x="153303" y="82674"/>
                    <a:pt x="158011" y="84135"/>
                  </a:cubicBezTo>
                  <a:cubicBezTo>
                    <a:pt x="162719" y="85231"/>
                    <a:pt x="161374" y="94001"/>
                    <a:pt x="155321" y="101675"/>
                  </a:cubicBezTo>
                  <a:cubicBezTo>
                    <a:pt x="148931" y="109348"/>
                    <a:pt x="157002" y="111175"/>
                    <a:pt x="170117" y="105329"/>
                  </a:cubicBezTo>
                  <a:cubicBezTo>
                    <a:pt x="175161" y="103136"/>
                    <a:pt x="177179" y="103502"/>
                    <a:pt x="177515" y="104598"/>
                  </a:cubicBezTo>
                  <a:cubicBezTo>
                    <a:pt x="181887" y="104598"/>
                    <a:pt x="186595" y="106425"/>
                    <a:pt x="189621" y="109714"/>
                  </a:cubicBezTo>
                  <a:cubicBezTo>
                    <a:pt x="189958" y="110079"/>
                    <a:pt x="190630" y="110810"/>
                    <a:pt x="190967" y="111175"/>
                  </a:cubicBezTo>
                  <a:cubicBezTo>
                    <a:pt x="193657" y="108983"/>
                    <a:pt x="196347" y="106060"/>
                    <a:pt x="198365" y="103502"/>
                  </a:cubicBezTo>
                  <a:cubicBezTo>
                    <a:pt x="203745" y="95828"/>
                    <a:pt x="212152" y="96925"/>
                    <a:pt x="211816" y="92905"/>
                  </a:cubicBezTo>
                  <a:cubicBezTo>
                    <a:pt x="211480" y="87424"/>
                    <a:pt x="205763" y="86328"/>
                    <a:pt x="201055" y="8888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09" name="Freeform: Shape 208">
              <a:extLst>
                <a:ext uri="{FF2B5EF4-FFF2-40B4-BE49-F238E27FC236}">
                  <a16:creationId xmlns:a16="http://schemas.microsoft.com/office/drawing/2014/main" id="{F67C2B60-F1DF-40B3-A4CB-4FA54C7402C1}"/>
                </a:ext>
              </a:extLst>
            </p:cNvPr>
            <p:cNvSpPr/>
            <p:nvPr/>
          </p:nvSpPr>
          <p:spPr>
            <a:xfrm>
              <a:off x="9116185" y="545840"/>
              <a:ext cx="134513" cy="51157"/>
            </a:xfrm>
            <a:custGeom>
              <a:avLst/>
              <a:gdLst>
                <a:gd name="connsiteX0" fmla="*/ 126237 w 134512"/>
                <a:gd name="connsiteY0" fmla="*/ 15347 h 51157"/>
                <a:gd name="connsiteX1" fmla="*/ 115476 w 134512"/>
                <a:gd name="connsiteY1" fmla="*/ 16078 h 51157"/>
                <a:gd name="connsiteX2" fmla="*/ 89918 w 134512"/>
                <a:gd name="connsiteY2" fmla="*/ 8770 h 51157"/>
                <a:gd name="connsiteX3" fmla="*/ 83192 w 134512"/>
                <a:gd name="connsiteY3" fmla="*/ 10231 h 51157"/>
                <a:gd name="connsiteX4" fmla="*/ 82520 w 134512"/>
                <a:gd name="connsiteY4" fmla="*/ 8039 h 51157"/>
                <a:gd name="connsiteX5" fmla="*/ 71759 w 134512"/>
                <a:gd name="connsiteY5" fmla="*/ 0 h 51157"/>
                <a:gd name="connsiteX6" fmla="*/ 71423 w 134512"/>
                <a:gd name="connsiteY6" fmla="*/ 16443 h 51157"/>
                <a:gd name="connsiteX7" fmla="*/ 58980 w 134512"/>
                <a:gd name="connsiteY7" fmla="*/ 8404 h 51157"/>
                <a:gd name="connsiteX8" fmla="*/ 46201 w 134512"/>
                <a:gd name="connsiteY8" fmla="*/ 7674 h 51157"/>
                <a:gd name="connsiteX9" fmla="*/ 41830 w 134512"/>
                <a:gd name="connsiteY9" fmla="*/ 1827 h 51157"/>
                <a:gd name="connsiteX10" fmla="*/ 30060 w 134512"/>
                <a:gd name="connsiteY10" fmla="*/ 4385 h 51157"/>
                <a:gd name="connsiteX11" fmla="*/ 30060 w 134512"/>
                <a:gd name="connsiteY11" fmla="*/ 4385 h 51157"/>
                <a:gd name="connsiteX12" fmla="*/ 25352 w 134512"/>
                <a:gd name="connsiteY12" fmla="*/ 4019 h 51157"/>
                <a:gd name="connsiteX13" fmla="*/ 23334 w 134512"/>
                <a:gd name="connsiteY13" fmla="*/ 4019 h 51157"/>
                <a:gd name="connsiteX14" fmla="*/ 17954 w 134512"/>
                <a:gd name="connsiteY14" fmla="*/ 3289 h 51157"/>
                <a:gd name="connsiteX15" fmla="*/ 18963 w 134512"/>
                <a:gd name="connsiteY15" fmla="*/ 10962 h 51157"/>
                <a:gd name="connsiteX16" fmla="*/ 10556 w 134512"/>
                <a:gd name="connsiteY16" fmla="*/ 2923 h 51157"/>
                <a:gd name="connsiteX17" fmla="*/ 3494 w 134512"/>
                <a:gd name="connsiteY17" fmla="*/ 4385 h 51157"/>
                <a:gd name="connsiteX18" fmla="*/ 803 w 134512"/>
                <a:gd name="connsiteY18" fmla="*/ 8039 h 51157"/>
                <a:gd name="connsiteX19" fmla="*/ 8874 w 134512"/>
                <a:gd name="connsiteY19" fmla="*/ 16078 h 51157"/>
                <a:gd name="connsiteX20" fmla="*/ 7193 w 134512"/>
                <a:gd name="connsiteY20" fmla="*/ 23021 h 51157"/>
                <a:gd name="connsiteX21" fmla="*/ 64024 w 134512"/>
                <a:gd name="connsiteY21" fmla="*/ 25213 h 51157"/>
                <a:gd name="connsiteX22" fmla="*/ 31405 w 134512"/>
                <a:gd name="connsiteY22" fmla="*/ 38368 h 51157"/>
                <a:gd name="connsiteX23" fmla="*/ 68060 w 134512"/>
                <a:gd name="connsiteY23" fmla="*/ 44214 h 51157"/>
                <a:gd name="connsiteX24" fmla="*/ 86892 w 134512"/>
                <a:gd name="connsiteY24" fmla="*/ 51523 h 51157"/>
                <a:gd name="connsiteX25" fmla="*/ 104378 w 134512"/>
                <a:gd name="connsiteY25" fmla="*/ 46407 h 51157"/>
                <a:gd name="connsiteX26" fmla="*/ 124555 w 134512"/>
                <a:gd name="connsiteY26" fmla="*/ 36175 h 51157"/>
                <a:gd name="connsiteX27" fmla="*/ 137334 w 134512"/>
                <a:gd name="connsiteY27" fmla="*/ 26675 h 51157"/>
                <a:gd name="connsiteX28" fmla="*/ 126237 w 134512"/>
                <a:gd name="connsiteY28" fmla="*/ 15347 h 5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512" h="51157">
                  <a:moveTo>
                    <a:pt x="126237" y="15347"/>
                  </a:moveTo>
                  <a:cubicBezTo>
                    <a:pt x="122874" y="16809"/>
                    <a:pt x="118838" y="17540"/>
                    <a:pt x="115476" y="16078"/>
                  </a:cubicBezTo>
                  <a:cubicBezTo>
                    <a:pt x="107069" y="12789"/>
                    <a:pt x="98998" y="9501"/>
                    <a:pt x="89918" y="8770"/>
                  </a:cubicBezTo>
                  <a:cubicBezTo>
                    <a:pt x="87564" y="11693"/>
                    <a:pt x="84874" y="12058"/>
                    <a:pt x="83192" y="10231"/>
                  </a:cubicBezTo>
                  <a:cubicBezTo>
                    <a:pt x="82856" y="9866"/>
                    <a:pt x="82520" y="9135"/>
                    <a:pt x="82520" y="8039"/>
                  </a:cubicBezTo>
                  <a:cubicBezTo>
                    <a:pt x="77476" y="6943"/>
                    <a:pt x="73777" y="4019"/>
                    <a:pt x="71759" y="0"/>
                  </a:cubicBezTo>
                  <a:cubicBezTo>
                    <a:pt x="66378" y="4750"/>
                    <a:pt x="73440" y="14982"/>
                    <a:pt x="71423" y="16443"/>
                  </a:cubicBezTo>
                  <a:cubicBezTo>
                    <a:pt x="69405" y="17905"/>
                    <a:pt x="59653" y="13886"/>
                    <a:pt x="58980" y="8404"/>
                  </a:cubicBezTo>
                  <a:cubicBezTo>
                    <a:pt x="58308" y="2558"/>
                    <a:pt x="47547" y="14616"/>
                    <a:pt x="46201" y="7674"/>
                  </a:cubicBezTo>
                  <a:cubicBezTo>
                    <a:pt x="45865" y="5481"/>
                    <a:pt x="44184" y="3289"/>
                    <a:pt x="41830" y="1827"/>
                  </a:cubicBezTo>
                  <a:cubicBezTo>
                    <a:pt x="38467" y="3289"/>
                    <a:pt x="34432" y="4385"/>
                    <a:pt x="30060" y="4385"/>
                  </a:cubicBezTo>
                  <a:cubicBezTo>
                    <a:pt x="30060" y="4385"/>
                    <a:pt x="30060" y="4385"/>
                    <a:pt x="30060" y="4385"/>
                  </a:cubicBezTo>
                  <a:cubicBezTo>
                    <a:pt x="29387" y="5847"/>
                    <a:pt x="27370" y="5116"/>
                    <a:pt x="25352" y="4019"/>
                  </a:cubicBezTo>
                  <a:cubicBezTo>
                    <a:pt x="24679" y="4019"/>
                    <a:pt x="24007" y="4019"/>
                    <a:pt x="23334" y="4019"/>
                  </a:cubicBezTo>
                  <a:cubicBezTo>
                    <a:pt x="21317" y="3654"/>
                    <a:pt x="19635" y="3654"/>
                    <a:pt x="17954" y="3289"/>
                  </a:cubicBezTo>
                  <a:cubicBezTo>
                    <a:pt x="18626" y="5481"/>
                    <a:pt x="19635" y="8770"/>
                    <a:pt x="18963" y="10962"/>
                  </a:cubicBezTo>
                  <a:cubicBezTo>
                    <a:pt x="17954" y="13520"/>
                    <a:pt x="14255" y="6212"/>
                    <a:pt x="10556" y="2923"/>
                  </a:cubicBezTo>
                  <a:cubicBezTo>
                    <a:pt x="8202" y="2923"/>
                    <a:pt x="5848" y="3654"/>
                    <a:pt x="3494" y="4385"/>
                  </a:cubicBezTo>
                  <a:cubicBezTo>
                    <a:pt x="2821" y="6212"/>
                    <a:pt x="2485" y="7674"/>
                    <a:pt x="803" y="8039"/>
                  </a:cubicBezTo>
                  <a:cubicBezTo>
                    <a:pt x="-2559" y="8404"/>
                    <a:pt x="5511" y="13155"/>
                    <a:pt x="8874" y="16078"/>
                  </a:cubicBezTo>
                  <a:cubicBezTo>
                    <a:pt x="11901" y="19001"/>
                    <a:pt x="3830" y="19001"/>
                    <a:pt x="7193" y="23021"/>
                  </a:cubicBezTo>
                  <a:cubicBezTo>
                    <a:pt x="17617" y="35079"/>
                    <a:pt x="58308" y="21559"/>
                    <a:pt x="64024" y="25213"/>
                  </a:cubicBezTo>
                  <a:cubicBezTo>
                    <a:pt x="69405" y="28867"/>
                    <a:pt x="29724" y="33252"/>
                    <a:pt x="31405" y="38368"/>
                  </a:cubicBezTo>
                  <a:cubicBezTo>
                    <a:pt x="33087" y="43118"/>
                    <a:pt x="65706" y="47138"/>
                    <a:pt x="68060" y="44214"/>
                  </a:cubicBezTo>
                  <a:cubicBezTo>
                    <a:pt x="70414" y="40926"/>
                    <a:pt x="76131" y="50792"/>
                    <a:pt x="86892" y="51523"/>
                  </a:cubicBezTo>
                  <a:cubicBezTo>
                    <a:pt x="97653" y="52253"/>
                    <a:pt x="96644" y="46772"/>
                    <a:pt x="104378" y="46407"/>
                  </a:cubicBezTo>
                  <a:cubicBezTo>
                    <a:pt x="112449" y="46042"/>
                    <a:pt x="124219" y="41657"/>
                    <a:pt x="124555" y="36175"/>
                  </a:cubicBezTo>
                  <a:cubicBezTo>
                    <a:pt x="124891" y="33252"/>
                    <a:pt x="131281" y="30329"/>
                    <a:pt x="137334" y="26675"/>
                  </a:cubicBezTo>
                  <a:cubicBezTo>
                    <a:pt x="131617" y="24117"/>
                    <a:pt x="127918" y="20097"/>
                    <a:pt x="126237" y="1534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10" name="Freeform: Shape 209">
              <a:extLst>
                <a:ext uri="{FF2B5EF4-FFF2-40B4-BE49-F238E27FC236}">
                  <a16:creationId xmlns:a16="http://schemas.microsoft.com/office/drawing/2014/main" id="{E23B93B0-810D-454E-9751-477056213509}"/>
                </a:ext>
              </a:extLst>
            </p:cNvPr>
            <p:cNvSpPr/>
            <p:nvPr/>
          </p:nvSpPr>
          <p:spPr>
            <a:xfrm>
              <a:off x="8920562" y="895345"/>
              <a:ext cx="400175" cy="390987"/>
            </a:xfrm>
            <a:custGeom>
              <a:avLst/>
              <a:gdLst>
                <a:gd name="connsiteX0" fmla="*/ 387770 w 400175"/>
                <a:gd name="connsiteY0" fmla="*/ 45868 h 390987"/>
                <a:gd name="connsiteX1" fmla="*/ 380709 w 400175"/>
                <a:gd name="connsiteY1" fmla="*/ 45137 h 390987"/>
                <a:gd name="connsiteX2" fmla="*/ 370620 w 400175"/>
                <a:gd name="connsiteY2" fmla="*/ 36002 h 390987"/>
                <a:gd name="connsiteX3" fmla="*/ 378355 w 400175"/>
                <a:gd name="connsiteY3" fmla="*/ 36733 h 390987"/>
                <a:gd name="connsiteX4" fmla="*/ 388779 w 400175"/>
                <a:gd name="connsiteY4" fmla="*/ 33078 h 390987"/>
                <a:gd name="connsiteX5" fmla="*/ 399540 w 400175"/>
                <a:gd name="connsiteY5" fmla="*/ 28328 h 390987"/>
                <a:gd name="connsiteX6" fmla="*/ 391469 w 400175"/>
                <a:gd name="connsiteY6" fmla="*/ 19193 h 390987"/>
                <a:gd name="connsiteX7" fmla="*/ 379700 w 400175"/>
                <a:gd name="connsiteY7" fmla="*/ 14443 h 390987"/>
                <a:gd name="connsiteX8" fmla="*/ 371293 w 400175"/>
                <a:gd name="connsiteY8" fmla="*/ 9692 h 390987"/>
                <a:gd name="connsiteX9" fmla="*/ 368266 w 400175"/>
                <a:gd name="connsiteY9" fmla="*/ 8596 h 390987"/>
                <a:gd name="connsiteX10" fmla="*/ 363222 w 400175"/>
                <a:gd name="connsiteY10" fmla="*/ 11154 h 390987"/>
                <a:gd name="connsiteX11" fmla="*/ 359187 w 400175"/>
                <a:gd name="connsiteY11" fmla="*/ 19193 h 390987"/>
                <a:gd name="connsiteX12" fmla="*/ 355487 w 400175"/>
                <a:gd name="connsiteY12" fmla="*/ 20655 h 390987"/>
                <a:gd name="connsiteX13" fmla="*/ 355824 w 400175"/>
                <a:gd name="connsiteY13" fmla="*/ 11154 h 390987"/>
                <a:gd name="connsiteX14" fmla="*/ 354478 w 400175"/>
                <a:gd name="connsiteY14" fmla="*/ 10789 h 390987"/>
                <a:gd name="connsiteX15" fmla="*/ 348762 w 400175"/>
                <a:gd name="connsiteY15" fmla="*/ 8961 h 390987"/>
                <a:gd name="connsiteX16" fmla="*/ 348089 w 400175"/>
                <a:gd name="connsiteY16" fmla="*/ 8596 h 390987"/>
                <a:gd name="connsiteX17" fmla="*/ 346744 w 400175"/>
                <a:gd name="connsiteY17" fmla="*/ 8596 h 390987"/>
                <a:gd name="connsiteX18" fmla="*/ 340691 w 400175"/>
                <a:gd name="connsiteY18" fmla="*/ 8596 h 390987"/>
                <a:gd name="connsiteX19" fmla="*/ 341364 w 400175"/>
                <a:gd name="connsiteY19" fmla="*/ 10423 h 390987"/>
                <a:gd name="connsiteX20" fmla="*/ 332284 w 400175"/>
                <a:gd name="connsiteY20" fmla="*/ 24674 h 390987"/>
                <a:gd name="connsiteX21" fmla="*/ 332620 w 400175"/>
                <a:gd name="connsiteY21" fmla="*/ 9327 h 390987"/>
                <a:gd name="connsiteX22" fmla="*/ 332620 w 400175"/>
                <a:gd name="connsiteY22" fmla="*/ 9327 h 390987"/>
                <a:gd name="connsiteX23" fmla="*/ 328585 w 400175"/>
                <a:gd name="connsiteY23" fmla="*/ 8596 h 390987"/>
                <a:gd name="connsiteX24" fmla="*/ 322868 w 400175"/>
                <a:gd name="connsiteY24" fmla="*/ 15904 h 390987"/>
                <a:gd name="connsiteX25" fmla="*/ 307735 w 400175"/>
                <a:gd name="connsiteY25" fmla="*/ 33078 h 390987"/>
                <a:gd name="connsiteX26" fmla="*/ 310426 w 400175"/>
                <a:gd name="connsiteY26" fmla="*/ 21385 h 390987"/>
                <a:gd name="connsiteX27" fmla="*/ 320514 w 400175"/>
                <a:gd name="connsiteY27" fmla="*/ 7134 h 390987"/>
                <a:gd name="connsiteX28" fmla="*/ 323204 w 400175"/>
                <a:gd name="connsiteY28" fmla="*/ 5307 h 390987"/>
                <a:gd name="connsiteX29" fmla="*/ 319169 w 400175"/>
                <a:gd name="connsiteY29" fmla="*/ 192 h 390987"/>
                <a:gd name="connsiteX30" fmla="*/ 318833 w 400175"/>
                <a:gd name="connsiteY30" fmla="*/ 192 h 390987"/>
                <a:gd name="connsiteX31" fmla="*/ 310426 w 400175"/>
                <a:gd name="connsiteY31" fmla="*/ 8231 h 390987"/>
                <a:gd name="connsiteX32" fmla="*/ 303364 w 400175"/>
                <a:gd name="connsiteY32" fmla="*/ 7134 h 390987"/>
                <a:gd name="connsiteX33" fmla="*/ 296974 w 400175"/>
                <a:gd name="connsiteY33" fmla="*/ 9327 h 390987"/>
                <a:gd name="connsiteX34" fmla="*/ 296302 w 400175"/>
                <a:gd name="connsiteY34" fmla="*/ 13346 h 390987"/>
                <a:gd name="connsiteX35" fmla="*/ 292939 w 400175"/>
                <a:gd name="connsiteY35" fmla="*/ 15904 h 390987"/>
                <a:gd name="connsiteX36" fmla="*/ 282178 w 400175"/>
                <a:gd name="connsiteY36" fmla="*/ 20289 h 390987"/>
                <a:gd name="connsiteX37" fmla="*/ 278479 w 400175"/>
                <a:gd name="connsiteY37" fmla="*/ 27232 h 390987"/>
                <a:gd name="connsiteX38" fmla="*/ 276797 w 400175"/>
                <a:gd name="connsiteY38" fmla="*/ 37829 h 390987"/>
                <a:gd name="connsiteX39" fmla="*/ 271081 w 400175"/>
                <a:gd name="connsiteY39" fmla="*/ 25770 h 390987"/>
                <a:gd name="connsiteX40" fmla="*/ 274443 w 400175"/>
                <a:gd name="connsiteY40" fmla="*/ 18828 h 390987"/>
                <a:gd name="connsiteX41" fmla="*/ 282178 w 400175"/>
                <a:gd name="connsiteY41" fmla="*/ 11885 h 390987"/>
                <a:gd name="connsiteX42" fmla="*/ 271417 w 400175"/>
                <a:gd name="connsiteY42" fmla="*/ 15539 h 390987"/>
                <a:gd name="connsiteX43" fmla="*/ 261329 w 400175"/>
                <a:gd name="connsiteY43" fmla="*/ 15173 h 390987"/>
                <a:gd name="connsiteX44" fmla="*/ 265364 w 400175"/>
                <a:gd name="connsiteY44" fmla="*/ 26136 h 390987"/>
                <a:gd name="connsiteX45" fmla="*/ 260992 w 400175"/>
                <a:gd name="connsiteY45" fmla="*/ 29790 h 390987"/>
                <a:gd name="connsiteX46" fmla="*/ 249222 w 400175"/>
                <a:gd name="connsiteY46" fmla="*/ 30155 h 390987"/>
                <a:gd name="connsiteX47" fmla="*/ 257966 w 400175"/>
                <a:gd name="connsiteY47" fmla="*/ 39290 h 390987"/>
                <a:gd name="connsiteX48" fmla="*/ 250568 w 400175"/>
                <a:gd name="connsiteY48" fmla="*/ 38194 h 390987"/>
                <a:gd name="connsiteX49" fmla="*/ 242160 w 400175"/>
                <a:gd name="connsiteY49" fmla="*/ 32348 h 390987"/>
                <a:gd name="connsiteX50" fmla="*/ 237116 w 400175"/>
                <a:gd name="connsiteY50" fmla="*/ 36002 h 390987"/>
                <a:gd name="connsiteX51" fmla="*/ 240815 w 400175"/>
                <a:gd name="connsiteY51" fmla="*/ 48060 h 390987"/>
                <a:gd name="connsiteX52" fmla="*/ 235435 w 400175"/>
                <a:gd name="connsiteY52" fmla="*/ 44406 h 390987"/>
                <a:gd name="connsiteX53" fmla="*/ 226691 w 400175"/>
                <a:gd name="connsiteY53" fmla="*/ 43675 h 390987"/>
                <a:gd name="connsiteX54" fmla="*/ 225683 w 400175"/>
                <a:gd name="connsiteY54" fmla="*/ 33078 h 390987"/>
                <a:gd name="connsiteX55" fmla="*/ 214922 w 400175"/>
                <a:gd name="connsiteY55" fmla="*/ 34175 h 390987"/>
                <a:gd name="connsiteX56" fmla="*/ 210550 w 400175"/>
                <a:gd name="connsiteY56" fmla="*/ 39290 h 390987"/>
                <a:gd name="connsiteX57" fmla="*/ 209205 w 400175"/>
                <a:gd name="connsiteY57" fmla="*/ 47695 h 390987"/>
                <a:gd name="connsiteX58" fmla="*/ 204161 w 400175"/>
                <a:gd name="connsiteY58" fmla="*/ 52080 h 390987"/>
                <a:gd name="connsiteX59" fmla="*/ 198780 w 400175"/>
                <a:gd name="connsiteY59" fmla="*/ 52811 h 390987"/>
                <a:gd name="connsiteX60" fmla="*/ 188019 w 400175"/>
                <a:gd name="connsiteY60" fmla="*/ 54272 h 390987"/>
                <a:gd name="connsiteX61" fmla="*/ 179948 w 400175"/>
                <a:gd name="connsiteY61" fmla="*/ 66696 h 390987"/>
                <a:gd name="connsiteX62" fmla="*/ 190037 w 400175"/>
                <a:gd name="connsiteY62" fmla="*/ 65965 h 390987"/>
                <a:gd name="connsiteX63" fmla="*/ 192054 w 400175"/>
                <a:gd name="connsiteY63" fmla="*/ 72543 h 390987"/>
                <a:gd name="connsiteX64" fmla="*/ 190709 w 400175"/>
                <a:gd name="connsiteY64" fmla="*/ 77293 h 390987"/>
                <a:gd name="connsiteX65" fmla="*/ 182639 w 400175"/>
                <a:gd name="connsiteY65" fmla="*/ 78389 h 390987"/>
                <a:gd name="connsiteX66" fmla="*/ 175577 w 400175"/>
                <a:gd name="connsiteY66" fmla="*/ 73639 h 390987"/>
                <a:gd name="connsiteX67" fmla="*/ 167170 w 400175"/>
                <a:gd name="connsiteY67" fmla="*/ 78389 h 390987"/>
                <a:gd name="connsiteX68" fmla="*/ 170869 w 400175"/>
                <a:gd name="connsiteY68" fmla="*/ 63407 h 390987"/>
                <a:gd name="connsiteX69" fmla="*/ 161789 w 400175"/>
                <a:gd name="connsiteY69" fmla="*/ 72177 h 390987"/>
                <a:gd name="connsiteX70" fmla="*/ 152037 w 400175"/>
                <a:gd name="connsiteY70" fmla="*/ 80947 h 390987"/>
                <a:gd name="connsiteX71" fmla="*/ 145311 w 400175"/>
                <a:gd name="connsiteY71" fmla="*/ 90813 h 390987"/>
                <a:gd name="connsiteX72" fmla="*/ 126143 w 400175"/>
                <a:gd name="connsiteY72" fmla="*/ 103237 h 390987"/>
                <a:gd name="connsiteX73" fmla="*/ 131524 w 400175"/>
                <a:gd name="connsiteY73" fmla="*/ 103602 h 390987"/>
                <a:gd name="connsiteX74" fmla="*/ 142957 w 400175"/>
                <a:gd name="connsiteY74" fmla="*/ 96660 h 390987"/>
                <a:gd name="connsiteX75" fmla="*/ 158090 w 400175"/>
                <a:gd name="connsiteY75" fmla="*/ 90082 h 390987"/>
                <a:gd name="connsiteX76" fmla="*/ 167170 w 400175"/>
                <a:gd name="connsiteY76" fmla="*/ 88621 h 390987"/>
                <a:gd name="connsiteX77" fmla="*/ 176922 w 400175"/>
                <a:gd name="connsiteY77" fmla="*/ 87890 h 390987"/>
                <a:gd name="connsiteX78" fmla="*/ 175577 w 400175"/>
                <a:gd name="connsiteY78" fmla="*/ 97756 h 390987"/>
                <a:gd name="connsiteX79" fmla="*/ 171205 w 400175"/>
                <a:gd name="connsiteY79" fmla="*/ 100679 h 390987"/>
                <a:gd name="connsiteX80" fmla="*/ 164816 w 400175"/>
                <a:gd name="connsiteY80" fmla="*/ 97025 h 390987"/>
                <a:gd name="connsiteX81" fmla="*/ 157417 w 400175"/>
                <a:gd name="connsiteY81" fmla="*/ 104699 h 390987"/>
                <a:gd name="connsiteX82" fmla="*/ 151028 w 400175"/>
                <a:gd name="connsiteY82" fmla="*/ 117853 h 390987"/>
                <a:gd name="connsiteX83" fmla="*/ 145311 w 400175"/>
                <a:gd name="connsiteY83" fmla="*/ 123700 h 390987"/>
                <a:gd name="connsiteX84" fmla="*/ 130851 w 400175"/>
                <a:gd name="connsiteY84" fmla="*/ 146721 h 390987"/>
                <a:gd name="connsiteX85" fmla="*/ 128161 w 400175"/>
                <a:gd name="connsiteY85" fmla="*/ 160241 h 390987"/>
                <a:gd name="connsiteX86" fmla="*/ 116055 w 400175"/>
                <a:gd name="connsiteY86" fmla="*/ 162799 h 390987"/>
                <a:gd name="connsiteX87" fmla="*/ 114037 w 400175"/>
                <a:gd name="connsiteY87" fmla="*/ 179607 h 390987"/>
                <a:gd name="connsiteX88" fmla="*/ 114037 w 400175"/>
                <a:gd name="connsiteY88" fmla="*/ 192031 h 390987"/>
                <a:gd name="connsiteX89" fmla="*/ 104285 w 400175"/>
                <a:gd name="connsiteY89" fmla="*/ 193493 h 390987"/>
                <a:gd name="connsiteX90" fmla="*/ 93524 w 400175"/>
                <a:gd name="connsiteY90" fmla="*/ 197512 h 390987"/>
                <a:gd name="connsiteX91" fmla="*/ 102267 w 400175"/>
                <a:gd name="connsiteY91" fmla="*/ 208840 h 390987"/>
                <a:gd name="connsiteX92" fmla="*/ 97559 w 400175"/>
                <a:gd name="connsiteY92" fmla="*/ 211398 h 390987"/>
                <a:gd name="connsiteX93" fmla="*/ 91842 w 400175"/>
                <a:gd name="connsiteY93" fmla="*/ 212494 h 390987"/>
                <a:gd name="connsiteX94" fmla="*/ 91170 w 400175"/>
                <a:gd name="connsiteY94" fmla="*/ 217975 h 390987"/>
                <a:gd name="connsiteX95" fmla="*/ 56197 w 400175"/>
                <a:gd name="connsiteY95" fmla="*/ 253420 h 390987"/>
                <a:gd name="connsiteX96" fmla="*/ 44427 w 400175"/>
                <a:gd name="connsiteY96" fmla="*/ 254516 h 390987"/>
                <a:gd name="connsiteX97" fmla="*/ 39383 w 400175"/>
                <a:gd name="connsiteY97" fmla="*/ 255612 h 390987"/>
                <a:gd name="connsiteX98" fmla="*/ 35011 w 400175"/>
                <a:gd name="connsiteY98" fmla="*/ 261094 h 390987"/>
                <a:gd name="connsiteX99" fmla="*/ 35347 w 400175"/>
                <a:gd name="connsiteY99" fmla="*/ 262555 h 390987"/>
                <a:gd name="connsiteX100" fmla="*/ 41064 w 400175"/>
                <a:gd name="connsiteY100" fmla="*/ 265844 h 390987"/>
                <a:gd name="connsiteX101" fmla="*/ 35347 w 400175"/>
                <a:gd name="connsiteY101" fmla="*/ 267671 h 390987"/>
                <a:gd name="connsiteX102" fmla="*/ 30639 w 400175"/>
                <a:gd name="connsiteY102" fmla="*/ 277172 h 390987"/>
                <a:gd name="connsiteX103" fmla="*/ 10799 w 400175"/>
                <a:gd name="connsiteY103" fmla="*/ 288865 h 390987"/>
                <a:gd name="connsiteX104" fmla="*/ 13152 w 400175"/>
                <a:gd name="connsiteY104" fmla="*/ 303116 h 390987"/>
                <a:gd name="connsiteX105" fmla="*/ 6427 w 400175"/>
                <a:gd name="connsiteY105" fmla="*/ 321751 h 390987"/>
                <a:gd name="connsiteX106" fmla="*/ 1383 w 400175"/>
                <a:gd name="connsiteY106" fmla="*/ 327233 h 390987"/>
                <a:gd name="connsiteX107" fmla="*/ 1046 w 400175"/>
                <a:gd name="connsiteY107" fmla="*/ 333810 h 390987"/>
                <a:gd name="connsiteX108" fmla="*/ 9117 w 400175"/>
                <a:gd name="connsiteY108" fmla="*/ 336733 h 390987"/>
                <a:gd name="connsiteX109" fmla="*/ 20214 w 400175"/>
                <a:gd name="connsiteY109" fmla="*/ 331983 h 390987"/>
                <a:gd name="connsiteX110" fmla="*/ 22905 w 400175"/>
                <a:gd name="connsiteY110" fmla="*/ 337829 h 390987"/>
                <a:gd name="connsiteX111" fmla="*/ 14834 w 400175"/>
                <a:gd name="connsiteY111" fmla="*/ 345503 h 390987"/>
                <a:gd name="connsiteX112" fmla="*/ 8445 w 400175"/>
                <a:gd name="connsiteY112" fmla="*/ 343676 h 390987"/>
                <a:gd name="connsiteX113" fmla="*/ 3064 w 400175"/>
                <a:gd name="connsiteY113" fmla="*/ 349157 h 390987"/>
                <a:gd name="connsiteX114" fmla="*/ 2055 w 400175"/>
                <a:gd name="connsiteY114" fmla="*/ 360119 h 390987"/>
                <a:gd name="connsiteX115" fmla="*/ 10799 w 400175"/>
                <a:gd name="connsiteY115" fmla="*/ 358658 h 390987"/>
                <a:gd name="connsiteX116" fmla="*/ 19206 w 400175"/>
                <a:gd name="connsiteY116" fmla="*/ 359754 h 390987"/>
                <a:gd name="connsiteX117" fmla="*/ 15170 w 400175"/>
                <a:gd name="connsiteY117" fmla="*/ 367062 h 390987"/>
                <a:gd name="connsiteX118" fmla="*/ 9790 w 400175"/>
                <a:gd name="connsiteY118" fmla="*/ 371447 h 390987"/>
                <a:gd name="connsiteX119" fmla="*/ 13825 w 400175"/>
                <a:gd name="connsiteY119" fmla="*/ 375832 h 390987"/>
                <a:gd name="connsiteX120" fmla="*/ 13825 w 400175"/>
                <a:gd name="connsiteY120" fmla="*/ 375832 h 390987"/>
                <a:gd name="connsiteX121" fmla="*/ 14161 w 400175"/>
                <a:gd name="connsiteY121" fmla="*/ 376197 h 390987"/>
                <a:gd name="connsiteX122" fmla="*/ 17860 w 400175"/>
                <a:gd name="connsiteY122" fmla="*/ 378390 h 390987"/>
                <a:gd name="connsiteX123" fmla="*/ 28958 w 400175"/>
                <a:gd name="connsiteY123" fmla="*/ 386794 h 390987"/>
                <a:gd name="connsiteX124" fmla="*/ 32321 w 400175"/>
                <a:gd name="connsiteY124" fmla="*/ 391910 h 390987"/>
                <a:gd name="connsiteX125" fmla="*/ 43082 w 400175"/>
                <a:gd name="connsiteY125" fmla="*/ 393737 h 390987"/>
                <a:gd name="connsiteX126" fmla="*/ 72002 w 400175"/>
                <a:gd name="connsiteY126" fmla="*/ 368524 h 390987"/>
                <a:gd name="connsiteX127" fmla="*/ 82763 w 400175"/>
                <a:gd name="connsiteY127" fmla="*/ 365966 h 390987"/>
                <a:gd name="connsiteX128" fmla="*/ 86798 w 400175"/>
                <a:gd name="connsiteY128" fmla="*/ 352811 h 390987"/>
                <a:gd name="connsiteX129" fmla="*/ 93188 w 400175"/>
                <a:gd name="connsiteY129" fmla="*/ 362677 h 390987"/>
                <a:gd name="connsiteX130" fmla="*/ 96887 w 400175"/>
                <a:gd name="connsiteY130" fmla="*/ 371082 h 390987"/>
                <a:gd name="connsiteX131" fmla="*/ 101931 w 400175"/>
                <a:gd name="connsiteY131" fmla="*/ 371812 h 390987"/>
                <a:gd name="connsiteX132" fmla="*/ 105630 w 400175"/>
                <a:gd name="connsiteY132" fmla="*/ 359754 h 390987"/>
                <a:gd name="connsiteX133" fmla="*/ 107984 w 400175"/>
                <a:gd name="connsiteY133" fmla="*/ 345138 h 390987"/>
                <a:gd name="connsiteX134" fmla="*/ 118409 w 400175"/>
                <a:gd name="connsiteY134" fmla="*/ 340753 h 390987"/>
                <a:gd name="connsiteX135" fmla="*/ 117736 w 400175"/>
                <a:gd name="connsiteY135" fmla="*/ 323213 h 390987"/>
                <a:gd name="connsiteX136" fmla="*/ 117064 w 400175"/>
                <a:gd name="connsiteY136" fmla="*/ 314443 h 390987"/>
                <a:gd name="connsiteX137" fmla="*/ 123117 w 400175"/>
                <a:gd name="connsiteY137" fmla="*/ 304943 h 390987"/>
                <a:gd name="connsiteX138" fmla="*/ 112692 w 400175"/>
                <a:gd name="connsiteY138" fmla="*/ 291788 h 390987"/>
                <a:gd name="connsiteX139" fmla="*/ 113365 w 400175"/>
                <a:gd name="connsiteY139" fmla="*/ 274248 h 390987"/>
                <a:gd name="connsiteX140" fmla="*/ 113365 w 400175"/>
                <a:gd name="connsiteY140" fmla="*/ 255978 h 390987"/>
                <a:gd name="connsiteX141" fmla="*/ 114710 w 400175"/>
                <a:gd name="connsiteY141" fmla="*/ 237707 h 390987"/>
                <a:gd name="connsiteX142" fmla="*/ 130179 w 400175"/>
                <a:gd name="connsiteY142" fmla="*/ 225649 h 390987"/>
                <a:gd name="connsiteX143" fmla="*/ 140603 w 400175"/>
                <a:gd name="connsiteY143" fmla="*/ 224918 h 390987"/>
                <a:gd name="connsiteX144" fmla="*/ 140603 w 400175"/>
                <a:gd name="connsiteY144" fmla="*/ 214321 h 390987"/>
                <a:gd name="connsiteX145" fmla="*/ 136904 w 400175"/>
                <a:gd name="connsiteY145" fmla="*/ 204821 h 390987"/>
                <a:gd name="connsiteX146" fmla="*/ 147329 w 400175"/>
                <a:gd name="connsiteY146" fmla="*/ 181434 h 390987"/>
                <a:gd name="connsiteX147" fmla="*/ 148002 w 400175"/>
                <a:gd name="connsiteY147" fmla="*/ 164991 h 390987"/>
                <a:gd name="connsiteX148" fmla="*/ 159771 w 400175"/>
                <a:gd name="connsiteY148" fmla="*/ 161702 h 390987"/>
                <a:gd name="connsiteX149" fmla="*/ 162798 w 400175"/>
                <a:gd name="connsiteY149" fmla="*/ 151105 h 390987"/>
                <a:gd name="connsiteX150" fmla="*/ 170869 w 400175"/>
                <a:gd name="connsiteY150" fmla="*/ 137220 h 390987"/>
                <a:gd name="connsiteX151" fmla="*/ 174568 w 400175"/>
                <a:gd name="connsiteY151" fmla="*/ 127719 h 390987"/>
                <a:gd name="connsiteX152" fmla="*/ 178940 w 400175"/>
                <a:gd name="connsiteY152" fmla="*/ 114565 h 390987"/>
                <a:gd name="connsiteX153" fmla="*/ 190709 w 400175"/>
                <a:gd name="connsiteY153" fmla="*/ 103968 h 390987"/>
                <a:gd name="connsiteX154" fmla="*/ 202479 w 400175"/>
                <a:gd name="connsiteY154" fmla="*/ 98852 h 390987"/>
                <a:gd name="connsiteX155" fmla="*/ 206178 w 400175"/>
                <a:gd name="connsiteY155" fmla="*/ 85697 h 390987"/>
                <a:gd name="connsiteX156" fmla="*/ 222656 w 400175"/>
                <a:gd name="connsiteY156" fmla="*/ 88986 h 390987"/>
                <a:gd name="connsiteX157" fmla="*/ 233081 w 400175"/>
                <a:gd name="connsiteY157" fmla="*/ 85697 h 390987"/>
                <a:gd name="connsiteX158" fmla="*/ 241824 w 400175"/>
                <a:gd name="connsiteY158" fmla="*/ 71812 h 390987"/>
                <a:gd name="connsiteX159" fmla="*/ 243169 w 400175"/>
                <a:gd name="connsiteY159" fmla="*/ 72908 h 390987"/>
                <a:gd name="connsiteX160" fmla="*/ 253594 w 400175"/>
                <a:gd name="connsiteY160" fmla="*/ 64138 h 390987"/>
                <a:gd name="connsiteX161" fmla="*/ 270744 w 400175"/>
                <a:gd name="connsiteY161" fmla="*/ 78755 h 390987"/>
                <a:gd name="connsiteX162" fmla="*/ 287895 w 400175"/>
                <a:gd name="connsiteY162" fmla="*/ 79485 h 390987"/>
                <a:gd name="connsiteX163" fmla="*/ 299665 w 400175"/>
                <a:gd name="connsiteY163" fmla="*/ 80216 h 390987"/>
                <a:gd name="connsiteX164" fmla="*/ 308408 w 400175"/>
                <a:gd name="connsiteY164" fmla="*/ 82774 h 390987"/>
                <a:gd name="connsiteX165" fmla="*/ 315134 w 400175"/>
                <a:gd name="connsiteY165" fmla="*/ 72177 h 390987"/>
                <a:gd name="connsiteX166" fmla="*/ 318160 w 400175"/>
                <a:gd name="connsiteY166" fmla="*/ 56465 h 390987"/>
                <a:gd name="connsiteX167" fmla="*/ 327912 w 400175"/>
                <a:gd name="connsiteY167" fmla="*/ 44406 h 390987"/>
                <a:gd name="connsiteX168" fmla="*/ 343381 w 400175"/>
                <a:gd name="connsiteY168" fmla="*/ 40021 h 390987"/>
                <a:gd name="connsiteX169" fmla="*/ 356160 w 400175"/>
                <a:gd name="connsiteY169" fmla="*/ 40021 h 390987"/>
                <a:gd name="connsiteX170" fmla="*/ 372302 w 400175"/>
                <a:gd name="connsiteY170" fmla="*/ 53176 h 390987"/>
                <a:gd name="connsiteX171" fmla="*/ 372302 w 400175"/>
                <a:gd name="connsiteY171" fmla="*/ 63407 h 390987"/>
                <a:gd name="connsiteX172" fmla="*/ 379363 w 400175"/>
                <a:gd name="connsiteY172" fmla="*/ 59388 h 390987"/>
                <a:gd name="connsiteX173" fmla="*/ 392142 w 400175"/>
                <a:gd name="connsiteY173" fmla="*/ 52445 h 390987"/>
                <a:gd name="connsiteX174" fmla="*/ 400213 w 400175"/>
                <a:gd name="connsiteY174" fmla="*/ 45868 h 390987"/>
                <a:gd name="connsiteX175" fmla="*/ 387770 w 400175"/>
                <a:gd name="connsiteY175" fmla="*/ 45868 h 39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400175" h="390987">
                  <a:moveTo>
                    <a:pt x="387770" y="45868"/>
                  </a:moveTo>
                  <a:cubicBezTo>
                    <a:pt x="386762" y="49887"/>
                    <a:pt x="380709" y="49156"/>
                    <a:pt x="380709" y="45137"/>
                  </a:cubicBezTo>
                  <a:cubicBezTo>
                    <a:pt x="381045" y="41117"/>
                    <a:pt x="370956" y="37829"/>
                    <a:pt x="370620" y="36002"/>
                  </a:cubicBezTo>
                  <a:cubicBezTo>
                    <a:pt x="370284" y="34175"/>
                    <a:pt x="374655" y="34540"/>
                    <a:pt x="378355" y="36733"/>
                  </a:cubicBezTo>
                  <a:cubicBezTo>
                    <a:pt x="382054" y="39290"/>
                    <a:pt x="384744" y="37463"/>
                    <a:pt x="388779" y="33078"/>
                  </a:cubicBezTo>
                  <a:cubicBezTo>
                    <a:pt x="392815" y="28328"/>
                    <a:pt x="398868" y="32348"/>
                    <a:pt x="399540" y="28328"/>
                  </a:cubicBezTo>
                  <a:cubicBezTo>
                    <a:pt x="400213" y="24309"/>
                    <a:pt x="392815" y="21385"/>
                    <a:pt x="391469" y="19193"/>
                  </a:cubicBezTo>
                  <a:cubicBezTo>
                    <a:pt x="390124" y="16635"/>
                    <a:pt x="384744" y="13346"/>
                    <a:pt x="379700" y="14443"/>
                  </a:cubicBezTo>
                  <a:cubicBezTo>
                    <a:pt x="374655" y="15539"/>
                    <a:pt x="374319" y="12981"/>
                    <a:pt x="371293" y="9692"/>
                  </a:cubicBezTo>
                  <a:cubicBezTo>
                    <a:pt x="370620" y="8961"/>
                    <a:pt x="369275" y="8596"/>
                    <a:pt x="368266" y="8596"/>
                  </a:cubicBezTo>
                  <a:cubicBezTo>
                    <a:pt x="366585" y="9692"/>
                    <a:pt x="364903" y="10423"/>
                    <a:pt x="363222" y="11154"/>
                  </a:cubicBezTo>
                  <a:cubicBezTo>
                    <a:pt x="360868" y="12981"/>
                    <a:pt x="359187" y="15904"/>
                    <a:pt x="359187" y="19193"/>
                  </a:cubicBezTo>
                  <a:cubicBezTo>
                    <a:pt x="359187" y="26867"/>
                    <a:pt x="353470" y="25039"/>
                    <a:pt x="355487" y="20655"/>
                  </a:cubicBezTo>
                  <a:cubicBezTo>
                    <a:pt x="357169" y="17000"/>
                    <a:pt x="354142" y="12981"/>
                    <a:pt x="355824" y="11154"/>
                  </a:cubicBezTo>
                  <a:cubicBezTo>
                    <a:pt x="355487" y="11154"/>
                    <a:pt x="354815" y="10789"/>
                    <a:pt x="354478" y="10789"/>
                  </a:cubicBezTo>
                  <a:cubicBezTo>
                    <a:pt x="352797" y="10058"/>
                    <a:pt x="350779" y="9327"/>
                    <a:pt x="348762" y="8961"/>
                  </a:cubicBezTo>
                  <a:cubicBezTo>
                    <a:pt x="348089" y="8961"/>
                    <a:pt x="347753" y="8596"/>
                    <a:pt x="348089" y="8596"/>
                  </a:cubicBezTo>
                  <a:cubicBezTo>
                    <a:pt x="347753" y="8596"/>
                    <a:pt x="347080" y="8596"/>
                    <a:pt x="346744" y="8596"/>
                  </a:cubicBezTo>
                  <a:cubicBezTo>
                    <a:pt x="344726" y="8596"/>
                    <a:pt x="342709" y="8596"/>
                    <a:pt x="340691" y="8596"/>
                  </a:cubicBezTo>
                  <a:cubicBezTo>
                    <a:pt x="340691" y="9327"/>
                    <a:pt x="341027" y="10058"/>
                    <a:pt x="341364" y="10423"/>
                  </a:cubicBezTo>
                  <a:cubicBezTo>
                    <a:pt x="343381" y="12981"/>
                    <a:pt x="335647" y="24674"/>
                    <a:pt x="332284" y="24674"/>
                  </a:cubicBezTo>
                  <a:cubicBezTo>
                    <a:pt x="328921" y="24674"/>
                    <a:pt x="332620" y="14808"/>
                    <a:pt x="332620" y="9327"/>
                  </a:cubicBezTo>
                  <a:cubicBezTo>
                    <a:pt x="332620" y="9327"/>
                    <a:pt x="332620" y="9327"/>
                    <a:pt x="332620" y="9327"/>
                  </a:cubicBezTo>
                  <a:cubicBezTo>
                    <a:pt x="331275" y="9327"/>
                    <a:pt x="329930" y="8961"/>
                    <a:pt x="328585" y="8596"/>
                  </a:cubicBezTo>
                  <a:cubicBezTo>
                    <a:pt x="326904" y="10058"/>
                    <a:pt x="325222" y="12616"/>
                    <a:pt x="322868" y="15904"/>
                  </a:cubicBezTo>
                  <a:cubicBezTo>
                    <a:pt x="316479" y="24674"/>
                    <a:pt x="311434" y="32348"/>
                    <a:pt x="307735" y="33078"/>
                  </a:cubicBezTo>
                  <a:cubicBezTo>
                    <a:pt x="304036" y="33809"/>
                    <a:pt x="304373" y="25405"/>
                    <a:pt x="310426" y="21385"/>
                  </a:cubicBezTo>
                  <a:cubicBezTo>
                    <a:pt x="316479" y="17731"/>
                    <a:pt x="316815" y="7134"/>
                    <a:pt x="320514" y="7134"/>
                  </a:cubicBezTo>
                  <a:cubicBezTo>
                    <a:pt x="321859" y="7134"/>
                    <a:pt x="322868" y="6404"/>
                    <a:pt x="323204" y="5307"/>
                  </a:cubicBezTo>
                  <a:cubicBezTo>
                    <a:pt x="321523" y="3846"/>
                    <a:pt x="320178" y="2384"/>
                    <a:pt x="319169" y="192"/>
                  </a:cubicBezTo>
                  <a:cubicBezTo>
                    <a:pt x="319169" y="192"/>
                    <a:pt x="318833" y="192"/>
                    <a:pt x="318833" y="192"/>
                  </a:cubicBezTo>
                  <a:cubicBezTo>
                    <a:pt x="313116" y="-1270"/>
                    <a:pt x="312107" y="6038"/>
                    <a:pt x="310426" y="8231"/>
                  </a:cubicBezTo>
                  <a:cubicBezTo>
                    <a:pt x="309417" y="9327"/>
                    <a:pt x="306054" y="8231"/>
                    <a:pt x="303364" y="7134"/>
                  </a:cubicBezTo>
                  <a:cubicBezTo>
                    <a:pt x="301346" y="8231"/>
                    <a:pt x="299328" y="9327"/>
                    <a:pt x="296974" y="9327"/>
                  </a:cubicBezTo>
                  <a:cubicBezTo>
                    <a:pt x="295966" y="10423"/>
                    <a:pt x="295293" y="11519"/>
                    <a:pt x="296302" y="13346"/>
                  </a:cubicBezTo>
                  <a:cubicBezTo>
                    <a:pt x="298656" y="17366"/>
                    <a:pt x="295293" y="21020"/>
                    <a:pt x="292939" y="15904"/>
                  </a:cubicBezTo>
                  <a:cubicBezTo>
                    <a:pt x="290585" y="11154"/>
                    <a:pt x="284868" y="14808"/>
                    <a:pt x="282178" y="20289"/>
                  </a:cubicBezTo>
                  <a:cubicBezTo>
                    <a:pt x="279488" y="25770"/>
                    <a:pt x="275789" y="25405"/>
                    <a:pt x="278479" y="27232"/>
                  </a:cubicBezTo>
                  <a:cubicBezTo>
                    <a:pt x="281169" y="29059"/>
                    <a:pt x="281169" y="36367"/>
                    <a:pt x="276797" y="37829"/>
                  </a:cubicBezTo>
                  <a:cubicBezTo>
                    <a:pt x="272762" y="39290"/>
                    <a:pt x="274107" y="24674"/>
                    <a:pt x="271081" y="25770"/>
                  </a:cubicBezTo>
                  <a:cubicBezTo>
                    <a:pt x="267718" y="27232"/>
                    <a:pt x="270072" y="18828"/>
                    <a:pt x="274443" y="18828"/>
                  </a:cubicBezTo>
                  <a:cubicBezTo>
                    <a:pt x="277806" y="18828"/>
                    <a:pt x="280833" y="14808"/>
                    <a:pt x="282178" y="11885"/>
                  </a:cubicBezTo>
                  <a:cubicBezTo>
                    <a:pt x="278479" y="13346"/>
                    <a:pt x="275116" y="14808"/>
                    <a:pt x="271417" y="15539"/>
                  </a:cubicBezTo>
                  <a:cubicBezTo>
                    <a:pt x="268054" y="16635"/>
                    <a:pt x="264691" y="16270"/>
                    <a:pt x="261329" y="15173"/>
                  </a:cubicBezTo>
                  <a:cubicBezTo>
                    <a:pt x="259311" y="17366"/>
                    <a:pt x="260656" y="22847"/>
                    <a:pt x="265364" y="26136"/>
                  </a:cubicBezTo>
                  <a:cubicBezTo>
                    <a:pt x="271753" y="30521"/>
                    <a:pt x="264355" y="33078"/>
                    <a:pt x="260992" y="29790"/>
                  </a:cubicBezTo>
                  <a:cubicBezTo>
                    <a:pt x="257629" y="26501"/>
                    <a:pt x="252585" y="28328"/>
                    <a:pt x="249222" y="30155"/>
                  </a:cubicBezTo>
                  <a:cubicBezTo>
                    <a:pt x="245859" y="31982"/>
                    <a:pt x="257629" y="37098"/>
                    <a:pt x="257966" y="39290"/>
                  </a:cubicBezTo>
                  <a:cubicBezTo>
                    <a:pt x="258302" y="41848"/>
                    <a:pt x="251913" y="36367"/>
                    <a:pt x="250568" y="38194"/>
                  </a:cubicBezTo>
                  <a:cubicBezTo>
                    <a:pt x="249222" y="40021"/>
                    <a:pt x="242833" y="36733"/>
                    <a:pt x="242160" y="32348"/>
                  </a:cubicBezTo>
                  <a:cubicBezTo>
                    <a:pt x="241824" y="27597"/>
                    <a:pt x="231399" y="34175"/>
                    <a:pt x="237116" y="36002"/>
                  </a:cubicBezTo>
                  <a:cubicBezTo>
                    <a:pt x="242833" y="37463"/>
                    <a:pt x="240815" y="41848"/>
                    <a:pt x="240815" y="48060"/>
                  </a:cubicBezTo>
                  <a:cubicBezTo>
                    <a:pt x="240815" y="53907"/>
                    <a:pt x="234090" y="49522"/>
                    <a:pt x="235435" y="44406"/>
                  </a:cubicBezTo>
                  <a:cubicBezTo>
                    <a:pt x="236780" y="39290"/>
                    <a:pt x="231399" y="40387"/>
                    <a:pt x="226691" y="43675"/>
                  </a:cubicBezTo>
                  <a:cubicBezTo>
                    <a:pt x="221984" y="46964"/>
                    <a:pt x="227364" y="37829"/>
                    <a:pt x="225683" y="33078"/>
                  </a:cubicBezTo>
                  <a:cubicBezTo>
                    <a:pt x="223665" y="28328"/>
                    <a:pt x="219630" y="33078"/>
                    <a:pt x="214922" y="34175"/>
                  </a:cubicBezTo>
                  <a:cubicBezTo>
                    <a:pt x="210214" y="35271"/>
                    <a:pt x="207523" y="35636"/>
                    <a:pt x="210550" y="39290"/>
                  </a:cubicBezTo>
                  <a:cubicBezTo>
                    <a:pt x="213577" y="42945"/>
                    <a:pt x="213240" y="48426"/>
                    <a:pt x="209205" y="47695"/>
                  </a:cubicBezTo>
                  <a:cubicBezTo>
                    <a:pt x="205169" y="46964"/>
                    <a:pt x="203824" y="47695"/>
                    <a:pt x="204161" y="52080"/>
                  </a:cubicBezTo>
                  <a:cubicBezTo>
                    <a:pt x="204497" y="56465"/>
                    <a:pt x="199116" y="56830"/>
                    <a:pt x="198780" y="52811"/>
                  </a:cubicBezTo>
                  <a:cubicBezTo>
                    <a:pt x="198444" y="49156"/>
                    <a:pt x="190373" y="50253"/>
                    <a:pt x="188019" y="54272"/>
                  </a:cubicBezTo>
                  <a:cubicBezTo>
                    <a:pt x="185665" y="58657"/>
                    <a:pt x="179276" y="61946"/>
                    <a:pt x="179948" y="66696"/>
                  </a:cubicBezTo>
                  <a:cubicBezTo>
                    <a:pt x="180621" y="71446"/>
                    <a:pt x="185665" y="64138"/>
                    <a:pt x="190037" y="65965"/>
                  </a:cubicBezTo>
                  <a:cubicBezTo>
                    <a:pt x="194072" y="67427"/>
                    <a:pt x="189700" y="69985"/>
                    <a:pt x="192054" y="72543"/>
                  </a:cubicBezTo>
                  <a:cubicBezTo>
                    <a:pt x="194408" y="75100"/>
                    <a:pt x="193736" y="80947"/>
                    <a:pt x="190709" y="77293"/>
                  </a:cubicBezTo>
                  <a:cubicBezTo>
                    <a:pt x="187347" y="73639"/>
                    <a:pt x="183311" y="72543"/>
                    <a:pt x="182639" y="78389"/>
                  </a:cubicBezTo>
                  <a:cubicBezTo>
                    <a:pt x="181966" y="84236"/>
                    <a:pt x="178603" y="77658"/>
                    <a:pt x="175577" y="73639"/>
                  </a:cubicBezTo>
                  <a:cubicBezTo>
                    <a:pt x="172886" y="69619"/>
                    <a:pt x="170196" y="81312"/>
                    <a:pt x="167170" y="78389"/>
                  </a:cubicBezTo>
                  <a:cubicBezTo>
                    <a:pt x="164143" y="75831"/>
                    <a:pt x="173223" y="67427"/>
                    <a:pt x="170869" y="63407"/>
                  </a:cubicBezTo>
                  <a:cubicBezTo>
                    <a:pt x="168515" y="59388"/>
                    <a:pt x="166833" y="65965"/>
                    <a:pt x="161789" y="72177"/>
                  </a:cubicBezTo>
                  <a:cubicBezTo>
                    <a:pt x="156409" y="78389"/>
                    <a:pt x="149347" y="78024"/>
                    <a:pt x="152037" y="80947"/>
                  </a:cubicBezTo>
                  <a:cubicBezTo>
                    <a:pt x="154727" y="83870"/>
                    <a:pt x="146656" y="85697"/>
                    <a:pt x="145311" y="90813"/>
                  </a:cubicBezTo>
                  <a:cubicBezTo>
                    <a:pt x="143966" y="95929"/>
                    <a:pt x="133205" y="97756"/>
                    <a:pt x="126143" y="103237"/>
                  </a:cubicBezTo>
                  <a:cubicBezTo>
                    <a:pt x="119081" y="108718"/>
                    <a:pt x="127488" y="109083"/>
                    <a:pt x="131524" y="103602"/>
                  </a:cubicBezTo>
                  <a:cubicBezTo>
                    <a:pt x="135559" y="98487"/>
                    <a:pt x="136904" y="101410"/>
                    <a:pt x="142957" y="96660"/>
                  </a:cubicBezTo>
                  <a:cubicBezTo>
                    <a:pt x="149347" y="91909"/>
                    <a:pt x="155736" y="88255"/>
                    <a:pt x="158090" y="90082"/>
                  </a:cubicBezTo>
                  <a:cubicBezTo>
                    <a:pt x="160444" y="91909"/>
                    <a:pt x="164479" y="93371"/>
                    <a:pt x="167170" y="88621"/>
                  </a:cubicBezTo>
                  <a:cubicBezTo>
                    <a:pt x="170196" y="83870"/>
                    <a:pt x="173895" y="84967"/>
                    <a:pt x="176922" y="87890"/>
                  </a:cubicBezTo>
                  <a:cubicBezTo>
                    <a:pt x="179948" y="90813"/>
                    <a:pt x="171877" y="93371"/>
                    <a:pt x="175577" y="97756"/>
                  </a:cubicBezTo>
                  <a:cubicBezTo>
                    <a:pt x="179276" y="102141"/>
                    <a:pt x="171205" y="104333"/>
                    <a:pt x="171205" y="100679"/>
                  </a:cubicBezTo>
                  <a:cubicBezTo>
                    <a:pt x="171205" y="97025"/>
                    <a:pt x="166497" y="93736"/>
                    <a:pt x="164816" y="97025"/>
                  </a:cubicBezTo>
                  <a:cubicBezTo>
                    <a:pt x="163134" y="100679"/>
                    <a:pt x="160444" y="104333"/>
                    <a:pt x="157417" y="104699"/>
                  </a:cubicBezTo>
                  <a:cubicBezTo>
                    <a:pt x="154391" y="105064"/>
                    <a:pt x="151028" y="111641"/>
                    <a:pt x="151028" y="117853"/>
                  </a:cubicBezTo>
                  <a:cubicBezTo>
                    <a:pt x="151028" y="124431"/>
                    <a:pt x="145648" y="117853"/>
                    <a:pt x="145311" y="123700"/>
                  </a:cubicBezTo>
                  <a:cubicBezTo>
                    <a:pt x="144975" y="129546"/>
                    <a:pt x="137577" y="139412"/>
                    <a:pt x="130851" y="146721"/>
                  </a:cubicBezTo>
                  <a:cubicBezTo>
                    <a:pt x="124462" y="154029"/>
                    <a:pt x="130515" y="155490"/>
                    <a:pt x="128161" y="160241"/>
                  </a:cubicBezTo>
                  <a:cubicBezTo>
                    <a:pt x="126143" y="164991"/>
                    <a:pt x="118409" y="160606"/>
                    <a:pt x="116055" y="162799"/>
                  </a:cubicBezTo>
                  <a:cubicBezTo>
                    <a:pt x="113365" y="164626"/>
                    <a:pt x="117400" y="175953"/>
                    <a:pt x="114037" y="179607"/>
                  </a:cubicBezTo>
                  <a:cubicBezTo>
                    <a:pt x="110674" y="183261"/>
                    <a:pt x="114037" y="188012"/>
                    <a:pt x="114037" y="192031"/>
                  </a:cubicBezTo>
                  <a:cubicBezTo>
                    <a:pt x="114037" y="196051"/>
                    <a:pt x="104958" y="189473"/>
                    <a:pt x="104285" y="193493"/>
                  </a:cubicBezTo>
                  <a:cubicBezTo>
                    <a:pt x="103612" y="197512"/>
                    <a:pt x="95878" y="196416"/>
                    <a:pt x="93524" y="197512"/>
                  </a:cubicBezTo>
                  <a:cubicBezTo>
                    <a:pt x="91170" y="198609"/>
                    <a:pt x="98232" y="205186"/>
                    <a:pt x="102267" y="208840"/>
                  </a:cubicBezTo>
                  <a:cubicBezTo>
                    <a:pt x="106303" y="212494"/>
                    <a:pt x="98232" y="215783"/>
                    <a:pt x="97559" y="211398"/>
                  </a:cubicBezTo>
                  <a:cubicBezTo>
                    <a:pt x="96887" y="208840"/>
                    <a:pt x="94869" y="210302"/>
                    <a:pt x="91842" y="212494"/>
                  </a:cubicBezTo>
                  <a:cubicBezTo>
                    <a:pt x="91842" y="214321"/>
                    <a:pt x="91842" y="216148"/>
                    <a:pt x="91170" y="217975"/>
                  </a:cubicBezTo>
                  <a:cubicBezTo>
                    <a:pt x="84444" y="235880"/>
                    <a:pt x="72674" y="245746"/>
                    <a:pt x="56197" y="253420"/>
                  </a:cubicBezTo>
                  <a:cubicBezTo>
                    <a:pt x="52161" y="255247"/>
                    <a:pt x="48126" y="255612"/>
                    <a:pt x="44427" y="254516"/>
                  </a:cubicBezTo>
                  <a:cubicBezTo>
                    <a:pt x="42745" y="255247"/>
                    <a:pt x="41064" y="255247"/>
                    <a:pt x="39383" y="255612"/>
                  </a:cubicBezTo>
                  <a:cubicBezTo>
                    <a:pt x="38374" y="257439"/>
                    <a:pt x="37029" y="259632"/>
                    <a:pt x="35011" y="261094"/>
                  </a:cubicBezTo>
                  <a:cubicBezTo>
                    <a:pt x="35011" y="261459"/>
                    <a:pt x="35011" y="262190"/>
                    <a:pt x="35347" y="262555"/>
                  </a:cubicBezTo>
                  <a:cubicBezTo>
                    <a:pt x="37701" y="263651"/>
                    <a:pt x="40391" y="264382"/>
                    <a:pt x="41064" y="265844"/>
                  </a:cubicBezTo>
                  <a:cubicBezTo>
                    <a:pt x="41736" y="267671"/>
                    <a:pt x="39046" y="268036"/>
                    <a:pt x="35347" y="267671"/>
                  </a:cubicBezTo>
                  <a:cubicBezTo>
                    <a:pt x="35011" y="271325"/>
                    <a:pt x="33329" y="274614"/>
                    <a:pt x="30639" y="277172"/>
                  </a:cubicBezTo>
                  <a:cubicBezTo>
                    <a:pt x="24586" y="283018"/>
                    <a:pt x="17860" y="287038"/>
                    <a:pt x="10799" y="288865"/>
                  </a:cubicBezTo>
                  <a:cubicBezTo>
                    <a:pt x="13489" y="292519"/>
                    <a:pt x="14498" y="297634"/>
                    <a:pt x="13152" y="303116"/>
                  </a:cubicBezTo>
                  <a:cubicBezTo>
                    <a:pt x="11471" y="309693"/>
                    <a:pt x="10126" y="315905"/>
                    <a:pt x="6427" y="321751"/>
                  </a:cubicBezTo>
                  <a:cubicBezTo>
                    <a:pt x="5082" y="323944"/>
                    <a:pt x="3064" y="325771"/>
                    <a:pt x="1383" y="327233"/>
                  </a:cubicBezTo>
                  <a:cubicBezTo>
                    <a:pt x="374" y="328694"/>
                    <a:pt x="-971" y="330521"/>
                    <a:pt x="1046" y="333810"/>
                  </a:cubicBezTo>
                  <a:cubicBezTo>
                    <a:pt x="4745" y="340022"/>
                    <a:pt x="7436" y="332348"/>
                    <a:pt x="9117" y="336733"/>
                  </a:cubicBezTo>
                  <a:cubicBezTo>
                    <a:pt x="10799" y="341483"/>
                    <a:pt x="15170" y="337464"/>
                    <a:pt x="20214" y="331983"/>
                  </a:cubicBezTo>
                  <a:cubicBezTo>
                    <a:pt x="25259" y="326502"/>
                    <a:pt x="27276" y="337829"/>
                    <a:pt x="22905" y="337829"/>
                  </a:cubicBezTo>
                  <a:cubicBezTo>
                    <a:pt x="18869" y="337464"/>
                    <a:pt x="13825" y="340387"/>
                    <a:pt x="14834" y="345503"/>
                  </a:cubicBezTo>
                  <a:cubicBezTo>
                    <a:pt x="15843" y="350253"/>
                    <a:pt x="8445" y="349522"/>
                    <a:pt x="8445" y="343676"/>
                  </a:cubicBezTo>
                  <a:cubicBezTo>
                    <a:pt x="8781" y="337829"/>
                    <a:pt x="38" y="344772"/>
                    <a:pt x="3064" y="349157"/>
                  </a:cubicBezTo>
                  <a:cubicBezTo>
                    <a:pt x="6427" y="353542"/>
                    <a:pt x="2055" y="355734"/>
                    <a:pt x="2055" y="360119"/>
                  </a:cubicBezTo>
                  <a:cubicBezTo>
                    <a:pt x="2055" y="364139"/>
                    <a:pt x="8445" y="363408"/>
                    <a:pt x="10799" y="358658"/>
                  </a:cubicBezTo>
                  <a:cubicBezTo>
                    <a:pt x="13489" y="353907"/>
                    <a:pt x="17524" y="355004"/>
                    <a:pt x="19206" y="359754"/>
                  </a:cubicBezTo>
                  <a:cubicBezTo>
                    <a:pt x="20887" y="364504"/>
                    <a:pt x="15170" y="360850"/>
                    <a:pt x="15170" y="367062"/>
                  </a:cubicBezTo>
                  <a:cubicBezTo>
                    <a:pt x="15170" y="372543"/>
                    <a:pt x="12480" y="368889"/>
                    <a:pt x="9790" y="371447"/>
                  </a:cubicBezTo>
                  <a:cubicBezTo>
                    <a:pt x="11135" y="372543"/>
                    <a:pt x="12480" y="374005"/>
                    <a:pt x="13825" y="375832"/>
                  </a:cubicBezTo>
                  <a:cubicBezTo>
                    <a:pt x="13825" y="375832"/>
                    <a:pt x="13825" y="375832"/>
                    <a:pt x="13825" y="375832"/>
                  </a:cubicBezTo>
                  <a:cubicBezTo>
                    <a:pt x="12144" y="373639"/>
                    <a:pt x="13489" y="375101"/>
                    <a:pt x="14161" y="376197"/>
                  </a:cubicBezTo>
                  <a:cubicBezTo>
                    <a:pt x="15506" y="376928"/>
                    <a:pt x="16852" y="377659"/>
                    <a:pt x="17860" y="378390"/>
                  </a:cubicBezTo>
                  <a:cubicBezTo>
                    <a:pt x="21896" y="380582"/>
                    <a:pt x="25595" y="383506"/>
                    <a:pt x="28958" y="386794"/>
                  </a:cubicBezTo>
                  <a:cubicBezTo>
                    <a:pt x="30303" y="388256"/>
                    <a:pt x="31312" y="390083"/>
                    <a:pt x="32321" y="391910"/>
                  </a:cubicBezTo>
                  <a:cubicBezTo>
                    <a:pt x="35011" y="393372"/>
                    <a:pt x="38374" y="394468"/>
                    <a:pt x="43082" y="393737"/>
                  </a:cubicBezTo>
                  <a:cubicBezTo>
                    <a:pt x="52161" y="392275"/>
                    <a:pt x="69984" y="372178"/>
                    <a:pt x="72002" y="368524"/>
                  </a:cubicBezTo>
                  <a:cubicBezTo>
                    <a:pt x="74356" y="364870"/>
                    <a:pt x="79400" y="368889"/>
                    <a:pt x="82763" y="365966"/>
                  </a:cubicBezTo>
                  <a:cubicBezTo>
                    <a:pt x="86126" y="362677"/>
                    <a:pt x="84108" y="354273"/>
                    <a:pt x="86798" y="352811"/>
                  </a:cubicBezTo>
                  <a:cubicBezTo>
                    <a:pt x="89488" y="351350"/>
                    <a:pt x="90834" y="361581"/>
                    <a:pt x="93188" y="362677"/>
                  </a:cubicBezTo>
                  <a:cubicBezTo>
                    <a:pt x="95205" y="363773"/>
                    <a:pt x="96887" y="365600"/>
                    <a:pt x="96887" y="371082"/>
                  </a:cubicBezTo>
                  <a:cubicBezTo>
                    <a:pt x="98568" y="370716"/>
                    <a:pt x="100586" y="370716"/>
                    <a:pt x="101931" y="371812"/>
                  </a:cubicBezTo>
                  <a:cubicBezTo>
                    <a:pt x="104958" y="374370"/>
                    <a:pt x="105630" y="363043"/>
                    <a:pt x="105630" y="359754"/>
                  </a:cubicBezTo>
                  <a:cubicBezTo>
                    <a:pt x="105630" y="356100"/>
                    <a:pt x="108657" y="349157"/>
                    <a:pt x="107984" y="345138"/>
                  </a:cubicBezTo>
                  <a:cubicBezTo>
                    <a:pt x="107311" y="340753"/>
                    <a:pt x="116727" y="344407"/>
                    <a:pt x="118409" y="340753"/>
                  </a:cubicBezTo>
                  <a:cubicBezTo>
                    <a:pt x="119754" y="337099"/>
                    <a:pt x="120763" y="325040"/>
                    <a:pt x="117736" y="323213"/>
                  </a:cubicBezTo>
                  <a:cubicBezTo>
                    <a:pt x="114710" y="321386"/>
                    <a:pt x="114037" y="314443"/>
                    <a:pt x="117064" y="314443"/>
                  </a:cubicBezTo>
                  <a:cubicBezTo>
                    <a:pt x="120090" y="314443"/>
                    <a:pt x="123789" y="311885"/>
                    <a:pt x="123117" y="304943"/>
                  </a:cubicBezTo>
                  <a:cubicBezTo>
                    <a:pt x="122444" y="298000"/>
                    <a:pt x="113365" y="298731"/>
                    <a:pt x="112692" y="291788"/>
                  </a:cubicBezTo>
                  <a:cubicBezTo>
                    <a:pt x="112019" y="284845"/>
                    <a:pt x="117064" y="283018"/>
                    <a:pt x="113365" y="274248"/>
                  </a:cubicBezTo>
                  <a:cubicBezTo>
                    <a:pt x="109665" y="265478"/>
                    <a:pt x="114710" y="260363"/>
                    <a:pt x="113365" y="255978"/>
                  </a:cubicBezTo>
                  <a:cubicBezTo>
                    <a:pt x="112019" y="251593"/>
                    <a:pt x="110338" y="246477"/>
                    <a:pt x="114710" y="237707"/>
                  </a:cubicBezTo>
                  <a:cubicBezTo>
                    <a:pt x="119081" y="228938"/>
                    <a:pt x="127152" y="224553"/>
                    <a:pt x="130179" y="225649"/>
                  </a:cubicBezTo>
                  <a:cubicBezTo>
                    <a:pt x="133205" y="226380"/>
                    <a:pt x="138249" y="230034"/>
                    <a:pt x="140603" y="224918"/>
                  </a:cubicBezTo>
                  <a:cubicBezTo>
                    <a:pt x="142957" y="219802"/>
                    <a:pt x="142957" y="215417"/>
                    <a:pt x="140603" y="214321"/>
                  </a:cubicBezTo>
                  <a:cubicBezTo>
                    <a:pt x="138249" y="213590"/>
                    <a:pt x="132532" y="211763"/>
                    <a:pt x="136904" y="204821"/>
                  </a:cubicBezTo>
                  <a:cubicBezTo>
                    <a:pt x="141276" y="197878"/>
                    <a:pt x="146656" y="189108"/>
                    <a:pt x="147329" y="181434"/>
                  </a:cubicBezTo>
                  <a:cubicBezTo>
                    <a:pt x="148002" y="173761"/>
                    <a:pt x="145984" y="167549"/>
                    <a:pt x="148002" y="164991"/>
                  </a:cubicBezTo>
                  <a:cubicBezTo>
                    <a:pt x="150356" y="162433"/>
                    <a:pt x="155400" y="164991"/>
                    <a:pt x="159771" y="161702"/>
                  </a:cubicBezTo>
                  <a:cubicBezTo>
                    <a:pt x="164143" y="158048"/>
                    <a:pt x="160444" y="154029"/>
                    <a:pt x="162798" y="151105"/>
                  </a:cubicBezTo>
                  <a:cubicBezTo>
                    <a:pt x="165152" y="148548"/>
                    <a:pt x="167842" y="139778"/>
                    <a:pt x="170869" y="137220"/>
                  </a:cubicBezTo>
                  <a:cubicBezTo>
                    <a:pt x="173895" y="134662"/>
                    <a:pt x="176922" y="131008"/>
                    <a:pt x="174568" y="127719"/>
                  </a:cubicBezTo>
                  <a:cubicBezTo>
                    <a:pt x="172214" y="124065"/>
                    <a:pt x="178940" y="120777"/>
                    <a:pt x="178940" y="114565"/>
                  </a:cubicBezTo>
                  <a:cubicBezTo>
                    <a:pt x="178940" y="108353"/>
                    <a:pt x="186338" y="103968"/>
                    <a:pt x="190709" y="103968"/>
                  </a:cubicBezTo>
                  <a:cubicBezTo>
                    <a:pt x="195081" y="103968"/>
                    <a:pt x="202479" y="103968"/>
                    <a:pt x="202479" y="98852"/>
                  </a:cubicBezTo>
                  <a:cubicBezTo>
                    <a:pt x="202479" y="93736"/>
                    <a:pt x="199453" y="82409"/>
                    <a:pt x="206178" y="85697"/>
                  </a:cubicBezTo>
                  <a:cubicBezTo>
                    <a:pt x="212904" y="88986"/>
                    <a:pt x="217948" y="84967"/>
                    <a:pt x="222656" y="88986"/>
                  </a:cubicBezTo>
                  <a:cubicBezTo>
                    <a:pt x="227028" y="93371"/>
                    <a:pt x="233081" y="92640"/>
                    <a:pt x="233081" y="85697"/>
                  </a:cubicBezTo>
                  <a:cubicBezTo>
                    <a:pt x="233081" y="78755"/>
                    <a:pt x="235435" y="67427"/>
                    <a:pt x="241824" y="71812"/>
                  </a:cubicBezTo>
                  <a:cubicBezTo>
                    <a:pt x="242497" y="72177"/>
                    <a:pt x="242833" y="72543"/>
                    <a:pt x="243169" y="72908"/>
                  </a:cubicBezTo>
                  <a:cubicBezTo>
                    <a:pt x="245523" y="67061"/>
                    <a:pt x="249559" y="63407"/>
                    <a:pt x="253594" y="64138"/>
                  </a:cubicBezTo>
                  <a:cubicBezTo>
                    <a:pt x="259647" y="64869"/>
                    <a:pt x="263346" y="77293"/>
                    <a:pt x="270744" y="78755"/>
                  </a:cubicBezTo>
                  <a:cubicBezTo>
                    <a:pt x="278143" y="80582"/>
                    <a:pt x="285541" y="83870"/>
                    <a:pt x="287895" y="79485"/>
                  </a:cubicBezTo>
                  <a:cubicBezTo>
                    <a:pt x="290249" y="75100"/>
                    <a:pt x="295293" y="82043"/>
                    <a:pt x="299665" y="80216"/>
                  </a:cubicBezTo>
                  <a:cubicBezTo>
                    <a:pt x="304036" y="78389"/>
                    <a:pt x="304036" y="89717"/>
                    <a:pt x="308408" y="82774"/>
                  </a:cubicBezTo>
                  <a:cubicBezTo>
                    <a:pt x="312780" y="75831"/>
                    <a:pt x="307735" y="71446"/>
                    <a:pt x="315134" y="72177"/>
                  </a:cubicBezTo>
                  <a:cubicBezTo>
                    <a:pt x="322532" y="72908"/>
                    <a:pt x="318160" y="62677"/>
                    <a:pt x="318160" y="56465"/>
                  </a:cubicBezTo>
                  <a:cubicBezTo>
                    <a:pt x="318160" y="50253"/>
                    <a:pt x="327912" y="49522"/>
                    <a:pt x="327912" y="44406"/>
                  </a:cubicBezTo>
                  <a:cubicBezTo>
                    <a:pt x="327912" y="39290"/>
                    <a:pt x="341364" y="43675"/>
                    <a:pt x="343381" y="40021"/>
                  </a:cubicBezTo>
                  <a:cubicBezTo>
                    <a:pt x="345735" y="36367"/>
                    <a:pt x="353133" y="33809"/>
                    <a:pt x="356160" y="40021"/>
                  </a:cubicBezTo>
                  <a:cubicBezTo>
                    <a:pt x="359187" y="46233"/>
                    <a:pt x="371629" y="47695"/>
                    <a:pt x="372302" y="53176"/>
                  </a:cubicBezTo>
                  <a:cubicBezTo>
                    <a:pt x="372638" y="55734"/>
                    <a:pt x="372302" y="59753"/>
                    <a:pt x="372302" y="63407"/>
                  </a:cubicBezTo>
                  <a:cubicBezTo>
                    <a:pt x="374319" y="60850"/>
                    <a:pt x="377009" y="59388"/>
                    <a:pt x="379363" y="59388"/>
                  </a:cubicBezTo>
                  <a:cubicBezTo>
                    <a:pt x="384071" y="59388"/>
                    <a:pt x="388107" y="51349"/>
                    <a:pt x="392142" y="52445"/>
                  </a:cubicBezTo>
                  <a:cubicBezTo>
                    <a:pt x="395505" y="53176"/>
                    <a:pt x="398868" y="52811"/>
                    <a:pt x="400213" y="45868"/>
                  </a:cubicBezTo>
                  <a:cubicBezTo>
                    <a:pt x="395841" y="42579"/>
                    <a:pt x="388779" y="42214"/>
                    <a:pt x="387770" y="4586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11" name="Freeform: Shape 210">
              <a:extLst>
                <a:ext uri="{FF2B5EF4-FFF2-40B4-BE49-F238E27FC236}">
                  <a16:creationId xmlns:a16="http://schemas.microsoft.com/office/drawing/2014/main" id="{D9614F95-D6C1-4A7E-8F61-EA013AA447D6}"/>
                </a:ext>
              </a:extLst>
            </p:cNvPr>
            <p:cNvSpPr/>
            <p:nvPr/>
          </p:nvSpPr>
          <p:spPr>
            <a:xfrm>
              <a:off x="11773756" y="1141457"/>
              <a:ext cx="47079" cy="14616"/>
            </a:xfrm>
            <a:custGeom>
              <a:avLst/>
              <a:gdLst>
                <a:gd name="connsiteX0" fmla="*/ 44248 w 47079"/>
                <a:gd name="connsiteY0" fmla="*/ 7308 h 14616"/>
                <a:gd name="connsiteX1" fmla="*/ 35841 w 47079"/>
                <a:gd name="connsiteY1" fmla="*/ 5847 h 14616"/>
                <a:gd name="connsiteX2" fmla="*/ 23398 w 47079"/>
                <a:gd name="connsiteY2" fmla="*/ 0 h 14616"/>
                <a:gd name="connsiteX3" fmla="*/ 20035 w 47079"/>
                <a:gd name="connsiteY3" fmla="*/ 365 h 14616"/>
                <a:gd name="connsiteX4" fmla="*/ 531 w 47079"/>
                <a:gd name="connsiteY4" fmla="*/ 7308 h 14616"/>
                <a:gd name="connsiteX5" fmla="*/ 29451 w 47079"/>
                <a:gd name="connsiteY5" fmla="*/ 14982 h 14616"/>
                <a:gd name="connsiteX6" fmla="*/ 48283 w 47079"/>
                <a:gd name="connsiteY6" fmla="*/ 11693 h 14616"/>
                <a:gd name="connsiteX7" fmla="*/ 44248 w 47079"/>
                <a:gd name="connsiteY7" fmla="*/ 7308 h 1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79" h="14616">
                  <a:moveTo>
                    <a:pt x="44248" y="7308"/>
                  </a:moveTo>
                  <a:cubicBezTo>
                    <a:pt x="41557" y="6577"/>
                    <a:pt x="38531" y="5847"/>
                    <a:pt x="35841" y="5847"/>
                  </a:cubicBezTo>
                  <a:cubicBezTo>
                    <a:pt x="31133" y="5481"/>
                    <a:pt x="26425" y="3289"/>
                    <a:pt x="23398" y="0"/>
                  </a:cubicBezTo>
                  <a:cubicBezTo>
                    <a:pt x="21717" y="0"/>
                    <a:pt x="20708" y="0"/>
                    <a:pt x="20035" y="365"/>
                  </a:cubicBezTo>
                  <a:cubicBezTo>
                    <a:pt x="16672" y="2923"/>
                    <a:pt x="-3504" y="1827"/>
                    <a:pt x="531" y="7308"/>
                  </a:cubicBezTo>
                  <a:cubicBezTo>
                    <a:pt x="4230" y="12059"/>
                    <a:pt x="21717" y="9501"/>
                    <a:pt x="29451" y="14982"/>
                  </a:cubicBezTo>
                  <a:cubicBezTo>
                    <a:pt x="37186" y="20463"/>
                    <a:pt x="48283" y="16078"/>
                    <a:pt x="48283" y="11693"/>
                  </a:cubicBezTo>
                  <a:cubicBezTo>
                    <a:pt x="48619" y="10231"/>
                    <a:pt x="46602" y="8770"/>
                    <a:pt x="44248" y="730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12" name="Freeform: Shape 211">
              <a:extLst>
                <a:ext uri="{FF2B5EF4-FFF2-40B4-BE49-F238E27FC236}">
                  <a16:creationId xmlns:a16="http://schemas.microsoft.com/office/drawing/2014/main" id="{4622529E-B962-4B78-B160-49F8CD1090C3}"/>
                </a:ext>
              </a:extLst>
            </p:cNvPr>
            <p:cNvSpPr/>
            <p:nvPr/>
          </p:nvSpPr>
          <p:spPr>
            <a:xfrm>
              <a:off x="10890569" y="1846335"/>
              <a:ext cx="33628" cy="32887"/>
            </a:xfrm>
            <a:custGeom>
              <a:avLst/>
              <a:gdLst>
                <a:gd name="connsiteX0" fmla="*/ 20819 w 33628"/>
                <a:gd name="connsiteY0" fmla="*/ 4380 h 32886"/>
                <a:gd name="connsiteX1" fmla="*/ 6022 w 33628"/>
                <a:gd name="connsiteY1" fmla="*/ 9131 h 32886"/>
                <a:gd name="connsiteX2" fmla="*/ 3668 w 33628"/>
                <a:gd name="connsiteY2" fmla="*/ 33613 h 32886"/>
                <a:gd name="connsiteX3" fmla="*/ 12412 w 33628"/>
                <a:gd name="connsiteY3" fmla="*/ 28863 h 32886"/>
                <a:gd name="connsiteX4" fmla="*/ 25863 w 33628"/>
                <a:gd name="connsiteY4" fmla="*/ 23016 h 32886"/>
                <a:gd name="connsiteX5" fmla="*/ 36624 w 33628"/>
                <a:gd name="connsiteY5" fmla="*/ 6938 h 32886"/>
                <a:gd name="connsiteX6" fmla="*/ 20819 w 33628"/>
                <a:gd name="connsiteY6" fmla="*/ 4380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28" h="32886">
                  <a:moveTo>
                    <a:pt x="20819" y="4380"/>
                  </a:moveTo>
                  <a:cubicBezTo>
                    <a:pt x="19137" y="10227"/>
                    <a:pt x="13421" y="7669"/>
                    <a:pt x="6022" y="9131"/>
                  </a:cubicBezTo>
                  <a:cubicBezTo>
                    <a:pt x="-1376" y="10592"/>
                    <a:pt x="-1712" y="31421"/>
                    <a:pt x="3668" y="33613"/>
                  </a:cubicBezTo>
                  <a:cubicBezTo>
                    <a:pt x="7704" y="35075"/>
                    <a:pt x="11067" y="35075"/>
                    <a:pt x="12412" y="28863"/>
                  </a:cubicBezTo>
                  <a:cubicBezTo>
                    <a:pt x="13757" y="22285"/>
                    <a:pt x="21155" y="20093"/>
                    <a:pt x="25863" y="23016"/>
                  </a:cubicBezTo>
                  <a:cubicBezTo>
                    <a:pt x="30571" y="25574"/>
                    <a:pt x="36624" y="14977"/>
                    <a:pt x="36624" y="6938"/>
                  </a:cubicBezTo>
                  <a:cubicBezTo>
                    <a:pt x="36624" y="-1832"/>
                    <a:pt x="22837" y="-1832"/>
                    <a:pt x="20819" y="438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13" name="Freeform: Shape 212">
              <a:extLst>
                <a:ext uri="{FF2B5EF4-FFF2-40B4-BE49-F238E27FC236}">
                  <a16:creationId xmlns:a16="http://schemas.microsoft.com/office/drawing/2014/main" id="{18C276C4-D1BC-49C5-899C-E032ADCE6028}"/>
                </a:ext>
              </a:extLst>
            </p:cNvPr>
            <p:cNvSpPr/>
            <p:nvPr/>
          </p:nvSpPr>
          <p:spPr>
            <a:xfrm>
              <a:off x="10846685" y="1859932"/>
              <a:ext cx="36991" cy="51157"/>
            </a:xfrm>
            <a:custGeom>
              <a:avLst/>
              <a:gdLst>
                <a:gd name="connsiteX0" fmla="*/ 32756 w 36991"/>
                <a:gd name="connsiteY0" fmla="*/ 11612 h 51157"/>
                <a:gd name="connsiteX1" fmla="*/ 21995 w 36991"/>
                <a:gd name="connsiteY1" fmla="*/ 2476 h 51157"/>
                <a:gd name="connsiteX2" fmla="*/ 7534 w 36991"/>
                <a:gd name="connsiteY2" fmla="*/ 6131 h 51157"/>
                <a:gd name="connsiteX3" fmla="*/ 1145 w 36991"/>
                <a:gd name="connsiteY3" fmla="*/ 19285 h 51157"/>
                <a:gd name="connsiteX4" fmla="*/ 9889 w 36991"/>
                <a:gd name="connsiteY4" fmla="*/ 13804 h 51157"/>
                <a:gd name="connsiteX5" fmla="*/ 12242 w 36991"/>
                <a:gd name="connsiteY5" fmla="*/ 32075 h 51157"/>
                <a:gd name="connsiteX6" fmla="*/ 18296 w 36991"/>
                <a:gd name="connsiteY6" fmla="*/ 54365 h 51157"/>
                <a:gd name="connsiteX7" fmla="*/ 35782 w 36991"/>
                <a:gd name="connsiteY7" fmla="*/ 23670 h 51157"/>
                <a:gd name="connsiteX8" fmla="*/ 32756 w 36991"/>
                <a:gd name="connsiteY8" fmla="*/ 11612 h 5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91" h="51157">
                  <a:moveTo>
                    <a:pt x="32756" y="11612"/>
                  </a:moveTo>
                  <a:cubicBezTo>
                    <a:pt x="32756" y="6131"/>
                    <a:pt x="22667" y="7227"/>
                    <a:pt x="21995" y="2476"/>
                  </a:cubicBezTo>
                  <a:cubicBezTo>
                    <a:pt x="21658" y="-2274"/>
                    <a:pt x="14597" y="284"/>
                    <a:pt x="7534" y="6131"/>
                  </a:cubicBezTo>
                  <a:cubicBezTo>
                    <a:pt x="473" y="11977"/>
                    <a:pt x="-1545" y="13073"/>
                    <a:pt x="1145" y="19285"/>
                  </a:cubicBezTo>
                  <a:cubicBezTo>
                    <a:pt x="3835" y="25132"/>
                    <a:pt x="8207" y="20016"/>
                    <a:pt x="9889" y="13804"/>
                  </a:cubicBezTo>
                  <a:cubicBezTo>
                    <a:pt x="11906" y="7958"/>
                    <a:pt x="16278" y="22574"/>
                    <a:pt x="12242" y="32075"/>
                  </a:cubicBezTo>
                  <a:cubicBezTo>
                    <a:pt x="8207" y="41941"/>
                    <a:pt x="12915" y="55461"/>
                    <a:pt x="18296" y="54365"/>
                  </a:cubicBezTo>
                  <a:cubicBezTo>
                    <a:pt x="23004" y="53268"/>
                    <a:pt x="29057" y="33902"/>
                    <a:pt x="35782" y="23670"/>
                  </a:cubicBezTo>
                  <a:cubicBezTo>
                    <a:pt x="43181" y="13439"/>
                    <a:pt x="32756" y="17093"/>
                    <a:pt x="32756" y="1161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14" name="Freeform: Shape 213">
              <a:extLst>
                <a:ext uri="{FF2B5EF4-FFF2-40B4-BE49-F238E27FC236}">
                  <a16:creationId xmlns:a16="http://schemas.microsoft.com/office/drawing/2014/main" id="{65D1576D-BFB0-4832-8865-421313954EB9}"/>
                </a:ext>
              </a:extLst>
            </p:cNvPr>
            <p:cNvSpPr/>
            <p:nvPr/>
          </p:nvSpPr>
          <p:spPr>
            <a:xfrm>
              <a:off x="11007889" y="1606499"/>
              <a:ext cx="100885" cy="87698"/>
            </a:xfrm>
            <a:custGeom>
              <a:avLst/>
              <a:gdLst>
                <a:gd name="connsiteX0" fmla="*/ 89799 w 100884"/>
                <a:gd name="connsiteY0" fmla="*/ 29355 h 87698"/>
                <a:gd name="connsiteX1" fmla="*/ 73994 w 100884"/>
                <a:gd name="connsiteY1" fmla="*/ 33740 h 87698"/>
                <a:gd name="connsiteX2" fmla="*/ 39693 w 100884"/>
                <a:gd name="connsiteY2" fmla="*/ 4508 h 87698"/>
                <a:gd name="connsiteX3" fmla="*/ 29605 w 100884"/>
                <a:gd name="connsiteY3" fmla="*/ 9989 h 87698"/>
                <a:gd name="connsiteX4" fmla="*/ 28596 w 100884"/>
                <a:gd name="connsiteY4" fmla="*/ 28990 h 87698"/>
                <a:gd name="connsiteX5" fmla="*/ 23888 w 100884"/>
                <a:gd name="connsiteY5" fmla="*/ 45068 h 87698"/>
                <a:gd name="connsiteX6" fmla="*/ 11109 w 100884"/>
                <a:gd name="connsiteY6" fmla="*/ 51645 h 87698"/>
                <a:gd name="connsiteX7" fmla="*/ 5056 w 100884"/>
                <a:gd name="connsiteY7" fmla="*/ 62608 h 87698"/>
                <a:gd name="connsiteX8" fmla="*/ 2366 w 100884"/>
                <a:gd name="connsiteY8" fmla="*/ 73570 h 87698"/>
                <a:gd name="connsiteX9" fmla="*/ 2366 w 100884"/>
                <a:gd name="connsiteY9" fmla="*/ 87455 h 87698"/>
                <a:gd name="connsiteX10" fmla="*/ 10101 w 100884"/>
                <a:gd name="connsiteY10" fmla="*/ 83801 h 87698"/>
                <a:gd name="connsiteX11" fmla="*/ 18508 w 100884"/>
                <a:gd name="connsiteY11" fmla="*/ 81609 h 87698"/>
                <a:gd name="connsiteX12" fmla="*/ 9428 w 100884"/>
                <a:gd name="connsiteY12" fmla="*/ 68089 h 87698"/>
                <a:gd name="connsiteX13" fmla="*/ 22207 w 100884"/>
                <a:gd name="connsiteY13" fmla="*/ 66627 h 87698"/>
                <a:gd name="connsiteX14" fmla="*/ 45746 w 100884"/>
                <a:gd name="connsiteY14" fmla="*/ 73205 h 87698"/>
                <a:gd name="connsiteX15" fmla="*/ 55835 w 100884"/>
                <a:gd name="connsiteY15" fmla="*/ 68820 h 87698"/>
                <a:gd name="connsiteX16" fmla="*/ 78366 w 100884"/>
                <a:gd name="connsiteY16" fmla="*/ 56396 h 87698"/>
                <a:gd name="connsiteX17" fmla="*/ 86773 w 100884"/>
                <a:gd name="connsiteY17" fmla="*/ 47626 h 87698"/>
                <a:gd name="connsiteX18" fmla="*/ 103923 w 100884"/>
                <a:gd name="connsiteY18" fmla="*/ 24970 h 87698"/>
                <a:gd name="connsiteX19" fmla="*/ 89799 w 100884"/>
                <a:gd name="connsiteY19" fmla="*/ 29355 h 8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884" h="87698">
                  <a:moveTo>
                    <a:pt x="89799" y="29355"/>
                  </a:moveTo>
                  <a:cubicBezTo>
                    <a:pt x="86436" y="24605"/>
                    <a:pt x="81056" y="31913"/>
                    <a:pt x="73994" y="33740"/>
                  </a:cubicBezTo>
                  <a:cubicBezTo>
                    <a:pt x="66932" y="35202"/>
                    <a:pt x="45410" y="14374"/>
                    <a:pt x="39693" y="4508"/>
                  </a:cubicBezTo>
                  <a:cubicBezTo>
                    <a:pt x="34313" y="-5358"/>
                    <a:pt x="24897" y="3046"/>
                    <a:pt x="29605" y="9989"/>
                  </a:cubicBezTo>
                  <a:cubicBezTo>
                    <a:pt x="34313" y="16932"/>
                    <a:pt x="28596" y="19124"/>
                    <a:pt x="28596" y="28990"/>
                  </a:cubicBezTo>
                  <a:cubicBezTo>
                    <a:pt x="28596" y="38856"/>
                    <a:pt x="23216" y="38856"/>
                    <a:pt x="23888" y="45068"/>
                  </a:cubicBezTo>
                  <a:cubicBezTo>
                    <a:pt x="24897" y="51645"/>
                    <a:pt x="16490" y="50549"/>
                    <a:pt x="11109" y="51645"/>
                  </a:cubicBezTo>
                  <a:cubicBezTo>
                    <a:pt x="5729" y="52742"/>
                    <a:pt x="11446" y="59319"/>
                    <a:pt x="5056" y="62608"/>
                  </a:cubicBezTo>
                  <a:cubicBezTo>
                    <a:pt x="-1333" y="65896"/>
                    <a:pt x="-997" y="71377"/>
                    <a:pt x="2366" y="73570"/>
                  </a:cubicBezTo>
                  <a:cubicBezTo>
                    <a:pt x="5729" y="75762"/>
                    <a:pt x="3375" y="82705"/>
                    <a:pt x="2366" y="87455"/>
                  </a:cubicBezTo>
                  <a:cubicBezTo>
                    <a:pt x="1357" y="92206"/>
                    <a:pt x="6402" y="88552"/>
                    <a:pt x="10101" y="83801"/>
                  </a:cubicBezTo>
                  <a:cubicBezTo>
                    <a:pt x="13800" y="79051"/>
                    <a:pt x="17499" y="85994"/>
                    <a:pt x="18508" y="81609"/>
                  </a:cubicBezTo>
                  <a:cubicBezTo>
                    <a:pt x="19516" y="76128"/>
                    <a:pt x="8755" y="73570"/>
                    <a:pt x="9428" y="68089"/>
                  </a:cubicBezTo>
                  <a:cubicBezTo>
                    <a:pt x="9764" y="62608"/>
                    <a:pt x="16826" y="69550"/>
                    <a:pt x="22207" y="66627"/>
                  </a:cubicBezTo>
                  <a:cubicBezTo>
                    <a:pt x="27587" y="63338"/>
                    <a:pt x="38685" y="66262"/>
                    <a:pt x="45746" y="73205"/>
                  </a:cubicBezTo>
                  <a:cubicBezTo>
                    <a:pt x="52808" y="80147"/>
                    <a:pt x="54490" y="77589"/>
                    <a:pt x="55835" y="68820"/>
                  </a:cubicBezTo>
                  <a:cubicBezTo>
                    <a:pt x="57180" y="60050"/>
                    <a:pt x="67941" y="56396"/>
                    <a:pt x="78366" y="56396"/>
                  </a:cubicBezTo>
                  <a:cubicBezTo>
                    <a:pt x="89127" y="56396"/>
                    <a:pt x="89799" y="50549"/>
                    <a:pt x="86773" y="47626"/>
                  </a:cubicBezTo>
                  <a:cubicBezTo>
                    <a:pt x="83410" y="45068"/>
                    <a:pt x="104260" y="29355"/>
                    <a:pt x="103923" y="24970"/>
                  </a:cubicBezTo>
                  <a:cubicBezTo>
                    <a:pt x="103923" y="20220"/>
                    <a:pt x="93162" y="34106"/>
                    <a:pt x="89799" y="2935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15" name="Freeform: Shape 214">
              <a:extLst>
                <a:ext uri="{FF2B5EF4-FFF2-40B4-BE49-F238E27FC236}">
                  <a16:creationId xmlns:a16="http://schemas.microsoft.com/office/drawing/2014/main" id="{4C625B06-E217-4C1F-AA8A-1042E95CB8F8}"/>
                </a:ext>
              </a:extLst>
            </p:cNvPr>
            <p:cNvSpPr/>
            <p:nvPr/>
          </p:nvSpPr>
          <p:spPr>
            <a:xfrm>
              <a:off x="10867058" y="1699540"/>
              <a:ext cx="171504" cy="160780"/>
            </a:xfrm>
            <a:custGeom>
              <a:avLst/>
              <a:gdLst>
                <a:gd name="connsiteX0" fmla="*/ 113604 w 171503"/>
                <a:gd name="connsiteY0" fmla="*/ 141675 h 160779"/>
                <a:gd name="connsiteX1" fmla="*/ 115285 w 171503"/>
                <a:gd name="connsiteY1" fmla="*/ 139117 h 160779"/>
                <a:gd name="connsiteX2" fmla="*/ 121338 w 171503"/>
                <a:gd name="connsiteY2" fmla="*/ 137290 h 160779"/>
                <a:gd name="connsiteX3" fmla="*/ 141179 w 171503"/>
                <a:gd name="connsiteY3" fmla="*/ 117923 h 160779"/>
                <a:gd name="connsiteX4" fmla="*/ 153621 w 171503"/>
                <a:gd name="connsiteY4" fmla="*/ 105499 h 160779"/>
                <a:gd name="connsiteX5" fmla="*/ 154966 w 171503"/>
                <a:gd name="connsiteY5" fmla="*/ 100383 h 160779"/>
                <a:gd name="connsiteX6" fmla="*/ 158665 w 171503"/>
                <a:gd name="connsiteY6" fmla="*/ 72247 h 160779"/>
                <a:gd name="connsiteX7" fmla="*/ 173126 w 171503"/>
                <a:gd name="connsiteY7" fmla="*/ 52149 h 160779"/>
                <a:gd name="connsiteX8" fmla="*/ 165728 w 171503"/>
                <a:gd name="connsiteY8" fmla="*/ 3550 h 160779"/>
                <a:gd name="connsiteX9" fmla="*/ 145887 w 171503"/>
                <a:gd name="connsiteY9" fmla="*/ 10127 h 160779"/>
                <a:gd name="connsiteX10" fmla="*/ 143196 w 171503"/>
                <a:gd name="connsiteY10" fmla="*/ 34610 h 160779"/>
                <a:gd name="connsiteX11" fmla="*/ 135462 w 171503"/>
                <a:gd name="connsiteY11" fmla="*/ 59092 h 160779"/>
                <a:gd name="connsiteX12" fmla="*/ 125710 w 171503"/>
                <a:gd name="connsiteY12" fmla="*/ 76997 h 160779"/>
                <a:gd name="connsiteX13" fmla="*/ 111250 w 171503"/>
                <a:gd name="connsiteY13" fmla="*/ 90152 h 160779"/>
                <a:gd name="connsiteX14" fmla="*/ 101161 w 171503"/>
                <a:gd name="connsiteY14" fmla="*/ 84305 h 160779"/>
                <a:gd name="connsiteX15" fmla="*/ 89728 w 171503"/>
                <a:gd name="connsiteY15" fmla="*/ 98922 h 160779"/>
                <a:gd name="connsiteX16" fmla="*/ 79976 w 171503"/>
                <a:gd name="connsiteY16" fmla="*/ 117192 h 160779"/>
                <a:gd name="connsiteX17" fmla="*/ 70223 w 171503"/>
                <a:gd name="connsiteY17" fmla="*/ 120846 h 160779"/>
                <a:gd name="connsiteX18" fmla="*/ 51392 w 171503"/>
                <a:gd name="connsiteY18" fmla="*/ 123404 h 160779"/>
                <a:gd name="connsiteX19" fmla="*/ 28188 w 171503"/>
                <a:gd name="connsiteY19" fmla="*/ 124866 h 160779"/>
                <a:gd name="connsiteX20" fmla="*/ 4312 w 171503"/>
                <a:gd name="connsiteY20" fmla="*/ 146059 h 160779"/>
                <a:gd name="connsiteX21" fmla="*/ 4312 w 171503"/>
                <a:gd name="connsiteY21" fmla="*/ 157022 h 160779"/>
                <a:gd name="connsiteX22" fmla="*/ 21463 w 171503"/>
                <a:gd name="connsiteY22" fmla="*/ 152271 h 160779"/>
                <a:gd name="connsiteX23" fmla="*/ 60807 w 171503"/>
                <a:gd name="connsiteY23" fmla="*/ 140944 h 160779"/>
                <a:gd name="connsiteX24" fmla="*/ 67197 w 171503"/>
                <a:gd name="connsiteY24" fmla="*/ 157022 h 160779"/>
                <a:gd name="connsiteX25" fmla="*/ 85692 w 171503"/>
                <a:gd name="connsiteY25" fmla="*/ 155926 h 160779"/>
                <a:gd name="connsiteX26" fmla="*/ 91073 w 171503"/>
                <a:gd name="connsiteY26" fmla="*/ 143502 h 160779"/>
                <a:gd name="connsiteX27" fmla="*/ 95781 w 171503"/>
                <a:gd name="connsiteY27" fmla="*/ 140944 h 160779"/>
                <a:gd name="connsiteX28" fmla="*/ 105197 w 171503"/>
                <a:gd name="connsiteY28" fmla="*/ 145694 h 160779"/>
                <a:gd name="connsiteX29" fmla="*/ 113604 w 171503"/>
                <a:gd name="connsiteY29" fmla="*/ 141675 h 16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503" h="160779">
                  <a:moveTo>
                    <a:pt x="113604" y="141675"/>
                  </a:moveTo>
                  <a:cubicBezTo>
                    <a:pt x="114276" y="140944"/>
                    <a:pt x="114949" y="140213"/>
                    <a:pt x="115285" y="139117"/>
                  </a:cubicBezTo>
                  <a:cubicBezTo>
                    <a:pt x="117975" y="134001"/>
                    <a:pt x="119657" y="135463"/>
                    <a:pt x="121338" y="137290"/>
                  </a:cubicBezTo>
                  <a:cubicBezTo>
                    <a:pt x="127055" y="129251"/>
                    <a:pt x="133444" y="122673"/>
                    <a:pt x="141179" y="117923"/>
                  </a:cubicBezTo>
                  <a:cubicBezTo>
                    <a:pt x="144205" y="112807"/>
                    <a:pt x="148241" y="108788"/>
                    <a:pt x="153621" y="105499"/>
                  </a:cubicBezTo>
                  <a:cubicBezTo>
                    <a:pt x="153958" y="103672"/>
                    <a:pt x="154294" y="101845"/>
                    <a:pt x="154966" y="100383"/>
                  </a:cubicBezTo>
                  <a:cubicBezTo>
                    <a:pt x="158665" y="93806"/>
                    <a:pt x="162365" y="80286"/>
                    <a:pt x="158665" y="72247"/>
                  </a:cubicBezTo>
                  <a:cubicBezTo>
                    <a:pt x="154966" y="64208"/>
                    <a:pt x="167072" y="58727"/>
                    <a:pt x="173126" y="52149"/>
                  </a:cubicBezTo>
                  <a:cubicBezTo>
                    <a:pt x="179179" y="45572"/>
                    <a:pt x="166064" y="13051"/>
                    <a:pt x="165728" y="3550"/>
                  </a:cubicBezTo>
                  <a:cubicBezTo>
                    <a:pt x="165391" y="-6316"/>
                    <a:pt x="150595" y="7204"/>
                    <a:pt x="145887" y="10127"/>
                  </a:cubicBezTo>
                  <a:cubicBezTo>
                    <a:pt x="141179" y="12685"/>
                    <a:pt x="138152" y="29494"/>
                    <a:pt x="143196" y="34610"/>
                  </a:cubicBezTo>
                  <a:cubicBezTo>
                    <a:pt x="148241" y="39360"/>
                    <a:pt x="134789" y="48861"/>
                    <a:pt x="135462" y="59092"/>
                  </a:cubicBezTo>
                  <a:cubicBezTo>
                    <a:pt x="135798" y="69324"/>
                    <a:pt x="127055" y="69324"/>
                    <a:pt x="125710" y="76997"/>
                  </a:cubicBezTo>
                  <a:cubicBezTo>
                    <a:pt x="124365" y="84671"/>
                    <a:pt x="119320" y="82844"/>
                    <a:pt x="111250" y="90152"/>
                  </a:cubicBezTo>
                  <a:cubicBezTo>
                    <a:pt x="103515" y="97095"/>
                    <a:pt x="99144" y="89056"/>
                    <a:pt x="101161" y="84305"/>
                  </a:cubicBezTo>
                  <a:cubicBezTo>
                    <a:pt x="103179" y="79555"/>
                    <a:pt x="89055" y="86863"/>
                    <a:pt x="89728" y="98922"/>
                  </a:cubicBezTo>
                  <a:cubicBezTo>
                    <a:pt x="90064" y="110980"/>
                    <a:pt x="76949" y="112077"/>
                    <a:pt x="79976" y="117192"/>
                  </a:cubicBezTo>
                  <a:cubicBezTo>
                    <a:pt x="83338" y="122673"/>
                    <a:pt x="69887" y="125962"/>
                    <a:pt x="70223" y="120846"/>
                  </a:cubicBezTo>
                  <a:cubicBezTo>
                    <a:pt x="70560" y="116096"/>
                    <a:pt x="61816" y="118654"/>
                    <a:pt x="51392" y="123404"/>
                  </a:cubicBezTo>
                  <a:cubicBezTo>
                    <a:pt x="40630" y="128154"/>
                    <a:pt x="34241" y="117923"/>
                    <a:pt x="28188" y="124866"/>
                  </a:cubicBezTo>
                  <a:cubicBezTo>
                    <a:pt x="22135" y="131809"/>
                    <a:pt x="12047" y="144232"/>
                    <a:pt x="4312" y="146059"/>
                  </a:cubicBezTo>
                  <a:cubicBezTo>
                    <a:pt x="-3422" y="147521"/>
                    <a:pt x="949" y="158849"/>
                    <a:pt x="4312" y="157022"/>
                  </a:cubicBezTo>
                  <a:cubicBezTo>
                    <a:pt x="9693" y="153733"/>
                    <a:pt x="18772" y="157022"/>
                    <a:pt x="21463" y="152271"/>
                  </a:cubicBezTo>
                  <a:cubicBezTo>
                    <a:pt x="24153" y="147521"/>
                    <a:pt x="46684" y="141309"/>
                    <a:pt x="60807" y="140944"/>
                  </a:cubicBezTo>
                  <a:cubicBezTo>
                    <a:pt x="74595" y="140213"/>
                    <a:pt x="66188" y="148617"/>
                    <a:pt x="67197" y="157022"/>
                  </a:cubicBezTo>
                  <a:cubicBezTo>
                    <a:pt x="68206" y="165792"/>
                    <a:pt x="79639" y="163964"/>
                    <a:pt x="85692" y="155926"/>
                  </a:cubicBezTo>
                  <a:cubicBezTo>
                    <a:pt x="91746" y="147887"/>
                    <a:pt x="96453" y="148252"/>
                    <a:pt x="91073" y="143502"/>
                  </a:cubicBezTo>
                  <a:cubicBezTo>
                    <a:pt x="86029" y="138751"/>
                    <a:pt x="92082" y="134366"/>
                    <a:pt x="95781" y="140944"/>
                  </a:cubicBezTo>
                  <a:cubicBezTo>
                    <a:pt x="97462" y="144232"/>
                    <a:pt x="101497" y="146059"/>
                    <a:pt x="105197" y="145694"/>
                  </a:cubicBezTo>
                  <a:cubicBezTo>
                    <a:pt x="107551" y="143502"/>
                    <a:pt x="110577" y="142040"/>
                    <a:pt x="113604" y="14167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16" name="Freeform: Shape 215">
              <a:extLst>
                <a:ext uri="{FF2B5EF4-FFF2-40B4-BE49-F238E27FC236}">
                  <a16:creationId xmlns:a16="http://schemas.microsoft.com/office/drawing/2014/main" id="{F97CA132-7A2C-4DAB-B503-91B83039151F}"/>
                </a:ext>
              </a:extLst>
            </p:cNvPr>
            <p:cNvSpPr/>
            <p:nvPr/>
          </p:nvSpPr>
          <p:spPr>
            <a:xfrm>
              <a:off x="10516872" y="2132524"/>
              <a:ext cx="33628" cy="29233"/>
            </a:xfrm>
            <a:custGeom>
              <a:avLst/>
              <a:gdLst>
                <a:gd name="connsiteX0" fmla="*/ 6783 w 33628"/>
                <a:gd name="connsiteY0" fmla="*/ 31712 h 29232"/>
                <a:gd name="connsiteX1" fmla="*/ 8801 w 33628"/>
                <a:gd name="connsiteY1" fmla="*/ 30250 h 29232"/>
                <a:gd name="connsiteX2" fmla="*/ 28977 w 33628"/>
                <a:gd name="connsiteY2" fmla="*/ 19288 h 29232"/>
                <a:gd name="connsiteX3" fmla="*/ 36039 w 33628"/>
                <a:gd name="connsiteY3" fmla="*/ 2114 h 29232"/>
                <a:gd name="connsiteX4" fmla="*/ 16535 w 33628"/>
                <a:gd name="connsiteY4" fmla="*/ 652 h 29232"/>
                <a:gd name="connsiteX5" fmla="*/ 1403 w 33628"/>
                <a:gd name="connsiteY5" fmla="*/ 25500 h 29232"/>
                <a:gd name="connsiteX6" fmla="*/ 6783 w 33628"/>
                <a:gd name="connsiteY6" fmla="*/ 31712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28" h="29232">
                  <a:moveTo>
                    <a:pt x="6783" y="31712"/>
                  </a:moveTo>
                  <a:cubicBezTo>
                    <a:pt x="7455" y="31347"/>
                    <a:pt x="8128" y="30616"/>
                    <a:pt x="8801" y="30250"/>
                  </a:cubicBezTo>
                  <a:cubicBezTo>
                    <a:pt x="15190" y="25865"/>
                    <a:pt x="22252" y="22577"/>
                    <a:pt x="28977" y="19288"/>
                  </a:cubicBezTo>
                  <a:cubicBezTo>
                    <a:pt x="31668" y="13076"/>
                    <a:pt x="37048" y="6133"/>
                    <a:pt x="36039" y="2114"/>
                  </a:cubicBezTo>
                  <a:cubicBezTo>
                    <a:pt x="35031" y="-1540"/>
                    <a:pt x="22588" y="652"/>
                    <a:pt x="16535" y="652"/>
                  </a:cubicBezTo>
                  <a:cubicBezTo>
                    <a:pt x="10482" y="652"/>
                    <a:pt x="-4651" y="10884"/>
                    <a:pt x="1403" y="25500"/>
                  </a:cubicBezTo>
                  <a:cubicBezTo>
                    <a:pt x="2747" y="28423"/>
                    <a:pt x="4429" y="30616"/>
                    <a:pt x="6783" y="3171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17" name="Freeform: Shape 216">
              <a:extLst>
                <a:ext uri="{FF2B5EF4-FFF2-40B4-BE49-F238E27FC236}">
                  <a16:creationId xmlns:a16="http://schemas.microsoft.com/office/drawing/2014/main" id="{9765F61D-B2DC-492A-8D66-07E31BC2B00C}"/>
                </a:ext>
              </a:extLst>
            </p:cNvPr>
            <p:cNvSpPr/>
            <p:nvPr/>
          </p:nvSpPr>
          <p:spPr>
            <a:xfrm>
              <a:off x="9990312" y="1412707"/>
              <a:ext cx="934863" cy="712547"/>
            </a:xfrm>
            <a:custGeom>
              <a:avLst/>
              <a:gdLst>
                <a:gd name="connsiteX0" fmla="*/ 933854 w 934863"/>
                <a:gd name="connsiteY0" fmla="*/ 134354 h 712547"/>
                <a:gd name="connsiteX1" fmla="*/ 921412 w 934863"/>
                <a:gd name="connsiteY1" fmla="*/ 130699 h 712547"/>
                <a:gd name="connsiteX2" fmla="*/ 906280 w 934863"/>
                <a:gd name="connsiteY2" fmla="*/ 137277 h 712547"/>
                <a:gd name="connsiteX3" fmla="*/ 892492 w 934863"/>
                <a:gd name="connsiteY3" fmla="*/ 140931 h 712547"/>
                <a:gd name="connsiteX4" fmla="*/ 877359 w 934863"/>
                <a:gd name="connsiteY4" fmla="*/ 133988 h 712547"/>
                <a:gd name="connsiteX5" fmla="*/ 873996 w 934863"/>
                <a:gd name="connsiteY5" fmla="*/ 118275 h 712547"/>
                <a:gd name="connsiteX6" fmla="*/ 862899 w 934863"/>
                <a:gd name="connsiteY6" fmla="*/ 109506 h 712547"/>
                <a:gd name="connsiteX7" fmla="*/ 847094 w 934863"/>
                <a:gd name="connsiteY7" fmla="*/ 101467 h 712547"/>
                <a:gd name="connsiteX8" fmla="*/ 831961 w 934863"/>
                <a:gd name="connsiteY8" fmla="*/ 94889 h 712547"/>
                <a:gd name="connsiteX9" fmla="*/ 825908 w 934863"/>
                <a:gd name="connsiteY9" fmla="*/ 84658 h 712547"/>
                <a:gd name="connsiteX10" fmla="*/ 818173 w 934863"/>
                <a:gd name="connsiteY10" fmla="*/ 62368 h 712547"/>
                <a:gd name="connsiteX11" fmla="*/ 809094 w 934863"/>
                <a:gd name="connsiteY11" fmla="*/ 40809 h 712547"/>
                <a:gd name="connsiteX12" fmla="*/ 801696 w 934863"/>
                <a:gd name="connsiteY12" fmla="*/ 24000 h 712547"/>
                <a:gd name="connsiteX13" fmla="*/ 791607 w 934863"/>
                <a:gd name="connsiteY13" fmla="*/ 10480 h 712547"/>
                <a:gd name="connsiteX14" fmla="*/ 772775 w 934863"/>
                <a:gd name="connsiteY14" fmla="*/ 3903 h 712547"/>
                <a:gd name="connsiteX15" fmla="*/ 755289 w 934863"/>
                <a:gd name="connsiteY15" fmla="*/ 614 h 712547"/>
                <a:gd name="connsiteX16" fmla="*/ 732085 w 934863"/>
                <a:gd name="connsiteY16" fmla="*/ 2806 h 712547"/>
                <a:gd name="connsiteX17" fmla="*/ 712245 w 934863"/>
                <a:gd name="connsiteY17" fmla="*/ 10480 h 712547"/>
                <a:gd name="connsiteX18" fmla="*/ 713590 w 934863"/>
                <a:gd name="connsiteY18" fmla="*/ 20346 h 712547"/>
                <a:gd name="connsiteX19" fmla="*/ 718298 w 934863"/>
                <a:gd name="connsiteY19" fmla="*/ 33501 h 712547"/>
                <a:gd name="connsiteX20" fmla="*/ 711236 w 934863"/>
                <a:gd name="connsiteY20" fmla="*/ 42636 h 712547"/>
                <a:gd name="connsiteX21" fmla="*/ 701484 w 934863"/>
                <a:gd name="connsiteY21" fmla="*/ 59810 h 712547"/>
                <a:gd name="connsiteX22" fmla="*/ 694085 w 934863"/>
                <a:gd name="connsiteY22" fmla="*/ 78811 h 712547"/>
                <a:gd name="connsiteX23" fmla="*/ 687024 w 934863"/>
                <a:gd name="connsiteY23" fmla="*/ 86850 h 712547"/>
                <a:gd name="connsiteX24" fmla="*/ 672227 w 934863"/>
                <a:gd name="connsiteY24" fmla="*/ 95986 h 712547"/>
                <a:gd name="connsiteX25" fmla="*/ 657094 w 934863"/>
                <a:gd name="connsiteY25" fmla="*/ 91235 h 712547"/>
                <a:gd name="connsiteX26" fmla="*/ 653732 w 934863"/>
                <a:gd name="connsiteY26" fmla="*/ 88312 h 712547"/>
                <a:gd name="connsiteX27" fmla="*/ 641289 w 934863"/>
                <a:gd name="connsiteY27" fmla="*/ 117545 h 712547"/>
                <a:gd name="connsiteX28" fmla="*/ 640280 w 934863"/>
                <a:gd name="connsiteY28" fmla="*/ 127045 h 712547"/>
                <a:gd name="connsiteX29" fmla="*/ 638263 w 934863"/>
                <a:gd name="connsiteY29" fmla="*/ 136546 h 712547"/>
                <a:gd name="connsiteX30" fmla="*/ 654404 w 934863"/>
                <a:gd name="connsiteY30" fmla="*/ 137642 h 712547"/>
                <a:gd name="connsiteX31" fmla="*/ 669537 w 934863"/>
                <a:gd name="connsiteY31" fmla="*/ 139835 h 712547"/>
                <a:gd name="connsiteX32" fmla="*/ 684670 w 934863"/>
                <a:gd name="connsiteY32" fmla="*/ 137642 h 712547"/>
                <a:gd name="connsiteX33" fmla="*/ 704847 w 934863"/>
                <a:gd name="connsiteY33" fmla="*/ 162490 h 712547"/>
                <a:gd name="connsiteX34" fmla="*/ 688705 w 934863"/>
                <a:gd name="connsiteY34" fmla="*/ 164682 h 712547"/>
                <a:gd name="connsiteX35" fmla="*/ 668528 w 934863"/>
                <a:gd name="connsiteY35" fmla="*/ 169433 h 712547"/>
                <a:gd name="connsiteX36" fmla="*/ 649360 w 934863"/>
                <a:gd name="connsiteY36" fmla="*/ 178933 h 712547"/>
                <a:gd name="connsiteX37" fmla="*/ 635236 w 934863"/>
                <a:gd name="connsiteY37" fmla="*/ 194281 h 712547"/>
                <a:gd name="connsiteX38" fmla="*/ 612033 w 934863"/>
                <a:gd name="connsiteY38" fmla="*/ 202685 h 712547"/>
                <a:gd name="connsiteX39" fmla="*/ 586812 w 934863"/>
                <a:gd name="connsiteY39" fmla="*/ 204877 h 712547"/>
                <a:gd name="connsiteX40" fmla="*/ 571679 w 934863"/>
                <a:gd name="connsiteY40" fmla="*/ 209628 h 712547"/>
                <a:gd name="connsiteX41" fmla="*/ 575714 w 934863"/>
                <a:gd name="connsiteY41" fmla="*/ 230821 h 712547"/>
                <a:gd name="connsiteX42" fmla="*/ 556546 w 934863"/>
                <a:gd name="connsiteY42" fmla="*/ 248361 h 712547"/>
                <a:gd name="connsiteX43" fmla="*/ 528299 w 934863"/>
                <a:gd name="connsiteY43" fmla="*/ 262612 h 712547"/>
                <a:gd name="connsiteX44" fmla="*/ 492989 w 934863"/>
                <a:gd name="connsiteY44" fmla="*/ 263708 h 712547"/>
                <a:gd name="connsiteX45" fmla="*/ 465750 w 934863"/>
                <a:gd name="connsiteY45" fmla="*/ 280152 h 712547"/>
                <a:gd name="connsiteX46" fmla="*/ 453644 w 934863"/>
                <a:gd name="connsiteY46" fmla="*/ 273209 h 712547"/>
                <a:gd name="connsiteX47" fmla="*/ 437503 w 934863"/>
                <a:gd name="connsiteY47" fmla="*/ 268458 h 712547"/>
                <a:gd name="connsiteX48" fmla="*/ 420352 w 934863"/>
                <a:gd name="connsiteY48" fmla="*/ 263708 h 712547"/>
                <a:gd name="connsiteX49" fmla="*/ 392105 w 934863"/>
                <a:gd name="connsiteY49" fmla="*/ 256765 h 712547"/>
                <a:gd name="connsiteX50" fmla="*/ 354777 w 934863"/>
                <a:gd name="connsiteY50" fmla="*/ 255669 h 712547"/>
                <a:gd name="connsiteX51" fmla="*/ 334600 w 934863"/>
                <a:gd name="connsiteY51" fmla="*/ 253477 h 712547"/>
                <a:gd name="connsiteX52" fmla="*/ 325521 w 934863"/>
                <a:gd name="connsiteY52" fmla="*/ 234476 h 712547"/>
                <a:gd name="connsiteX53" fmla="*/ 313415 w 934863"/>
                <a:gd name="connsiteY53" fmla="*/ 219128 h 712547"/>
                <a:gd name="connsiteX54" fmla="*/ 303326 w 934863"/>
                <a:gd name="connsiteY54" fmla="*/ 210724 h 712547"/>
                <a:gd name="connsiteX55" fmla="*/ 291556 w 934863"/>
                <a:gd name="connsiteY55" fmla="*/ 202319 h 712547"/>
                <a:gd name="connsiteX56" fmla="*/ 256583 w 934863"/>
                <a:gd name="connsiteY56" fmla="*/ 192088 h 712547"/>
                <a:gd name="connsiteX57" fmla="*/ 259946 w 934863"/>
                <a:gd name="connsiteY57" fmla="*/ 177106 h 712547"/>
                <a:gd name="connsiteX58" fmla="*/ 260955 w 934863"/>
                <a:gd name="connsiteY58" fmla="*/ 158836 h 712547"/>
                <a:gd name="connsiteX59" fmla="*/ 252548 w 934863"/>
                <a:gd name="connsiteY59" fmla="*/ 144950 h 712547"/>
                <a:gd name="connsiteX60" fmla="*/ 239096 w 934863"/>
                <a:gd name="connsiteY60" fmla="*/ 132161 h 712547"/>
                <a:gd name="connsiteX61" fmla="*/ 224972 w 934863"/>
                <a:gd name="connsiteY61" fmla="*/ 123026 h 712547"/>
                <a:gd name="connsiteX62" fmla="*/ 213875 w 934863"/>
                <a:gd name="connsiteY62" fmla="*/ 106217 h 712547"/>
                <a:gd name="connsiteX63" fmla="*/ 213202 w 934863"/>
                <a:gd name="connsiteY63" fmla="*/ 104025 h 712547"/>
                <a:gd name="connsiteX64" fmla="*/ 207150 w 934863"/>
                <a:gd name="connsiteY64" fmla="*/ 102928 h 712547"/>
                <a:gd name="connsiteX65" fmla="*/ 203114 w 934863"/>
                <a:gd name="connsiteY65" fmla="*/ 100005 h 712547"/>
                <a:gd name="connsiteX66" fmla="*/ 197733 w 934863"/>
                <a:gd name="connsiteY66" fmla="*/ 111698 h 712547"/>
                <a:gd name="connsiteX67" fmla="*/ 191008 w 934863"/>
                <a:gd name="connsiteY67" fmla="*/ 121930 h 712547"/>
                <a:gd name="connsiteX68" fmla="*/ 180919 w 934863"/>
                <a:gd name="connsiteY68" fmla="*/ 135815 h 712547"/>
                <a:gd name="connsiteX69" fmla="*/ 183274 w 934863"/>
                <a:gd name="connsiteY69" fmla="*/ 150431 h 712547"/>
                <a:gd name="connsiteX70" fmla="*/ 168477 w 934863"/>
                <a:gd name="connsiteY70" fmla="*/ 156643 h 712547"/>
                <a:gd name="connsiteX71" fmla="*/ 154017 w 934863"/>
                <a:gd name="connsiteY71" fmla="*/ 155182 h 712547"/>
                <a:gd name="connsiteX72" fmla="*/ 143592 w 934863"/>
                <a:gd name="connsiteY72" fmla="*/ 155182 h 712547"/>
                <a:gd name="connsiteX73" fmla="*/ 134176 w 934863"/>
                <a:gd name="connsiteY73" fmla="*/ 190261 h 712547"/>
                <a:gd name="connsiteX74" fmla="*/ 134176 w 934863"/>
                <a:gd name="connsiteY74" fmla="*/ 199031 h 712547"/>
                <a:gd name="connsiteX75" fmla="*/ 123079 w 934863"/>
                <a:gd name="connsiteY75" fmla="*/ 195742 h 712547"/>
                <a:gd name="connsiteX76" fmla="*/ 108283 w 934863"/>
                <a:gd name="connsiteY76" fmla="*/ 199031 h 712547"/>
                <a:gd name="connsiteX77" fmla="*/ 99203 w 934863"/>
                <a:gd name="connsiteY77" fmla="*/ 206339 h 712547"/>
                <a:gd name="connsiteX78" fmla="*/ 102566 w 934863"/>
                <a:gd name="connsiteY78" fmla="*/ 222052 h 712547"/>
                <a:gd name="connsiteX79" fmla="*/ 108955 w 934863"/>
                <a:gd name="connsiteY79" fmla="*/ 242514 h 712547"/>
                <a:gd name="connsiteX80" fmla="*/ 100548 w 934863"/>
                <a:gd name="connsiteY80" fmla="*/ 256400 h 712547"/>
                <a:gd name="connsiteX81" fmla="*/ 99539 w 934863"/>
                <a:gd name="connsiteY81" fmla="*/ 267728 h 712547"/>
                <a:gd name="connsiteX82" fmla="*/ 85752 w 934863"/>
                <a:gd name="connsiteY82" fmla="*/ 275767 h 712547"/>
                <a:gd name="connsiteX83" fmla="*/ 73645 w 934863"/>
                <a:gd name="connsiteY83" fmla="*/ 283806 h 712547"/>
                <a:gd name="connsiteX84" fmla="*/ 61203 w 934863"/>
                <a:gd name="connsiteY84" fmla="*/ 291845 h 712547"/>
                <a:gd name="connsiteX85" fmla="*/ 47079 w 934863"/>
                <a:gd name="connsiteY85" fmla="*/ 296595 h 712547"/>
                <a:gd name="connsiteX86" fmla="*/ 37663 w 934863"/>
                <a:gd name="connsiteY86" fmla="*/ 303903 h 712547"/>
                <a:gd name="connsiteX87" fmla="*/ 27911 w 934863"/>
                <a:gd name="connsiteY87" fmla="*/ 300249 h 712547"/>
                <a:gd name="connsiteX88" fmla="*/ 18496 w 934863"/>
                <a:gd name="connsiteY88" fmla="*/ 303903 h 712547"/>
                <a:gd name="connsiteX89" fmla="*/ 9752 w 934863"/>
                <a:gd name="connsiteY89" fmla="*/ 310481 h 712547"/>
                <a:gd name="connsiteX90" fmla="*/ 2690 w 934863"/>
                <a:gd name="connsiteY90" fmla="*/ 315231 h 712547"/>
                <a:gd name="connsiteX91" fmla="*/ 0 w 934863"/>
                <a:gd name="connsiteY91" fmla="*/ 324366 h 712547"/>
                <a:gd name="connsiteX92" fmla="*/ 0 w 934863"/>
                <a:gd name="connsiteY92" fmla="*/ 324366 h 712547"/>
                <a:gd name="connsiteX93" fmla="*/ 2354 w 934863"/>
                <a:gd name="connsiteY93" fmla="*/ 340079 h 712547"/>
                <a:gd name="connsiteX94" fmla="*/ 17823 w 934863"/>
                <a:gd name="connsiteY94" fmla="*/ 351772 h 712547"/>
                <a:gd name="connsiteX95" fmla="*/ 20849 w 934863"/>
                <a:gd name="connsiteY95" fmla="*/ 376254 h 712547"/>
                <a:gd name="connsiteX96" fmla="*/ 20513 w 934863"/>
                <a:gd name="connsiteY96" fmla="*/ 376254 h 712547"/>
                <a:gd name="connsiteX97" fmla="*/ 34637 w 934863"/>
                <a:gd name="connsiteY97" fmla="*/ 389774 h 712547"/>
                <a:gd name="connsiteX98" fmla="*/ 42708 w 934863"/>
                <a:gd name="connsiteY98" fmla="*/ 403660 h 712547"/>
                <a:gd name="connsiteX99" fmla="*/ 54814 w 934863"/>
                <a:gd name="connsiteY99" fmla="*/ 411333 h 712547"/>
                <a:gd name="connsiteX100" fmla="*/ 55487 w 934863"/>
                <a:gd name="connsiteY100" fmla="*/ 409506 h 712547"/>
                <a:gd name="connsiteX101" fmla="*/ 61539 w 934863"/>
                <a:gd name="connsiteY101" fmla="*/ 408775 h 712547"/>
                <a:gd name="connsiteX102" fmla="*/ 65238 w 934863"/>
                <a:gd name="connsiteY102" fmla="*/ 412430 h 712547"/>
                <a:gd name="connsiteX103" fmla="*/ 83061 w 934863"/>
                <a:gd name="connsiteY103" fmla="*/ 400371 h 712547"/>
                <a:gd name="connsiteX104" fmla="*/ 100885 w 934863"/>
                <a:gd name="connsiteY104" fmla="*/ 417911 h 712547"/>
                <a:gd name="connsiteX105" fmla="*/ 85415 w 934863"/>
                <a:gd name="connsiteY105" fmla="*/ 439835 h 712547"/>
                <a:gd name="connsiteX106" fmla="*/ 78690 w 934863"/>
                <a:gd name="connsiteY106" fmla="*/ 440566 h 712547"/>
                <a:gd name="connsiteX107" fmla="*/ 77681 w 934863"/>
                <a:gd name="connsiteY107" fmla="*/ 447143 h 712547"/>
                <a:gd name="connsiteX108" fmla="*/ 86424 w 934863"/>
                <a:gd name="connsiteY108" fmla="*/ 462856 h 712547"/>
                <a:gd name="connsiteX109" fmla="*/ 77345 w 934863"/>
                <a:gd name="connsiteY109" fmla="*/ 469433 h 712547"/>
                <a:gd name="connsiteX110" fmla="*/ 73645 w 934863"/>
                <a:gd name="connsiteY110" fmla="*/ 477472 h 712547"/>
                <a:gd name="connsiteX111" fmla="*/ 79362 w 934863"/>
                <a:gd name="connsiteY111" fmla="*/ 492089 h 712547"/>
                <a:gd name="connsiteX112" fmla="*/ 92141 w 934863"/>
                <a:gd name="connsiteY112" fmla="*/ 503051 h 712547"/>
                <a:gd name="connsiteX113" fmla="*/ 101557 w 934863"/>
                <a:gd name="connsiteY113" fmla="*/ 512552 h 712547"/>
                <a:gd name="connsiteX114" fmla="*/ 108283 w 934863"/>
                <a:gd name="connsiteY114" fmla="*/ 520591 h 712547"/>
                <a:gd name="connsiteX115" fmla="*/ 107946 w 934863"/>
                <a:gd name="connsiteY115" fmla="*/ 521687 h 712547"/>
                <a:gd name="connsiteX116" fmla="*/ 117362 w 934863"/>
                <a:gd name="connsiteY116" fmla="*/ 518398 h 712547"/>
                <a:gd name="connsiteX117" fmla="*/ 129805 w 934863"/>
                <a:gd name="connsiteY117" fmla="*/ 521321 h 712547"/>
                <a:gd name="connsiteX118" fmla="*/ 161751 w 934863"/>
                <a:gd name="connsiteY118" fmla="*/ 548362 h 712547"/>
                <a:gd name="connsiteX119" fmla="*/ 192017 w 934863"/>
                <a:gd name="connsiteY119" fmla="*/ 562613 h 712547"/>
                <a:gd name="connsiteX120" fmla="*/ 212530 w 934863"/>
                <a:gd name="connsiteY120" fmla="*/ 566998 h 712547"/>
                <a:gd name="connsiteX121" fmla="*/ 216229 w 934863"/>
                <a:gd name="connsiteY121" fmla="*/ 566998 h 712547"/>
                <a:gd name="connsiteX122" fmla="*/ 221273 w 934863"/>
                <a:gd name="connsiteY122" fmla="*/ 562613 h 712547"/>
                <a:gd name="connsiteX123" fmla="*/ 226317 w 934863"/>
                <a:gd name="connsiteY123" fmla="*/ 572113 h 712547"/>
                <a:gd name="connsiteX124" fmla="*/ 227326 w 934863"/>
                <a:gd name="connsiteY124" fmla="*/ 580152 h 712547"/>
                <a:gd name="connsiteX125" fmla="*/ 230689 w 934863"/>
                <a:gd name="connsiteY125" fmla="*/ 572479 h 712547"/>
                <a:gd name="connsiteX126" fmla="*/ 241786 w 934863"/>
                <a:gd name="connsiteY126" fmla="*/ 561151 h 712547"/>
                <a:gd name="connsiteX127" fmla="*/ 254565 w 934863"/>
                <a:gd name="connsiteY127" fmla="*/ 563709 h 712547"/>
                <a:gd name="connsiteX128" fmla="*/ 272724 w 934863"/>
                <a:gd name="connsiteY128" fmla="*/ 569555 h 712547"/>
                <a:gd name="connsiteX129" fmla="*/ 278105 w 934863"/>
                <a:gd name="connsiteY129" fmla="*/ 567363 h 712547"/>
                <a:gd name="connsiteX130" fmla="*/ 285503 w 934863"/>
                <a:gd name="connsiteY130" fmla="*/ 559324 h 712547"/>
                <a:gd name="connsiteX131" fmla="*/ 291556 w 934863"/>
                <a:gd name="connsiteY131" fmla="*/ 552016 h 712547"/>
                <a:gd name="connsiteX132" fmla="*/ 305007 w 934863"/>
                <a:gd name="connsiteY132" fmla="*/ 541784 h 712547"/>
                <a:gd name="connsiteX133" fmla="*/ 323503 w 934863"/>
                <a:gd name="connsiteY133" fmla="*/ 541053 h 712547"/>
                <a:gd name="connsiteX134" fmla="*/ 331574 w 934863"/>
                <a:gd name="connsiteY134" fmla="*/ 539592 h 712547"/>
                <a:gd name="connsiteX135" fmla="*/ 337627 w 934863"/>
                <a:gd name="connsiteY135" fmla="*/ 552016 h 712547"/>
                <a:gd name="connsiteX136" fmla="*/ 346706 w 934863"/>
                <a:gd name="connsiteY136" fmla="*/ 557862 h 712547"/>
                <a:gd name="connsiteX137" fmla="*/ 349396 w 934863"/>
                <a:gd name="connsiteY137" fmla="*/ 556035 h 712547"/>
                <a:gd name="connsiteX138" fmla="*/ 359822 w 934863"/>
                <a:gd name="connsiteY138" fmla="*/ 561151 h 712547"/>
                <a:gd name="connsiteX139" fmla="*/ 363184 w 934863"/>
                <a:gd name="connsiteY139" fmla="*/ 571382 h 712547"/>
                <a:gd name="connsiteX140" fmla="*/ 369573 w 934863"/>
                <a:gd name="connsiteY140" fmla="*/ 580152 h 712547"/>
                <a:gd name="connsiteX141" fmla="*/ 365874 w 934863"/>
                <a:gd name="connsiteY141" fmla="*/ 606827 h 712547"/>
                <a:gd name="connsiteX142" fmla="*/ 353096 w 934863"/>
                <a:gd name="connsiteY142" fmla="*/ 632406 h 712547"/>
                <a:gd name="connsiteX143" fmla="*/ 355786 w 934863"/>
                <a:gd name="connsiteY143" fmla="*/ 641175 h 712547"/>
                <a:gd name="connsiteX144" fmla="*/ 369910 w 934863"/>
                <a:gd name="connsiteY144" fmla="*/ 644464 h 712547"/>
                <a:gd name="connsiteX145" fmla="*/ 374618 w 934863"/>
                <a:gd name="connsiteY145" fmla="*/ 659446 h 712547"/>
                <a:gd name="connsiteX146" fmla="*/ 380335 w 934863"/>
                <a:gd name="connsiteY146" fmla="*/ 667485 h 712547"/>
                <a:gd name="connsiteX147" fmla="*/ 380335 w 934863"/>
                <a:gd name="connsiteY147" fmla="*/ 679543 h 712547"/>
                <a:gd name="connsiteX148" fmla="*/ 389078 w 934863"/>
                <a:gd name="connsiteY148" fmla="*/ 684294 h 712547"/>
                <a:gd name="connsiteX149" fmla="*/ 398830 w 934863"/>
                <a:gd name="connsiteY149" fmla="*/ 690506 h 712547"/>
                <a:gd name="connsiteX150" fmla="*/ 405892 w 934863"/>
                <a:gd name="connsiteY150" fmla="*/ 688679 h 712547"/>
                <a:gd name="connsiteX151" fmla="*/ 413627 w 934863"/>
                <a:gd name="connsiteY151" fmla="*/ 697448 h 712547"/>
                <a:gd name="connsiteX152" fmla="*/ 414299 w 934863"/>
                <a:gd name="connsiteY152" fmla="*/ 682832 h 712547"/>
                <a:gd name="connsiteX153" fmla="*/ 416653 w 934863"/>
                <a:gd name="connsiteY153" fmla="*/ 673331 h 712547"/>
                <a:gd name="connsiteX154" fmla="*/ 427078 w 934863"/>
                <a:gd name="connsiteY154" fmla="*/ 668947 h 712547"/>
                <a:gd name="connsiteX155" fmla="*/ 438848 w 934863"/>
                <a:gd name="connsiteY155" fmla="*/ 667485 h 712547"/>
                <a:gd name="connsiteX156" fmla="*/ 452299 w 934863"/>
                <a:gd name="connsiteY156" fmla="*/ 667485 h 712547"/>
                <a:gd name="connsiteX157" fmla="*/ 462724 w 934863"/>
                <a:gd name="connsiteY157" fmla="*/ 665292 h 712547"/>
                <a:gd name="connsiteX158" fmla="*/ 475166 w 934863"/>
                <a:gd name="connsiteY158" fmla="*/ 655792 h 712547"/>
                <a:gd name="connsiteX159" fmla="*/ 487945 w 934863"/>
                <a:gd name="connsiteY159" fmla="*/ 663831 h 712547"/>
                <a:gd name="connsiteX160" fmla="*/ 492316 w 934863"/>
                <a:gd name="connsiteY160" fmla="*/ 674793 h 712547"/>
                <a:gd name="connsiteX161" fmla="*/ 507786 w 934863"/>
                <a:gd name="connsiteY161" fmla="*/ 688679 h 712547"/>
                <a:gd name="connsiteX162" fmla="*/ 511148 w 934863"/>
                <a:gd name="connsiteY162" fmla="*/ 691602 h 712547"/>
                <a:gd name="connsiteX163" fmla="*/ 520564 w 934863"/>
                <a:gd name="connsiteY163" fmla="*/ 688679 h 712547"/>
                <a:gd name="connsiteX164" fmla="*/ 528971 w 934863"/>
                <a:gd name="connsiteY164" fmla="*/ 689044 h 712547"/>
                <a:gd name="connsiteX165" fmla="*/ 538051 w 934863"/>
                <a:gd name="connsiteY165" fmla="*/ 689044 h 712547"/>
                <a:gd name="connsiteX166" fmla="*/ 542086 w 934863"/>
                <a:gd name="connsiteY166" fmla="*/ 696718 h 712547"/>
                <a:gd name="connsiteX167" fmla="*/ 545449 w 934863"/>
                <a:gd name="connsiteY167" fmla="*/ 712796 h 712547"/>
                <a:gd name="connsiteX168" fmla="*/ 549484 w 934863"/>
                <a:gd name="connsiteY168" fmla="*/ 705122 h 712547"/>
                <a:gd name="connsiteX169" fmla="*/ 571343 w 934863"/>
                <a:gd name="connsiteY169" fmla="*/ 689775 h 712547"/>
                <a:gd name="connsiteX170" fmla="*/ 601944 w 934863"/>
                <a:gd name="connsiteY170" fmla="*/ 668947 h 712547"/>
                <a:gd name="connsiteX171" fmla="*/ 617077 w 934863"/>
                <a:gd name="connsiteY171" fmla="*/ 669312 h 712547"/>
                <a:gd name="connsiteX172" fmla="*/ 621785 w 934863"/>
                <a:gd name="connsiteY172" fmla="*/ 667120 h 712547"/>
                <a:gd name="connsiteX173" fmla="*/ 624811 w 934863"/>
                <a:gd name="connsiteY173" fmla="*/ 664196 h 712547"/>
                <a:gd name="connsiteX174" fmla="*/ 633218 w 934863"/>
                <a:gd name="connsiteY174" fmla="*/ 658350 h 712547"/>
                <a:gd name="connsiteX175" fmla="*/ 640280 w 934863"/>
                <a:gd name="connsiteY175" fmla="*/ 651772 h 712547"/>
                <a:gd name="connsiteX176" fmla="*/ 671218 w 934863"/>
                <a:gd name="connsiteY176" fmla="*/ 637887 h 712547"/>
                <a:gd name="connsiteX177" fmla="*/ 671891 w 934863"/>
                <a:gd name="connsiteY177" fmla="*/ 634964 h 712547"/>
                <a:gd name="connsiteX178" fmla="*/ 678280 w 934863"/>
                <a:gd name="connsiteY178" fmla="*/ 630579 h 712547"/>
                <a:gd name="connsiteX179" fmla="*/ 683997 w 934863"/>
                <a:gd name="connsiteY179" fmla="*/ 603538 h 712547"/>
                <a:gd name="connsiteX180" fmla="*/ 713926 w 934863"/>
                <a:gd name="connsiteY180" fmla="*/ 573209 h 712547"/>
                <a:gd name="connsiteX181" fmla="*/ 714262 w 934863"/>
                <a:gd name="connsiteY181" fmla="*/ 572844 h 712547"/>
                <a:gd name="connsiteX182" fmla="*/ 714935 w 934863"/>
                <a:gd name="connsiteY182" fmla="*/ 569555 h 712547"/>
                <a:gd name="connsiteX183" fmla="*/ 725024 w 934863"/>
                <a:gd name="connsiteY183" fmla="*/ 558593 h 712547"/>
                <a:gd name="connsiteX184" fmla="*/ 728386 w 934863"/>
                <a:gd name="connsiteY184" fmla="*/ 543611 h 712547"/>
                <a:gd name="connsiteX185" fmla="*/ 731076 w 934863"/>
                <a:gd name="connsiteY185" fmla="*/ 536669 h 712547"/>
                <a:gd name="connsiteX186" fmla="*/ 737802 w 934863"/>
                <a:gd name="connsiteY186" fmla="*/ 525706 h 712547"/>
                <a:gd name="connsiteX187" fmla="*/ 731413 w 934863"/>
                <a:gd name="connsiteY187" fmla="*/ 523514 h 712547"/>
                <a:gd name="connsiteX188" fmla="*/ 722333 w 934863"/>
                <a:gd name="connsiteY188" fmla="*/ 519860 h 712547"/>
                <a:gd name="connsiteX189" fmla="*/ 716953 w 934863"/>
                <a:gd name="connsiteY189" fmla="*/ 516206 h 712547"/>
                <a:gd name="connsiteX190" fmla="*/ 733431 w 934863"/>
                <a:gd name="connsiteY190" fmla="*/ 506705 h 712547"/>
                <a:gd name="connsiteX191" fmla="*/ 724015 w 934863"/>
                <a:gd name="connsiteY191" fmla="*/ 496839 h 712547"/>
                <a:gd name="connsiteX192" fmla="*/ 710227 w 934863"/>
                <a:gd name="connsiteY192" fmla="*/ 484781 h 712547"/>
                <a:gd name="connsiteX193" fmla="*/ 718970 w 934863"/>
                <a:gd name="connsiteY193" fmla="*/ 484415 h 712547"/>
                <a:gd name="connsiteX194" fmla="*/ 732758 w 934863"/>
                <a:gd name="connsiteY194" fmla="*/ 487704 h 712547"/>
                <a:gd name="connsiteX195" fmla="*/ 719643 w 934863"/>
                <a:gd name="connsiteY195" fmla="*/ 470530 h 712547"/>
                <a:gd name="connsiteX196" fmla="*/ 716953 w 934863"/>
                <a:gd name="connsiteY196" fmla="*/ 459567 h 712547"/>
                <a:gd name="connsiteX197" fmla="*/ 706864 w 934863"/>
                <a:gd name="connsiteY197" fmla="*/ 437277 h 712547"/>
                <a:gd name="connsiteX198" fmla="*/ 693077 w 934863"/>
                <a:gd name="connsiteY198" fmla="*/ 425950 h 712547"/>
                <a:gd name="connsiteX199" fmla="*/ 700475 w 934863"/>
                <a:gd name="connsiteY199" fmla="*/ 408775 h 712547"/>
                <a:gd name="connsiteX200" fmla="*/ 707873 w 934863"/>
                <a:gd name="connsiteY200" fmla="*/ 398909 h 712547"/>
                <a:gd name="connsiteX201" fmla="*/ 716280 w 934863"/>
                <a:gd name="connsiteY201" fmla="*/ 391967 h 712547"/>
                <a:gd name="connsiteX202" fmla="*/ 725696 w 934863"/>
                <a:gd name="connsiteY202" fmla="*/ 386120 h 712547"/>
                <a:gd name="connsiteX203" fmla="*/ 743519 w 934863"/>
                <a:gd name="connsiteY203" fmla="*/ 379908 h 712547"/>
                <a:gd name="connsiteX204" fmla="*/ 734439 w 934863"/>
                <a:gd name="connsiteY204" fmla="*/ 368215 h 712547"/>
                <a:gd name="connsiteX205" fmla="*/ 719307 w 934863"/>
                <a:gd name="connsiteY205" fmla="*/ 360907 h 712547"/>
                <a:gd name="connsiteX206" fmla="*/ 698457 w 934863"/>
                <a:gd name="connsiteY206" fmla="*/ 376985 h 712547"/>
                <a:gd name="connsiteX207" fmla="*/ 688705 w 934863"/>
                <a:gd name="connsiteY207" fmla="*/ 362369 h 712547"/>
                <a:gd name="connsiteX208" fmla="*/ 672564 w 934863"/>
                <a:gd name="connsiteY208" fmla="*/ 355791 h 712547"/>
                <a:gd name="connsiteX209" fmla="*/ 672227 w 934863"/>
                <a:gd name="connsiteY209" fmla="*/ 333136 h 712547"/>
                <a:gd name="connsiteX210" fmla="*/ 691732 w 934863"/>
                <a:gd name="connsiteY210" fmla="*/ 326193 h 712547"/>
                <a:gd name="connsiteX211" fmla="*/ 709891 w 934863"/>
                <a:gd name="connsiteY211" fmla="*/ 311211 h 712547"/>
                <a:gd name="connsiteX212" fmla="*/ 736457 w 934863"/>
                <a:gd name="connsiteY212" fmla="*/ 299153 h 712547"/>
                <a:gd name="connsiteX213" fmla="*/ 725696 w 934863"/>
                <a:gd name="connsiteY213" fmla="*/ 324001 h 712547"/>
                <a:gd name="connsiteX214" fmla="*/ 723342 w 934863"/>
                <a:gd name="connsiteY214" fmla="*/ 337886 h 712547"/>
                <a:gd name="connsiteX215" fmla="*/ 734103 w 934863"/>
                <a:gd name="connsiteY215" fmla="*/ 337521 h 712547"/>
                <a:gd name="connsiteX216" fmla="*/ 763023 w 934863"/>
                <a:gd name="connsiteY216" fmla="*/ 318520 h 712547"/>
                <a:gd name="connsiteX217" fmla="*/ 770422 w 934863"/>
                <a:gd name="connsiteY217" fmla="*/ 317423 h 712547"/>
                <a:gd name="connsiteX218" fmla="*/ 774793 w 934863"/>
                <a:gd name="connsiteY218" fmla="*/ 309384 h 712547"/>
                <a:gd name="connsiteX219" fmla="*/ 804050 w 934863"/>
                <a:gd name="connsiteY219" fmla="*/ 290383 h 712547"/>
                <a:gd name="connsiteX220" fmla="*/ 814138 w 934863"/>
                <a:gd name="connsiteY220" fmla="*/ 277594 h 712547"/>
                <a:gd name="connsiteX221" fmla="*/ 824227 w 934863"/>
                <a:gd name="connsiteY221" fmla="*/ 282344 h 712547"/>
                <a:gd name="connsiteX222" fmla="*/ 834315 w 934863"/>
                <a:gd name="connsiteY222" fmla="*/ 278690 h 712547"/>
                <a:gd name="connsiteX223" fmla="*/ 840368 w 934863"/>
                <a:gd name="connsiteY223" fmla="*/ 271747 h 712547"/>
                <a:gd name="connsiteX224" fmla="*/ 851465 w 934863"/>
                <a:gd name="connsiteY224" fmla="*/ 262247 h 712547"/>
                <a:gd name="connsiteX225" fmla="*/ 860545 w 934863"/>
                <a:gd name="connsiteY225" fmla="*/ 247996 h 712547"/>
                <a:gd name="connsiteX226" fmla="*/ 873660 w 934863"/>
                <a:gd name="connsiteY226" fmla="*/ 253842 h 712547"/>
                <a:gd name="connsiteX227" fmla="*/ 878032 w 934863"/>
                <a:gd name="connsiteY227" fmla="*/ 254573 h 712547"/>
                <a:gd name="connsiteX228" fmla="*/ 881731 w 934863"/>
                <a:gd name="connsiteY228" fmla="*/ 251284 h 712547"/>
                <a:gd name="connsiteX229" fmla="*/ 880722 w 934863"/>
                <a:gd name="connsiteY229" fmla="*/ 233745 h 712547"/>
                <a:gd name="connsiteX230" fmla="*/ 879713 w 934863"/>
                <a:gd name="connsiteY230" fmla="*/ 218763 h 712547"/>
                <a:gd name="connsiteX231" fmla="*/ 882067 w 934863"/>
                <a:gd name="connsiteY231" fmla="*/ 205608 h 712547"/>
                <a:gd name="connsiteX232" fmla="*/ 894846 w 934863"/>
                <a:gd name="connsiteY232" fmla="*/ 198665 h 712547"/>
                <a:gd name="connsiteX233" fmla="*/ 908633 w 934863"/>
                <a:gd name="connsiteY233" fmla="*/ 198665 h 712547"/>
                <a:gd name="connsiteX234" fmla="*/ 916031 w 934863"/>
                <a:gd name="connsiteY234" fmla="*/ 186607 h 712547"/>
                <a:gd name="connsiteX235" fmla="*/ 925111 w 934863"/>
                <a:gd name="connsiteY235" fmla="*/ 172721 h 712547"/>
                <a:gd name="connsiteX236" fmla="*/ 933518 w 934863"/>
                <a:gd name="connsiteY236" fmla="*/ 149335 h 712547"/>
                <a:gd name="connsiteX237" fmla="*/ 933854 w 934863"/>
                <a:gd name="connsiteY237" fmla="*/ 134354 h 71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934863" h="712547">
                  <a:moveTo>
                    <a:pt x="933854" y="134354"/>
                  </a:moveTo>
                  <a:cubicBezTo>
                    <a:pt x="934191" y="124487"/>
                    <a:pt x="924775" y="127776"/>
                    <a:pt x="921412" y="130699"/>
                  </a:cubicBezTo>
                  <a:cubicBezTo>
                    <a:pt x="918049" y="133257"/>
                    <a:pt x="908970" y="130699"/>
                    <a:pt x="906280" y="137277"/>
                  </a:cubicBezTo>
                  <a:cubicBezTo>
                    <a:pt x="903589" y="143854"/>
                    <a:pt x="898881" y="139835"/>
                    <a:pt x="892492" y="140931"/>
                  </a:cubicBezTo>
                  <a:cubicBezTo>
                    <a:pt x="886103" y="142027"/>
                    <a:pt x="876687" y="138738"/>
                    <a:pt x="877359" y="133988"/>
                  </a:cubicBezTo>
                  <a:cubicBezTo>
                    <a:pt x="877696" y="129238"/>
                    <a:pt x="873660" y="124122"/>
                    <a:pt x="873996" y="118275"/>
                  </a:cubicBezTo>
                  <a:cubicBezTo>
                    <a:pt x="874333" y="112429"/>
                    <a:pt x="867607" y="114987"/>
                    <a:pt x="862899" y="109506"/>
                  </a:cubicBezTo>
                  <a:cubicBezTo>
                    <a:pt x="858191" y="104025"/>
                    <a:pt x="849112" y="100370"/>
                    <a:pt x="847094" y="101467"/>
                  </a:cubicBezTo>
                  <a:cubicBezTo>
                    <a:pt x="845412" y="102563"/>
                    <a:pt x="839696" y="95620"/>
                    <a:pt x="831961" y="94889"/>
                  </a:cubicBezTo>
                  <a:cubicBezTo>
                    <a:pt x="824227" y="94159"/>
                    <a:pt x="824899" y="88312"/>
                    <a:pt x="825908" y="84658"/>
                  </a:cubicBezTo>
                  <a:cubicBezTo>
                    <a:pt x="826917" y="81004"/>
                    <a:pt x="819519" y="68945"/>
                    <a:pt x="818173" y="62368"/>
                  </a:cubicBezTo>
                  <a:cubicBezTo>
                    <a:pt x="816828" y="55791"/>
                    <a:pt x="811112" y="54694"/>
                    <a:pt x="809094" y="40809"/>
                  </a:cubicBezTo>
                  <a:cubicBezTo>
                    <a:pt x="806740" y="26923"/>
                    <a:pt x="800351" y="30577"/>
                    <a:pt x="801696" y="24000"/>
                  </a:cubicBezTo>
                  <a:cubicBezTo>
                    <a:pt x="803041" y="17423"/>
                    <a:pt x="793961" y="14134"/>
                    <a:pt x="791607" y="10480"/>
                  </a:cubicBezTo>
                  <a:cubicBezTo>
                    <a:pt x="789253" y="6826"/>
                    <a:pt x="779501" y="8288"/>
                    <a:pt x="772775" y="3903"/>
                  </a:cubicBezTo>
                  <a:cubicBezTo>
                    <a:pt x="765714" y="-482"/>
                    <a:pt x="761678" y="2806"/>
                    <a:pt x="755289" y="614"/>
                  </a:cubicBezTo>
                  <a:cubicBezTo>
                    <a:pt x="748899" y="-1579"/>
                    <a:pt x="734103" y="2806"/>
                    <a:pt x="732085" y="2806"/>
                  </a:cubicBezTo>
                  <a:cubicBezTo>
                    <a:pt x="730404" y="2806"/>
                    <a:pt x="718634" y="248"/>
                    <a:pt x="712245" y="10480"/>
                  </a:cubicBezTo>
                  <a:cubicBezTo>
                    <a:pt x="705855" y="20711"/>
                    <a:pt x="710899" y="20346"/>
                    <a:pt x="713590" y="20346"/>
                  </a:cubicBezTo>
                  <a:cubicBezTo>
                    <a:pt x="716280" y="20346"/>
                    <a:pt x="717625" y="30212"/>
                    <a:pt x="718298" y="33501"/>
                  </a:cubicBezTo>
                  <a:cubicBezTo>
                    <a:pt x="718634" y="36789"/>
                    <a:pt x="713590" y="41540"/>
                    <a:pt x="711236" y="42636"/>
                  </a:cubicBezTo>
                  <a:cubicBezTo>
                    <a:pt x="708882" y="43732"/>
                    <a:pt x="702492" y="55791"/>
                    <a:pt x="701484" y="59810"/>
                  </a:cubicBezTo>
                  <a:cubicBezTo>
                    <a:pt x="700475" y="64195"/>
                    <a:pt x="693077" y="74792"/>
                    <a:pt x="694085" y="78811"/>
                  </a:cubicBezTo>
                  <a:cubicBezTo>
                    <a:pt x="695094" y="82465"/>
                    <a:pt x="690386" y="86485"/>
                    <a:pt x="687024" y="86850"/>
                  </a:cubicBezTo>
                  <a:cubicBezTo>
                    <a:pt x="683661" y="87581"/>
                    <a:pt x="674917" y="94889"/>
                    <a:pt x="672227" y="95986"/>
                  </a:cubicBezTo>
                  <a:cubicBezTo>
                    <a:pt x="669537" y="97082"/>
                    <a:pt x="658440" y="94889"/>
                    <a:pt x="657094" y="91235"/>
                  </a:cubicBezTo>
                  <a:cubicBezTo>
                    <a:pt x="656758" y="90139"/>
                    <a:pt x="655413" y="89043"/>
                    <a:pt x="653732" y="88312"/>
                  </a:cubicBezTo>
                  <a:lnTo>
                    <a:pt x="641289" y="117545"/>
                  </a:lnTo>
                  <a:lnTo>
                    <a:pt x="640280" y="127045"/>
                  </a:lnTo>
                  <a:cubicBezTo>
                    <a:pt x="640280" y="127045"/>
                    <a:pt x="632210" y="129238"/>
                    <a:pt x="638263" y="136546"/>
                  </a:cubicBezTo>
                  <a:cubicBezTo>
                    <a:pt x="644316" y="143489"/>
                    <a:pt x="645325" y="137642"/>
                    <a:pt x="654404" y="137642"/>
                  </a:cubicBezTo>
                  <a:cubicBezTo>
                    <a:pt x="663484" y="137642"/>
                    <a:pt x="667519" y="146047"/>
                    <a:pt x="669537" y="139835"/>
                  </a:cubicBezTo>
                  <a:cubicBezTo>
                    <a:pt x="671555" y="133988"/>
                    <a:pt x="679626" y="130334"/>
                    <a:pt x="684670" y="137642"/>
                  </a:cubicBezTo>
                  <a:cubicBezTo>
                    <a:pt x="689714" y="144585"/>
                    <a:pt x="705855" y="156643"/>
                    <a:pt x="704847" y="162490"/>
                  </a:cubicBezTo>
                  <a:cubicBezTo>
                    <a:pt x="703838" y="168337"/>
                    <a:pt x="694758" y="167240"/>
                    <a:pt x="688705" y="164682"/>
                  </a:cubicBezTo>
                  <a:cubicBezTo>
                    <a:pt x="682652" y="162490"/>
                    <a:pt x="674581" y="169433"/>
                    <a:pt x="668528" y="169433"/>
                  </a:cubicBezTo>
                  <a:cubicBezTo>
                    <a:pt x="662475" y="169433"/>
                    <a:pt x="655413" y="171625"/>
                    <a:pt x="649360" y="178933"/>
                  </a:cubicBezTo>
                  <a:cubicBezTo>
                    <a:pt x="643307" y="185876"/>
                    <a:pt x="644316" y="193184"/>
                    <a:pt x="635236" y="194281"/>
                  </a:cubicBezTo>
                  <a:cubicBezTo>
                    <a:pt x="626157" y="195377"/>
                    <a:pt x="622121" y="194281"/>
                    <a:pt x="612033" y="202685"/>
                  </a:cubicBezTo>
                  <a:cubicBezTo>
                    <a:pt x="601944" y="211089"/>
                    <a:pt x="590847" y="207435"/>
                    <a:pt x="586812" y="204877"/>
                  </a:cubicBezTo>
                  <a:cubicBezTo>
                    <a:pt x="582776" y="202685"/>
                    <a:pt x="575714" y="201223"/>
                    <a:pt x="571679" y="209628"/>
                  </a:cubicBezTo>
                  <a:cubicBezTo>
                    <a:pt x="567643" y="218032"/>
                    <a:pt x="576723" y="221321"/>
                    <a:pt x="575714" y="230821"/>
                  </a:cubicBezTo>
                  <a:cubicBezTo>
                    <a:pt x="574705" y="240322"/>
                    <a:pt x="564617" y="237764"/>
                    <a:pt x="556546" y="248361"/>
                  </a:cubicBezTo>
                  <a:cubicBezTo>
                    <a:pt x="548476" y="258958"/>
                    <a:pt x="535361" y="263708"/>
                    <a:pt x="528299" y="262612"/>
                  </a:cubicBezTo>
                  <a:cubicBezTo>
                    <a:pt x="521237" y="261516"/>
                    <a:pt x="506104" y="256765"/>
                    <a:pt x="492989" y="263708"/>
                  </a:cubicBezTo>
                  <a:cubicBezTo>
                    <a:pt x="479874" y="270651"/>
                    <a:pt x="470795" y="281248"/>
                    <a:pt x="465750" y="280152"/>
                  </a:cubicBezTo>
                  <a:cubicBezTo>
                    <a:pt x="460706" y="279055"/>
                    <a:pt x="460706" y="271747"/>
                    <a:pt x="453644" y="273209"/>
                  </a:cubicBezTo>
                  <a:cubicBezTo>
                    <a:pt x="446582" y="274305"/>
                    <a:pt x="442547" y="272113"/>
                    <a:pt x="437503" y="268458"/>
                  </a:cubicBezTo>
                  <a:cubicBezTo>
                    <a:pt x="432458" y="264804"/>
                    <a:pt x="428423" y="270651"/>
                    <a:pt x="420352" y="263708"/>
                  </a:cubicBezTo>
                  <a:cubicBezTo>
                    <a:pt x="412281" y="256765"/>
                    <a:pt x="398157" y="257862"/>
                    <a:pt x="392105" y="256765"/>
                  </a:cubicBezTo>
                  <a:cubicBezTo>
                    <a:pt x="386051" y="255669"/>
                    <a:pt x="362848" y="256765"/>
                    <a:pt x="354777" y="255669"/>
                  </a:cubicBezTo>
                  <a:cubicBezTo>
                    <a:pt x="346706" y="254573"/>
                    <a:pt x="335609" y="257862"/>
                    <a:pt x="334600" y="253477"/>
                  </a:cubicBezTo>
                  <a:cubicBezTo>
                    <a:pt x="333591" y="248726"/>
                    <a:pt x="327538" y="245072"/>
                    <a:pt x="325521" y="234476"/>
                  </a:cubicBezTo>
                  <a:cubicBezTo>
                    <a:pt x="323503" y="223879"/>
                    <a:pt x="318459" y="220225"/>
                    <a:pt x="313415" y="219128"/>
                  </a:cubicBezTo>
                  <a:cubicBezTo>
                    <a:pt x="308370" y="218032"/>
                    <a:pt x="307698" y="211820"/>
                    <a:pt x="303326" y="210724"/>
                  </a:cubicBezTo>
                  <a:cubicBezTo>
                    <a:pt x="301308" y="210359"/>
                    <a:pt x="298618" y="202319"/>
                    <a:pt x="291556" y="202319"/>
                  </a:cubicBezTo>
                  <a:cubicBezTo>
                    <a:pt x="284494" y="202319"/>
                    <a:pt x="259946" y="199031"/>
                    <a:pt x="256583" y="192088"/>
                  </a:cubicBezTo>
                  <a:cubicBezTo>
                    <a:pt x="253220" y="185511"/>
                    <a:pt x="259946" y="183684"/>
                    <a:pt x="259946" y="177106"/>
                  </a:cubicBezTo>
                  <a:cubicBezTo>
                    <a:pt x="259946" y="170529"/>
                    <a:pt x="263645" y="161394"/>
                    <a:pt x="260955" y="158836"/>
                  </a:cubicBezTo>
                  <a:cubicBezTo>
                    <a:pt x="257928" y="156278"/>
                    <a:pt x="253220" y="150066"/>
                    <a:pt x="252548" y="144950"/>
                  </a:cubicBezTo>
                  <a:cubicBezTo>
                    <a:pt x="251875" y="139835"/>
                    <a:pt x="244141" y="132526"/>
                    <a:pt x="239096" y="132161"/>
                  </a:cubicBezTo>
                  <a:cubicBezTo>
                    <a:pt x="234052" y="131796"/>
                    <a:pt x="229680" y="128142"/>
                    <a:pt x="224972" y="123026"/>
                  </a:cubicBezTo>
                  <a:cubicBezTo>
                    <a:pt x="220265" y="118275"/>
                    <a:pt x="215557" y="118641"/>
                    <a:pt x="213875" y="106217"/>
                  </a:cubicBezTo>
                  <a:cubicBezTo>
                    <a:pt x="213875" y="105486"/>
                    <a:pt x="213539" y="104755"/>
                    <a:pt x="213202" y="104025"/>
                  </a:cubicBezTo>
                  <a:cubicBezTo>
                    <a:pt x="211185" y="103659"/>
                    <a:pt x="208831" y="102928"/>
                    <a:pt x="207150" y="102928"/>
                  </a:cubicBezTo>
                  <a:cubicBezTo>
                    <a:pt x="205804" y="102928"/>
                    <a:pt x="204459" y="101832"/>
                    <a:pt x="203114" y="100005"/>
                  </a:cubicBezTo>
                  <a:cubicBezTo>
                    <a:pt x="201769" y="105121"/>
                    <a:pt x="197733" y="107679"/>
                    <a:pt x="197733" y="111698"/>
                  </a:cubicBezTo>
                  <a:cubicBezTo>
                    <a:pt x="197733" y="116083"/>
                    <a:pt x="196052" y="121930"/>
                    <a:pt x="191008" y="121930"/>
                  </a:cubicBezTo>
                  <a:cubicBezTo>
                    <a:pt x="185964" y="121930"/>
                    <a:pt x="181256" y="126314"/>
                    <a:pt x="180919" y="135815"/>
                  </a:cubicBezTo>
                  <a:cubicBezTo>
                    <a:pt x="180583" y="145316"/>
                    <a:pt x="185291" y="146412"/>
                    <a:pt x="183274" y="150431"/>
                  </a:cubicBezTo>
                  <a:cubicBezTo>
                    <a:pt x="180919" y="154451"/>
                    <a:pt x="171840" y="158836"/>
                    <a:pt x="168477" y="156643"/>
                  </a:cubicBezTo>
                  <a:cubicBezTo>
                    <a:pt x="165450" y="154816"/>
                    <a:pt x="159061" y="155913"/>
                    <a:pt x="154017" y="155182"/>
                  </a:cubicBezTo>
                  <a:cubicBezTo>
                    <a:pt x="148973" y="154451"/>
                    <a:pt x="144937" y="146777"/>
                    <a:pt x="143592" y="155182"/>
                  </a:cubicBezTo>
                  <a:cubicBezTo>
                    <a:pt x="141911" y="163586"/>
                    <a:pt x="131486" y="187703"/>
                    <a:pt x="134176" y="190261"/>
                  </a:cubicBezTo>
                  <a:cubicBezTo>
                    <a:pt x="136867" y="192819"/>
                    <a:pt x="138548" y="199031"/>
                    <a:pt x="134176" y="199031"/>
                  </a:cubicBezTo>
                  <a:cubicBezTo>
                    <a:pt x="129805" y="199031"/>
                    <a:pt x="125097" y="198300"/>
                    <a:pt x="123079" y="195742"/>
                  </a:cubicBezTo>
                  <a:cubicBezTo>
                    <a:pt x="120725" y="193184"/>
                    <a:pt x="113663" y="199396"/>
                    <a:pt x="108283" y="199031"/>
                  </a:cubicBezTo>
                  <a:cubicBezTo>
                    <a:pt x="105929" y="199031"/>
                    <a:pt x="95840" y="204147"/>
                    <a:pt x="99203" y="206339"/>
                  </a:cubicBezTo>
                  <a:cubicBezTo>
                    <a:pt x="102566" y="208531"/>
                    <a:pt x="102566" y="218032"/>
                    <a:pt x="102566" y="222052"/>
                  </a:cubicBezTo>
                  <a:cubicBezTo>
                    <a:pt x="102566" y="226071"/>
                    <a:pt x="110300" y="238130"/>
                    <a:pt x="108955" y="242514"/>
                  </a:cubicBezTo>
                  <a:cubicBezTo>
                    <a:pt x="107610" y="246534"/>
                    <a:pt x="100548" y="250919"/>
                    <a:pt x="100548" y="256400"/>
                  </a:cubicBezTo>
                  <a:cubicBezTo>
                    <a:pt x="100548" y="261516"/>
                    <a:pt x="101893" y="266631"/>
                    <a:pt x="99539" y="267728"/>
                  </a:cubicBezTo>
                  <a:cubicBezTo>
                    <a:pt x="97185" y="268824"/>
                    <a:pt x="89451" y="272478"/>
                    <a:pt x="85752" y="275767"/>
                  </a:cubicBezTo>
                  <a:cubicBezTo>
                    <a:pt x="82052" y="279055"/>
                    <a:pt x="75663" y="279055"/>
                    <a:pt x="73645" y="283806"/>
                  </a:cubicBezTo>
                  <a:cubicBezTo>
                    <a:pt x="71628" y="288556"/>
                    <a:pt x="68601" y="292941"/>
                    <a:pt x="61203" y="291845"/>
                  </a:cubicBezTo>
                  <a:cubicBezTo>
                    <a:pt x="54814" y="291114"/>
                    <a:pt x="51787" y="289652"/>
                    <a:pt x="47079" y="296595"/>
                  </a:cubicBezTo>
                  <a:cubicBezTo>
                    <a:pt x="42371" y="303538"/>
                    <a:pt x="41362" y="300615"/>
                    <a:pt x="37663" y="303903"/>
                  </a:cubicBezTo>
                  <a:cubicBezTo>
                    <a:pt x="34301" y="307192"/>
                    <a:pt x="30602" y="301345"/>
                    <a:pt x="27911" y="300249"/>
                  </a:cubicBezTo>
                  <a:cubicBezTo>
                    <a:pt x="25221" y="299153"/>
                    <a:pt x="21186" y="303903"/>
                    <a:pt x="18496" y="303903"/>
                  </a:cubicBezTo>
                  <a:cubicBezTo>
                    <a:pt x="15805" y="303903"/>
                    <a:pt x="13451" y="309019"/>
                    <a:pt x="9752" y="310481"/>
                  </a:cubicBezTo>
                  <a:cubicBezTo>
                    <a:pt x="6389" y="311577"/>
                    <a:pt x="2690" y="310481"/>
                    <a:pt x="2690" y="315231"/>
                  </a:cubicBezTo>
                  <a:cubicBezTo>
                    <a:pt x="2690" y="318154"/>
                    <a:pt x="2018" y="321808"/>
                    <a:pt x="0" y="324366"/>
                  </a:cubicBezTo>
                  <a:lnTo>
                    <a:pt x="0" y="324366"/>
                  </a:lnTo>
                  <a:lnTo>
                    <a:pt x="2354" y="340079"/>
                  </a:lnTo>
                  <a:cubicBezTo>
                    <a:pt x="2354" y="340079"/>
                    <a:pt x="17150" y="345925"/>
                    <a:pt x="17823" y="351772"/>
                  </a:cubicBezTo>
                  <a:cubicBezTo>
                    <a:pt x="18496" y="357618"/>
                    <a:pt x="20849" y="376254"/>
                    <a:pt x="20849" y="376254"/>
                  </a:cubicBezTo>
                  <a:cubicBezTo>
                    <a:pt x="20849" y="376254"/>
                    <a:pt x="20513" y="376254"/>
                    <a:pt x="20513" y="376254"/>
                  </a:cubicBezTo>
                  <a:cubicBezTo>
                    <a:pt x="26566" y="381735"/>
                    <a:pt x="34637" y="387582"/>
                    <a:pt x="34637" y="389774"/>
                  </a:cubicBezTo>
                  <a:cubicBezTo>
                    <a:pt x="34637" y="392332"/>
                    <a:pt x="35310" y="399640"/>
                    <a:pt x="42708" y="403660"/>
                  </a:cubicBezTo>
                  <a:cubicBezTo>
                    <a:pt x="47416" y="406218"/>
                    <a:pt x="52124" y="409141"/>
                    <a:pt x="54814" y="411333"/>
                  </a:cubicBezTo>
                  <a:cubicBezTo>
                    <a:pt x="55150" y="410237"/>
                    <a:pt x="55487" y="409506"/>
                    <a:pt x="55487" y="409506"/>
                  </a:cubicBezTo>
                  <a:lnTo>
                    <a:pt x="61539" y="408775"/>
                  </a:lnTo>
                  <a:cubicBezTo>
                    <a:pt x="61539" y="408775"/>
                    <a:pt x="63221" y="410237"/>
                    <a:pt x="65238" y="412430"/>
                  </a:cubicBezTo>
                  <a:cubicBezTo>
                    <a:pt x="66920" y="406583"/>
                    <a:pt x="77345" y="400006"/>
                    <a:pt x="83061" y="400371"/>
                  </a:cubicBezTo>
                  <a:cubicBezTo>
                    <a:pt x="88778" y="400737"/>
                    <a:pt x="102566" y="413526"/>
                    <a:pt x="100885" y="417911"/>
                  </a:cubicBezTo>
                  <a:cubicBezTo>
                    <a:pt x="99539" y="422296"/>
                    <a:pt x="89787" y="438739"/>
                    <a:pt x="85415" y="439835"/>
                  </a:cubicBezTo>
                  <a:cubicBezTo>
                    <a:pt x="83734" y="440201"/>
                    <a:pt x="81380" y="440566"/>
                    <a:pt x="78690" y="440566"/>
                  </a:cubicBezTo>
                  <a:cubicBezTo>
                    <a:pt x="78353" y="443124"/>
                    <a:pt x="77681" y="445682"/>
                    <a:pt x="77681" y="447143"/>
                  </a:cubicBezTo>
                  <a:cubicBezTo>
                    <a:pt x="77681" y="450797"/>
                    <a:pt x="83061" y="456644"/>
                    <a:pt x="86424" y="462856"/>
                  </a:cubicBezTo>
                  <a:cubicBezTo>
                    <a:pt x="89451" y="469433"/>
                    <a:pt x="81380" y="473818"/>
                    <a:pt x="77345" y="469433"/>
                  </a:cubicBezTo>
                  <a:cubicBezTo>
                    <a:pt x="72973" y="465048"/>
                    <a:pt x="71292" y="473818"/>
                    <a:pt x="73645" y="477472"/>
                  </a:cubicBezTo>
                  <a:cubicBezTo>
                    <a:pt x="76000" y="481126"/>
                    <a:pt x="74991" y="491358"/>
                    <a:pt x="79362" y="492089"/>
                  </a:cubicBezTo>
                  <a:cubicBezTo>
                    <a:pt x="83734" y="492819"/>
                    <a:pt x="87433" y="503051"/>
                    <a:pt x="92141" y="503051"/>
                  </a:cubicBezTo>
                  <a:cubicBezTo>
                    <a:pt x="97185" y="503051"/>
                    <a:pt x="101557" y="512552"/>
                    <a:pt x="101557" y="512552"/>
                  </a:cubicBezTo>
                  <a:cubicBezTo>
                    <a:pt x="101557" y="512552"/>
                    <a:pt x="108283" y="517667"/>
                    <a:pt x="108283" y="520591"/>
                  </a:cubicBezTo>
                  <a:cubicBezTo>
                    <a:pt x="108283" y="520956"/>
                    <a:pt x="108283" y="521321"/>
                    <a:pt x="107946" y="521687"/>
                  </a:cubicBezTo>
                  <a:cubicBezTo>
                    <a:pt x="113327" y="520956"/>
                    <a:pt x="117026" y="520956"/>
                    <a:pt x="117362" y="518398"/>
                  </a:cubicBezTo>
                  <a:cubicBezTo>
                    <a:pt x="118035" y="515475"/>
                    <a:pt x="125097" y="515475"/>
                    <a:pt x="129805" y="521321"/>
                  </a:cubicBezTo>
                  <a:cubicBezTo>
                    <a:pt x="134513" y="527168"/>
                    <a:pt x="154353" y="541784"/>
                    <a:pt x="161751" y="548362"/>
                  </a:cubicBezTo>
                  <a:cubicBezTo>
                    <a:pt x="169150" y="555304"/>
                    <a:pt x="185964" y="562978"/>
                    <a:pt x="192017" y="562613"/>
                  </a:cubicBezTo>
                  <a:cubicBezTo>
                    <a:pt x="198070" y="562247"/>
                    <a:pt x="203451" y="567363"/>
                    <a:pt x="212530" y="566998"/>
                  </a:cubicBezTo>
                  <a:cubicBezTo>
                    <a:pt x="213875" y="566998"/>
                    <a:pt x="214884" y="566998"/>
                    <a:pt x="216229" y="566998"/>
                  </a:cubicBezTo>
                  <a:cubicBezTo>
                    <a:pt x="217574" y="565536"/>
                    <a:pt x="219592" y="565536"/>
                    <a:pt x="221273" y="562613"/>
                  </a:cubicBezTo>
                  <a:cubicBezTo>
                    <a:pt x="223627" y="558228"/>
                    <a:pt x="227326" y="566267"/>
                    <a:pt x="226317" y="572113"/>
                  </a:cubicBezTo>
                  <a:cubicBezTo>
                    <a:pt x="225645" y="574671"/>
                    <a:pt x="226317" y="577960"/>
                    <a:pt x="227326" y="580152"/>
                  </a:cubicBezTo>
                  <a:cubicBezTo>
                    <a:pt x="228672" y="577960"/>
                    <a:pt x="229680" y="575402"/>
                    <a:pt x="230689" y="572479"/>
                  </a:cubicBezTo>
                  <a:cubicBezTo>
                    <a:pt x="233716" y="563709"/>
                    <a:pt x="238760" y="564074"/>
                    <a:pt x="241786" y="561151"/>
                  </a:cubicBezTo>
                  <a:cubicBezTo>
                    <a:pt x="244813" y="558228"/>
                    <a:pt x="248176" y="559689"/>
                    <a:pt x="254565" y="563709"/>
                  </a:cubicBezTo>
                  <a:cubicBezTo>
                    <a:pt x="260618" y="567363"/>
                    <a:pt x="263308" y="559324"/>
                    <a:pt x="272724" y="569555"/>
                  </a:cubicBezTo>
                  <a:cubicBezTo>
                    <a:pt x="274742" y="568459"/>
                    <a:pt x="277096" y="567363"/>
                    <a:pt x="278105" y="567363"/>
                  </a:cubicBezTo>
                  <a:cubicBezTo>
                    <a:pt x="279786" y="567363"/>
                    <a:pt x="282477" y="562978"/>
                    <a:pt x="285503" y="559324"/>
                  </a:cubicBezTo>
                  <a:cubicBezTo>
                    <a:pt x="288530" y="555670"/>
                    <a:pt x="287857" y="551285"/>
                    <a:pt x="291556" y="552016"/>
                  </a:cubicBezTo>
                  <a:cubicBezTo>
                    <a:pt x="295255" y="552747"/>
                    <a:pt x="297273" y="546900"/>
                    <a:pt x="305007" y="541784"/>
                  </a:cubicBezTo>
                  <a:cubicBezTo>
                    <a:pt x="313078" y="536669"/>
                    <a:pt x="319804" y="544708"/>
                    <a:pt x="323503" y="541053"/>
                  </a:cubicBezTo>
                  <a:cubicBezTo>
                    <a:pt x="327202" y="537399"/>
                    <a:pt x="331574" y="535938"/>
                    <a:pt x="331574" y="539592"/>
                  </a:cubicBezTo>
                  <a:cubicBezTo>
                    <a:pt x="331574" y="543246"/>
                    <a:pt x="336618" y="547631"/>
                    <a:pt x="337627" y="552016"/>
                  </a:cubicBezTo>
                  <a:cubicBezTo>
                    <a:pt x="338636" y="556035"/>
                    <a:pt x="345361" y="557497"/>
                    <a:pt x="346706" y="557862"/>
                  </a:cubicBezTo>
                  <a:cubicBezTo>
                    <a:pt x="347715" y="557131"/>
                    <a:pt x="348724" y="556401"/>
                    <a:pt x="349396" y="556035"/>
                  </a:cubicBezTo>
                  <a:cubicBezTo>
                    <a:pt x="353096" y="552747"/>
                    <a:pt x="359822" y="556401"/>
                    <a:pt x="359822" y="561151"/>
                  </a:cubicBezTo>
                  <a:cubicBezTo>
                    <a:pt x="359822" y="565901"/>
                    <a:pt x="360158" y="571382"/>
                    <a:pt x="363184" y="571382"/>
                  </a:cubicBezTo>
                  <a:cubicBezTo>
                    <a:pt x="366211" y="571382"/>
                    <a:pt x="369573" y="571382"/>
                    <a:pt x="369573" y="580152"/>
                  </a:cubicBezTo>
                  <a:cubicBezTo>
                    <a:pt x="369573" y="588922"/>
                    <a:pt x="372264" y="599153"/>
                    <a:pt x="365874" y="606827"/>
                  </a:cubicBezTo>
                  <a:cubicBezTo>
                    <a:pt x="359149" y="614501"/>
                    <a:pt x="351751" y="628386"/>
                    <a:pt x="353096" y="632406"/>
                  </a:cubicBezTo>
                  <a:cubicBezTo>
                    <a:pt x="354441" y="636425"/>
                    <a:pt x="351078" y="644099"/>
                    <a:pt x="355786" y="641175"/>
                  </a:cubicBezTo>
                  <a:cubicBezTo>
                    <a:pt x="360494" y="638252"/>
                    <a:pt x="371591" y="641175"/>
                    <a:pt x="369910" y="644464"/>
                  </a:cubicBezTo>
                  <a:cubicBezTo>
                    <a:pt x="368229" y="647753"/>
                    <a:pt x="370246" y="659080"/>
                    <a:pt x="374618" y="659446"/>
                  </a:cubicBezTo>
                  <a:cubicBezTo>
                    <a:pt x="378989" y="659811"/>
                    <a:pt x="382016" y="662735"/>
                    <a:pt x="380335" y="667485"/>
                  </a:cubicBezTo>
                  <a:cubicBezTo>
                    <a:pt x="378989" y="672235"/>
                    <a:pt x="376636" y="679543"/>
                    <a:pt x="380335" y="679543"/>
                  </a:cubicBezTo>
                  <a:cubicBezTo>
                    <a:pt x="384034" y="679543"/>
                    <a:pt x="389750" y="679543"/>
                    <a:pt x="389078" y="684294"/>
                  </a:cubicBezTo>
                  <a:cubicBezTo>
                    <a:pt x="388406" y="689044"/>
                    <a:pt x="391768" y="693794"/>
                    <a:pt x="398830" y="690506"/>
                  </a:cubicBezTo>
                  <a:cubicBezTo>
                    <a:pt x="402865" y="688679"/>
                    <a:pt x="404883" y="686852"/>
                    <a:pt x="405892" y="688679"/>
                  </a:cubicBezTo>
                  <a:cubicBezTo>
                    <a:pt x="408582" y="688679"/>
                    <a:pt x="408919" y="695987"/>
                    <a:pt x="413627" y="697448"/>
                  </a:cubicBezTo>
                  <a:cubicBezTo>
                    <a:pt x="418671" y="698910"/>
                    <a:pt x="415980" y="685025"/>
                    <a:pt x="414299" y="682832"/>
                  </a:cubicBezTo>
                  <a:cubicBezTo>
                    <a:pt x="412281" y="680640"/>
                    <a:pt x="414971" y="671139"/>
                    <a:pt x="416653" y="673331"/>
                  </a:cubicBezTo>
                  <a:cubicBezTo>
                    <a:pt x="418334" y="675524"/>
                    <a:pt x="424051" y="673331"/>
                    <a:pt x="427078" y="668947"/>
                  </a:cubicBezTo>
                  <a:cubicBezTo>
                    <a:pt x="430104" y="664562"/>
                    <a:pt x="436494" y="672601"/>
                    <a:pt x="438848" y="667485"/>
                  </a:cubicBezTo>
                  <a:cubicBezTo>
                    <a:pt x="441202" y="662369"/>
                    <a:pt x="446918" y="671139"/>
                    <a:pt x="452299" y="667485"/>
                  </a:cubicBezTo>
                  <a:cubicBezTo>
                    <a:pt x="458016" y="663831"/>
                    <a:pt x="460369" y="670408"/>
                    <a:pt x="462724" y="665292"/>
                  </a:cubicBezTo>
                  <a:cubicBezTo>
                    <a:pt x="465078" y="660177"/>
                    <a:pt x="473148" y="653599"/>
                    <a:pt x="475166" y="655792"/>
                  </a:cubicBezTo>
                  <a:cubicBezTo>
                    <a:pt x="476847" y="657984"/>
                    <a:pt x="478193" y="662369"/>
                    <a:pt x="487945" y="663831"/>
                  </a:cubicBezTo>
                  <a:cubicBezTo>
                    <a:pt x="497697" y="665292"/>
                    <a:pt x="492316" y="671139"/>
                    <a:pt x="492316" y="674793"/>
                  </a:cubicBezTo>
                  <a:cubicBezTo>
                    <a:pt x="492316" y="678447"/>
                    <a:pt x="503414" y="687948"/>
                    <a:pt x="507786" y="688679"/>
                  </a:cubicBezTo>
                  <a:cubicBezTo>
                    <a:pt x="508458" y="688679"/>
                    <a:pt x="509803" y="689775"/>
                    <a:pt x="511148" y="691602"/>
                  </a:cubicBezTo>
                  <a:cubicBezTo>
                    <a:pt x="514175" y="689775"/>
                    <a:pt x="519555" y="692698"/>
                    <a:pt x="520564" y="688679"/>
                  </a:cubicBezTo>
                  <a:cubicBezTo>
                    <a:pt x="521909" y="683928"/>
                    <a:pt x="526953" y="685025"/>
                    <a:pt x="528971" y="689044"/>
                  </a:cubicBezTo>
                  <a:cubicBezTo>
                    <a:pt x="530989" y="693064"/>
                    <a:pt x="533343" y="693794"/>
                    <a:pt x="538051" y="689044"/>
                  </a:cubicBezTo>
                  <a:cubicBezTo>
                    <a:pt x="542759" y="684294"/>
                    <a:pt x="545113" y="693794"/>
                    <a:pt x="542086" y="696718"/>
                  </a:cubicBezTo>
                  <a:cubicBezTo>
                    <a:pt x="539396" y="699275"/>
                    <a:pt x="541077" y="707680"/>
                    <a:pt x="545449" y="712796"/>
                  </a:cubicBezTo>
                  <a:cubicBezTo>
                    <a:pt x="549821" y="717546"/>
                    <a:pt x="550493" y="709872"/>
                    <a:pt x="549484" y="705122"/>
                  </a:cubicBezTo>
                  <a:cubicBezTo>
                    <a:pt x="548476" y="700372"/>
                    <a:pt x="556883" y="695256"/>
                    <a:pt x="571343" y="689775"/>
                  </a:cubicBezTo>
                  <a:cubicBezTo>
                    <a:pt x="585803" y="683928"/>
                    <a:pt x="601608" y="671504"/>
                    <a:pt x="601944" y="668947"/>
                  </a:cubicBezTo>
                  <a:cubicBezTo>
                    <a:pt x="602281" y="666389"/>
                    <a:pt x="612369" y="673697"/>
                    <a:pt x="617077" y="669312"/>
                  </a:cubicBezTo>
                  <a:cubicBezTo>
                    <a:pt x="618086" y="668216"/>
                    <a:pt x="619767" y="667485"/>
                    <a:pt x="621785" y="667120"/>
                  </a:cubicBezTo>
                  <a:cubicBezTo>
                    <a:pt x="622794" y="666023"/>
                    <a:pt x="623466" y="664927"/>
                    <a:pt x="624811" y="664196"/>
                  </a:cubicBezTo>
                  <a:cubicBezTo>
                    <a:pt x="627502" y="662004"/>
                    <a:pt x="630528" y="660177"/>
                    <a:pt x="633218" y="658350"/>
                  </a:cubicBezTo>
                  <a:cubicBezTo>
                    <a:pt x="634564" y="655792"/>
                    <a:pt x="636917" y="653234"/>
                    <a:pt x="640280" y="651772"/>
                  </a:cubicBezTo>
                  <a:cubicBezTo>
                    <a:pt x="649696" y="647387"/>
                    <a:pt x="662139" y="644464"/>
                    <a:pt x="671218" y="637887"/>
                  </a:cubicBezTo>
                  <a:cubicBezTo>
                    <a:pt x="671555" y="636791"/>
                    <a:pt x="671891" y="635694"/>
                    <a:pt x="671891" y="634964"/>
                  </a:cubicBezTo>
                  <a:cubicBezTo>
                    <a:pt x="671891" y="633137"/>
                    <a:pt x="675254" y="632040"/>
                    <a:pt x="678280" y="630579"/>
                  </a:cubicBezTo>
                  <a:cubicBezTo>
                    <a:pt x="683661" y="622540"/>
                    <a:pt x="682652" y="613039"/>
                    <a:pt x="683997" y="603538"/>
                  </a:cubicBezTo>
                  <a:cubicBezTo>
                    <a:pt x="686351" y="583075"/>
                    <a:pt x="698121" y="573575"/>
                    <a:pt x="713926" y="573209"/>
                  </a:cubicBezTo>
                  <a:cubicBezTo>
                    <a:pt x="713926" y="573209"/>
                    <a:pt x="713926" y="573209"/>
                    <a:pt x="714262" y="572844"/>
                  </a:cubicBezTo>
                  <a:cubicBezTo>
                    <a:pt x="714599" y="571748"/>
                    <a:pt x="714935" y="570652"/>
                    <a:pt x="714935" y="569555"/>
                  </a:cubicBezTo>
                  <a:cubicBezTo>
                    <a:pt x="715607" y="564440"/>
                    <a:pt x="721997" y="559689"/>
                    <a:pt x="725024" y="558593"/>
                  </a:cubicBezTo>
                  <a:cubicBezTo>
                    <a:pt x="728050" y="557131"/>
                    <a:pt x="729059" y="549823"/>
                    <a:pt x="728386" y="543611"/>
                  </a:cubicBezTo>
                  <a:cubicBezTo>
                    <a:pt x="727377" y="537399"/>
                    <a:pt x="733767" y="538861"/>
                    <a:pt x="731076" y="536669"/>
                  </a:cubicBezTo>
                  <a:cubicBezTo>
                    <a:pt x="728386" y="534111"/>
                    <a:pt x="732085" y="527533"/>
                    <a:pt x="737802" y="525706"/>
                  </a:cubicBezTo>
                  <a:cubicBezTo>
                    <a:pt x="743183" y="523879"/>
                    <a:pt x="734439" y="520956"/>
                    <a:pt x="731413" y="523514"/>
                  </a:cubicBezTo>
                  <a:cubicBezTo>
                    <a:pt x="728386" y="526072"/>
                    <a:pt x="725024" y="515840"/>
                    <a:pt x="722333" y="519860"/>
                  </a:cubicBezTo>
                  <a:cubicBezTo>
                    <a:pt x="719643" y="523879"/>
                    <a:pt x="711572" y="517302"/>
                    <a:pt x="716953" y="516206"/>
                  </a:cubicBezTo>
                  <a:cubicBezTo>
                    <a:pt x="721997" y="514744"/>
                    <a:pt x="729732" y="508167"/>
                    <a:pt x="733431" y="506705"/>
                  </a:cubicBezTo>
                  <a:cubicBezTo>
                    <a:pt x="736793" y="505243"/>
                    <a:pt x="728386" y="496474"/>
                    <a:pt x="724015" y="496839"/>
                  </a:cubicBezTo>
                  <a:cubicBezTo>
                    <a:pt x="719643" y="497204"/>
                    <a:pt x="714935" y="484781"/>
                    <a:pt x="710227" y="484781"/>
                  </a:cubicBezTo>
                  <a:cubicBezTo>
                    <a:pt x="705519" y="484781"/>
                    <a:pt x="713590" y="481126"/>
                    <a:pt x="718970" y="484415"/>
                  </a:cubicBezTo>
                  <a:cubicBezTo>
                    <a:pt x="724351" y="487704"/>
                    <a:pt x="730404" y="490262"/>
                    <a:pt x="732758" y="487704"/>
                  </a:cubicBezTo>
                  <a:cubicBezTo>
                    <a:pt x="735112" y="485146"/>
                    <a:pt x="723678" y="474184"/>
                    <a:pt x="719643" y="470530"/>
                  </a:cubicBezTo>
                  <a:cubicBezTo>
                    <a:pt x="715607" y="466876"/>
                    <a:pt x="719307" y="461760"/>
                    <a:pt x="716953" y="459567"/>
                  </a:cubicBezTo>
                  <a:cubicBezTo>
                    <a:pt x="714262" y="457375"/>
                    <a:pt x="708882" y="443489"/>
                    <a:pt x="706864" y="437277"/>
                  </a:cubicBezTo>
                  <a:cubicBezTo>
                    <a:pt x="705183" y="431065"/>
                    <a:pt x="695431" y="429969"/>
                    <a:pt x="693077" y="425950"/>
                  </a:cubicBezTo>
                  <a:cubicBezTo>
                    <a:pt x="690723" y="421930"/>
                    <a:pt x="693413" y="412430"/>
                    <a:pt x="700475" y="408775"/>
                  </a:cubicBezTo>
                  <a:cubicBezTo>
                    <a:pt x="707537" y="405121"/>
                    <a:pt x="704510" y="398179"/>
                    <a:pt x="707873" y="398909"/>
                  </a:cubicBezTo>
                  <a:cubicBezTo>
                    <a:pt x="711236" y="399640"/>
                    <a:pt x="713926" y="398179"/>
                    <a:pt x="716280" y="391967"/>
                  </a:cubicBezTo>
                  <a:cubicBezTo>
                    <a:pt x="718970" y="385755"/>
                    <a:pt x="723342" y="389409"/>
                    <a:pt x="725696" y="386120"/>
                  </a:cubicBezTo>
                  <a:cubicBezTo>
                    <a:pt x="728386" y="382832"/>
                    <a:pt x="739483" y="383197"/>
                    <a:pt x="743519" y="379908"/>
                  </a:cubicBezTo>
                  <a:cubicBezTo>
                    <a:pt x="747554" y="376620"/>
                    <a:pt x="739820" y="366753"/>
                    <a:pt x="734439" y="368215"/>
                  </a:cubicBezTo>
                  <a:cubicBezTo>
                    <a:pt x="729059" y="369677"/>
                    <a:pt x="723006" y="367484"/>
                    <a:pt x="719307" y="360907"/>
                  </a:cubicBezTo>
                  <a:cubicBezTo>
                    <a:pt x="715607" y="354330"/>
                    <a:pt x="705855" y="372965"/>
                    <a:pt x="698457" y="376985"/>
                  </a:cubicBezTo>
                  <a:cubicBezTo>
                    <a:pt x="691059" y="381004"/>
                    <a:pt x="686351" y="369677"/>
                    <a:pt x="688705" y="362369"/>
                  </a:cubicBezTo>
                  <a:cubicBezTo>
                    <a:pt x="691395" y="355060"/>
                    <a:pt x="682988" y="355426"/>
                    <a:pt x="672564" y="355791"/>
                  </a:cubicBezTo>
                  <a:cubicBezTo>
                    <a:pt x="662139" y="356522"/>
                    <a:pt x="666174" y="334232"/>
                    <a:pt x="672227" y="333136"/>
                  </a:cubicBezTo>
                  <a:cubicBezTo>
                    <a:pt x="678616" y="332040"/>
                    <a:pt x="687696" y="339713"/>
                    <a:pt x="691732" y="326193"/>
                  </a:cubicBezTo>
                  <a:cubicBezTo>
                    <a:pt x="695767" y="312673"/>
                    <a:pt x="701148" y="323270"/>
                    <a:pt x="709891" y="311211"/>
                  </a:cubicBezTo>
                  <a:cubicBezTo>
                    <a:pt x="718634" y="299153"/>
                    <a:pt x="728723" y="291845"/>
                    <a:pt x="736457" y="299153"/>
                  </a:cubicBezTo>
                  <a:cubicBezTo>
                    <a:pt x="744191" y="306096"/>
                    <a:pt x="728386" y="317423"/>
                    <a:pt x="725696" y="324001"/>
                  </a:cubicBezTo>
                  <a:cubicBezTo>
                    <a:pt x="723006" y="330943"/>
                    <a:pt x="728050" y="332770"/>
                    <a:pt x="723342" y="337886"/>
                  </a:cubicBezTo>
                  <a:cubicBezTo>
                    <a:pt x="718634" y="343002"/>
                    <a:pt x="725024" y="344464"/>
                    <a:pt x="734103" y="337521"/>
                  </a:cubicBezTo>
                  <a:cubicBezTo>
                    <a:pt x="743183" y="330943"/>
                    <a:pt x="754280" y="322539"/>
                    <a:pt x="763023" y="318520"/>
                  </a:cubicBezTo>
                  <a:cubicBezTo>
                    <a:pt x="765377" y="317423"/>
                    <a:pt x="768067" y="317058"/>
                    <a:pt x="770422" y="317423"/>
                  </a:cubicBezTo>
                  <a:cubicBezTo>
                    <a:pt x="771767" y="313404"/>
                    <a:pt x="773112" y="310481"/>
                    <a:pt x="774793" y="309384"/>
                  </a:cubicBezTo>
                  <a:cubicBezTo>
                    <a:pt x="780846" y="305730"/>
                    <a:pt x="801023" y="295133"/>
                    <a:pt x="804050" y="290383"/>
                  </a:cubicBezTo>
                  <a:cubicBezTo>
                    <a:pt x="807076" y="285633"/>
                    <a:pt x="810103" y="277594"/>
                    <a:pt x="814138" y="277594"/>
                  </a:cubicBezTo>
                  <a:cubicBezTo>
                    <a:pt x="818173" y="277594"/>
                    <a:pt x="818173" y="282344"/>
                    <a:pt x="824227" y="282344"/>
                  </a:cubicBezTo>
                  <a:cubicBezTo>
                    <a:pt x="830280" y="282344"/>
                    <a:pt x="837342" y="284536"/>
                    <a:pt x="834315" y="278690"/>
                  </a:cubicBezTo>
                  <a:cubicBezTo>
                    <a:pt x="831289" y="272843"/>
                    <a:pt x="833306" y="272843"/>
                    <a:pt x="840368" y="271747"/>
                  </a:cubicBezTo>
                  <a:cubicBezTo>
                    <a:pt x="847430" y="270651"/>
                    <a:pt x="846421" y="262247"/>
                    <a:pt x="851465" y="262247"/>
                  </a:cubicBezTo>
                  <a:cubicBezTo>
                    <a:pt x="856510" y="262247"/>
                    <a:pt x="855501" y="247996"/>
                    <a:pt x="860545" y="247996"/>
                  </a:cubicBezTo>
                  <a:cubicBezTo>
                    <a:pt x="865589" y="247996"/>
                    <a:pt x="867607" y="256400"/>
                    <a:pt x="873660" y="253842"/>
                  </a:cubicBezTo>
                  <a:cubicBezTo>
                    <a:pt x="874669" y="253477"/>
                    <a:pt x="876350" y="253842"/>
                    <a:pt x="878032" y="254573"/>
                  </a:cubicBezTo>
                  <a:cubicBezTo>
                    <a:pt x="879377" y="253477"/>
                    <a:pt x="880722" y="252381"/>
                    <a:pt x="881731" y="251284"/>
                  </a:cubicBezTo>
                  <a:cubicBezTo>
                    <a:pt x="881058" y="243976"/>
                    <a:pt x="881731" y="237399"/>
                    <a:pt x="880722" y="233745"/>
                  </a:cubicBezTo>
                  <a:cubicBezTo>
                    <a:pt x="878368" y="227167"/>
                    <a:pt x="880722" y="222417"/>
                    <a:pt x="879713" y="218763"/>
                  </a:cubicBezTo>
                  <a:cubicBezTo>
                    <a:pt x="878704" y="215109"/>
                    <a:pt x="878368" y="205608"/>
                    <a:pt x="882067" y="205608"/>
                  </a:cubicBezTo>
                  <a:cubicBezTo>
                    <a:pt x="885766" y="205608"/>
                    <a:pt x="890474" y="194646"/>
                    <a:pt x="894846" y="198665"/>
                  </a:cubicBezTo>
                  <a:cubicBezTo>
                    <a:pt x="899554" y="202319"/>
                    <a:pt x="908633" y="203416"/>
                    <a:pt x="908633" y="198665"/>
                  </a:cubicBezTo>
                  <a:cubicBezTo>
                    <a:pt x="908633" y="193915"/>
                    <a:pt x="915023" y="193184"/>
                    <a:pt x="916031" y="186607"/>
                  </a:cubicBezTo>
                  <a:cubicBezTo>
                    <a:pt x="917040" y="180030"/>
                    <a:pt x="923766" y="178568"/>
                    <a:pt x="925111" y="172721"/>
                  </a:cubicBezTo>
                  <a:cubicBezTo>
                    <a:pt x="926456" y="166875"/>
                    <a:pt x="928810" y="152624"/>
                    <a:pt x="933518" y="149335"/>
                  </a:cubicBezTo>
                  <a:cubicBezTo>
                    <a:pt x="939235" y="146047"/>
                    <a:pt x="933518" y="143854"/>
                    <a:pt x="933854" y="13435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18" name="Freeform: Shape 217">
              <a:extLst>
                <a:ext uri="{FF2B5EF4-FFF2-40B4-BE49-F238E27FC236}">
                  <a16:creationId xmlns:a16="http://schemas.microsoft.com/office/drawing/2014/main" id="{3B6BC0C9-52EB-44D0-8CA9-3619BD1959E2}"/>
                </a:ext>
              </a:extLst>
            </p:cNvPr>
            <p:cNvSpPr/>
            <p:nvPr/>
          </p:nvSpPr>
          <p:spPr>
            <a:xfrm>
              <a:off x="10699194" y="2032226"/>
              <a:ext cx="26903" cy="58465"/>
            </a:xfrm>
            <a:custGeom>
              <a:avLst/>
              <a:gdLst>
                <a:gd name="connsiteX0" fmla="*/ 26566 w 26902"/>
                <a:gd name="connsiteY0" fmla="*/ 1924 h 58465"/>
                <a:gd name="connsiteX1" fmla="*/ 7062 w 26902"/>
                <a:gd name="connsiteY1" fmla="*/ 9963 h 58465"/>
                <a:gd name="connsiteX2" fmla="*/ 4036 w 26902"/>
                <a:gd name="connsiteY2" fmla="*/ 20926 h 58465"/>
                <a:gd name="connsiteX3" fmla="*/ 6726 w 26902"/>
                <a:gd name="connsiteY3" fmla="*/ 24214 h 58465"/>
                <a:gd name="connsiteX4" fmla="*/ 673 w 26902"/>
                <a:gd name="connsiteY4" fmla="*/ 48696 h 58465"/>
                <a:gd name="connsiteX5" fmla="*/ 336 w 26902"/>
                <a:gd name="connsiteY5" fmla="*/ 49793 h 58465"/>
                <a:gd name="connsiteX6" fmla="*/ 0 w 26902"/>
                <a:gd name="connsiteY6" fmla="*/ 50158 h 58465"/>
                <a:gd name="connsiteX7" fmla="*/ 7398 w 26902"/>
                <a:gd name="connsiteY7" fmla="*/ 58928 h 58465"/>
                <a:gd name="connsiteX8" fmla="*/ 26566 w 26902"/>
                <a:gd name="connsiteY8" fmla="*/ 1924 h 5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02" h="58465">
                  <a:moveTo>
                    <a:pt x="26566" y="1924"/>
                  </a:moveTo>
                  <a:cubicBezTo>
                    <a:pt x="23876" y="-2461"/>
                    <a:pt x="14460" y="828"/>
                    <a:pt x="7062" y="9963"/>
                  </a:cubicBezTo>
                  <a:cubicBezTo>
                    <a:pt x="6389" y="13617"/>
                    <a:pt x="5380" y="17271"/>
                    <a:pt x="4036" y="20926"/>
                  </a:cubicBezTo>
                  <a:cubicBezTo>
                    <a:pt x="5044" y="22022"/>
                    <a:pt x="6053" y="23118"/>
                    <a:pt x="6726" y="24214"/>
                  </a:cubicBezTo>
                  <a:cubicBezTo>
                    <a:pt x="11770" y="32984"/>
                    <a:pt x="8071" y="42850"/>
                    <a:pt x="673" y="48696"/>
                  </a:cubicBezTo>
                  <a:cubicBezTo>
                    <a:pt x="2354" y="47235"/>
                    <a:pt x="336" y="49793"/>
                    <a:pt x="336" y="49793"/>
                  </a:cubicBezTo>
                  <a:cubicBezTo>
                    <a:pt x="336" y="49793"/>
                    <a:pt x="336" y="50158"/>
                    <a:pt x="0" y="50158"/>
                  </a:cubicBezTo>
                  <a:cubicBezTo>
                    <a:pt x="2690" y="56370"/>
                    <a:pt x="6389" y="59659"/>
                    <a:pt x="7398" y="58928"/>
                  </a:cubicBezTo>
                  <a:cubicBezTo>
                    <a:pt x="12106" y="54908"/>
                    <a:pt x="30938" y="8502"/>
                    <a:pt x="26566" y="192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19" name="Freeform: Shape 218">
              <a:extLst>
                <a:ext uri="{FF2B5EF4-FFF2-40B4-BE49-F238E27FC236}">
                  <a16:creationId xmlns:a16="http://schemas.microsoft.com/office/drawing/2014/main" id="{5AEB9FA2-02CD-4E66-BB72-09E01AA7EA19}"/>
                </a:ext>
              </a:extLst>
            </p:cNvPr>
            <p:cNvSpPr/>
            <p:nvPr/>
          </p:nvSpPr>
          <p:spPr>
            <a:xfrm>
              <a:off x="10700847" y="2258342"/>
              <a:ext cx="16814" cy="18270"/>
            </a:xfrm>
            <a:custGeom>
              <a:avLst/>
              <a:gdLst>
                <a:gd name="connsiteX0" fmla="*/ 29 w 16814"/>
                <a:gd name="connsiteY0" fmla="*/ 900 h 18270"/>
                <a:gd name="connsiteX1" fmla="*/ 14825 w 16814"/>
                <a:gd name="connsiteY1" fmla="*/ 20267 h 18270"/>
                <a:gd name="connsiteX2" fmla="*/ 29 w 16814"/>
                <a:gd name="connsiteY2" fmla="*/ 900 h 18270"/>
              </a:gdLst>
              <a:ahLst/>
              <a:cxnLst>
                <a:cxn ang="0">
                  <a:pos x="connsiteX0" y="connsiteY0"/>
                </a:cxn>
                <a:cxn ang="0">
                  <a:pos x="connsiteX1" y="connsiteY1"/>
                </a:cxn>
                <a:cxn ang="0">
                  <a:pos x="connsiteX2" y="connsiteY2"/>
                </a:cxn>
              </a:cxnLst>
              <a:rect l="l" t="t" r="r" b="b"/>
              <a:pathLst>
                <a:path w="16814" h="18270">
                  <a:moveTo>
                    <a:pt x="29" y="900"/>
                  </a:moveTo>
                  <a:cubicBezTo>
                    <a:pt x="1374" y="8574"/>
                    <a:pt x="4737" y="24286"/>
                    <a:pt x="14825" y="20267"/>
                  </a:cubicBezTo>
                  <a:cubicBezTo>
                    <a:pt x="24914" y="16613"/>
                    <a:pt x="-980" y="-4581"/>
                    <a:pt x="29" y="90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20" name="Freeform: Shape 219">
              <a:extLst>
                <a:ext uri="{FF2B5EF4-FFF2-40B4-BE49-F238E27FC236}">
                  <a16:creationId xmlns:a16="http://schemas.microsoft.com/office/drawing/2014/main" id="{FB1A153E-A3E1-4C1F-8416-5D341A8C0574}"/>
                </a:ext>
              </a:extLst>
            </p:cNvPr>
            <p:cNvSpPr/>
            <p:nvPr/>
          </p:nvSpPr>
          <p:spPr>
            <a:xfrm>
              <a:off x="10748964" y="2274955"/>
              <a:ext cx="33628" cy="43849"/>
            </a:xfrm>
            <a:custGeom>
              <a:avLst/>
              <a:gdLst>
                <a:gd name="connsiteX0" fmla="*/ 0 w 33628"/>
                <a:gd name="connsiteY0" fmla="*/ 0 h 43849"/>
                <a:gd name="connsiteX1" fmla="*/ 5380 w 33628"/>
                <a:gd name="connsiteY1" fmla="*/ 11693 h 43849"/>
                <a:gd name="connsiteX2" fmla="*/ 11770 w 33628"/>
                <a:gd name="connsiteY2" fmla="*/ 19732 h 43849"/>
                <a:gd name="connsiteX3" fmla="*/ 19504 w 33628"/>
                <a:gd name="connsiteY3" fmla="*/ 42387 h 43849"/>
                <a:gd name="connsiteX4" fmla="*/ 24548 w 33628"/>
                <a:gd name="connsiteY4" fmla="*/ 37637 h 43849"/>
                <a:gd name="connsiteX5" fmla="*/ 31611 w 33628"/>
                <a:gd name="connsiteY5" fmla="*/ 26675 h 43849"/>
                <a:gd name="connsiteX6" fmla="*/ 30602 w 33628"/>
                <a:gd name="connsiteY6" fmla="*/ 11693 h 43849"/>
                <a:gd name="connsiteX7" fmla="*/ 17486 w 33628"/>
                <a:gd name="connsiteY7" fmla="*/ 10597 h 43849"/>
                <a:gd name="connsiteX8" fmla="*/ 0 w 33628"/>
                <a:gd name="connsiteY8" fmla="*/ 0 h 4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28" h="43849">
                  <a:moveTo>
                    <a:pt x="0" y="0"/>
                  </a:moveTo>
                  <a:cubicBezTo>
                    <a:pt x="0" y="6212"/>
                    <a:pt x="2018" y="15347"/>
                    <a:pt x="5380" y="11693"/>
                  </a:cubicBezTo>
                  <a:cubicBezTo>
                    <a:pt x="9416" y="7308"/>
                    <a:pt x="16141" y="12789"/>
                    <a:pt x="11770" y="19732"/>
                  </a:cubicBezTo>
                  <a:cubicBezTo>
                    <a:pt x="7734" y="26675"/>
                    <a:pt x="18159" y="33983"/>
                    <a:pt x="19504" y="42387"/>
                  </a:cubicBezTo>
                  <a:cubicBezTo>
                    <a:pt x="20849" y="51157"/>
                    <a:pt x="25557" y="43849"/>
                    <a:pt x="24548" y="37637"/>
                  </a:cubicBezTo>
                  <a:cubicBezTo>
                    <a:pt x="23540" y="31060"/>
                    <a:pt x="25557" y="31790"/>
                    <a:pt x="31611" y="26675"/>
                  </a:cubicBezTo>
                  <a:cubicBezTo>
                    <a:pt x="35982" y="23021"/>
                    <a:pt x="33628" y="17905"/>
                    <a:pt x="30602" y="11693"/>
                  </a:cubicBezTo>
                  <a:cubicBezTo>
                    <a:pt x="25894" y="11693"/>
                    <a:pt x="21186" y="11693"/>
                    <a:pt x="17486" y="10597"/>
                  </a:cubicBezTo>
                  <a:cubicBezTo>
                    <a:pt x="10425" y="9135"/>
                    <a:pt x="4708" y="5116"/>
                    <a:pt x="0"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21" name="Freeform: Shape 220">
              <a:extLst>
                <a:ext uri="{FF2B5EF4-FFF2-40B4-BE49-F238E27FC236}">
                  <a16:creationId xmlns:a16="http://schemas.microsoft.com/office/drawing/2014/main" id="{500F64B3-1415-4EAB-B5E2-0CA2B0F0EE11}"/>
                </a:ext>
              </a:extLst>
            </p:cNvPr>
            <p:cNvSpPr/>
            <p:nvPr/>
          </p:nvSpPr>
          <p:spPr>
            <a:xfrm>
              <a:off x="10754214" y="2322481"/>
              <a:ext cx="10088" cy="10962"/>
            </a:xfrm>
            <a:custGeom>
              <a:avLst/>
              <a:gdLst>
                <a:gd name="connsiteX0" fmla="*/ 131 w 10088"/>
                <a:gd name="connsiteY0" fmla="*/ 10208 h 10962"/>
                <a:gd name="connsiteX1" fmla="*/ 11564 w 10088"/>
                <a:gd name="connsiteY1" fmla="*/ 1438 h 10962"/>
                <a:gd name="connsiteX2" fmla="*/ 131 w 10088"/>
                <a:gd name="connsiteY2" fmla="*/ 10208 h 10962"/>
              </a:gdLst>
              <a:ahLst/>
              <a:cxnLst>
                <a:cxn ang="0">
                  <a:pos x="connsiteX0" y="connsiteY0"/>
                </a:cxn>
                <a:cxn ang="0">
                  <a:pos x="connsiteX1" y="connsiteY1"/>
                </a:cxn>
                <a:cxn ang="0">
                  <a:pos x="connsiteX2" y="connsiteY2"/>
                </a:cxn>
              </a:cxnLst>
              <a:rect l="l" t="t" r="r" b="b"/>
              <a:pathLst>
                <a:path w="10088" h="10962">
                  <a:moveTo>
                    <a:pt x="131" y="10208"/>
                  </a:moveTo>
                  <a:cubicBezTo>
                    <a:pt x="1812" y="15689"/>
                    <a:pt x="15263" y="6919"/>
                    <a:pt x="11564" y="1438"/>
                  </a:cubicBezTo>
                  <a:cubicBezTo>
                    <a:pt x="8201" y="-3677"/>
                    <a:pt x="-1215" y="6189"/>
                    <a:pt x="131" y="1020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22" name="Freeform: Shape 221">
              <a:extLst>
                <a:ext uri="{FF2B5EF4-FFF2-40B4-BE49-F238E27FC236}">
                  <a16:creationId xmlns:a16="http://schemas.microsoft.com/office/drawing/2014/main" id="{D9010C6D-F559-4D6C-B5BA-198F7A959189}"/>
                </a:ext>
              </a:extLst>
            </p:cNvPr>
            <p:cNvSpPr/>
            <p:nvPr/>
          </p:nvSpPr>
          <p:spPr>
            <a:xfrm>
              <a:off x="10652271" y="2300725"/>
              <a:ext cx="33628" cy="51157"/>
            </a:xfrm>
            <a:custGeom>
              <a:avLst/>
              <a:gdLst>
                <a:gd name="connsiteX0" fmla="*/ 20021 w 33628"/>
                <a:gd name="connsiteY0" fmla="*/ 21367 h 51157"/>
                <a:gd name="connsiteX1" fmla="*/ 180 w 33628"/>
                <a:gd name="connsiteY1" fmla="*/ 51696 h 51157"/>
                <a:gd name="connsiteX2" fmla="*/ 28428 w 33628"/>
                <a:gd name="connsiteY2" fmla="*/ 21001 h 51157"/>
                <a:gd name="connsiteX3" fmla="*/ 32463 w 33628"/>
                <a:gd name="connsiteY3" fmla="*/ 1635 h 51157"/>
                <a:gd name="connsiteX4" fmla="*/ 20021 w 33628"/>
                <a:gd name="connsiteY4" fmla="*/ 21367 h 51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8" h="51157">
                  <a:moveTo>
                    <a:pt x="20021" y="21367"/>
                  </a:moveTo>
                  <a:cubicBezTo>
                    <a:pt x="13631" y="31233"/>
                    <a:pt x="-1838" y="47311"/>
                    <a:pt x="180" y="51696"/>
                  </a:cubicBezTo>
                  <a:cubicBezTo>
                    <a:pt x="2870" y="57542"/>
                    <a:pt x="20021" y="27944"/>
                    <a:pt x="28428" y="21001"/>
                  </a:cubicBezTo>
                  <a:cubicBezTo>
                    <a:pt x="36835" y="14059"/>
                    <a:pt x="35490" y="7847"/>
                    <a:pt x="32463" y="1635"/>
                  </a:cubicBezTo>
                  <a:cubicBezTo>
                    <a:pt x="29773" y="-5308"/>
                    <a:pt x="26410" y="11501"/>
                    <a:pt x="20021" y="2136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23" name="Freeform: Shape 222">
              <a:extLst>
                <a:ext uri="{FF2B5EF4-FFF2-40B4-BE49-F238E27FC236}">
                  <a16:creationId xmlns:a16="http://schemas.microsoft.com/office/drawing/2014/main" id="{1C6F70F1-64F9-4663-BE8F-A95ADAC786BC}"/>
                </a:ext>
              </a:extLst>
            </p:cNvPr>
            <p:cNvSpPr/>
            <p:nvPr/>
          </p:nvSpPr>
          <p:spPr>
            <a:xfrm>
              <a:off x="10692008" y="2162259"/>
              <a:ext cx="43717" cy="91352"/>
            </a:xfrm>
            <a:custGeom>
              <a:avLst/>
              <a:gdLst>
                <a:gd name="connsiteX0" fmla="*/ 38460 w 43716"/>
                <a:gd name="connsiteY0" fmla="*/ 92233 h 91352"/>
                <a:gd name="connsiteX1" fmla="*/ 46194 w 43716"/>
                <a:gd name="connsiteY1" fmla="*/ 93694 h 91352"/>
                <a:gd name="connsiteX2" fmla="*/ 42495 w 43716"/>
                <a:gd name="connsiteY2" fmla="*/ 80174 h 91352"/>
                <a:gd name="connsiteX3" fmla="*/ 34425 w 43716"/>
                <a:gd name="connsiteY3" fmla="*/ 82367 h 91352"/>
                <a:gd name="connsiteX4" fmla="*/ 26690 w 43716"/>
                <a:gd name="connsiteY4" fmla="*/ 65558 h 91352"/>
                <a:gd name="connsiteX5" fmla="*/ 37451 w 43716"/>
                <a:gd name="connsiteY5" fmla="*/ 39614 h 91352"/>
                <a:gd name="connsiteX6" fmla="*/ 36443 w 43716"/>
                <a:gd name="connsiteY6" fmla="*/ 10016 h 91352"/>
                <a:gd name="connsiteX7" fmla="*/ 33752 w 43716"/>
                <a:gd name="connsiteY7" fmla="*/ 3438 h 91352"/>
                <a:gd name="connsiteX8" fmla="*/ 11221 w 43716"/>
                <a:gd name="connsiteY8" fmla="*/ 1246 h 91352"/>
                <a:gd name="connsiteX9" fmla="*/ 7859 w 43716"/>
                <a:gd name="connsiteY9" fmla="*/ 43999 h 91352"/>
                <a:gd name="connsiteX10" fmla="*/ 460 w 43716"/>
                <a:gd name="connsiteY10" fmla="*/ 41806 h 91352"/>
                <a:gd name="connsiteX11" fmla="*/ 4496 w 43716"/>
                <a:gd name="connsiteY11" fmla="*/ 66654 h 91352"/>
                <a:gd name="connsiteX12" fmla="*/ 8531 w 43716"/>
                <a:gd name="connsiteY12" fmla="*/ 80905 h 91352"/>
                <a:gd name="connsiteX13" fmla="*/ 24336 w 43716"/>
                <a:gd name="connsiteY13" fmla="*/ 86752 h 91352"/>
                <a:gd name="connsiteX14" fmla="*/ 38460 w 43716"/>
                <a:gd name="connsiteY14" fmla="*/ 92233 h 9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716" h="91352">
                  <a:moveTo>
                    <a:pt x="38460" y="92233"/>
                  </a:moveTo>
                  <a:cubicBezTo>
                    <a:pt x="40814" y="91867"/>
                    <a:pt x="43504" y="92598"/>
                    <a:pt x="46194" y="93694"/>
                  </a:cubicBezTo>
                  <a:cubicBezTo>
                    <a:pt x="44513" y="89310"/>
                    <a:pt x="43504" y="84925"/>
                    <a:pt x="42495" y="80174"/>
                  </a:cubicBezTo>
                  <a:cubicBezTo>
                    <a:pt x="39805" y="80174"/>
                    <a:pt x="36779" y="80905"/>
                    <a:pt x="34425" y="82367"/>
                  </a:cubicBezTo>
                  <a:cubicBezTo>
                    <a:pt x="26690" y="87848"/>
                    <a:pt x="32071" y="72501"/>
                    <a:pt x="26690" y="65558"/>
                  </a:cubicBezTo>
                  <a:cubicBezTo>
                    <a:pt x="21310" y="58615"/>
                    <a:pt x="30726" y="48384"/>
                    <a:pt x="37451" y="39614"/>
                  </a:cubicBezTo>
                  <a:cubicBezTo>
                    <a:pt x="43841" y="30844"/>
                    <a:pt x="35434" y="16228"/>
                    <a:pt x="36443" y="10016"/>
                  </a:cubicBezTo>
                  <a:cubicBezTo>
                    <a:pt x="37451" y="3438"/>
                    <a:pt x="36779" y="1246"/>
                    <a:pt x="33752" y="3438"/>
                  </a:cubicBezTo>
                  <a:cubicBezTo>
                    <a:pt x="30389" y="5631"/>
                    <a:pt x="17274" y="-3139"/>
                    <a:pt x="11221" y="1246"/>
                  </a:cubicBezTo>
                  <a:cubicBezTo>
                    <a:pt x="5168" y="5631"/>
                    <a:pt x="10885" y="41441"/>
                    <a:pt x="7859" y="43999"/>
                  </a:cubicBezTo>
                  <a:cubicBezTo>
                    <a:pt x="5168" y="46557"/>
                    <a:pt x="1469" y="38152"/>
                    <a:pt x="460" y="41806"/>
                  </a:cubicBezTo>
                  <a:cubicBezTo>
                    <a:pt x="-885" y="46557"/>
                    <a:pt x="796" y="66654"/>
                    <a:pt x="4496" y="66654"/>
                  </a:cubicBezTo>
                  <a:cubicBezTo>
                    <a:pt x="8195" y="66654"/>
                    <a:pt x="10885" y="72135"/>
                    <a:pt x="8531" y="80905"/>
                  </a:cubicBezTo>
                  <a:cubicBezTo>
                    <a:pt x="6177" y="89675"/>
                    <a:pt x="15593" y="90771"/>
                    <a:pt x="24336" y="86752"/>
                  </a:cubicBezTo>
                  <a:cubicBezTo>
                    <a:pt x="33080" y="82732"/>
                    <a:pt x="29717" y="93694"/>
                    <a:pt x="38460" y="9223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24" name="Freeform: Shape 223">
              <a:extLst>
                <a:ext uri="{FF2B5EF4-FFF2-40B4-BE49-F238E27FC236}">
                  <a16:creationId xmlns:a16="http://schemas.microsoft.com/office/drawing/2014/main" id="{99226AF7-1674-4AF6-BDDC-4B99F0ED25A5}"/>
                </a:ext>
              </a:extLst>
            </p:cNvPr>
            <p:cNvSpPr/>
            <p:nvPr/>
          </p:nvSpPr>
          <p:spPr>
            <a:xfrm>
              <a:off x="10723468" y="2326038"/>
              <a:ext cx="70619" cy="80390"/>
            </a:xfrm>
            <a:custGeom>
              <a:avLst/>
              <a:gdLst>
                <a:gd name="connsiteX0" fmla="*/ 57779 w 70619"/>
                <a:gd name="connsiteY0" fmla="*/ 7382 h 80389"/>
                <a:gd name="connsiteX1" fmla="*/ 49036 w 70619"/>
                <a:gd name="connsiteY1" fmla="*/ 17248 h 80389"/>
                <a:gd name="connsiteX2" fmla="*/ 39956 w 70619"/>
                <a:gd name="connsiteY2" fmla="*/ 25287 h 80389"/>
                <a:gd name="connsiteX3" fmla="*/ 26168 w 70619"/>
                <a:gd name="connsiteY3" fmla="*/ 21633 h 80389"/>
                <a:gd name="connsiteX4" fmla="*/ 8009 w 70619"/>
                <a:gd name="connsiteY4" fmla="*/ 34057 h 80389"/>
                <a:gd name="connsiteX5" fmla="*/ 1956 w 70619"/>
                <a:gd name="connsiteY5" fmla="*/ 53058 h 80389"/>
                <a:gd name="connsiteX6" fmla="*/ 15744 w 70619"/>
                <a:gd name="connsiteY6" fmla="*/ 44288 h 80389"/>
                <a:gd name="connsiteX7" fmla="*/ 27177 w 70619"/>
                <a:gd name="connsiteY7" fmla="*/ 39538 h 80389"/>
                <a:gd name="connsiteX8" fmla="*/ 39956 w 70619"/>
                <a:gd name="connsiteY8" fmla="*/ 70963 h 80389"/>
                <a:gd name="connsiteX9" fmla="*/ 56098 w 70619"/>
                <a:gd name="connsiteY9" fmla="*/ 80829 h 80389"/>
                <a:gd name="connsiteX10" fmla="*/ 55761 w 70619"/>
                <a:gd name="connsiteY10" fmla="*/ 57443 h 80389"/>
                <a:gd name="connsiteX11" fmla="*/ 72239 w 70619"/>
                <a:gd name="connsiteY11" fmla="*/ 49404 h 80389"/>
                <a:gd name="connsiteX12" fmla="*/ 68540 w 70619"/>
                <a:gd name="connsiteY12" fmla="*/ 8844 h 80389"/>
                <a:gd name="connsiteX13" fmla="*/ 57779 w 70619"/>
                <a:gd name="connsiteY13" fmla="*/ 7382 h 8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619" h="80389">
                  <a:moveTo>
                    <a:pt x="57779" y="7382"/>
                  </a:moveTo>
                  <a:cubicBezTo>
                    <a:pt x="61814" y="15421"/>
                    <a:pt x="50044" y="8844"/>
                    <a:pt x="49036" y="17248"/>
                  </a:cubicBezTo>
                  <a:cubicBezTo>
                    <a:pt x="48027" y="25287"/>
                    <a:pt x="39283" y="18710"/>
                    <a:pt x="39956" y="25287"/>
                  </a:cubicBezTo>
                  <a:cubicBezTo>
                    <a:pt x="40292" y="31864"/>
                    <a:pt x="30876" y="25287"/>
                    <a:pt x="26168" y="21633"/>
                  </a:cubicBezTo>
                  <a:cubicBezTo>
                    <a:pt x="21460" y="17979"/>
                    <a:pt x="15071" y="31864"/>
                    <a:pt x="8009" y="34057"/>
                  </a:cubicBezTo>
                  <a:cubicBezTo>
                    <a:pt x="947" y="36249"/>
                    <a:pt x="-2416" y="53423"/>
                    <a:pt x="1956" y="53058"/>
                  </a:cubicBezTo>
                  <a:cubicBezTo>
                    <a:pt x="7337" y="52693"/>
                    <a:pt x="10363" y="43923"/>
                    <a:pt x="15744" y="44288"/>
                  </a:cubicBezTo>
                  <a:cubicBezTo>
                    <a:pt x="21124" y="44654"/>
                    <a:pt x="19443" y="37711"/>
                    <a:pt x="27177" y="39538"/>
                  </a:cubicBezTo>
                  <a:cubicBezTo>
                    <a:pt x="34912" y="40999"/>
                    <a:pt x="29531" y="68771"/>
                    <a:pt x="39956" y="70963"/>
                  </a:cubicBezTo>
                  <a:cubicBezTo>
                    <a:pt x="50717" y="73156"/>
                    <a:pt x="51053" y="80829"/>
                    <a:pt x="56098" y="80829"/>
                  </a:cubicBezTo>
                  <a:cubicBezTo>
                    <a:pt x="61142" y="80829"/>
                    <a:pt x="55089" y="63655"/>
                    <a:pt x="55761" y="57443"/>
                  </a:cubicBezTo>
                  <a:cubicBezTo>
                    <a:pt x="56098" y="51596"/>
                    <a:pt x="66858" y="57078"/>
                    <a:pt x="72239" y="49404"/>
                  </a:cubicBezTo>
                  <a:cubicBezTo>
                    <a:pt x="77620" y="41730"/>
                    <a:pt x="68540" y="21633"/>
                    <a:pt x="68540" y="8844"/>
                  </a:cubicBezTo>
                  <a:cubicBezTo>
                    <a:pt x="68876" y="-4677"/>
                    <a:pt x="53744" y="-657"/>
                    <a:pt x="57779" y="738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25" name="Freeform: Shape 224">
              <a:extLst>
                <a:ext uri="{FF2B5EF4-FFF2-40B4-BE49-F238E27FC236}">
                  <a16:creationId xmlns:a16="http://schemas.microsoft.com/office/drawing/2014/main" id="{554BCBA1-65CB-4888-AC8F-4091875BA0C8}"/>
                </a:ext>
              </a:extLst>
            </p:cNvPr>
            <p:cNvSpPr/>
            <p:nvPr/>
          </p:nvSpPr>
          <p:spPr>
            <a:xfrm>
              <a:off x="10721639" y="2286875"/>
              <a:ext cx="33628" cy="51157"/>
            </a:xfrm>
            <a:custGeom>
              <a:avLst/>
              <a:gdLst>
                <a:gd name="connsiteX0" fmla="*/ 5130 w 33628"/>
                <a:gd name="connsiteY0" fmla="*/ 24986 h 51157"/>
                <a:gd name="connsiteX1" fmla="*/ 13537 w 33628"/>
                <a:gd name="connsiteY1" fmla="*/ 19505 h 51157"/>
                <a:gd name="connsiteX2" fmla="*/ 14882 w 33628"/>
                <a:gd name="connsiteY2" fmla="*/ 34121 h 51157"/>
                <a:gd name="connsiteX3" fmla="*/ 17236 w 33628"/>
                <a:gd name="connsiteY3" fmla="*/ 54218 h 51157"/>
                <a:gd name="connsiteX4" fmla="*/ 33714 w 33628"/>
                <a:gd name="connsiteY4" fmla="*/ 24986 h 51157"/>
                <a:gd name="connsiteX5" fmla="*/ 27661 w 33628"/>
                <a:gd name="connsiteY5" fmla="*/ 21697 h 51157"/>
                <a:gd name="connsiteX6" fmla="*/ 4121 w 33628"/>
                <a:gd name="connsiteY6" fmla="*/ 138 h 51157"/>
                <a:gd name="connsiteX7" fmla="*/ 5130 w 33628"/>
                <a:gd name="connsiteY7" fmla="*/ 24986 h 5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28" h="51157">
                  <a:moveTo>
                    <a:pt x="5130" y="24986"/>
                  </a:moveTo>
                  <a:cubicBezTo>
                    <a:pt x="7484" y="24620"/>
                    <a:pt x="12864" y="24986"/>
                    <a:pt x="13537" y="19505"/>
                  </a:cubicBezTo>
                  <a:cubicBezTo>
                    <a:pt x="13873" y="14023"/>
                    <a:pt x="18918" y="29371"/>
                    <a:pt x="14882" y="34121"/>
                  </a:cubicBezTo>
                  <a:cubicBezTo>
                    <a:pt x="10847" y="38871"/>
                    <a:pt x="10847" y="52391"/>
                    <a:pt x="17236" y="54218"/>
                  </a:cubicBezTo>
                  <a:cubicBezTo>
                    <a:pt x="23626" y="55680"/>
                    <a:pt x="35732" y="29736"/>
                    <a:pt x="33714" y="24986"/>
                  </a:cubicBezTo>
                  <a:cubicBezTo>
                    <a:pt x="32033" y="20235"/>
                    <a:pt x="26316" y="28274"/>
                    <a:pt x="27661" y="21697"/>
                  </a:cubicBezTo>
                  <a:cubicBezTo>
                    <a:pt x="29006" y="15120"/>
                    <a:pt x="11183" y="-1689"/>
                    <a:pt x="4121" y="138"/>
                  </a:cubicBezTo>
                  <a:cubicBezTo>
                    <a:pt x="-2605" y="1599"/>
                    <a:pt x="-251" y="26082"/>
                    <a:pt x="5130" y="2498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26" name="Freeform: Shape 225">
              <a:extLst>
                <a:ext uri="{FF2B5EF4-FFF2-40B4-BE49-F238E27FC236}">
                  <a16:creationId xmlns:a16="http://schemas.microsoft.com/office/drawing/2014/main" id="{F3D5BF87-E91C-46D4-9776-4DEBECB7F4FC}"/>
                </a:ext>
              </a:extLst>
            </p:cNvPr>
            <p:cNvSpPr/>
            <p:nvPr/>
          </p:nvSpPr>
          <p:spPr>
            <a:xfrm>
              <a:off x="11023706" y="2558146"/>
              <a:ext cx="191681" cy="146164"/>
            </a:xfrm>
            <a:custGeom>
              <a:avLst/>
              <a:gdLst>
                <a:gd name="connsiteX0" fmla="*/ 141911 w 191680"/>
                <a:gd name="connsiteY0" fmla="*/ 136297 h 146163"/>
                <a:gd name="connsiteX1" fmla="*/ 130814 w 191680"/>
                <a:gd name="connsiteY1" fmla="*/ 123873 h 146163"/>
                <a:gd name="connsiteX2" fmla="*/ 115009 w 191680"/>
                <a:gd name="connsiteY2" fmla="*/ 115104 h 146163"/>
                <a:gd name="connsiteX3" fmla="*/ 103911 w 191680"/>
                <a:gd name="connsiteY3" fmla="*/ 90621 h 146163"/>
                <a:gd name="connsiteX4" fmla="*/ 100212 w 191680"/>
                <a:gd name="connsiteY4" fmla="*/ 75639 h 146163"/>
                <a:gd name="connsiteX5" fmla="*/ 103575 w 191680"/>
                <a:gd name="connsiteY5" fmla="*/ 63581 h 146163"/>
                <a:gd name="connsiteX6" fmla="*/ 72637 w 191680"/>
                <a:gd name="connsiteY6" fmla="*/ 43484 h 146163"/>
                <a:gd name="connsiteX7" fmla="*/ 11434 w 191680"/>
                <a:gd name="connsiteY7" fmla="*/ 4019 h 146163"/>
                <a:gd name="connsiteX8" fmla="*/ 0 w 191680"/>
                <a:gd name="connsiteY8" fmla="*/ 0 h 146163"/>
                <a:gd name="connsiteX9" fmla="*/ 0 w 191680"/>
                <a:gd name="connsiteY9" fmla="*/ 115469 h 146163"/>
                <a:gd name="connsiteX10" fmla="*/ 16478 w 191680"/>
                <a:gd name="connsiteY10" fmla="*/ 122046 h 146163"/>
                <a:gd name="connsiteX11" fmla="*/ 35310 w 191680"/>
                <a:gd name="connsiteY11" fmla="*/ 109623 h 146163"/>
                <a:gd name="connsiteX12" fmla="*/ 44389 w 191680"/>
                <a:gd name="connsiteY12" fmla="*/ 96102 h 146163"/>
                <a:gd name="connsiteX13" fmla="*/ 77009 w 191680"/>
                <a:gd name="connsiteY13" fmla="*/ 104872 h 146163"/>
                <a:gd name="connsiteX14" fmla="*/ 111309 w 191680"/>
                <a:gd name="connsiteY14" fmla="*/ 140682 h 146163"/>
                <a:gd name="connsiteX15" fmla="*/ 143929 w 191680"/>
                <a:gd name="connsiteY15" fmla="*/ 147625 h 146163"/>
                <a:gd name="connsiteX16" fmla="*/ 141911 w 191680"/>
                <a:gd name="connsiteY16" fmla="*/ 136297 h 146163"/>
                <a:gd name="connsiteX17" fmla="*/ 168141 w 191680"/>
                <a:gd name="connsiteY17" fmla="*/ 39829 h 146163"/>
                <a:gd name="connsiteX18" fmla="*/ 149309 w 191680"/>
                <a:gd name="connsiteY18" fmla="*/ 52984 h 146163"/>
                <a:gd name="connsiteX19" fmla="*/ 116017 w 191680"/>
                <a:gd name="connsiteY19" fmla="*/ 54446 h 146163"/>
                <a:gd name="connsiteX20" fmla="*/ 141238 w 191680"/>
                <a:gd name="connsiteY20" fmla="*/ 67966 h 146163"/>
                <a:gd name="connsiteX21" fmla="*/ 173521 w 191680"/>
                <a:gd name="connsiteY21" fmla="*/ 48965 h 146163"/>
                <a:gd name="connsiteX22" fmla="*/ 178229 w 191680"/>
                <a:gd name="connsiteY22" fmla="*/ 32887 h 146163"/>
                <a:gd name="connsiteX23" fmla="*/ 168141 w 191680"/>
                <a:gd name="connsiteY23" fmla="*/ 39829 h 146163"/>
                <a:gd name="connsiteX24" fmla="*/ 183946 w 191680"/>
                <a:gd name="connsiteY24" fmla="*/ 19367 h 146163"/>
                <a:gd name="connsiteX25" fmla="*/ 179238 w 191680"/>
                <a:gd name="connsiteY25" fmla="*/ 20463 h 146163"/>
                <a:gd name="connsiteX26" fmla="*/ 188991 w 191680"/>
                <a:gd name="connsiteY26" fmla="*/ 37637 h 146163"/>
                <a:gd name="connsiteX27" fmla="*/ 183946 w 191680"/>
                <a:gd name="connsiteY27" fmla="*/ 19367 h 14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1680" h="146163">
                  <a:moveTo>
                    <a:pt x="141911" y="136297"/>
                  </a:moveTo>
                  <a:cubicBezTo>
                    <a:pt x="138548" y="134836"/>
                    <a:pt x="130478" y="128258"/>
                    <a:pt x="130814" y="123873"/>
                  </a:cubicBezTo>
                  <a:cubicBezTo>
                    <a:pt x="131150" y="119488"/>
                    <a:pt x="121734" y="120219"/>
                    <a:pt x="115009" y="115104"/>
                  </a:cubicBezTo>
                  <a:cubicBezTo>
                    <a:pt x="108619" y="110353"/>
                    <a:pt x="110973" y="94641"/>
                    <a:pt x="103911" y="90621"/>
                  </a:cubicBezTo>
                  <a:cubicBezTo>
                    <a:pt x="96849" y="86967"/>
                    <a:pt x="91805" y="74909"/>
                    <a:pt x="100212" y="75639"/>
                  </a:cubicBezTo>
                  <a:cubicBezTo>
                    <a:pt x="108619" y="76370"/>
                    <a:pt x="109964" y="70889"/>
                    <a:pt x="103575" y="63581"/>
                  </a:cubicBezTo>
                  <a:cubicBezTo>
                    <a:pt x="97186" y="56638"/>
                    <a:pt x="73646" y="53715"/>
                    <a:pt x="72637" y="43484"/>
                  </a:cubicBezTo>
                  <a:cubicBezTo>
                    <a:pt x="71628" y="33252"/>
                    <a:pt x="29593" y="8770"/>
                    <a:pt x="11434" y="4019"/>
                  </a:cubicBezTo>
                  <a:cubicBezTo>
                    <a:pt x="8071" y="3289"/>
                    <a:pt x="4036" y="1827"/>
                    <a:pt x="0" y="0"/>
                  </a:cubicBezTo>
                  <a:lnTo>
                    <a:pt x="0" y="115469"/>
                  </a:lnTo>
                  <a:cubicBezTo>
                    <a:pt x="4372" y="118758"/>
                    <a:pt x="9752" y="121681"/>
                    <a:pt x="16478" y="122046"/>
                  </a:cubicBezTo>
                  <a:cubicBezTo>
                    <a:pt x="36655" y="123143"/>
                    <a:pt x="31611" y="109623"/>
                    <a:pt x="35310" y="109623"/>
                  </a:cubicBezTo>
                  <a:cubicBezTo>
                    <a:pt x="39009" y="109623"/>
                    <a:pt x="40354" y="101949"/>
                    <a:pt x="44389" y="96102"/>
                  </a:cubicBezTo>
                  <a:cubicBezTo>
                    <a:pt x="48425" y="90256"/>
                    <a:pt x="66584" y="95006"/>
                    <a:pt x="77009" y="104872"/>
                  </a:cubicBezTo>
                  <a:cubicBezTo>
                    <a:pt x="87769" y="114738"/>
                    <a:pt x="100212" y="143240"/>
                    <a:pt x="111309" y="140682"/>
                  </a:cubicBezTo>
                  <a:cubicBezTo>
                    <a:pt x="122407" y="138124"/>
                    <a:pt x="133840" y="148356"/>
                    <a:pt x="143929" y="147625"/>
                  </a:cubicBezTo>
                  <a:cubicBezTo>
                    <a:pt x="154353" y="146894"/>
                    <a:pt x="145274" y="137759"/>
                    <a:pt x="141911" y="136297"/>
                  </a:cubicBezTo>
                  <a:close/>
                  <a:moveTo>
                    <a:pt x="168141" y="39829"/>
                  </a:moveTo>
                  <a:cubicBezTo>
                    <a:pt x="168141" y="44580"/>
                    <a:pt x="160743" y="47503"/>
                    <a:pt x="149309" y="52984"/>
                  </a:cubicBezTo>
                  <a:cubicBezTo>
                    <a:pt x="137876" y="58465"/>
                    <a:pt x="116690" y="46772"/>
                    <a:pt x="116017" y="54446"/>
                  </a:cubicBezTo>
                  <a:cubicBezTo>
                    <a:pt x="115681" y="59196"/>
                    <a:pt x="128796" y="67966"/>
                    <a:pt x="141238" y="67966"/>
                  </a:cubicBezTo>
                  <a:cubicBezTo>
                    <a:pt x="153681" y="67966"/>
                    <a:pt x="173521" y="53350"/>
                    <a:pt x="173521" y="48965"/>
                  </a:cubicBezTo>
                  <a:cubicBezTo>
                    <a:pt x="173521" y="44580"/>
                    <a:pt x="181256" y="36906"/>
                    <a:pt x="178229" y="32887"/>
                  </a:cubicBezTo>
                  <a:cubicBezTo>
                    <a:pt x="175203" y="28502"/>
                    <a:pt x="168141" y="35079"/>
                    <a:pt x="168141" y="39829"/>
                  </a:cubicBezTo>
                  <a:close/>
                  <a:moveTo>
                    <a:pt x="183946" y="19367"/>
                  </a:moveTo>
                  <a:cubicBezTo>
                    <a:pt x="176548" y="13885"/>
                    <a:pt x="170159" y="10231"/>
                    <a:pt x="179238" y="20463"/>
                  </a:cubicBezTo>
                  <a:cubicBezTo>
                    <a:pt x="188318" y="30694"/>
                    <a:pt x="183610" y="39464"/>
                    <a:pt x="188991" y="37637"/>
                  </a:cubicBezTo>
                  <a:cubicBezTo>
                    <a:pt x="197734" y="35079"/>
                    <a:pt x="191344" y="24848"/>
                    <a:pt x="183946" y="1936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27" name="Freeform: Shape 226">
              <a:extLst>
                <a:ext uri="{FF2B5EF4-FFF2-40B4-BE49-F238E27FC236}">
                  <a16:creationId xmlns:a16="http://schemas.microsoft.com/office/drawing/2014/main" id="{CAA9E921-139F-410D-A597-36B78E028193}"/>
                </a:ext>
              </a:extLst>
            </p:cNvPr>
            <p:cNvSpPr/>
            <p:nvPr/>
          </p:nvSpPr>
          <p:spPr>
            <a:xfrm>
              <a:off x="10081819" y="2327570"/>
              <a:ext cx="30265" cy="65774"/>
            </a:xfrm>
            <a:custGeom>
              <a:avLst/>
              <a:gdLst>
                <a:gd name="connsiteX0" fmla="*/ 971 w 30265"/>
                <a:gd name="connsiteY0" fmla="*/ 52257 h 65773"/>
                <a:gd name="connsiteX1" fmla="*/ 4333 w 30265"/>
                <a:gd name="connsiteY1" fmla="*/ 54084 h 65773"/>
                <a:gd name="connsiteX2" fmla="*/ 18457 w 30265"/>
                <a:gd name="connsiteY2" fmla="*/ 68335 h 65773"/>
                <a:gd name="connsiteX3" fmla="*/ 32244 w 30265"/>
                <a:gd name="connsiteY3" fmla="*/ 42756 h 65773"/>
                <a:gd name="connsiteX4" fmla="*/ 7023 w 30265"/>
                <a:gd name="connsiteY4" fmla="*/ 4 h 65773"/>
                <a:gd name="connsiteX5" fmla="*/ 1643 w 30265"/>
                <a:gd name="connsiteY5" fmla="*/ 17178 h 65773"/>
                <a:gd name="connsiteX6" fmla="*/ 634 w 30265"/>
                <a:gd name="connsiteY6" fmla="*/ 41660 h 65773"/>
                <a:gd name="connsiteX7" fmla="*/ 971 w 30265"/>
                <a:gd name="connsiteY7" fmla="*/ 52257 h 6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65" h="65773">
                  <a:moveTo>
                    <a:pt x="971" y="52257"/>
                  </a:moveTo>
                  <a:cubicBezTo>
                    <a:pt x="2315" y="52622"/>
                    <a:pt x="3324" y="53353"/>
                    <a:pt x="4333" y="54084"/>
                  </a:cubicBezTo>
                  <a:cubicBezTo>
                    <a:pt x="10050" y="58104"/>
                    <a:pt x="14422" y="63219"/>
                    <a:pt x="18457" y="68335"/>
                  </a:cubicBezTo>
                  <a:cubicBezTo>
                    <a:pt x="25519" y="63950"/>
                    <a:pt x="31908" y="52988"/>
                    <a:pt x="32244" y="42756"/>
                  </a:cubicBezTo>
                  <a:cubicBezTo>
                    <a:pt x="32581" y="27775"/>
                    <a:pt x="10386" y="-362"/>
                    <a:pt x="7023" y="4"/>
                  </a:cubicBezTo>
                  <a:cubicBezTo>
                    <a:pt x="2988" y="369"/>
                    <a:pt x="3661" y="10235"/>
                    <a:pt x="1643" y="17178"/>
                  </a:cubicBezTo>
                  <a:cubicBezTo>
                    <a:pt x="-711" y="24121"/>
                    <a:pt x="-38" y="31063"/>
                    <a:pt x="634" y="41660"/>
                  </a:cubicBezTo>
                  <a:cubicBezTo>
                    <a:pt x="634" y="45680"/>
                    <a:pt x="634" y="48968"/>
                    <a:pt x="971" y="5225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28" name="Freeform: Shape 227">
              <a:extLst>
                <a:ext uri="{FF2B5EF4-FFF2-40B4-BE49-F238E27FC236}">
                  <a16:creationId xmlns:a16="http://schemas.microsoft.com/office/drawing/2014/main" id="{B856B846-E348-4E6F-8252-8ED43CE22722}"/>
                </a:ext>
              </a:extLst>
            </p:cNvPr>
            <p:cNvSpPr/>
            <p:nvPr/>
          </p:nvSpPr>
          <p:spPr>
            <a:xfrm>
              <a:off x="9507411" y="2724175"/>
              <a:ext cx="107610" cy="259440"/>
            </a:xfrm>
            <a:custGeom>
              <a:avLst/>
              <a:gdLst>
                <a:gd name="connsiteX0" fmla="*/ 101893 w 107610"/>
                <a:gd name="connsiteY0" fmla="*/ 33485 h 259440"/>
                <a:gd name="connsiteX1" fmla="*/ 90796 w 107610"/>
                <a:gd name="connsiteY1" fmla="*/ 3156 h 259440"/>
                <a:gd name="connsiteX2" fmla="*/ 85415 w 107610"/>
                <a:gd name="connsiteY2" fmla="*/ 8637 h 259440"/>
                <a:gd name="connsiteX3" fmla="*/ 83062 w 107610"/>
                <a:gd name="connsiteY3" fmla="*/ 21792 h 259440"/>
                <a:gd name="connsiteX4" fmla="*/ 73982 w 107610"/>
                <a:gd name="connsiteY4" fmla="*/ 29831 h 259440"/>
                <a:gd name="connsiteX5" fmla="*/ 66248 w 107610"/>
                <a:gd name="connsiteY5" fmla="*/ 37870 h 259440"/>
                <a:gd name="connsiteX6" fmla="*/ 65911 w 107610"/>
                <a:gd name="connsiteY6" fmla="*/ 47736 h 259440"/>
                <a:gd name="connsiteX7" fmla="*/ 54478 w 107610"/>
                <a:gd name="connsiteY7" fmla="*/ 59064 h 259440"/>
                <a:gd name="connsiteX8" fmla="*/ 32956 w 107610"/>
                <a:gd name="connsiteY8" fmla="*/ 72218 h 259440"/>
                <a:gd name="connsiteX9" fmla="*/ 13115 w 107610"/>
                <a:gd name="connsiteY9" fmla="*/ 76603 h 259440"/>
                <a:gd name="connsiteX10" fmla="*/ 6726 w 107610"/>
                <a:gd name="connsiteY10" fmla="*/ 101086 h 259440"/>
                <a:gd name="connsiteX11" fmla="*/ 8407 w 107610"/>
                <a:gd name="connsiteY11" fmla="*/ 133972 h 259440"/>
                <a:gd name="connsiteX12" fmla="*/ 4708 w 107610"/>
                <a:gd name="connsiteY12" fmla="*/ 171244 h 259440"/>
                <a:gd name="connsiteX13" fmla="*/ 0 w 107610"/>
                <a:gd name="connsiteY13" fmla="*/ 179648 h 259440"/>
                <a:gd name="connsiteX14" fmla="*/ 1681 w 107610"/>
                <a:gd name="connsiteY14" fmla="*/ 226055 h 259440"/>
                <a:gd name="connsiteX15" fmla="*/ 2354 w 107610"/>
                <a:gd name="connsiteY15" fmla="*/ 230075 h 259440"/>
                <a:gd name="connsiteX16" fmla="*/ 2690 w 107610"/>
                <a:gd name="connsiteY16" fmla="*/ 231171 h 259440"/>
                <a:gd name="connsiteX17" fmla="*/ 11097 w 107610"/>
                <a:gd name="connsiteY17" fmla="*/ 252365 h 259440"/>
                <a:gd name="connsiteX18" fmla="*/ 36655 w 107610"/>
                <a:gd name="connsiteY18" fmla="*/ 258211 h 259440"/>
                <a:gd name="connsiteX19" fmla="*/ 37327 w 107610"/>
                <a:gd name="connsiteY19" fmla="*/ 257480 h 259440"/>
                <a:gd name="connsiteX20" fmla="*/ 56159 w 107610"/>
                <a:gd name="connsiteY20" fmla="*/ 227517 h 259440"/>
                <a:gd name="connsiteX21" fmla="*/ 64902 w 107610"/>
                <a:gd name="connsiteY21" fmla="*/ 212901 h 259440"/>
                <a:gd name="connsiteX22" fmla="*/ 67593 w 107610"/>
                <a:gd name="connsiteY22" fmla="*/ 202669 h 259440"/>
                <a:gd name="connsiteX23" fmla="*/ 67593 w 107610"/>
                <a:gd name="connsiteY23" fmla="*/ 192438 h 259440"/>
                <a:gd name="connsiteX24" fmla="*/ 67593 w 107610"/>
                <a:gd name="connsiteY24" fmla="*/ 191707 h 259440"/>
                <a:gd name="connsiteX25" fmla="*/ 76336 w 107610"/>
                <a:gd name="connsiteY25" fmla="*/ 160647 h 259440"/>
                <a:gd name="connsiteX26" fmla="*/ 81716 w 107610"/>
                <a:gd name="connsiteY26" fmla="*/ 151512 h 259440"/>
                <a:gd name="connsiteX27" fmla="*/ 92478 w 107610"/>
                <a:gd name="connsiteY27" fmla="*/ 102913 h 259440"/>
                <a:gd name="connsiteX28" fmla="*/ 95168 w 107610"/>
                <a:gd name="connsiteY28" fmla="*/ 82450 h 259440"/>
                <a:gd name="connsiteX29" fmla="*/ 99203 w 107610"/>
                <a:gd name="connsiteY29" fmla="*/ 71122 h 259440"/>
                <a:gd name="connsiteX30" fmla="*/ 108283 w 107610"/>
                <a:gd name="connsiteY30" fmla="*/ 68930 h 259440"/>
                <a:gd name="connsiteX31" fmla="*/ 101893 w 107610"/>
                <a:gd name="connsiteY31" fmla="*/ 33485 h 25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610" h="259440">
                  <a:moveTo>
                    <a:pt x="101893" y="33485"/>
                  </a:moveTo>
                  <a:cubicBezTo>
                    <a:pt x="101557" y="21061"/>
                    <a:pt x="92141" y="9002"/>
                    <a:pt x="90796" y="3156"/>
                  </a:cubicBezTo>
                  <a:cubicBezTo>
                    <a:pt x="88778" y="-5614"/>
                    <a:pt x="87097" y="6445"/>
                    <a:pt x="85415" y="8637"/>
                  </a:cubicBezTo>
                  <a:cubicBezTo>
                    <a:pt x="83398" y="10830"/>
                    <a:pt x="82725" y="17407"/>
                    <a:pt x="83062" y="21792"/>
                  </a:cubicBezTo>
                  <a:cubicBezTo>
                    <a:pt x="83398" y="26177"/>
                    <a:pt x="77681" y="30562"/>
                    <a:pt x="73982" y="29831"/>
                  </a:cubicBezTo>
                  <a:cubicBezTo>
                    <a:pt x="70283" y="29466"/>
                    <a:pt x="64230" y="32023"/>
                    <a:pt x="66248" y="37870"/>
                  </a:cubicBezTo>
                  <a:cubicBezTo>
                    <a:pt x="67929" y="43716"/>
                    <a:pt x="63557" y="42620"/>
                    <a:pt x="65911" y="47736"/>
                  </a:cubicBezTo>
                  <a:cubicBezTo>
                    <a:pt x="68265" y="52486"/>
                    <a:pt x="60867" y="58698"/>
                    <a:pt x="54478" y="59064"/>
                  </a:cubicBezTo>
                  <a:cubicBezTo>
                    <a:pt x="48088" y="59429"/>
                    <a:pt x="39681" y="73315"/>
                    <a:pt x="32956" y="72218"/>
                  </a:cubicBezTo>
                  <a:cubicBezTo>
                    <a:pt x="25894" y="71122"/>
                    <a:pt x="19168" y="77699"/>
                    <a:pt x="13115" y="76603"/>
                  </a:cubicBezTo>
                  <a:cubicBezTo>
                    <a:pt x="7062" y="75507"/>
                    <a:pt x="11433" y="91219"/>
                    <a:pt x="6726" y="101086"/>
                  </a:cubicBezTo>
                  <a:cubicBezTo>
                    <a:pt x="2018" y="110952"/>
                    <a:pt x="4372" y="122279"/>
                    <a:pt x="8407" y="133972"/>
                  </a:cubicBezTo>
                  <a:cubicBezTo>
                    <a:pt x="12442" y="146031"/>
                    <a:pt x="15805" y="155532"/>
                    <a:pt x="4708" y="171244"/>
                  </a:cubicBezTo>
                  <a:cubicBezTo>
                    <a:pt x="2690" y="173802"/>
                    <a:pt x="1345" y="176725"/>
                    <a:pt x="0" y="179648"/>
                  </a:cubicBezTo>
                  <a:cubicBezTo>
                    <a:pt x="2354" y="195361"/>
                    <a:pt x="-673" y="211073"/>
                    <a:pt x="1681" y="226055"/>
                  </a:cubicBezTo>
                  <a:cubicBezTo>
                    <a:pt x="2018" y="227152"/>
                    <a:pt x="2018" y="228613"/>
                    <a:pt x="2354" y="230075"/>
                  </a:cubicBezTo>
                  <a:cubicBezTo>
                    <a:pt x="2354" y="230440"/>
                    <a:pt x="2354" y="230806"/>
                    <a:pt x="2690" y="231171"/>
                  </a:cubicBezTo>
                  <a:cubicBezTo>
                    <a:pt x="4372" y="238479"/>
                    <a:pt x="7734" y="245422"/>
                    <a:pt x="11097" y="252365"/>
                  </a:cubicBezTo>
                  <a:cubicBezTo>
                    <a:pt x="18159" y="258942"/>
                    <a:pt x="31947" y="263692"/>
                    <a:pt x="36655" y="258211"/>
                  </a:cubicBezTo>
                  <a:cubicBezTo>
                    <a:pt x="36991" y="257846"/>
                    <a:pt x="36991" y="257846"/>
                    <a:pt x="37327" y="257480"/>
                  </a:cubicBezTo>
                  <a:cubicBezTo>
                    <a:pt x="44725" y="248345"/>
                    <a:pt x="50778" y="237018"/>
                    <a:pt x="56159" y="227517"/>
                  </a:cubicBezTo>
                  <a:cubicBezTo>
                    <a:pt x="59186" y="222767"/>
                    <a:pt x="61876" y="217651"/>
                    <a:pt x="64902" y="212901"/>
                  </a:cubicBezTo>
                  <a:cubicBezTo>
                    <a:pt x="65911" y="209612"/>
                    <a:pt x="66584" y="206323"/>
                    <a:pt x="67593" y="202669"/>
                  </a:cubicBezTo>
                  <a:cubicBezTo>
                    <a:pt x="66584" y="199381"/>
                    <a:pt x="66920" y="195727"/>
                    <a:pt x="67593" y="192438"/>
                  </a:cubicBezTo>
                  <a:cubicBezTo>
                    <a:pt x="67593" y="192072"/>
                    <a:pt x="67593" y="192072"/>
                    <a:pt x="67593" y="191707"/>
                  </a:cubicBezTo>
                  <a:cubicBezTo>
                    <a:pt x="66248" y="179648"/>
                    <a:pt x="69610" y="170148"/>
                    <a:pt x="76336" y="160647"/>
                  </a:cubicBezTo>
                  <a:cubicBezTo>
                    <a:pt x="78354" y="157724"/>
                    <a:pt x="80035" y="154435"/>
                    <a:pt x="81716" y="151512"/>
                  </a:cubicBezTo>
                  <a:cubicBezTo>
                    <a:pt x="87769" y="129587"/>
                    <a:pt x="93150" y="108394"/>
                    <a:pt x="92478" y="102913"/>
                  </a:cubicBezTo>
                  <a:cubicBezTo>
                    <a:pt x="91469" y="95239"/>
                    <a:pt x="97858" y="90489"/>
                    <a:pt x="95168" y="82450"/>
                  </a:cubicBezTo>
                  <a:cubicBezTo>
                    <a:pt x="92478" y="74411"/>
                    <a:pt x="96177" y="64545"/>
                    <a:pt x="99203" y="71122"/>
                  </a:cubicBezTo>
                  <a:cubicBezTo>
                    <a:pt x="102566" y="77699"/>
                    <a:pt x="106938" y="77699"/>
                    <a:pt x="108283" y="68930"/>
                  </a:cubicBezTo>
                  <a:cubicBezTo>
                    <a:pt x="109292" y="59429"/>
                    <a:pt x="102230" y="45909"/>
                    <a:pt x="101893" y="3348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29" name="Freeform: Shape 228">
              <a:extLst>
                <a:ext uri="{FF2B5EF4-FFF2-40B4-BE49-F238E27FC236}">
                  <a16:creationId xmlns:a16="http://schemas.microsoft.com/office/drawing/2014/main" id="{B9647D19-7416-4F26-9FDE-A4CA662B519C}"/>
                </a:ext>
              </a:extLst>
            </p:cNvPr>
            <p:cNvSpPr/>
            <p:nvPr/>
          </p:nvSpPr>
          <p:spPr>
            <a:xfrm>
              <a:off x="9495978" y="2149254"/>
              <a:ext cx="164778" cy="116931"/>
            </a:xfrm>
            <a:custGeom>
              <a:avLst/>
              <a:gdLst>
                <a:gd name="connsiteX0" fmla="*/ 131823 w 164778"/>
                <a:gd name="connsiteY0" fmla="*/ 4750 h 116930"/>
                <a:gd name="connsiteX1" fmla="*/ 100885 w 164778"/>
                <a:gd name="connsiteY1" fmla="*/ 6943 h 116930"/>
                <a:gd name="connsiteX2" fmla="*/ 76672 w 164778"/>
                <a:gd name="connsiteY2" fmla="*/ 31425 h 116930"/>
                <a:gd name="connsiteX3" fmla="*/ 65911 w 164778"/>
                <a:gd name="connsiteY3" fmla="*/ 36175 h 116930"/>
                <a:gd name="connsiteX4" fmla="*/ 44053 w 164778"/>
                <a:gd name="connsiteY4" fmla="*/ 32156 h 116930"/>
                <a:gd name="connsiteX5" fmla="*/ 24885 w 164778"/>
                <a:gd name="connsiteY5" fmla="*/ 29964 h 116930"/>
                <a:gd name="connsiteX6" fmla="*/ 13451 w 164778"/>
                <a:gd name="connsiteY6" fmla="*/ 27771 h 116930"/>
                <a:gd name="connsiteX7" fmla="*/ 6726 w 164778"/>
                <a:gd name="connsiteY7" fmla="*/ 34714 h 116930"/>
                <a:gd name="connsiteX8" fmla="*/ 7062 w 164778"/>
                <a:gd name="connsiteY8" fmla="*/ 44580 h 116930"/>
                <a:gd name="connsiteX9" fmla="*/ 0 w 164778"/>
                <a:gd name="connsiteY9" fmla="*/ 49330 h 116930"/>
                <a:gd name="connsiteX10" fmla="*/ 1345 w 164778"/>
                <a:gd name="connsiteY10" fmla="*/ 60658 h 116930"/>
                <a:gd name="connsiteX11" fmla="*/ 6053 w 164778"/>
                <a:gd name="connsiteY11" fmla="*/ 89891 h 116930"/>
                <a:gd name="connsiteX12" fmla="*/ 11434 w 164778"/>
                <a:gd name="connsiteY12" fmla="*/ 116565 h 116930"/>
                <a:gd name="connsiteX13" fmla="*/ 39681 w 164778"/>
                <a:gd name="connsiteY13" fmla="*/ 112911 h 116930"/>
                <a:gd name="connsiteX14" fmla="*/ 59858 w 164778"/>
                <a:gd name="connsiteY14" fmla="*/ 105603 h 116930"/>
                <a:gd name="connsiteX15" fmla="*/ 77009 w 164778"/>
                <a:gd name="connsiteY15" fmla="*/ 95737 h 116930"/>
                <a:gd name="connsiteX16" fmla="*/ 92478 w 164778"/>
                <a:gd name="connsiteY16" fmla="*/ 92814 h 116930"/>
                <a:gd name="connsiteX17" fmla="*/ 104584 w 164778"/>
                <a:gd name="connsiteY17" fmla="*/ 82948 h 116930"/>
                <a:gd name="connsiteX18" fmla="*/ 109628 w 164778"/>
                <a:gd name="connsiteY18" fmla="*/ 79659 h 116930"/>
                <a:gd name="connsiteX19" fmla="*/ 109964 w 164778"/>
                <a:gd name="connsiteY19" fmla="*/ 77101 h 116930"/>
                <a:gd name="connsiteX20" fmla="*/ 117699 w 164778"/>
                <a:gd name="connsiteY20" fmla="*/ 66504 h 116930"/>
                <a:gd name="connsiteX21" fmla="*/ 126778 w 164778"/>
                <a:gd name="connsiteY21" fmla="*/ 63216 h 116930"/>
                <a:gd name="connsiteX22" fmla="*/ 136531 w 164778"/>
                <a:gd name="connsiteY22" fmla="*/ 62485 h 116930"/>
                <a:gd name="connsiteX23" fmla="*/ 145946 w 164778"/>
                <a:gd name="connsiteY23" fmla="*/ 65774 h 116930"/>
                <a:gd name="connsiteX24" fmla="*/ 152336 w 164778"/>
                <a:gd name="connsiteY24" fmla="*/ 52253 h 116930"/>
                <a:gd name="connsiteX25" fmla="*/ 165787 w 164778"/>
                <a:gd name="connsiteY25" fmla="*/ 46407 h 116930"/>
                <a:gd name="connsiteX26" fmla="*/ 146619 w 164778"/>
                <a:gd name="connsiteY26" fmla="*/ 0 h 116930"/>
                <a:gd name="connsiteX27" fmla="*/ 131823 w 164778"/>
                <a:gd name="connsiteY27" fmla="*/ 4750 h 11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4778" h="116930">
                  <a:moveTo>
                    <a:pt x="131823" y="4750"/>
                  </a:moveTo>
                  <a:cubicBezTo>
                    <a:pt x="123752" y="6943"/>
                    <a:pt x="103575" y="5116"/>
                    <a:pt x="100885" y="6943"/>
                  </a:cubicBezTo>
                  <a:cubicBezTo>
                    <a:pt x="98194" y="8404"/>
                    <a:pt x="79363" y="24117"/>
                    <a:pt x="76672" y="31425"/>
                  </a:cubicBezTo>
                  <a:cubicBezTo>
                    <a:pt x="73982" y="38733"/>
                    <a:pt x="69947" y="39830"/>
                    <a:pt x="65911" y="36175"/>
                  </a:cubicBezTo>
                  <a:cubicBezTo>
                    <a:pt x="61876" y="32521"/>
                    <a:pt x="45398" y="33618"/>
                    <a:pt x="44053" y="32156"/>
                  </a:cubicBezTo>
                  <a:cubicBezTo>
                    <a:pt x="42708" y="30694"/>
                    <a:pt x="30602" y="28867"/>
                    <a:pt x="24885" y="29964"/>
                  </a:cubicBezTo>
                  <a:cubicBezTo>
                    <a:pt x="19168" y="31060"/>
                    <a:pt x="15805" y="26675"/>
                    <a:pt x="13451" y="27771"/>
                  </a:cubicBezTo>
                  <a:cubicBezTo>
                    <a:pt x="10761" y="28867"/>
                    <a:pt x="8071" y="32521"/>
                    <a:pt x="6726" y="34714"/>
                  </a:cubicBezTo>
                  <a:cubicBezTo>
                    <a:pt x="5381" y="36906"/>
                    <a:pt x="8071" y="42387"/>
                    <a:pt x="7062" y="44580"/>
                  </a:cubicBezTo>
                  <a:cubicBezTo>
                    <a:pt x="6726" y="44945"/>
                    <a:pt x="4035" y="46772"/>
                    <a:pt x="0" y="49330"/>
                  </a:cubicBezTo>
                  <a:cubicBezTo>
                    <a:pt x="1345" y="53350"/>
                    <a:pt x="2354" y="57735"/>
                    <a:pt x="1345" y="60658"/>
                  </a:cubicBezTo>
                  <a:cubicBezTo>
                    <a:pt x="-336" y="66870"/>
                    <a:pt x="1009" y="81486"/>
                    <a:pt x="6053" y="89891"/>
                  </a:cubicBezTo>
                  <a:cubicBezTo>
                    <a:pt x="10761" y="98295"/>
                    <a:pt x="9080" y="113642"/>
                    <a:pt x="11434" y="116565"/>
                  </a:cubicBezTo>
                  <a:cubicBezTo>
                    <a:pt x="13788" y="119489"/>
                    <a:pt x="31611" y="119123"/>
                    <a:pt x="39681" y="112911"/>
                  </a:cubicBezTo>
                  <a:cubicBezTo>
                    <a:pt x="47752" y="106699"/>
                    <a:pt x="53469" y="105603"/>
                    <a:pt x="59858" y="105603"/>
                  </a:cubicBezTo>
                  <a:cubicBezTo>
                    <a:pt x="66248" y="105603"/>
                    <a:pt x="74991" y="99026"/>
                    <a:pt x="77009" y="95737"/>
                  </a:cubicBezTo>
                  <a:cubicBezTo>
                    <a:pt x="79026" y="92448"/>
                    <a:pt x="88442" y="92083"/>
                    <a:pt x="92478" y="92814"/>
                  </a:cubicBezTo>
                  <a:cubicBezTo>
                    <a:pt x="96513" y="93179"/>
                    <a:pt x="100212" y="88064"/>
                    <a:pt x="104584" y="82948"/>
                  </a:cubicBezTo>
                  <a:cubicBezTo>
                    <a:pt x="105593" y="81486"/>
                    <a:pt x="107274" y="80390"/>
                    <a:pt x="109628" y="79659"/>
                  </a:cubicBezTo>
                  <a:cubicBezTo>
                    <a:pt x="109628" y="78928"/>
                    <a:pt x="109964" y="77832"/>
                    <a:pt x="109964" y="77101"/>
                  </a:cubicBezTo>
                  <a:cubicBezTo>
                    <a:pt x="110973" y="73082"/>
                    <a:pt x="114000" y="68331"/>
                    <a:pt x="117699" y="66504"/>
                  </a:cubicBezTo>
                  <a:cubicBezTo>
                    <a:pt x="120725" y="65043"/>
                    <a:pt x="123752" y="63581"/>
                    <a:pt x="126778" y="63216"/>
                  </a:cubicBezTo>
                  <a:cubicBezTo>
                    <a:pt x="130141" y="62850"/>
                    <a:pt x="133168" y="62485"/>
                    <a:pt x="136531" y="62485"/>
                  </a:cubicBezTo>
                  <a:cubicBezTo>
                    <a:pt x="140230" y="62485"/>
                    <a:pt x="143256" y="63581"/>
                    <a:pt x="145946" y="65774"/>
                  </a:cubicBezTo>
                  <a:cubicBezTo>
                    <a:pt x="150654" y="61023"/>
                    <a:pt x="149982" y="55907"/>
                    <a:pt x="152336" y="52253"/>
                  </a:cubicBezTo>
                  <a:cubicBezTo>
                    <a:pt x="155362" y="48234"/>
                    <a:pt x="159397" y="49330"/>
                    <a:pt x="165787" y="46407"/>
                  </a:cubicBezTo>
                  <a:cubicBezTo>
                    <a:pt x="158725" y="29233"/>
                    <a:pt x="150654" y="9866"/>
                    <a:pt x="146619" y="0"/>
                  </a:cubicBezTo>
                  <a:cubicBezTo>
                    <a:pt x="139893" y="2192"/>
                    <a:pt x="134177" y="4385"/>
                    <a:pt x="131823" y="475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30" name="Freeform: Shape 229">
              <a:extLst>
                <a:ext uri="{FF2B5EF4-FFF2-40B4-BE49-F238E27FC236}">
                  <a16:creationId xmlns:a16="http://schemas.microsoft.com/office/drawing/2014/main" id="{C4BDF99D-62E6-407C-9639-40D2B9BA71BF}"/>
                </a:ext>
              </a:extLst>
            </p:cNvPr>
            <p:cNvSpPr/>
            <p:nvPr/>
          </p:nvSpPr>
          <p:spPr>
            <a:xfrm>
              <a:off x="9899727" y="3487132"/>
              <a:ext cx="30265" cy="21925"/>
            </a:xfrm>
            <a:custGeom>
              <a:avLst/>
              <a:gdLst>
                <a:gd name="connsiteX0" fmla="*/ 10550 w 30265"/>
                <a:gd name="connsiteY0" fmla="*/ 979 h 21924"/>
                <a:gd name="connsiteX1" fmla="*/ 5170 w 30265"/>
                <a:gd name="connsiteY1" fmla="*/ 21442 h 21924"/>
                <a:gd name="connsiteX2" fmla="*/ 17948 w 30265"/>
                <a:gd name="connsiteY2" fmla="*/ 21442 h 21924"/>
                <a:gd name="connsiteX3" fmla="*/ 31400 w 30265"/>
                <a:gd name="connsiteY3" fmla="*/ 14134 h 21924"/>
                <a:gd name="connsiteX4" fmla="*/ 10550 w 30265"/>
                <a:gd name="connsiteY4" fmla="*/ 979 h 2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65" h="21924">
                  <a:moveTo>
                    <a:pt x="10550" y="979"/>
                  </a:moveTo>
                  <a:cubicBezTo>
                    <a:pt x="8533" y="-4502"/>
                    <a:pt x="-8281" y="14499"/>
                    <a:pt x="5170" y="21442"/>
                  </a:cubicBezTo>
                  <a:cubicBezTo>
                    <a:pt x="11223" y="24731"/>
                    <a:pt x="13913" y="17423"/>
                    <a:pt x="17948" y="21442"/>
                  </a:cubicBezTo>
                  <a:cubicBezTo>
                    <a:pt x="21984" y="25462"/>
                    <a:pt x="30055" y="24000"/>
                    <a:pt x="31400" y="14134"/>
                  </a:cubicBezTo>
                  <a:cubicBezTo>
                    <a:pt x="32745" y="4999"/>
                    <a:pt x="12568" y="6826"/>
                    <a:pt x="10550" y="97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31" name="Freeform: Shape 230">
              <a:extLst>
                <a:ext uri="{FF2B5EF4-FFF2-40B4-BE49-F238E27FC236}">
                  <a16:creationId xmlns:a16="http://schemas.microsoft.com/office/drawing/2014/main" id="{687E1193-23F3-4AE8-9BD2-C58486E25D37}"/>
                </a:ext>
              </a:extLst>
            </p:cNvPr>
            <p:cNvSpPr/>
            <p:nvPr/>
          </p:nvSpPr>
          <p:spPr>
            <a:xfrm>
              <a:off x="11239886" y="2610425"/>
              <a:ext cx="121061" cy="98660"/>
            </a:xfrm>
            <a:custGeom>
              <a:avLst/>
              <a:gdLst>
                <a:gd name="connsiteX0" fmla="*/ 49 w 121061"/>
                <a:gd name="connsiteY0" fmla="*/ 706 h 98660"/>
                <a:gd name="connsiteX1" fmla="*/ 19553 w 121061"/>
                <a:gd name="connsiteY1" fmla="*/ 27381 h 98660"/>
                <a:gd name="connsiteX2" fmla="*/ 49 w 121061"/>
                <a:gd name="connsiteY2" fmla="*/ 706 h 98660"/>
                <a:gd name="connsiteX3" fmla="*/ 29642 w 121061"/>
                <a:gd name="connsiteY3" fmla="*/ 23361 h 98660"/>
                <a:gd name="connsiteX4" fmla="*/ 42757 w 121061"/>
                <a:gd name="connsiteY4" fmla="*/ 35785 h 98660"/>
                <a:gd name="connsiteX5" fmla="*/ 29642 w 121061"/>
                <a:gd name="connsiteY5" fmla="*/ 23361 h 98660"/>
                <a:gd name="connsiteX6" fmla="*/ 81429 w 121061"/>
                <a:gd name="connsiteY6" fmla="*/ 55882 h 98660"/>
                <a:gd name="connsiteX7" fmla="*/ 59571 w 121061"/>
                <a:gd name="connsiteY7" fmla="*/ 41997 h 98660"/>
                <a:gd name="connsiteX8" fmla="*/ 81429 w 121061"/>
                <a:gd name="connsiteY8" fmla="*/ 55882 h 98660"/>
                <a:gd name="connsiteX9" fmla="*/ 78739 w 121061"/>
                <a:gd name="connsiteY9" fmla="*/ 73422 h 98660"/>
                <a:gd name="connsiteX10" fmla="*/ 94544 w 121061"/>
                <a:gd name="connsiteY10" fmla="*/ 83653 h 98660"/>
                <a:gd name="connsiteX11" fmla="*/ 78739 w 121061"/>
                <a:gd name="connsiteY11" fmla="*/ 73422 h 98660"/>
                <a:gd name="connsiteX12" fmla="*/ 106987 w 121061"/>
                <a:gd name="connsiteY12" fmla="*/ 90962 h 98660"/>
                <a:gd name="connsiteX13" fmla="*/ 121111 w 121061"/>
                <a:gd name="connsiteY13" fmla="*/ 99001 h 98660"/>
                <a:gd name="connsiteX14" fmla="*/ 106987 w 121061"/>
                <a:gd name="connsiteY14" fmla="*/ 90962 h 98660"/>
                <a:gd name="connsiteX15" fmla="*/ 94880 w 121061"/>
                <a:gd name="connsiteY15" fmla="*/ 55151 h 98660"/>
                <a:gd name="connsiteX16" fmla="*/ 107323 w 121061"/>
                <a:gd name="connsiteY16" fmla="*/ 79999 h 98660"/>
                <a:gd name="connsiteX17" fmla="*/ 94880 w 121061"/>
                <a:gd name="connsiteY17" fmla="*/ 55151 h 9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061" h="98660">
                  <a:moveTo>
                    <a:pt x="49" y="706"/>
                  </a:moveTo>
                  <a:cubicBezTo>
                    <a:pt x="-960" y="5456"/>
                    <a:pt x="13837" y="31400"/>
                    <a:pt x="19553" y="27381"/>
                  </a:cubicBezTo>
                  <a:cubicBezTo>
                    <a:pt x="29642" y="19707"/>
                    <a:pt x="1058" y="-4410"/>
                    <a:pt x="49" y="706"/>
                  </a:cubicBezTo>
                  <a:close/>
                  <a:moveTo>
                    <a:pt x="29642" y="23361"/>
                  </a:moveTo>
                  <a:cubicBezTo>
                    <a:pt x="29306" y="25553"/>
                    <a:pt x="40403" y="37977"/>
                    <a:pt x="42757" y="35785"/>
                  </a:cubicBezTo>
                  <a:cubicBezTo>
                    <a:pt x="45111" y="33958"/>
                    <a:pt x="30315" y="19707"/>
                    <a:pt x="29642" y="23361"/>
                  </a:cubicBezTo>
                  <a:close/>
                  <a:moveTo>
                    <a:pt x="81429" y="55882"/>
                  </a:moveTo>
                  <a:cubicBezTo>
                    <a:pt x="85128" y="52959"/>
                    <a:pt x="59907" y="36881"/>
                    <a:pt x="59571" y="41997"/>
                  </a:cubicBezTo>
                  <a:cubicBezTo>
                    <a:pt x="59235" y="46747"/>
                    <a:pt x="77730" y="58806"/>
                    <a:pt x="81429" y="55882"/>
                  </a:cubicBezTo>
                  <a:close/>
                  <a:moveTo>
                    <a:pt x="78739" y="73422"/>
                  </a:moveTo>
                  <a:cubicBezTo>
                    <a:pt x="80084" y="81461"/>
                    <a:pt x="90509" y="86577"/>
                    <a:pt x="94544" y="83653"/>
                  </a:cubicBezTo>
                  <a:cubicBezTo>
                    <a:pt x="98916" y="80730"/>
                    <a:pt x="77394" y="65018"/>
                    <a:pt x="78739" y="73422"/>
                  </a:cubicBezTo>
                  <a:close/>
                  <a:moveTo>
                    <a:pt x="106987" y="90962"/>
                  </a:moveTo>
                  <a:cubicBezTo>
                    <a:pt x="107659" y="93154"/>
                    <a:pt x="116739" y="102655"/>
                    <a:pt x="121111" y="99001"/>
                  </a:cubicBezTo>
                  <a:cubicBezTo>
                    <a:pt x="125819" y="95712"/>
                    <a:pt x="105978" y="87673"/>
                    <a:pt x="106987" y="90962"/>
                  </a:cubicBezTo>
                  <a:close/>
                  <a:moveTo>
                    <a:pt x="94880" y="55151"/>
                  </a:moveTo>
                  <a:cubicBezTo>
                    <a:pt x="91518" y="63921"/>
                    <a:pt x="105305" y="79634"/>
                    <a:pt x="107323" y="79999"/>
                  </a:cubicBezTo>
                  <a:cubicBezTo>
                    <a:pt x="109677" y="79999"/>
                    <a:pt x="97571" y="48209"/>
                    <a:pt x="94880" y="5515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32" name="Freeform: Shape 231">
              <a:extLst>
                <a:ext uri="{FF2B5EF4-FFF2-40B4-BE49-F238E27FC236}">
                  <a16:creationId xmlns:a16="http://schemas.microsoft.com/office/drawing/2014/main" id="{D39FAF8A-6AD8-4B33-82E4-0C83F5AB9288}"/>
                </a:ext>
              </a:extLst>
            </p:cNvPr>
            <p:cNvSpPr/>
            <p:nvPr/>
          </p:nvSpPr>
          <p:spPr>
            <a:xfrm>
              <a:off x="11239886" y="2610425"/>
              <a:ext cx="121061" cy="98660"/>
            </a:xfrm>
            <a:custGeom>
              <a:avLst/>
              <a:gdLst>
                <a:gd name="connsiteX0" fmla="*/ 49 w 121061"/>
                <a:gd name="connsiteY0" fmla="*/ 706 h 98660"/>
                <a:gd name="connsiteX1" fmla="*/ 19553 w 121061"/>
                <a:gd name="connsiteY1" fmla="*/ 27381 h 98660"/>
                <a:gd name="connsiteX2" fmla="*/ 49 w 121061"/>
                <a:gd name="connsiteY2" fmla="*/ 706 h 98660"/>
                <a:gd name="connsiteX3" fmla="*/ 29642 w 121061"/>
                <a:gd name="connsiteY3" fmla="*/ 23361 h 98660"/>
                <a:gd name="connsiteX4" fmla="*/ 42757 w 121061"/>
                <a:gd name="connsiteY4" fmla="*/ 35785 h 98660"/>
                <a:gd name="connsiteX5" fmla="*/ 29642 w 121061"/>
                <a:gd name="connsiteY5" fmla="*/ 23361 h 98660"/>
                <a:gd name="connsiteX6" fmla="*/ 81429 w 121061"/>
                <a:gd name="connsiteY6" fmla="*/ 55882 h 98660"/>
                <a:gd name="connsiteX7" fmla="*/ 59571 w 121061"/>
                <a:gd name="connsiteY7" fmla="*/ 41997 h 98660"/>
                <a:gd name="connsiteX8" fmla="*/ 81429 w 121061"/>
                <a:gd name="connsiteY8" fmla="*/ 55882 h 98660"/>
                <a:gd name="connsiteX9" fmla="*/ 78739 w 121061"/>
                <a:gd name="connsiteY9" fmla="*/ 73422 h 98660"/>
                <a:gd name="connsiteX10" fmla="*/ 94544 w 121061"/>
                <a:gd name="connsiteY10" fmla="*/ 83653 h 98660"/>
                <a:gd name="connsiteX11" fmla="*/ 78739 w 121061"/>
                <a:gd name="connsiteY11" fmla="*/ 73422 h 98660"/>
                <a:gd name="connsiteX12" fmla="*/ 106987 w 121061"/>
                <a:gd name="connsiteY12" fmla="*/ 90962 h 98660"/>
                <a:gd name="connsiteX13" fmla="*/ 121111 w 121061"/>
                <a:gd name="connsiteY13" fmla="*/ 99001 h 98660"/>
                <a:gd name="connsiteX14" fmla="*/ 106987 w 121061"/>
                <a:gd name="connsiteY14" fmla="*/ 90962 h 98660"/>
                <a:gd name="connsiteX15" fmla="*/ 94880 w 121061"/>
                <a:gd name="connsiteY15" fmla="*/ 55151 h 98660"/>
                <a:gd name="connsiteX16" fmla="*/ 107323 w 121061"/>
                <a:gd name="connsiteY16" fmla="*/ 79999 h 98660"/>
                <a:gd name="connsiteX17" fmla="*/ 94880 w 121061"/>
                <a:gd name="connsiteY17" fmla="*/ 55151 h 9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061" h="98660">
                  <a:moveTo>
                    <a:pt x="49" y="706"/>
                  </a:moveTo>
                  <a:cubicBezTo>
                    <a:pt x="-960" y="5456"/>
                    <a:pt x="13837" y="31400"/>
                    <a:pt x="19553" y="27381"/>
                  </a:cubicBezTo>
                  <a:cubicBezTo>
                    <a:pt x="29642" y="19707"/>
                    <a:pt x="1058" y="-4410"/>
                    <a:pt x="49" y="706"/>
                  </a:cubicBezTo>
                  <a:close/>
                  <a:moveTo>
                    <a:pt x="29642" y="23361"/>
                  </a:moveTo>
                  <a:cubicBezTo>
                    <a:pt x="29306" y="25553"/>
                    <a:pt x="40403" y="37977"/>
                    <a:pt x="42757" y="35785"/>
                  </a:cubicBezTo>
                  <a:cubicBezTo>
                    <a:pt x="45111" y="33958"/>
                    <a:pt x="30315" y="19707"/>
                    <a:pt x="29642" y="23361"/>
                  </a:cubicBezTo>
                  <a:close/>
                  <a:moveTo>
                    <a:pt x="81429" y="55882"/>
                  </a:moveTo>
                  <a:cubicBezTo>
                    <a:pt x="85128" y="52959"/>
                    <a:pt x="59907" y="36881"/>
                    <a:pt x="59571" y="41997"/>
                  </a:cubicBezTo>
                  <a:cubicBezTo>
                    <a:pt x="59235" y="46747"/>
                    <a:pt x="77730" y="58806"/>
                    <a:pt x="81429" y="55882"/>
                  </a:cubicBezTo>
                  <a:close/>
                  <a:moveTo>
                    <a:pt x="78739" y="73422"/>
                  </a:moveTo>
                  <a:cubicBezTo>
                    <a:pt x="80084" y="81461"/>
                    <a:pt x="90509" y="86577"/>
                    <a:pt x="94544" y="83653"/>
                  </a:cubicBezTo>
                  <a:cubicBezTo>
                    <a:pt x="98916" y="80730"/>
                    <a:pt x="77394" y="65018"/>
                    <a:pt x="78739" y="73422"/>
                  </a:cubicBezTo>
                  <a:close/>
                  <a:moveTo>
                    <a:pt x="106987" y="90962"/>
                  </a:moveTo>
                  <a:cubicBezTo>
                    <a:pt x="107659" y="93154"/>
                    <a:pt x="116739" y="102655"/>
                    <a:pt x="121111" y="99001"/>
                  </a:cubicBezTo>
                  <a:cubicBezTo>
                    <a:pt x="125819" y="95712"/>
                    <a:pt x="105978" y="87673"/>
                    <a:pt x="106987" y="90962"/>
                  </a:cubicBezTo>
                  <a:close/>
                  <a:moveTo>
                    <a:pt x="94880" y="55151"/>
                  </a:moveTo>
                  <a:cubicBezTo>
                    <a:pt x="91518" y="63921"/>
                    <a:pt x="105305" y="79634"/>
                    <a:pt x="107323" y="79999"/>
                  </a:cubicBezTo>
                  <a:cubicBezTo>
                    <a:pt x="109677" y="79999"/>
                    <a:pt x="97571" y="48209"/>
                    <a:pt x="94880" y="5515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33" name="Freeform: Shape 232">
              <a:extLst>
                <a:ext uri="{FF2B5EF4-FFF2-40B4-BE49-F238E27FC236}">
                  <a16:creationId xmlns:a16="http://schemas.microsoft.com/office/drawing/2014/main" id="{B165F33F-61FC-4C04-BE4B-FD84EB0F891D}"/>
                </a:ext>
              </a:extLst>
            </p:cNvPr>
            <p:cNvSpPr/>
            <p:nvPr/>
          </p:nvSpPr>
          <p:spPr>
            <a:xfrm>
              <a:off x="10851520" y="2720031"/>
              <a:ext cx="20177" cy="7308"/>
            </a:xfrm>
            <a:custGeom>
              <a:avLst/>
              <a:gdLst>
                <a:gd name="connsiteX0" fmla="*/ 20859 w 20176"/>
                <a:gd name="connsiteY0" fmla="*/ 1819 h 7308"/>
                <a:gd name="connsiteX1" fmla="*/ 682 w 20176"/>
                <a:gd name="connsiteY1" fmla="*/ 7665 h 7308"/>
                <a:gd name="connsiteX2" fmla="*/ 20859 w 20176"/>
                <a:gd name="connsiteY2" fmla="*/ 1819 h 7308"/>
              </a:gdLst>
              <a:ahLst/>
              <a:cxnLst>
                <a:cxn ang="0">
                  <a:pos x="connsiteX0" y="connsiteY0"/>
                </a:cxn>
                <a:cxn ang="0">
                  <a:pos x="connsiteX1" y="connsiteY1"/>
                </a:cxn>
                <a:cxn ang="0">
                  <a:pos x="connsiteX2" y="connsiteY2"/>
                </a:cxn>
              </a:cxnLst>
              <a:rect l="l" t="t" r="r" b="b"/>
              <a:pathLst>
                <a:path w="20176" h="7308">
                  <a:moveTo>
                    <a:pt x="20859" y="1819"/>
                  </a:moveTo>
                  <a:cubicBezTo>
                    <a:pt x="20187" y="-2932"/>
                    <a:pt x="-4362" y="2550"/>
                    <a:pt x="682" y="7665"/>
                  </a:cubicBezTo>
                  <a:cubicBezTo>
                    <a:pt x="4382" y="10588"/>
                    <a:pt x="21532" y="6569"/>
                    <a:pt x="20859" y="181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34" name="Freeform: Shape 233">
              <a:extLst>
                <a:ext uri="{FF2B5EF4-FFF2-40B4-BE49-F238E27FC236}">
                  <a16:creationId xmlns:a16="http://schemas.microsoft.com/office/drawing/2014/main" id="{75F601A3-90E9-4972-A85F-5C069AC926B3}"/>
                </a:ext>
              </a:extLst>
            </p:cNvPr>
            <p:cNvSpPr/>
            <p:nvPr/>
          </p:nvSpPr>
          <p:spPr>
            <a:xfrm>
              <a:off x="10950076" y="3196948"/>
              <a:ext cx="16814" cy="7308"/>
            </a:xfrm>
            <a:custGeom>
              <a:avLst/>
              <a:gdLst>
                <a:gd name="connsiteX0" fmla="*/ 321 w 16814"/>
                <a:gd name="connsiteY0" fmla="*/ 5414 h 7308"/>
                <a:gd name="connsiteX1" fmla="*/ 19153 w 16814"/>
                <a:gd name="connsiteY1" fmla="*/ 2491 h 7308"/>
                <a:gd name="connsiteX2" fmla="*/ 321 w 16814"/>
                <a:gd name="connsiteY2" fmla="*/ 5414 h 7308"/>
              </a:gdLst>
              <a:ahLst/>
              <a:cxnLst>
                <a:cxn ang="0">
                  <a:pos x="connsiteX0" y="connsiteY0"/>
                </a:cxn>
                <a:cxn ang="0">
                  <a:pos x="connsiteX1" y="connsiteY1"/>
                </a:cxn>
                <a:cxn ang="0">
                  <a:pos x="connsiteX2" y="connsiteY2"/>
                </a:cxn>
              </a:cxnLst>
              <a:rect l="l" t="t" r="r" b="b"/>
              <a:pathLst>
                <a:path w="16814" h="7308">
                  <a:moveTo>
                    <a:pt x="321" y="5414"/>
                  </a:moveTo>
                  <a:cubicBezTo>
                    <a:pt x="4020" y="9434"/>
                    <a:pt x="16798" y="8337"/>
                    <a:pt x="19153" y="2491"/>
                  </a:cubicBezTo>
                  <a:cubicBezTo>
                    <a:pt x="21170" y="-2990"/>
                    <a:pt x="-3042" y="1760"/>
                    <a:pt x="321" y="541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35" name="Freeform: Shape 234">
              <a:extLst>
                <a:ext uri="{FF2B5EF4-FFF2-40B4-BE49-F238E27FC236}">
                  <a16:creationId xmlns:a16="http://schemas.microsoft.com/office/drawing/2014/main" id="{E023D78C-3A37-4A0E-9B5E-1DEC966F9A3A}"/>
                </a:ext>
              </a:extLst>
            </p:cNvPr>
            <p:cNvSpPr/>
            <p:nvPr/>
          </p:nvSpPr>
          <p:spPr>
            <a:xfrm>
              <a:off x="10583773" y="2713977"/>
              <a:ext cx="632210" cy="555421"/>
            </a:xfrm>
            <a:custGeom>
              <a:avLst/>
              <a:gdLst>
                <a:gd name="connsiteX0" fmla="*/ 631614 w 632209"/>
                <a:gd name="connsiteY0" fmla="*/ 312258 h 555421"/>
                <a:gd name="connsiteX1" fmla="*/ 629932 w 632209"/>
                <a:gd name="connsiteY1" fmla="*/ 293988 h 555421"/>
                <a:gd name="connsiteX2" fmla="*/ 622870 w 632209"/>
                <a:gd name="connsiteY2" fmla="*/ 277910 h 555421"/>
                <a:gd name="connsiteX3" fmla="*/ 616817 w 632209"/>
                <a:gd name="connsiteY3" fmla="*/ 264024 h 555421"/>
                <a:gd name="connsiteX4" fmla="*/ 604711 w 632209"/>
                <a:gd name="connsiteY4" fmla="*/ 250139 h 555421"/>
                <a:gd name="connsiteX5" fmla="*/ 596977 w 632209"/>
                <a:gd name="connsiteY5" fmla="*/ 241734 h 555421"/>
                <a:gd name="connsiteX6" fmla="*/ 591596 w 632209"/>
                <a:gd name="connsiteY6" fmla="*/ 222733 h 555421"/>
                <a:gd name="connsiteX7" fmla="*/ 585207 w 632209"/>
                <a:gd name="connsiteY7" fmla="*/ 216521 h 555421"/>
                <a:gd name="connsiteX8" fmla="*/ 576127 w 632209"/>
                <a:gd name="connsiteY8" fmla="*/ 217252 h 555421"/>
                <a:gd name="connsiteX9" fmla="*/ 572428 w 632209"/>
                <a:gd name="connsiteY9" fmla="*/ 204828 h 555421"/>
                <a:gd name="connsiteX10" fmla="*/ 566711 w 632209"/>
                <a:gd name="connsiteY10" fmla="*/ 191308 h 555421"/>
                <a:gd name="connsiteX11" fmla="*/ 561667 w 632209"/>
                <a:gd name="connsiteY11" fmla="*/ 177788 h 555421"/>
                <a:gd name="connsiteX12" fmla="*/ 525685 w 632209"/>
                <a:gd name="connsiteY12" fmla="*/ 152940 h 555421"/>
                <a:gd name="connsiteX13" fmla="*/ 521986 w 632209"/>
                <a:gd name="connsiteY13" fmla="*/ 140516 h 555421"/>
                <a:gd name="connsiteX14" fmla="*/ 518287 w 632209"/>
                <a:gd name="connsiteY14" fmla="*/ 118226 h 555421"/>
                <a:gd name="connsiteX15" fmla="*/ 508871 w 632209"/>
                <a:gd name="connsiteY15" fmla="*/ 99225 h 555421"/>
                <a:gd name="connsiteX16" fmla="*/ 506853 w 632209"/>
                <a:gd name="connsiteY16" fmla="*/ 76935 h 555421"/>
                <a:gd name="connsiteX17" fmla="*/ 496428 w 632209"/>
                <a:gd name="connsiteY17" fmla="*/ 62318 h 555421"/>
                <a:gd name="connsiteX18" fmla="*/ 484322 w 632209"/>
                <a:gd name="connsiteY18" fmla="*/ 62684 h 555421"/>
                <a:gd name="connsiteX19" fmla="*/ 479614 w 632209"/>
                <a:gd name="connsiteY19" fmla="*/ 44414 h 555421"/>
                <a:gd name="connsiteX20" fmla="*/ 479614 w 632209"/>
                <a:gd name="connsiteY20" fmla="*/ 38202 h 555421"/>
                <a:gd name="connsiteX21" fmla="*/ 462464 w 632209"/>
                <a:gd name="connsiteY21" fmla="*/ 30163 h 555421"/>
                <a:gd name="connsiteX22" fmla="*/ 452039 w 632209"/>
                <a:gd name="connsiteY22" fmla="*/ 19200 h 555421"/>
                <a:gd name="connsiteX23" fmla="*/ 450694 w 632209"/>
                <a:gd name="connsiteY23" fmla="*/ 21027 h 555421"/>
                <a:gd name="connsiteX24" fmla="*/ 448676 w 632209"/>
                <a:gd name="connsiteY24" fmla="*/ 41490 h 555421"/>
                <a:gd name="connsiteX25" fmla="*/ 447331 w 632209"/>
                <a:gd name="connsiteY25" fmla="*/ 74012 h 555421"/>
                <a:gd name="connsiteX26" fmla="*/ 442623 w 632209"/>
                <a:gd name="connsiteY26" fmla="*/ 102148 h 555421"/>
                <a:gd name="connsiteX27" fmla="*/ 429508 w 632209"/>
                <a:gd name="connsiteY27" fmla="*/ 123707 h 555421"/>
                <a:gd name="connsiteX28" fmla="*/ 410340 w 632209"/>
                <a:gd name="connsiteY28" fmla="*/ 114207 h 555421"/>
                <a:gd name="connsiteX29" fmla="*/ 396553 w 632209"/>
                <a:gd name="connsiteY29" fmla="*/ 106533 h 555421"/>
                <a:gd name="connsiteX30" fmla="*/ 381420 w 632209"/>
                <a:gd name="connsiteY30" fmla="*/ 92282 h 555421"/>
                <a:gd name="connsiteX31" fmla="*/ 365615 w 632209"/>
                <a:gd name="connsiteY31" fmla="*/ 85705 h 555421"/>
                <a:gd name="connsiteX32" fmla="*/ 355190 w 632209"/>
                <a:gd name="connsiteY32" fmla="*/ 71819 h 555421"/>
                <a:gd name="connsiteX33" fmla="*/ 356535 w 632209"/>
                <a:gd name="connsiteY33" fmla="*/ 63049 h 555421"/>
                <a:gd name="connsiteX34" fmla="*/ 357880 w 632209"/>
                <a:gd name="connsiteY34" fmla="*/ 47702 h 555421"/>
                <a:gd name="connsiteX35" fmla="*/ 367969 w 632209"/>
                <a:gd name="connsiteY35" fmla="*/ 39298 h 555421"/>
                <a:gd name="connsiteX36" fmla="*/ 373013 w 632209"/>
                <a:gd name="connsiteY36" fmla="*/ 27239 h 555421"/>
                <a:gd name="connsiteX37" fmla="*/ 369650 w 632209"/>
                <a:gd name="connsiteY37" fmla="*/ 18469 h 555421"/>
                <a:gd name="connsiteX38" fmla="*/ 363933 w 632209"/>
                <a:gd name="connsiteY38" fmla="*/ 25778 h 555421"/>
                <a:gd name="connsiteX39" fmla="*/ 358217 w 632209"/>
                <a:gd name="connsiteY39" fmla="*/ 15912 h 555421"/>
                <a:gd name="connsiteX40" fmla="*/ 346447 w 632209"/>
                <a:gd name="connsiteY40" fmla="*/ 21758 h 555421"/>
                <a:gd name="connsiteX41" fmla="*/ 315845 w 632209"/>
                <a:gd name="connsiteY41" fmla="*/ 10796 h 555421"/>
                <a:gd name="connsiteX42" fmla="*/ 301385 w 632209"/>
                <a:gd name="connsiteY42" fmla="*/ 199 h 555421"/>
                <a:gd name="connsiteX43" fmla="*/ 307102 w 632209"/>
                <a:gd name="connsiteY43" fmla="*/ 12258 h 555421"/>
                <a:gd name="connsiteX44" fmla="*/ 283226 w 632209"/>
                <a:gd name="connsiteY44" fmla="*/ 20662 h 555421"/>
                <a:gd name="connsiteX45" fmla="*/ 278854 w 632209"/>
                <a:gd name="connsiteY45" fmla="*/ 25778 h 555421"/>
                <a:gd name="connsiteX46" fmla="*/ 267757 w 632209"/>
                <a:gd name="connsiteY46" fmla="*/ 42587 h 555421"/>
                <a:gd name="connsiteX47" fmla="*/ 261367 w 632209"/>
                <a:gd name="connsiteY47" fmla="*/ 56107 h 555421"/>
                <a:gd name="connsiteX48" fmla="*/ 262040 w 632209"/>
                <a:gd name="connsiteY48" fmla="*/ 71454 h 555421"/>
                <a:gd name="connsiteX49" fmla="*/ 253969 w 632209"/>
                <a:gd name="connsiteY49" fmla="*/ 73646 h 555421"/>
                <a:gd name="connsiteX50" fmla="*/ 243881 w 632209"/>
                <a:gd name="connsiteY50" fmla="*/ 74377 h 555421"/>
                <a:gd name="connsiteX51" fmla="*/ 238837 w 632209"/>
                <a:gd name="connsiteY51" fmla="*/ 70358 h 555421"/>
                <a:gd name="connsiteX52" fmla="*/ 230093 w 632209"/>
                <a:gd name="connsiteY52" fmla="*/ 61953 h 555421"/>
                <a:gd name="connsiteX53" fmla="*/ 216978 w 632209"/>
                <a:gd name="connsiteY53" fmla="*/ 50626 h 555421"/>
                <a:gd name="connsiteX54" fmla="*/ 207899 w 632209"/>
                <a:gd name="connsiteY54" fmla="*/ 56837 h 555421"/>
                <a:gd name="connsiteX55" fmla="*/ 203190 w 632209"/>
                <a:gd name="connsiteY55" fmla="*/ 65242 h 555421"/>
                <a:gd name="connsiteX56" fmla="*/ 191084 w 632209"/>
                <a:gd name="connsiteY56" fmla="*/ 65607 h 555421"/>
                <a:gd name="connsiteX57" fmla="*/ 188394 w 632209"/>
                <a:gd name="connsiteY57" fmla="*/ 73646 h 555421"/>
                <a:gd name="connsiteX58" fmla="*/ 180996 w 632209"/>
                <a:gd name="connsiteY58" fmla="*/ 79858 h 555421"/>
                <a:gd name="connsiteX59" fmla="*/ 177969 w 632209"/>
                <a:gd name="connsiteY59" fmla="*/ 97763 h 555421"/>
                <a:gd name="connsiteX60" fmla="*/ 166536 w 632209"/>
                <a:gd name="connsiteY60" fmla="*/ 96667 h 555421"/>
                <a:gd name="connsiteX61" fmla="*/ 168890 w 632209"/>
                <a:gd name="connsiteY61" fmla="*/ 110552 h 555421"/>
                <a:gd name="connsiteX62" fmla="*/ 164182 w 632209"/>
                <a:gd name="connsiteY62" fmla="*/ 120053 h 555421"/>
                <a:gd name="connsiteX63" fmla="*/ 157792 w 632209"/>
                <a:gd name="connsiteY63" fmla="*/ 106168 h 555421"/>
                <a:gd name="connsiteX64" fmla="*/ 145686 w 632209"/>
                <a:gd name="connsiteY64" fmla="*/ 113476 h 555421"/>
                <a:gd name="connsiteX65" fmla="*/ 145014 w 632209"/>
                <a:gd name="connsiteY65" fmla="*/ 135035 h 555421"/>
                <a:gd name="connsiteX66" fmla="*/ 122483 w 632209"/>
                <a:gd name="connsiteY66" fmla="*/ 160979 h 555421"/>
                <a:gd name="connsiteX67" fmla="*/ 98943 w 632209"/>
                <a:gd name="connsiteY67" fmla="*/ 167922 h 555421"/>
                <a:gd name="connsiteX68" fmla="*/ 96926 w 632209"/>
                <a:gd name="connsiteY68" fmla="*/ 170114 h 555421"/>
                <a:gd name="connsiteX69" fmla="*/ 41439 w 632209"/>
                <a:gd name="connsiteY69" fmla="*/ 201539 h 555421"/>
                <a:gd name="connsiteX70" fmla="*/ 11174 w 632209"/>
                <a:gd name="connsiteY70" fmla="*/ 234061 h 555421"/>
                <a:gd name="connsiteX71" fmla="*/ 9828 w 632209"/>
                <a:gd name="connsiteY71" fmla="*/ 237349 h 555421"/>
                <a:gd name="connsiteX72" fmla="*/ 7138 w 632209"/>
                <a:gd name="connsiteY72" fmla="*/ 266582 h 555421"/>
                <a:gd name="connsiteX73" fmla="*/ 16218 w 632209"/>
                <a:gd name="connsiteY73" fmla="*/ 291065 h 555421"/>
                <a:gd name="connsiteX74" fmla="*/ 6802 w 632209"/>
                <a:gd name="connsiteY74" fmla="*/ 281564 h 555421"/>
                <a:gd name="connsiteX75" fmla="*/ 11174 w 632209"/>
                <a:gd name="connsiteY75" fmla="*/ 294719 h 555421"/>
                <a:gd name="connsiteX76" fmla="*/ 77 w 632209"/>
                <a:gd name="connsiteY76" fmla="*/ 284853 h 555421"/>
                <a:gd name="connsiteX77" fmla="*/ 15882 w 632209"/>
                <a:gd name="connsiteY77" fmla="*/ 326144 h 555421"/>
                <a:gd name="connsiteX78" fmla="*/ 28997 w 632209"/>
                <a:gd name="connsiteY78" fmla="*/ 360492 h 555421"/>
                <a:gd name="connsiteX79" fmla="*/ 42784 w 632209"/>
                <a:gd name="connsiteY79" fmla="*/ 402149 h 555421"/>
                <a:gd name="connsiteX80" fmla="*/ 39421 w 632209"/>
                <a:gd name="connsiteY80" fmla="*/ 426631 h 555421"/>
                <a:gd name="connsiteX81" fmla="*/ 30342 w 632209"/>
                <a:gd name="connsiteY81" fmla="*/ 441613 h 555421"/>
                <a:gd name="connsiteX82" fmla="*/ 34377 w 632209"/>
                <a:gd name="connsiteY82" fmla="*/ 453671 h 555421"/>
                <a:gd name="connsiteX83" fmla="*/ 45811 w 632209"/>
                <a:gd name="connsiteY83" fmla="*/ 465365 h 555421"/>
                <a:gd name="connsiteX84" fmla="*/ 51864 w 632209"/>
                <a:gd name="connsiteY84" fmla="*/ 467922 h 555421"/>
                <a:gd name="connsiteX85" fmla="*/ 103315 w 632209"/>
                <a:gd name="connsiteY85" fmla="*/ 448921 h 555421"/>
                <a:gd name="connsiteX86" fmla="*/ 110041 w 632209"/>
                <a:gd name="connsiteY86" fmla="*/ 445632 h 555421"/>
                <a:gd name="connsiteX87" fmla="*/ 125846 w 632209"/>
                <a:gd name="connsiteY87" fmla="*/ 436132 h 555421"/>
                <a:gd name="connsiteX88" fmla="*/ 200164 w 632209"/>
                <a:gd name="connsiteY88" fmla="*/ 410188 h 555421"/>
                <a:gd name="connsiteX89" fmla="*/ 205545 w 632209"/>
                <a:gd name="connsiteY89" fmla="*/ 412380 h 555421"/>
                <a:gd name="connsiteX90" fmla="*/ 215969 w 632209"/>
                <a:gd name="connsiteY90" fmla="*/ 412746 h 555421"/>
                <a:gd name="connsiteX91" fmla="*/ 250607 w 632209"/>
                <a:gd name="connsiteY91" fmla="*/ 401052 h 555421"/>
                <a:gd name="connsiteX92" fmla="*/ 283562 w 632209"/>
                <a:gd name="connsiteY92" fmla="*/ 396302 h 555421"/>
                <a:gd name="connsiteX93" fmla="*/ 302730 w 632209"/>
                <a:gd name="connsiteY93" fmla="*/ 407264 h 555421"/>
                <a:gd name="connsiteX94" fmla="*/ 321226 w 632209"/>
                <a:gd name="connsiteY94" fmla="*/ 410188 h 555421"/>
                <a:gd name="connsiteX95" fmla="*/ 330305 w 632209"/>
                <a:gd name="connsiteY95" fmla="*/ 415303 h 555421"/>
                <a:gd name="connsiteX96" fmla="*/ 331314 w 632209"/>
                <a:gd name="connsiteY96" fmla="*/ 426631 h 555421"/>
                <a:gd name="connsiteX97" fmla="*/ 345102 w 632209"/>
                <a:gd name="connsiteY97" fmla="*/ 441978 h 555421"/>
                <a:gd name="connsiteX98" fmla="*/ 348801 w 632209"/>
                <a:gd name="connsiteY98" fmla="*/ 462441 h 555421"/>
                <a:gd name="connsiteX99" fmla="*/ 361580 w 632209"/>
                <a:gd name="connsiteY99" fmla="*/ 457326 h 555421"/>
                <a:gd name="connsiteX100" fmla="*/ 377048 w 632209"/>
                <a:gd name="connsiteY100" fmla="*/ 443440 h 555421"/>
                <a:gd name="connsiteX101" fmla="*/ 390164 w 632209"/>
                <a:gd name="connsiteY101" fmla="*/ 427362 h 555421"/>
                <a:gd name="connsiteX102" fmla="*/ 383438 w 632209"/>
                <a:gd name="connsiteY102" fmla="*/ 453306 h 555421"/>
                <a:gd name="connsiteX103" fmla="*/ 373686 w 632209"/>
                <a:gd name="connsiteY103" fmla="*/ 467557 h 555421"/>
                <a:gd name="connsiteX104" fmla="*/ 388146 w 632209"/>
                <a:gd name="connsiteY104" fmla="*/ 466095 h 555421"/>
                <a:gd name="connsiteX105" fmla="*/ 396889 w 632209"/>
                <a:gd name="connsiteY105" fmla="*/ 460980 h 555421"/>
                <a:gd name="connsiteX106" fmla="*/ 394871 w 632209"/>
                <a:gd name="connsiteY106" fmla="*/ 481442 h 555421"/>
                <a:gd name="connsiteX107" fmla="*/ 406305 w 632209"/>
                <a:gd name="connsiteY107" fmla="*/ 480712 h 555421"/>
                <a:gd name="connsiteX108" fmla="*/ 419420 w 632209"/>
                <a:gd name="connsiteY108" fmla="*/ 505925 h 555421"/>
                <a:gd name="connsiteX109" fmla="*/ 419420 w 632209"/>
                <a:gd name="connsiteY109" fmla="*/ 506656 h 555421"/>
                <a:gd name="connsiteX110" fmla="*/ 473561 w 632209"/>
                <a:gd name="connsiteY110" fmla="*/ 544658 h 555421"/>
                <a:gd name="connsiteX111" fmla="*/ 476252 w 632209"/>
                <a:gd name="connsiteY111" fmla="*/ 550870 h 555421"/>
                <a:gd name="connsiteX112" fmla="*/ 495083 w 632209"/>
                <a:gd name="connsiteY112" fmla="*/ 536619 h 555421"/>
                <a:gd name="connsiteX113" fmla="*/ 501809 w 632209"/>
                <a:gd name="connsiteY113" fmla="*/ 539542 h 555421"/>
                <a:gd name="connsiteX114" fmla="*/ 504499 w 632209"/>
                <a:gd name="connsiteY114" fmla="*/ 545389 h 555421"/>
                <a:gd name="connsiteX115" fmla="*/ 508535 w 632209"/>
                <a:gd name="connsiteY115" fmla="*/ 541735 h 555421"/>
                <a:gd name="connsiteX116" fmla="*/ 518959 w 632209"/>
                <a:gd name="connsiteY116" fmla="*/ 552697 h 555421"/>
                <a:gd name="connsiteX117" fmla="*/ 524003 w 632209"/>
                <a:gd name="connsiteY117" fmla="*/ 557082 h 555421"/>
                <a:gd name="connsiteX118" fmla="*/ 531065 w 632209"/>
                <a:gd name="connsiteY118" fmla="*/ 546851 h 555421"/>
                <a:gd name="connsiteX119" fmla="*/ 545862 w 632209"/>
                <a:gd name="connsiteY119" fmla="*/ 534427 h 555421"/>
                <a:gd name="connsiteX120" fmla="*/ 578481 w 632209"/>
                <a:gd name="connsiteY120" fmla="*/ 527484 h 555421"/>
                <a:gd name="connsiteX121" fmla="*/ 583526 w 632209"/>
                <a:gd name="connsiteY121" fmla="*/ 490578 h 555421"/>
                <a:gd name="connsiteX122" fmla="*/ 595295 w 632209"/>
                <a:gd name="connsiteY122" fmla="*/ 462441 h 555421"/>
                <a:gd name="connsiteX123" fmla="*/ 611773 w 632209"/>
                <a:gd name="connsiteY123" fmla="*/ 422977 h 555421"/>
                <a:gd name="connsiteX124" fmla="*/ 621189 w 632209"/>
                <a:gd name="connsiteY124" fmla="*/ 410553 h 555421"/>
                <a:gd name="connsiteX125" fmla="*/ 621189 w 632209"/>
                <a:gd name="connsiteY125" fmla="*/ 410553 h 555421"/>
                <a:gd name="connsiteX126" fmla="*/ 627578 w 632209"/>
                <a:gd name="connsiteY126" fmla="*/ 353549 h 555421"/>
                <a:gd name="connsiteX127" fmla="*/ 633631 w 632209"/>
                <a:gd name="connsiteY127" fmla="*/ 314451 h 555421"/>
                <a:gd name="connsiteX128" fmla="*/ 631614 w 632209"/>
                <a:gd name="connsiteY128" fmla="*/ 312258 h 55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632209" h="555421">
                  <a:moveTo>
                    <a:pt x="631614" y="312258"/>
                  </a:moveTo>
                  <a:cubicBezTo>
                    <a:pt x="629932" y="313720"/>
                    <a:pt x="629596" y="303488"/>
                    <a:pt x="629932" y="293988"/>
                  </a:cubicBezTo>
                  <a:cubicBezTo>
                    <a:pt x="627242" y="288872"/>
                    <a:pt x="624888" y="283391"/>
                    <a:pt x="622870" y="277910"/>
                  </a:cubicBezTo>
                  <a:cubicBezTo>
                    <a:pt x="619844" y="274621"/>
                    <a:pt x="617490" y="266582"/>
                    <a:pt x="616817" y="264024"/>
                  </a:cubicBezTo>
                  <a:cubicBezTo>
                    <a:pt x="615809" y="260005"/>
                    <a:pt x="610428" y="248677"/>
                    <a:pt x="604711" y="250139"/>
                  </a:cubicBezTo>
                  <a:cubicBezTo>
                    <a:pt x="598994" y="251600"/>
                    <a:pt x="602693" y="240273"/>
                    <a:pt x="596977" y="241734"/>
                  </a:cubicBezTo>
                  <a:cubicBezTo>
                    <a:pt x="591596" y="242830"/>
                    <a:pt x="590251" y="232234"/>
                    <a:pt x="591596" y="222733"/>
                  </a:cubicBezTo>
                  <a:cubicBezTo>
                    <a:pt x="592605" y="212867"/>
                    <a:pt x="587897" y="220541"/>
                    <a:pt x="585207" y="216521"/>
                  </a:cubicBezTo>
                  <a:cubicBezTo>
                    <a:pt x="582853" y="212502"/>
                    <a:pt x="580163" y="215790"/>
                    <a:pt x="576127" y="217252"/>
                  </a:cubicBezTo>
                  <a:cubicBezTo>
                    <a:pt x="572428" y="218714"/>
                    <a:pt x="571419" y="208848"/>
                    <a:pt x="572428" y="204828"/>
                  </a:cubicBezTo>
                  <a:cubicBezTo>
                    <a:pt x="573437" y="200808"/>
                    <a:pt x="571756" y="196058"/>
                    <a:pt x="566711" y="191308"/>
                  </a:cubicBezTo>
                  <a:cubicBezTo>
                    <a:pt x="561667" y="186923"/>
                    <a:pt x="561331" y="183269"/>
                    <a:pt x="561667" y="177788"/>
                  </a:cubicBezTo>
                  <a:cubicBezTo>
                    <a:pt x="562003" y="172672"/>
                    <a:pt x="532411" y="154767"/>
                    <a:pt x="525685" y="152940"/>
                  </a:cubicBezTo>
                  <a:cubicBezTo>
                    <a:pt x="518959" y="151478"/>
                    <a:pt x="524676" y="143074"/>
                    <a:pt x="521986" y="140516"/>
                  </a:cubicBezTo>
                  <a:cubicBezTo>
                    <a:pt x="519295" y="137593"/>
                    <a:pt x="518287" y="126996"/>
                    <a:pt x="518287" y="118226"/>
                  </a:cubicBezTo>
                  <a:cubicBezTo>
                    <a:pt x="518287" y="109456"/>
                    <a:pt x="508535" y="106533"/>
                    <a:pt x="508871" y="99225"/>
                  </a:cubicBezTo>
                  <a:cubicBezTo>
                    <a:pt x="509207" y="91917"/>
                    <a:pt x="506181" y="84974"/>
                    <a:pt x="506853" y="76935"/>
                  </a:cubicBezTo>
                  <a:cubicBezTo>
                    <a:pt x="507526" y="68896"/>
                    <a:pt x="496765" y="66703"/>
                    <a:pt x="496428" y="62318"/>
                  </a:cubicBezTo>
                  <a:cubicBezTo>
                    <a:pt x="496092" y="57934"/>
                    <a:pt x="490039" y="61953"/>
                    <a:pt x="484322" y="62684"/>
                  </a:cubicBezTo>
                  <a:cubicBezTo>
                    <a:pt x="478605" y="63415"/>
                    <a:pt x="478942" y="53914"/>
                    <a:pt x="479614" y="44414"/>
                  </a:cubicBezTo>
                  <a:cubicBezTo>
                    <a:pt x="479614" y="42587"/>
                    <a:pt x="479614" y="40394"/>
                    <a:pt x="479614" y="38202"/>
                  </a:cubicBezTo>
                  <a:cubicBezTo>
                    <a:pt x="474234" y="35278"/>
                    <a:pt x="468517" y="32355"/>
                    <a:pt x="462464" y="30163"/>
                  </a:cubicBezTo>
                  <a:cubicBezTo>
                    <a:pt x="457083" y="27970"/>
                    <a:pt x="453720" y="23951"/>
                    <a:pt x="452039" y="19200"/>
                  </a:cubicBezTo>
                  <a:cubicBezTo>
                    <a:pt x="451703" y="19931"/>
                    <a:pt x="451367" y="20296"/>
                    <a:pt x="450694" y="21027"/>
                  </a:cubicBezTo>
                  <a:cubicBezTo>
                    <a:pt x="447668" y="24316"/>
                    <a:pt x="452712" y="36740"/>
                    <a:pt x="448676" y="41490"/>
                  </a:cubicBezTo>
                  <a:cubicBezTo>
                    <a:pt x="444641" y="45875"/>
                    <a:pt x="448340" y="63780"/>
                    <a:pt x="447331" y="74012"/>
                  </a:cubicBezTo>
                  <a:cubicBezTo>
                    <a:pt x="446322" y="84243"/>
                    <a:pt x="446659" y="95205"/>
                    <a:pt x="442623" y="102148"/>
                  </a:cubicBezTo>
                  <a:cubicBezTo>
                    <a:pt x="438588" y="109091"/>
                    <a:pt x="437915" y="120053"/>
                    <a:pt x="429508" y="123707"/>
                  </a:cubicBezTo>
                  <a:cubicBezTo>
                    <a:pt x="421101" y="127361"/>
                    <a:pt x="410004" y="119688"/>
                    <a:pt x="410340" y="114207"/>
                  </a:cubicBezTo>
                  <a:cubicBezTo>
                    <a:pt x="410677" y="109091"/>
                    <a:pt x="401261" y="105802"/>
                    <a:pt x="396553" y="106533"/>
                  </a:cubicBezTo>
                  <a:cubicBezTo>
                    <a:pt x="391845" y="107264"/>
                    <a:pt x="388818" y="99225"/>
                    <a:pt x="381420" y="92282"/>
                  </a:cubicBezTo>
                  <a:cubicBezTo>
                    <a:pt x="373686" y="85339"/>
                    <a:pt x="367969" y="93744"/>
                    <a:pt x="365615" y="85705"/>
                  </a:cubicBezTo>
                  <a:cubicBezTo>
                    <a:pt x="363261" y="77666"/>
                    <a:pt x="360907" y="76204"/>
                    <a:pt x="355190" y="71819"/>
                  </a:cubicBezTo>
                  <a:cubicBezTo>
                    <a:pt x="349810" y="67434"/>
                    <a:pt x="351491" y="67434"/>
                    <a:pt x="356535" y="63049"/>
                  </a:cubicBezTo>
                  <a:cubicBezTo>
                    <a:pt x="361580" y="58664"/>
                    <a:pt x="360571" y="52818"/>
                    <a:pt x="357880" y="47702"/>
                  </a:cubicBezTo>
                  <a:cubicBezTo>
                    <a:pt x="355190" y="42587"/>
                    <a:pt x="360907" y="43683"/>
                    <a:pt x="367969" y="39298"/>
                  </a:cubicBezTo>
                  <a:cubicBezTo>
                    <a:pt x="375031" y="34913"/>
                    <a:pt x="367969" y="29432"/>
                    <a:pt x="373013" y="27239"/>
                  </a:cubicBezTo>
                  <a:cubicBezTo>
                    <a:pt x="378057" y="24681"/>
                    <a:pt x="375031" y="19566"/>
                    <a:pt x="369650" y="18469"/>
                  </a:cubicBezTo>
                  <a:cubicBezTo>
                    <a:pt x="364270" y="17373"/>
                    <a:pt x="365951" y="25047"/>
                    <a:pt x="363933" y="25778"/>
                  </a:cubicBezTo>
                  <a:cubicBezTo>
                    <a:pt x="361916" y="26508"/>
                    <a:pt x="359898" y="15546"/>
                    <a:pt x="358217" y="15912"/>
                  </a:cubicBezTo>
                  <a:cubicBezTo>
                    <a:pt x="356535" y="16277"/>
                    <a:pt x="349810" y="26874"/>
                    <a:pt x="346447" y="21758"/>
                  </a:cubicBezTo>
                  <a:cubicBezTo>
                    <a:pt x="343084" y="16642"/>
                    <a:pt x="323580" y="11892"/>
                    <a:pt x="315845" y="10796"/>
                  </a:cubicBezTo>
                  <a:cubicBezTo>
                    <a:pt x="308111" y="9700"/>
                    <a:pt x="305756" y="-1628"/>
                    <a:pt x="301385" y="199"/>
                  </a:cubicBezTo>
                  <a:cubicBezTo>
                    <a:pt x="297013" y="2392"/>
                    <a:pt x="302057" y="6046"/>
                    <a:pt x="307102" y="12258"/>
                  </a:cubicBezTo>
                  <a:cubicBezTo>
                    <a:pt x="312146" y="18835"/>
                    <a:pt x="289951" y="23220"/>
                    <a:pt x="283226" y="20662"/>
                  </a:cubicBezTo>
                  <a:cubicBezTo>
                    <a:pt x="276500" y="18104"/>
                    <a:pt x="284235" y="26508"/>
                    <a:pt x="278854" y="25778"/>
                  </a:cubicBezTo>
                  <a:cubicBezTo>
                    <a:pt x="273473" y="25412"/>
                    <a:pt x="272128" y="36740"/>
                    <a:pt x="267757" y="42587"/>
                  </a:cubicBezTo>
                  <a:cubicBezTo>
                    <a:pt x="263385" y="48433"/>
                    <a:pt x="266412" y="52453"/>
                    <a:pt x="261367" y="56107"/>
                  </a:cubicBezTo>
                  <a:cubicBezTo>
                    <a:pt x="256659" y="59761"/>
                    <a:pt x="256323" y="63780"/>
                    <a:pt x="262040" y="71454"/>
                  </a:cubicBezTo>
                  <a:cubicBezTo>
                    <a:pt x="267757" y="79127"/>
                    <a:pt x="259350" y="79493"/>
                    <a:pt x="253969" y="73646"/>
                  </a:cubicBezTo>
                  <a:cubicBezTo>
                    <a:pt x="248925" y="67434"/>
                    <a:pt x="243544" y="67434"/>
                    <a:pt x="243881" y="74377"/>
                  </a:cubicBezTo>
                  <a:cubicBezTo>
                    <a:pt x="244217" y="81320"/>
                    <a:pt x="237491" y="78031"/>
                    <a:pt x="238837" y="70358"/>
                  </a:cubicBezTo>
                  <a:cubicBezTo>
                    <a:pt x="239845" y="62684"/>
                    <a:pt x="231438" y="66338"/>
                    <a:pt x="230093" y="61953"/>
                  </a:cubicBezTo>
                  <a:cubicBezTo>
                    <a:pt x="228748" y="57568"/>
                    <a:pt x="221350" y="50260"/>
                    <a:pt x="216978" y="50626"/>
                  </a:cubicBezTo>
                  <a:cubicBezTo>
                    <a:pt x="212607" y="50991"/>
                    <a:pt x="212607" y="56837"/>
                    <a:pt x="207899" y="56837"/>
                  </a:cubicBezTo>
                  <a:cubicBezTo>
                    <a:pt x="203190" y="56837"/>
                    <a:pt x="202518" y="59761"/>
                    <a:pt x="203190" y="65242"/>
                  </a:cubicBezTo>
                  <a:cubicBezTo>
                    <a:pt x="203863" y="71088"/>
                    <a:pt x="196129" y="64876"/>
                    <a:pt x="191084" y="65607"/>
                  </a:cubicBezTo>
                  <a:cubicBezTo>
                    <a:pt x="186040" y="66338"/>
                    <a:pt x="191084" y="73281"/>
                    <a:pt x="188394" y="73646"/>
                  </a:cubicBezTo>
                  <a:cubicBezTo>
                    <a:pt x="185704" y="74012"/>
                    <a:pt x="185704" y="79858"/>
                    <a:pt x="180996" y="79858"/>
                  </a:cubicBezTo>
                  <a:cubicBezTo>
                    <a:pt x="176625" y="79858"/>
                    <a:pt x="177297" y="91551"/>
                    <a:pt x="177969" y="97763"/>
                  </a:cubicBezTo>
                  <a:cubicBezTo>
                    <a:pt x="178642" y="103975"/>
                    <a:pt x="170908" y="94840"/>
                    <a:pt x="166536" y="96667"/>
                  </a:cubicBezTo>
                  <a:cubicBezTo>
                    <a:pt x="162164" y="98129"/>
                    <a:pt x="167545" y="103610"/>
                    <a:pt x="168890" y="110552"/>
                  </a:cubicBezTo>
                  <a:cubicBezTo>
                    <a:pt x="170235" y="117495"/>
                    <a:pt x="166536" y="117130"/>
                    <a:pt x="164182" y="120053"/>
                  </a:cubicBezTo>
                  <a:cubicBezTo>
                    <a:pt x="161828" y="122976"/>
                    <a:pt x="157792" y="112380"/>
                    <a:pt x="157792" y="106168"/>
                  </a:cubicBezTo>
                  <a:cubicBezTo>
                    <a:pt x="157792" y="99956"/>
                    <a:pt x="152076" y="105802"/>
                    <a:pt x="145686" y="113476"/>
                  </a:cubicBezTo>
                  <a:cubicBezTo>
                    <a:pt x="139297" y="121149"/>
                    <a:pt x="147704" y="132843"/>
                    <a:pt x="145014" y="135035"/>
                  </a:cubicBezTo>
                  <a:cubicBezTo>
                    <a:pt x="142324" y="137227"/>
                    <a:pt x="129881" y="150747"/>
                    <a:pt x="122483" y="160979"/>
                  </a:cubicBezTo>
                  <a:cubicBezTo>
                    <a:pt x="116766" y="169018"/>
                    <a:pt x="105669" y="166826"/>
                    <a:pt x="98943" y="167922"/>
                  </a:cubicBezTo>
                  <a:cubicBezTo>
                    <a:pt x="98271" y="168653"/>
                    <a:pt x="97598" y="169383"/>
                    <a:pt x="96926" y="170114"/>
                  </a:cubicBezTo>
                  <a:cubicBezTo>
                    <a:pt x="80784" y="184365"/>
                    <a:pt x="62289" y="196424"/>
                    <a:pt x="41439" y="201539"/>
                  </a:cubicBezTo>
                  <a:cubicBezTo>
                    <a:pt x="32360" y="212867"/>
                    <a:pt x="22271" y="223829"/>
                    <a:pt x="11174" y="234061"/>
                  </a:cubicBezTo>
                  <a:cubicBezTo>
                    <a:pt x="10837" y="235157"/>
                    <a:pt x="10501" y="236253"/>
                    <a:pt x="9828" y="237349"/>
                  </a:cubicBezTo>
                  <a:cubicBezTo>
                    <a:pt x="4784" y="246119"/>
                    <a:pt x="-260" y="255254"/>
                    <a:pt x="7138" y="266582"/>
                  </a:cubicBezTo>
                  <a:cubicBezTo>
                    <a:pt x="14536" y="277910"/>
                    <a:pt x="18572" y="285218"/>
                    <a:pt x="16218" y="291065"/>
                  </a:cubicBezTo>
                  <a:cubicBezTo>
                    <a:pt x="13864" y="296911"/>
                    <a:pt x="8484" y="279737"/>
                    <a:pt x="6802" y="281564"/>
                  </a:cubicBezTo>
                  <a:cubicBezTo>
                    <a:pt x="5121" y="283756"/>
                    <a:pt x="13528" y="291065"/>
                    <a:pt x="11174" y="294719"/>
                  </a:cubicBezTo>
                  <a:cubicBezTo>
                    <a:pt x="9156" y="298373"/>
                    <a:pt x="1758" y="280833"/>
                    <a:pt x="77" y="284853"/>
                  </a:cubicBezTo>
                  <a:cubicBezTo>
                    <a:pt x="-1269" y="288507"/>
                    <a:pt x="15545" y="316278"/>
                    <a:pt x="15882" y="326144"/>
                  </a:cubicBezTo>
                  <a:cubicBezTo>
                    <a:pt x="16218" y="336375"/>
                    <a:pt x="29669" y="345876"/>
                    <a:pt x="28997" y="360492"/>
                  </a:cubicBezTo>
                  <a:cubicBezTo>
                    <a:pt x="28324" y="375109"/>
                    <a:pt x="40767" y="398495"/>
                    <a:pt x="42784" y="402149"/>
                  </a:cubicBezTo>
                  <a:cubicBezTo>
                    <a:pt x="44802" y="405803"/>
                    <a:pt x="38076" y="415669"/>
                    <a:pt x="39421" y="426631"/>
                  </a:cubicBezTo>
                  <a:cubicBezTo>
                    <a:pt x="40767" y="437593"/>
                    <a:pt x="36395" y="441613"/>
                    <a:pt x="30342" y="441613"/>
                  </a:cubicBezTo>
                  <a:cubicBezTo>
                    <a:pt x="24625" y="441613"/>
                    <a:pt x="27988" y="452941"/>
                    <a:pt x="34377" y="453671"/>
                  </a:cubicBezTo>
                  <a:cubicBezTo>
                    <a:pt x="41103" y="454402"/>
                    <a:pt x="38412" y="459883"/>
                    <a:pt x="45811" y="465365"/>
                  </a:cubicBezTo>
                  <a:cubicBezTo>
                    <a:pt x="47492" y="466461"/>
                    <a:pt x="49510" y="467557"/>
                    <a:pt x="51864" y="467922"/>
                  </a:cubicBezTo>
                  <a:cubicBezTo>
                    <a:pt x="68678" y="460980"/>
                    <a:pt x="86501" y="456229"/>
                    <a:pt x="103315" y="448921"/>
                  </a:cubicBezTo>
                  <a:cubicBezTo>
                    <a:pt x="104660" y="447459"/>
                    <a:pt x="107014" y="446363"/>
                    <a:pt x="110041" y="445632"/>
                  </a:cubicBezTo>
                  <a:cubicBezTo>
                    <a:pt x="115421" y="442709"/>
                    <a:pt x="120801" y="439786"/>
                    <a:pt x="125846" y="436132"/>
                  </a:cubicBezTo>
                  <a:cubicBezTo>
                    <a:pt x="149385" y="418958"/>
                    <a:pt x="170571" y="405803"/>
                    <a:pt x="200164" y="410188"/>
                  </a:cubicBezTo>
                  <a:cubicBezTo>
                    <a:pt x="202182" y="410553"/>
                    <a:pt x="204200" y="411284"/>
                    <a:pt x="205545" y="412380"/>
                  </a:cubicBezTo>
                  <a:cubicBezTo>
                    <a:pt x="208235" y="412380"/>
                    <a:pt x="211598" y="412380"/>
                    <a:pt x="215969" y="412746"/>
                  </a:cubicBezTo>
                  <a:cubicBezTo>
                    <a:pt x="229421" y="413476"/>
                    <a:pt x="241863" y="405072"/>
                    <a:pt x="250607" y="401052"/>
                  </a:cubicBezTo>
                  <a:cubicBezTo>
                    <a:pt x="259350" y="397033"/>
                    <a:pt x="275155" y="398495"/>
                    <a:pt x="283562" y="396302"/>
                  </a:cubicBezTo>
                  <a:cubicBezTo>
                    <a:pt x="291969" y="393744"/>
                    <a:pt x="293314" y="408361"/>
                    <a:pt x="302730" y="407264"/>
                  </a:cubicBezTo>
                  <a:cubicBezTo>
                    <a:pt x="312146" y="406168"/>
                    <a:pt x="316182" y="410553"/>
                    <a:pt x="321226" y="410188"/>
                  </a:cubicBezTo>
                  <a:cubicBezTo>
                    <a:pt x="325933" y="409822"/>
                    <a:pt x="325261" y="414207"/>
                    <a:pt x="330305" y="415303"/>
                  </a:cubicBezTo>
                  <a:cubicBezTo>
                    <a:pt x="335013" y="416400"/>
                    <a:pt x="334340" y="421515"/>
                    <a:pt x="331314" y="426631"/>
                  </a:cubicBezTo>
                  <a:cubicBezTo>
                    <a:pt x="328288" y="431747"/>
                    <a:pt x="338712" y="431381"/>
                    <a:pt x="345102" y="441978"/>
                  </a:cubicBezTo>
                  <a:cubicBezTo>
                    <a:pt x="351827" y="452575"/>
                    <a:pt x="345438" y="454037"/>
                    <a:pt x="348801" y="462441"/>
                  </a:cubicBezTo>
                  <a:cubicBezTo>
                    <a:pt x="352164" y="470480"/>
                    <a:pt x="354517" y="468653"/>
                    <a:pt x="361580" y="457326"/>
                  </a:cubicBezTo>
                  <a:cubicBezTo>
                    <a:pt x="368641" y="445998"/>
                    <a:pt x="376039" y="453306"/>
                    <a:pt x="377048" y="443440"/>
                  </a:cubicBezTo>
                  <a:cubicBezTo>
                    <a:pt x="378057" y="433574"/>
                    <a:pt x="385455" y="422246"/>
                    <a:pt x="390164" y="427362"/>
                  </a:cubicBezTo>
                  <a:cubicBezTo>
                    <a:pt x="394871" y="432112"/>
                    <a:pt x="386801" y="434670"/>
                    <a:pt x="383438" y="453306"/>
                  </a:cubicBezTo>
                  <a:cubicBezTo>
                    <a:pt x="380411" y="471942"/>
                    <a:pt x="374694" y="462076"/>
                    <a:pt x="373686" y="467557"/>
                  </a:cubicBezTo>
                  <a:cubicBezTo>
                    <a:pt x="372677" y="472673"/>
                    <a:pt x="388146" y="475596"/>
                    <a:pt x="388146" y="466095"/>
                  </a:cubicBezTo>
                  <a:cubicBezTo>
                    <a:pt x="388146" y="456229"/>
                    <a:pt x="390836" y="451844"/>
                    <a:pt x="396889" y="460980"/>
                  </a:cubicBezTo>
                  <a:cubicBezTo>
                    <a:pt x="402606" y="469749"/>
                    <a:pt x="393526" y="477057"/>
                    <a:pt x="394871" y="481442"/>
                  </a:cubicBezTo>
                  <a:cubicBezTo>
                    <a:pt x="396216" y="485462"/>
                    <a:pt x="402942" y="480346"/>
                    <a:pt x="406305" y="480712"/>
                  </a:cubicBezTo>
                  <a:cubicBezTo>
                    <a:pt x="412358" y="481442"/>
                    <a:pt x="420765" y="497520"/>
                    <a:pt x="419420" y="505925"/>
                  </a:cubicBezTo>
                  <a:cubicBezTo>
                    <a:pt x="419420" y="506290"/>
                    <a:pt x="419420" y="506656"/>
                    <a:pt x="419420" y="506656"/>
                  </a:cubicBezTo>
                  <a:cubicBezTo>
                    <a:pt x="441278" y="511406"/>
                    <a:pt x="461119" y="525291"/>
                    <a:pt x="473561" y="544658"/>
                  </a:cubicBezTo>
                  <a:cubicBezTo>
                    <a:pt x="474906" y="546851"/>
                    <a:pt x="475915" y="549043"/>
                    <a:pt x="476252" y="550870"/>
                  </a:cubicBezTo>
                  <a:cubicBezTo>
                    <a:pt x="481632" y="553793"/>
                    <a:pt x="492729" y="545754"/>
                    <a:pt x="495083" y="536619"/>
                  </a:cubicBezTo>
                  <a:cubicBezTo>
                    <a:pt x="497437" y="526753"/>
                    <a:pt x="506517" y="536254"/>
                    <a:pt x="501809" y="539542"/>
                  </a:cubicBezTo>
                  <a:cubicBezTo>
                    <a:pt x="497101" y="542831"/>
                    <a:pt x="504163" y="550505"/>
                    <a:pt x="504499" y="545389"/>
                  </a:cubicBezTo>
                  <a:cubicBezTo>
                    <a:pt x="504836" y="540273"/>
                    <a:pt x="506853" y="535523"/>
                    <a:pt x="508535" y="541735"/>
                  </a:cubicBezTo>
                  <a:cubicBezTo>
                    <a:pt x="510216" y="547947"/>
                    <a:pt x="516605" y="547947"/>
                    <a:pt x="518959" y="552697"/>
                  </a:cubicBezTo>
                  <a:cubicBezTo>
                    <a:pt x="521313" y="557447"/>
                    <a:pt x="524003" y="561101"/>
                    <a:pt x="524003" y="557082"/>
                  </a:cubicBezTo>
                  <a:cubicBezTo>
                    <a:pt x="524003" y="553063"/>
                    <a:pt x="525349" y="549409"/>
                    <a:pt x="531065" y="546851"/>
                  </a:cubicBezTo>
                  <a:cubicBezTo>
                    <a:pt x="536446" y="544293"/>
                    <a:pt x="540145" y="539908"/>
                    <a:pt x="545862" y="534427"/>
                  </a:cubicBezTo>
                  <a:cubicBezTo>
                    <a:pt x="551579" y="528580"/>
                    <a:pt x="576127" y="527484"/>
                    <a:pt x="578481" y="527484"/>
                  </a:cubicBezTo>
                  <a:cubicBezTo>
                    <a:pt x="580835" y="527484"/>
                    <a:pt x="582180" y="503002"/>
                    <a:pt x="583526" y="490578"/>
                  </a:cubicBezTo>
                  <a:cubicBezTo>
                    <a:pt x="584870" y="478154"/>
                    <a:pt x="593950" y="475961"/>
                    <a:pt x="595295" y="462441"/>
                  </a:cubicBezTo>
                  <a:cubicBezTo>
                    <a:pt x="596640" y="448921"/>
                    <a:pt x="608747" y="424439"/>
                    <a:pt x="611773" y="422977"/>
                  </a:cubicBezTo>
                  <a:cubicBezTo>
                    <a:pt x="614800" y="421881"/>
                    <a:pt x="620853" y="418227"/>
                    <a:pt x="621189" y="410553"/>
                  </a:cubicBezTo>
                  <a:cubicBezTo>
                    <a:pt x="621189" y="410553"/>
                    <a:pt x="621189" y="410553"/>
                    <a:pt x="621189" y="410553"/>
                  </a:cubicBezTo>
                  <a:cubicBezTo>
                    <a:pt x="621189" y="391552"/>
                    <a:pt x="623879" y="372916"/>
                    <a:pt x="627578" y="353549"/>
                  </a:cubicBezTo>
                  <a:cubicBezTo>
                    <a:pt x="629932" y="340760"/>
                    <a:pt x="632623" y="327605"/>
                    <a:pt x="633631" y="314451"/>
                  </a:cubicBezTo>
                  <a:cubicBezTo>
                    <a:pt x="632959" y="312258"/>
                    <a:pt x="632286" y="311893"/>
                    <a:pt x="631614" y="31225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36" name="Freeform: Shape 235">
              <a:extLst>
                <a:ext uri="{FF2B5EF4-FFF2-40B4-BE49-F238E27FC236}">
                  <a16:creationId xmlns:a16="http://schemas.microsoft.com/office/drawing/2014/main" id="{32AD9C96-E9C2-4FCD-8126-275C3F6E0863}"/>
                </a:ext>
              </a:extLst>
            </p:cNvPr>
            <p:cNvSpPr/>
            <p:nvPr/>
          </p:nvSpPr>
          <p:spPr>
            <a:xfrm>
              <a:off x="11087263" y="3306558"/>
              <a:ext cx="47079" cy="54811"/>
            </a:xfrm>
            <a:custGeom>
              <a:avLst/>
              <a:gdLst>
                <a:gd name="connsiteX0" fmla="*/ 45734 w 47079"/>
                <a:gd name="connsiteY0" fmla="*/ 2138 h 54811"/>
                <a:gd name="connsiteX1" fmla="*/ 19505 w 47079"/>
                <a:gd name="connsiteY1" fmla="*/ 8716 h 54811"/>
                <a:gd name="connsiteX2" fmla="*/ 0 w 47079"/>
                <a:gd name="connsiteY2" fmla="*/ 2504 h 54811"/>
                <a:gd name="connsiteX3" fmla="*/ 27239 w 47079"/>
                <a:gd name="connsiteY3" fmla="*/ 58411 h 54811"/>
                <a:gd name="connsiteX4" fmla="*/ 29256 w 47079"/>
                <a:gd name="connsiteY4" fmla="*/ 57681 h 54811"/>
                <a:gd name="connsiteX5" fmla="*/ 32619 w 47079"/>
                <a:gd name="connsiteY5" fmla="*/ 48180 h 54811"/>
                <a:gd name="connsiteX6" fmla="*/ 41699 w 47079"/>
                <a:gd name="connsiteY6" fmla="*/ 50372 h 54811"/>
                <a:gd name="connsiteX7" fmla="*/ 46070 w 47079"/>
                <a:gd name="connsiteY7" fmla="*/ 30640 h 54811"/>
                <a:gd name="connsiteX8" fmla="*/ 45734 w 47079"/>
                <a:gd name="connsiteY8" fmla="*/ 2138 h 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79" h="54811">
                  <a:moveTo>
                    <a:pt x="45734" y="2138"/>
                  </a:moveTo>
                  <a:cubicBezTo>
                    <a:pt x="44053" y="-4804"/>
                    <a:pt x="28920" y="7254"/>
                    <a:pt x="19505" y="8716"/>
                  </a:cubicBezTo>
                  <a:cubicBezTo>
                    <a:pt x="13451" y="9447"/>
                    <a:pt x="5717" y="5427"/>
                    <a:pt x="0" y="2504"/>
                  </a:cubicBezTo>
                  <a:cubicBezTo>
                    <a:pt x="11770" y="19313"/>
                    <a:pt x="20849" y="38314"/>
                    <a:pt x="27239" y="58411"/>
                  </a:cubicBezTo>
                  <a:cubicBezTo>
                    <a:pt x="27575" y="57681"/>
                    <a:pt x="28248" y="57315"/>
                    <a:pt x="29256" y="57681"/>
                  </a:cubicBezTo>
                  <a:cubicBezTo>
                    <a:pt x="33628" y="58046"/>
                    <a:pt x="31947" y="52565"/>
                    <a:pt x="32619" y="48180"/>
                  </a:cubicBezTo>
                  <a:cubicBezTo>
                    <a:pt x="33292" y="44160"/>
                    <a:pt x="37663" y="52565"/>
                    <a:pt x="41699" y="50372"/>
                  </a:cubicBezTo>
                  <a:cubicBezTo>
                    <a:pt x="45398" y="47814"/>
                    <a:pt x="40690" y="30640"/>
                    <a:pt x="46070" y="30640"/>
                  </a:cubicBezTo>
                  <a:cubicBezTo>
                    <a:pt x="52124" y="30275"/>
                    <a:pt x="47752" y="9081"/>
                    <a:pt x="45734" y="213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37" name="Freeform: Shape 236">
              <a:extLst>
                <a:ext uri="{FF2B5EF4-FFF2-40B4-BE49-F238E27FC236}">
                  <a16:creationId xmlns:a16="http://schemas.microsoft.com/office/drawing/2014/main" id="{64DF8BCD-3526-4C0C-B316-B567FE3846A4}"/>
                </a:ext>
              </a:extLst>
            </p:cNvPr>
            <p:cNvSpPr/>
            <p:nvPr/>
          </p:nvSpPr>
          <p:spPr>
            <a:xfrm>
              <a:off x="11526057" y="3179707"/>
              <a:ext cx="84070" cy="142509"/>
            </a:xfrm>
            <a:custGeom>
              <a:avLst/>
              <a:gdLst>
                <a:gd name="connsiteX0" fmla="*/ 35363 w 84070"/>
                <a:gd name="connsiteY0" fmla="*/ 138855 h 142509"/>
                <a:gd name="connsiteX1" fmla="*/ 76053 w 84070"/>
                <a:gd name="connsiteY1" fmla="*/ 66870 h 142509"/>
                <a:gd name="connsiteX2" fmla="*/ 85806 w 84070"/>
                <a:gd name="connsiteY2" fmla="*/ 61023 h 142509"/>
                <a:gd name="connsiteX3" fmla="*/ 72018 w 84070"/>
                <a:gd name="connsiteY3" fmla="*/ 66504 h 142509"/>
                <a:gd name="connsiteX4" fmla="*/ 56886 w 84070"/>
                <a:gd name="connsiteY4" fmla="*/ 65043 h 142509"/>
                <a:gd name="connsiteX5" fmla="*/ 47469 w 84070"/>
                <a:gd name="connsiteY5" fmla="*/ 54080 h 142509"/>
                <a:gd name="connsiteX6" fmla="*/ 40408 w 84070"/>
                <a:gd name="connsiteY6" fmla="*/ 39464 h 142509"/>
                <a:gd name="connsiteX7" fmla="*/ 40071 w 84070"/>
                <a:gd name="connsiteY7" fmla="*/ 49696 h 142509"/>
                <a:gd name="connsiteX8" fmla="*/ 33682 w 84070"/>
                <a:gd name="connsiteY8" fmla="*/ 46041 h 142509"/>
                <a:gd name="connsiteX9" fmla="*/ 27965 w 84070"/>
                <a:gd name="connsiteY9" fmla="*/ 33618 h 142509"/>
                <a:gd name="connsiteX10" fmla="*/ 22248 w 84070"/>
                <a:gd name="connsiteY10" fmla="*/ 16809 h 142509"/>
                <a:gd name="connsiteX11" fmla="*/ 2744 w 84070"/>
                <a:gd name="connsiteY11" fmla="*/ 0 h 142509"/>
                <a:gd name="connsiteX12" fmla="*/ 7452 w 84070"/>
                <a:gd name="connsiteY12" fmla="*/ 19367 h 142509"/>
                <a:gd name="connsiteX13" fmla="*/ 18213 w 84070"/>
                <a:gd name="connsiteY13" fmla="*/ 32521 h 142509"/>
                <a:gd name="connsiteX14" fmla="*/ 27629 w 84070"/>
                <a:gd name="connsiteY14" fmla="*/ 47138 h 142509"/>
                <a:gd name="connsiteX15" fmla="*/ 25275 w 84070"/>
                <a:gd name="connsiteY15" fmla="*/ 74178 h 142509"/>
                <a:gd name="connsiteX16" fmla="*/ 12496 w 84070"/>
                <a:gd name="connsiteY16" fmla="*/ 90987 h 142509"/>
                <a:gd name="connsiteX17" fmla="*/ 33346 w 84070"/>
                <a:gd name="connsiteY17" fmla="*/ 112911 h 142509"/>
                <a:gd name="connsiteX18" fmla="*/ 28974 w 84070"/>
                <a:gd name="connsiteY18" fmla="*/ 142144 h 142509"/>
                <a:gd name="connsiteX19" fmla="*/ 35363 w 84070"/>
                <a:gd name="connsiteY19" fmla="*/ 145433 h 142509"/>
                <a:gd name="connsiteX20" fmla="*/ 35363 w 84070"/>
                <a:gd name="connsiteY20" fmla="*/ 138855 h 14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070" h="142509">
                  <a:moveTo>
                    <a:pt x="35363" y="138855"/>
                  </a:moveTo>
                  <a:cubicBezTo>
                    <a:pt x="39399" y="111084"/>
                    <a:pt x="59239" y="87698"/>
                    <a:pt x="76053" y="66870"/>
                  </a:cubicBezTo>
                  <a:cubicBezTo>
                    <a:pt x="79080" y="63216"/>
                    <a:pt x="82443" y="61389"/>
                    <a:pt x="85806" y="61023"/>
                  </a:cubicBezTo>
                  <a:cubicBezTo>
                    <a:pt x="82107" y="59196"/>
                    <a:pt x="74036" y="62119"/>
                    <a:pt x="72018" y="66504"/>
                  </a:cubicBezTo>
                  <a:cubicBezTo>
                    <a:pt x="68992" y="72716"/>
                    <a:pt x="62602" y="65043"/>
                    <a:pt x="56886" y="65043"/>
                  </a:cubicBezTo>
                  <a:cubicBezTo>
                    <a:pt x="51168" y="65043"/>
                    <a:pt x="47469" y="60292"/>
                    <a:pt x="47469" y="54080"/>
                  </a:cubicBezTo>
                  <a:cubicBezTo>
                    <a:pt x="47469" y="47868"/>
                    <a:pt x="46124" y="39099"/>
                    <a:pt x="40408" y="39464"/>
                  </a:cubicBezTo>
                  <a:cubicBezTo>
                    <a:pt x="35027" y="39830"/>
                    <a:pt x="42089" y="46407"/>
                    <a:pt x="40071" y="49696"/>
                  </a:cubicBezTo>
                  <a:cubicBezTo>
                    <a:pt x="38054" y="52984"/>
                    <a:pt x="36709" y="46041"/>
                    <a:pt x="33682" y="46041"/>
                  </a:cubicBezTo>
                  <a:cubicBezTo>
                    <a:pt x="30992" y="46041"/>
                    <a:pt x="27965" y="41657"/>
                    <a:pt x="27965" y="33618"/>
                  </a:cubicBezTo>
                  <a:cubicBezTo>
                    <a:pt x="27965" y="25579"/>
                    <a:pt x="22248" y="26309"/>
                    <a:pt x="22248" y="16809"/>
                  </a:cubicBezTo>
                  <a:cubicBezTo>
                    <a:pt x="22248" y="7308"/>
                    <a:pt x="9806" y="0"/>
                    <a:pt x="2744" y="0"/>
                  </a:cubicBezTo>
                  <a:cubicBezTo>
                    <a:pt x="-4318" y="0"/>
                    <a:pt x="4089" y="14616"/>
                    <a:pt x="7452" y="19367"/>
                  </a:cubicBezTo>
                  <a:cubicBezTo>
                    <a:pt x="10815" y="24117"/>
                    <a:pt x="18549" y="28867"/>
                    <a:pt x="18213" y="32521"/>
                  </a:cubicBezTo>
                  <a:cubicBezTo>
                    <a:pt x="17877" y="36176"/>
                    <a:pt x="23257" y="45676"/>
                    <a:pt x="27629" y="47138"/>
                  </a:cubicBezTo>
                  <a:cubicBezTo>
                    <a:pt x="31664" y="48599"/>
                    <a:pt x="25275" y="62850"/>
                    <a:pt x="25275" y="74178"/>
                  </a:cubicBezTo>
                  <a:cubicBezTo>
                    <a:pt x="25275" y="85506"/>
                    <a:pt x="17540" y="83679"/>
                    <a:pt x="12496" y="90987"/>
                  </a:cubicBezTo>
                  <a:cubicBezTo>
                    <a:pt x="7452" y="98295"/>
                    <a:pt x="25611" y="105603"/>
                    <a:pt x="33346" y="112911"/>
                  </a:cubicBezTo>
                  <a:cubicBezTo>
                    <a:pt x="41080" y="120220"/>
                    <a:pt x="26956" y="138124"/>
                    <a:pt x="28974" y="142144"/>
                  </a:cubicBezTo>
                  <a:cubicBezTo>
                    <a:pt x="29647" y="143240"/>
                    <a:pt x="32001" y="145067"/>
                    <a:pt x="35363" y="145433"/>
                  </a:cubicBezTo>
                  <a:cubicBezTo>
                    <a:pt x="35027" y="143240"/>
                    <a:pt x="35027" y="141048"/>
                    <a:pt x="35363" y="13885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38" name="Freeform: Shape 237">
              <a:extLst>
                <a:ext uri="{FF2B5EF4-FFF2-40B4-BE49-F238E27FC236}">
                  <a16:creationId xmlns:a16="http://schemas.microsoft.com/office/drawing/2014/main" id="{F1423C15-4F4C-45FC-AC12-5D0BFD517B29}"/>
                </a:ext>
              </a:extLst>
            </p:cNvPr>
            <p:cNvSpPr/>
            <p:nvPr/>
          </p:nvSpPr>
          <p:spPr>
            <a:xfrm>
              <a:off x="11424871" y="3307282"/>
              <a:ext cx="117699" cy="124239"/>
            </a:xfrm>
            <a:custGeom>
              <a:avLst/>
              <a:gdLst>
                <a:gd name="connsiteX0" fmla="*/ 119063 w 117698"/>
                <a:gd name="connsiteY0" fmla="*/ 19319 h 124238"/>
                <a:gd name="connsiteX1" fmla="*/ 117045 w 117698"/>
                <a:gd name="connsiteY1" fmla="*/ 4337 h 124238"/>
                <a:gd name="connsiteX2" fmla="*/ 104602 w 117698"/>
                <a:gd name="connsiteY2" fmla="*/ 8722 h 124238"/>
                <a:gd name="connsiteX3" fmla="*/ 89470 w 117698"/>
                <a:gd name="connsiteY3" fmla="*/ 1414 h 124238"/>
                <a:gd name="connsiteX4" fmla="*/ 81399 w 117698"/>
                <a:gd name="connsiteY4" fmla="*/ 17127 h 124238"/>
                <a:gd name="connsiteX5" fmla="*/ 68620 w 117698"/>
                <a:gd name="connsiteY5" fmla="*/ 42705 h 124238"/>
                <a:gd name="connsiteX6" fmla="*/ 25576 w 117698"/>
                <a:gd name="connsiteY6" fmla="*/ 75957 h 124238"/>
                <a:gd name="connsiteX7" fmla="*/ 5735 w 117698"/>
                <a:gd name="connsiteY7" fmla="*/ 97882 h 124238"/>
                <a:gd name="connsiteX8" fmla="*/ 1700 w 117698"/>
                <a:gd name="connsiteY8" fmla="*/ 117614 h 124238"/>
                <a:gd name="connsiteX9" fmla="*/ 15824 w 117698"/>
                <a:gd name="connsiteY9" fmla="*/ 124922 h 124238"/>
                <a:gd name="connsiteX10" fmla="*/ 19859 w 117698"/>
                <a:gd name="connsiteY10" fmla="*/ 127480 h 124238"/>
                <a:gd name="connsiteX11" fmla="*/ 39364 w 117698"/>
                <a:gd name="connsiteY11" fmla="*/ 115422 h 124238"/>
                <a:gd name="connsiteX12" fmla="*/ 55505 w 117698"/>
                <a:gd name="connsiteY12" fmla="*/ 101901 h 124238"/>
                <a:gd name="connsiteX13" fmla="*/ 62903 w 117698"/>
                <a:gd name="connsiteY13" fmla="*/ 98247 h 124238"/>
                <a:gd name="connsiteX14" fmla="*/ 70974 w 117698"/>
                <a:gd name="connsiteY14" fmla="*/ 85093 h 124238"/>
                <a:gd name="connsiteX15" fmla="*/ 91151 w 117698"/>
                <a:gd name="connsiteY15" fmla="*/ 52571 h 124238"/>
                <a:gd name="connsiteX16" fmla="*/ 105611 w 117698"/>
                <a:gd name="connsiteY16" fmla="*/ 47456 h 124238"/>
                <a:gd name="connsiteX17" fmla="*/ 106956 w 117698"/>
                <a:gd name="connsiteY17" fmla="*/ 42705 h 124238"/>
                <a:gd name="connsiteX18" fmla="*/ 119063 w 117698"/>
                <a:gd name="connsiteY18" fmla="*/ 19319 h 12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698" h="124238">
                  <a:moveTo>
                    <a:pt x="119063" y="19319"/>
                  </a:moveTo>
                  <a:cubicBezTo>
                    <a:pt x="116036" y="12376"/>
                    <a:pt x="121753" y="8357"/>
                    <a:pt x="117045" y="4337"/>
                  </a:cubicBezTo>
                  <a:cubicBezTo>
                    <a:pt x="112337" y="318"/>
                    <a:pt x="109647" y="5799"/>
                    <a:pt x="104602" y="8722"/>
                  </a:cubicBezTo>
                  <a:cubicBezTo>
                    <a:pt x="99558" y="11645"/>
                    <a:pt x="95859" y="-4798"/>
                    <a:pt x="89470" y="1414"/>
                  </a:cubicBezTo>
                  <a:cubicBezTo>
                    <a:pt x="82744" y="7626"/>
                    <a:pt x="88797" y="9818"/>
                    <a:pt x="81399" y="17127"/>
                  </a:cubicBezTo>
                  <a:cubicBezTo>
                    <a:pt x="74001" y="24435"/>
                    <a:pt x="77364" y="26993"/>
                    <a:pt x="68620" y="42705"/>
                  </a:cubicBezTo>
                  <a:cubicBezTo>
                    <a:pt x="59877" y="58418"/>
                    <a:pt x="30284" y="67553"/>
                    <a:pt x="25576" y="75957"/>
                  </a:cubicBezTo>
                  <a:cubicBezTo>
                    <a:pt x="21204" y="84362"/>
                    <a:pt x="6072" y="91305"/>
                    <a:pt x="5735" y="97882"/>
                  </a:cubicBezTo>
                  <a:cubicBezTo>
                    <a:pt x="5399" y="104459"/>
                    <a:pt x="-3680" y="108844"/>
                    <a:pt x="1700" y="117614"/>
                  </a:cubicBezTo>
                  <a:cubicBezTo>
                    <a:pt x="5735" y="124557"/>
                    <a:pt x="11452" y="119807"/>
                    <a:pt x="15824" y="124922"/>
                  </a:cubicBezTo>
                  <a:cubicBezTo>
                    <a:pt x="17169" y="126749"/>
                    <a:pt x="18514" y="127115"/>
                    <a:pt x="19859" y="127480"/>
                  </a:cubicBezTo>
                  <a:cubicBezTo>
                    <a:pt x="25576" y="122364"/>
                    <a:pt x="31966" y="118345"/>
                    <a:pt x="39364" y="115422"/>
                  </a:cubicBezTo>
                  <a:cubicBezTo>
                    <a:pt x="40709" y="107748"/>
                    <a:pt x="46089" y="101536"/>
                    <a:pt x="55505" y="101901"/>
                  </a:cubicBezTo>
                  <a:cubicBezTo>
                    <a:pt x="59204" y="101901"/>
                    <a:pt x="59540" y="102267"/>
                    <a:pt x="62903" y="98247"/>
                  </a:cubicBezTo>
                  <a:cubicBezTo>
                    <a:pt x="66266" y="94228"/>
                    <a:pt x="68620" y="89843"/>
                    <a:pt x="70974" y="85093"/>
                  </a:cubicBezTo>
                  <a:cubicBezTo>
                    <a:pt x="77027" y="73765"/>
                    <a:pt x="82408" y="62072"/>
                    <a:pt x="91151" y="52571"/>
                  </a:cubicBezTo>
                  <a:cubicBezTo>
                    <a:pt x="95523" y="47456"/>
                    <a:pt x="100903" y="46359"/>
                    <a:pt x="105611" y="47456"/>
                  </a:cubicBezTo>
                  <a:cubicBezTo>
                    <a:pt x="106284" y="45994"/>
                    <a:pt x="106956" y="44532"/>
                    <a:pt x="106956" y="42705"/>
                  </a:cubicBezTo>
                  <a:cubicBezTo>
                    <a:pt x="106956" y="34301"/>
                    <a:pt x="122089" y="26262"/>
                    <a:pt x="119063" y="1931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39" name="Freeform: Shape 238">
              <a:extLst>
                <a:ext uri="{FF2B5EF4-FFF2-40B4-BE49-F238E27FC236}">
                  <a16:creationId xmlns:a16="http://schemas.microsoft.com/office/drawing/2014/main" id="{A144F41A-6303-4CC5-8F1B-E059CDFB1BF3}"/>
                </a:ext>
              </a:extLst>
            </p:cNvPr>
            <p:cNvSpPr/>
            <p:nvPr/>
          </p:nvSpPr>
          <p:spPr>
            <a:xfrm>
              <a:off x="11596357" y="2814637"/>
              <a:ext cx="36991" cy="36541"/>
            </a:xfrm>
            <a:custGeom>
              <a:avLst/>
              <a:gdLst>
                <a:gd name="connsiteX0" fmla="*/ 709 w 36991"/>
                <a:gd name="connsiteY0" fmla="*/ 33278 h 36540"/>
                <a:gd name="connsiteX1" fmla="*/ 18532 w 36991"/>
                <a:gd name="connsiteY1" fmla="*/ 27432 h 36540"/>
                <a:gd name="connsiteX2" fmla="*/ 709 w 36991"/>
                <a:gd name="connsiteY2" fmla="*/ 33278 h 36540"/>
                <a:gd name="connsiteX3" fmla="*/ 22231 w 36991"/>
                <a:gd name="connsiteY3" fmla="*/ 12085 h 36540"/>
                <a:gd name="connsiteX4" fmla="*/ 38373 w 36991"/>
                <a:gd name="connsiteY4" fmla="*/ 1853 h 36540"/>
                <a:gd name="connsiteX5" fmla="*/ 22231 w 36991"/>
                <a:gd name="connsiteY5" fmla="*/ 12085 h 3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91" h="36540">
                  <a:moveTo>
                    <a:pt x="709" y="33278"/>
                  </a:moveTo>
                  <a:cubicBezTo>
                    <a:pt x="6426" y="39856"/>
                    <a:pt x="18196" y="39490"/>
                    <a:pt x="18532" y="27432"/>
                  </a:cubicBezTo>
                  <a:cubicBezTo>
                    <a:pt x="19205" y="16104"/>
                    <a:pt x="-4335" y="27797"/>
                    <a:pt x="709" y="33278"/>
                  </a:cubicBezTo>
                  <a:close/>
                  <a:moveTo>
                    <a:pt x="22231" y="12085"/>
                  </a:moveTo>
                  <a:cubicBezTo>
                    <a:pt x="25930" y="13546"/>
                    <a:pt x="38373" y="8796"/>
                    <a:pt x="38373" y="1853"/>
                  </a:cubicBezTo>
                  <a:cubicBezTo>
                    <a:pt x="38709" y="-5090"/>
                    <a:pt x="16515" y="9527"/>
                    <a:pt x="22231" y="1208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40" name="Freeform: Shape 239">
              <a:extLst>
                <a:ext uri="{FF2B5EF4-FFF2-40B4-BE49-F238E27FC236}">
                  <a16:creationId xmlns:a16="http://schemas.microsoft.com/office/drawing/2014/main" id="{3F11F8E0-4BE6-4FE7-9F40-239624B3216F}"/>
                </a:ext>
              </a:extLst>
            </p:cNvPr>
            <p:cNvSpPr/>
            <p:nvPr/>
          </p:nvSpPr>
          <p:spPr>
            <a:xfrm>
              <a:off x="9658013" y="1666354"/>
              <a:ext cx="218583" cy="160780"/>
            </a:xfrm>
            <a:custGeom>
              <a:avLst/>
              <a:gdLst>
                <a:gd name="connsiteX0" fmla="*/ 219308 w 218583"/>
                <a:gd name="connsiteY0" fmla="*/ 102509 h 160779"/>
                <a:gd name="connsiteX1" fmla="*/ 205521 w 218583"/>
                <a:gd name="connsiteY1" fmla="*/ 97028 h 160779"/>
                <a:gd name="connsiteX2" fmla="*/ 189380 w 218583"/>
                <a:gd name="connsiteY2" fmla="*/ 84604 h 160779"/>
                <a:gd name="connsiteX3" fmla="*/ 171556 w 218583"/>
                <a:gd name="connsiteY3" fmla="*/ 72180 h 160779"/>
                <a:gd name="connsiteX4" fmla="*/ 155751 w 218583"/>
                <a:gd name="connsiteY4" fmla="*/ 58660 h 160779"/>
                <a:gd name="connsiteX5" fmla="*/ 148689 w 218583"/>
                <a:gd name="connsiteY5" fmla="*/ 43678 h 160779"/>
                <a:gd name="connsiteX6" fmla="*/ 142300 w 218583"/>
                <a:gd name="connsiteY6" fmla="*/ 31620 h 160779"/>
                <a:gd name="connsiteX7" fmla="*/ 119097 w 218583"/>
                <a:gd name="connsiteY7" fmla="*/ 28331 h 160779"/>
                <a:gd name="connsiteX8" fmla="*/ 113716 w 218583"/>
                <a:gd name="connsiteY8" fmla="*/ 8964 h 160779"/>
                <a:gd name="connsiteX9" fmla="*/ 101610 w 218583"/>
                <a:gd name="connsiteY9" fmla="*/ 4214 h 160779"/>
                <a:gd name="connsiteX10" fmla="*/ 90513 w 218583"/>
                <a:gd name="connsiteY10" fmla="*/ 925 h 160779"/>
                <a:gd name="connsiteX11" fmla="*/ 84123 w 218583"/>
                <a:gd name="connsiteY11" fmla="*/ 4579 h 160779"/>
                <a:gd name="connsiteX12" fmla="*/ 78743 w 218583"/>
                <a:gd name="connsiteY12" fmla="*/ 11522 h 160779"/>
                <a:gd name="connsiteX13" fmla="*/ 67645 w 218583"/>
                <a:gd name="connsiteY13" fmla="*/ 21388 h 160779"/>
                <a:gd name="connsiteX14" fmla="*/ 62265 w 218583"/>
                <a:gd name="connsiteY14" fmla="*/ 30158 h 160779"/>
                <a:gd name="connsiteX15" fmla="*/ 51167 w 218583"/>
                <a:gd name="connsiteY15" fmla="*/ 27235 h 160779"/>
                <a:gd name="connsiteX16" fmla="*/ 40407 w 218583"/>
                <a:gd name="connsiteY16" fmla="*/ 24311 h 160779"/>
                <a:gd name="connsiteX17" fmla="*/ 21239 w 218583"/>
                <a:gd name="connsiteY17" fmla="*/ 7137 h 160779"/>
                <a:gd name="connsiteX18" fmla="*/ 5097 w 218583"/>
                <a:gd name="connsiteY18" fmla="*/ 17003 h 160779"/>
                <a:gd name="connsiteX19" fmla="*/ 12495 w 218583"/>
                <a:gd name="connsiteY19" fmla="*/ 13715 h 160779"/>
                <a:gd name="connsiteX20" fmla="*/ 24601 w 218583"/>
                <a:gd name="connsiteY20" fmla="*/ 30523 h 160779"/>
                <a:gd name="connsiteX21" fmla="*/ 31999 w 218583"/>
                <a:gd name="connsiteY21" fmla="*/ 41486 h 160779"/>
                <a:gd name="connsiteX22" fmla="*/ 16194 w 218583"/>
                <a:gd name="connsiteY22" fmla="*/ 45140 h 160779"/>
                <a:gd name="connsiteX23" fmla="*/ 1734 w 218583"/>
                <a:gd name="connsiteY23" fmla="*/ 45140 h 160779"/>
                <a:gd name="connsiteX24" fmla="*/ 5097 w 218583"/>
                <a:gd name="connsiteY24" fmla="*/ 60121 h 160779"/>
                <a:gd name="connsiteX25" fmla="*/ 6106 w 218583"/>
                <a:gd name="connsiteY25" fmla="*/ 71449 h 160779"/>
                <a:gd name="connsiteX26" fmla="*/ 14849 w 218583"/>
                <a:gd name="connsiteY26" fmla="*/ 75834 h 160779"/>
                <a:gd name="connsiteX27" fmla="*/ 18212 w 218583"/>
                <a:gd name="connsiteY27" fmla="*/ 90450 h 160779"/>
                <a:gd name="connsiteX28" fmla="*/ 18212 w 218583"/>
                <a:gd name="connsiteY28" fmla="*/ 114933 h 160779"/>
                <a:gd name="connsiteX29" fmla="*/ 30990 w 218583"/>
                <a:gd name="connsiteY29" fmla="*/ 112010 h 160779"/>
                <a:gd name="connsiteX30" fmla="*/ 44778 w 218583"/>
                <a:gd name="connsiteY30" fmla="*/ 100682 h 160779"/>
                <a:gd name="connsiteX31" fmla="*/ 55875 w 218583"/>
                <a:gd name="connsiteY31" fmla="*/ 99220 h 160779"/>
                <a:gd name="connsiteX32" fmla="*/ 73699 w 218583"/>
                <a:gd name="connsiteY32" fmla="*/ 99951 h 160779"/>
                <a:gd name="connsiteX33" fmla="*/ 85132 w 218583"/>
                <a:gd name="connsiteY33" fmla="*/ 105798 h 160779"/>
                <a:gd name="connsiteX34" fmla="*/ 92530 w 218583"/>
                <a:gd name="connsiteY34" fmla="*/ 110183 h 160779"/>
                <a:gd name="connsiteX35" fmla="*/ 105981 w 218583"/>
                <a:gd name="connsiteY35" fmla="*/ 114933 h 160779"/>
                <a:gd name="connsiteX36" fmla="*/ 113043 w 218583"/>
                <a:gd name="connsiteY36" fmla="*/ 121510 h 160779"/>
                <a:gd name="connsiteX37" fmla="*/ 123805 w 218583"/>
                <a:gd name="connsiteY37" fmla="*/ 131742 h 160779"/>
                <a:gd name="connsiteX38" fmla="*/ 134902 w 218583"/>
                <a:gd name="connsiteY38" fmla="*/ 133934 h 160779"/>
                <a:gd name="connsiteX39" fmla="*/ 137592 w 218583"/>
                <a:gd name="connsiteY39" fmla="*/ 156224 h 160779"/>
                <a:gd name="connsiteX40" fmla="*/ 140955 w 218583"/>
                <a:gd name="connsiteY40" fmla="*/ 155859 h 160779"/>
                <a:gd name="connsiteX41" fmla="*/ 152052 w 218583"/>
                <a:gd name="connsiteY41" fmla="*/ 159513 h 160779"/>
                <a:gd name="connsiteX42" fmla="*/ 165503 w 218583"/>
                <a:gd name="connsiteY42" fmla="*/ 153666 h 160779"/>
                <a:gd name="connsiteX43" fmla="*/ 187698 w 218583"/>
                <a:gd name="connsiteY43" fmla="*/ 138319 h 160779"/>
                <a:gd name="connsiteX44" fmla="*/ 197114 w 218583"/>
                <a:gd name="connsiteY44" fmla="*/ 120414 h 160779"/>
                <a:gd name="connsiteX45" fmla="*/ 209556 w 218583"/>
                <a:gd name="connsiteY45" fmla="*/ 111644 h 160779"/>
                <a:gd name="connsiteX46" fmla="*/ 220990 w 218583"/>
                <a:gd name="connsiteY46" fmla="*/ 114933 h 160779"/>
                <a:gd name="connsiteX47" fmla="*/ 219308 w 218583"/>
                <a:gd name="connsiteY47" fmla="*/ 102509 h 16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8583" h="160779">
                  <a:moveTo>
                    <a:pt x="219308" y="102509"/>
                  </a:moveTo>
                  <a:cubicBezTo>
                    <a:pt x="219308" y="102509"/>
                    <a:pt x="209220" y="96662"/>
                    <a:pt x="205521" y="97028"/>
                  </a:cubicBezTo>
                  <a:cubicBezTo>
                    <a:pt x="201822" y="97393"/>
                    <a:pt x="195769" y="87162"/>
                    <a:pt x="189380" y="84604"/>
                  </a:cubicBezTo>
                  <a:cubicBezTo>
                    <a:pt x="182990" y="82046"/>
                    <a:pt x="174247" y="76930"/>
                    <a:pt x="171556" y="72180"/>
                  </a:cubicBezTo>
                  <a:cubicBezTo>
                    <a:pt x="168866" y="67430"/>
                    <a:pt x="157096" y="62314"/>
                    <a:pt x="155751" y="58660"/>
                  </a:cubicBezTo>
                  <a:cubicBezTo>
                    <a:pt x="154406" y="55006"/>
                    <a:pt x="152052" y="48428"/>
                    <a:pt x="148689" y="43678"/>
                  </a:cubicBezTo>
                  <a:cubicBezTo>
                    <a:pt x="145326" y="38928"/>
                    <a:pt x="145326" y="32351"/>
                    <a:pt x="142300" y="31620"/>
                  </a:cubicBezTo>
                  <a:cubicBezTo>
                    <a:pt x="138937" y="31254"/>
                    <a:pt x="119097" y="31620"/>
                    <a:pt x="119097" y="28331"/>
                  </a:cubicBezTo>
                  <a:cubicBezTo>
                    <a:pt x="119097" y="25042"/>
                    <a:pt x="117751" y="10061"/>
                    <a:pt x="113716" y="8964"/>
                  </a:cubicBezTo>
                  <a:cubicBezTo>
                    <a:pt x="109681" y="7868"/>
                    <a:pt x="103964" y="6772"/>
                    <a:pt x="101610" y="4214"/>
                  </a:cubicBezTo>
                  <a:cubicBezTo>
                    <a:pt x="99256" y="1656"/>
                    <a:pt x="91858" y="-1633"/>
                    <a:pt x="90513" y="925"/>
                  </a:cubicBezTo>
                  <a:cubicBezTo>
                    <a:pt x="89167" y="3483"/>
                    <a:pt x="85468" y="4579"/>
                    <a:pt x="84123" y="4579"/>
                  </a:cubicBezTo>
                  <a:cubicBezTo>
                    <a:pt x="82778" y="4579"/>
                    <a:pt x="83114" y="12253"/>
                    <a:pt x="78743" y="11522"/>
                  </a:cubicBezTo>
                  <a:cubicBezTo>
                    <a:pt x="74035" y="11157"/>
                    <a:pt x="67645" y="17369"/>
                    <a:pt x="67645" y="21388"/>
                  </a:cubicBezTo>
                  <a:cubicBezTo>
                    <a:pt x="67645" y="25042"/>
                    <a:pt x="67981" y="30523"/>
                    <a:pt x="62265" y="30158"/>
                  </a:cubicBezTo>
                  <a:cubicBezTo>
                    <a:pt x="59238" y="29793"/>
                    <a:pt x="54867" y="29062"/>
                    <a:pt x="51167" y="27235"/>
                  </a:cubicBezTo>
                  <a:cubicBezTo>
                    <a:pt x="50159" y="27966"/>
                    <a:pt x="45451" y="31985"/>
                    <a:pt x="40407" y="24311"/>
                  </a:cubicBezTo>
                  <a:cubicBezTo>
                    <a:pt x="35026" y="15542"/>
                    <a:pt x="26283" y="7137"/>
                    <a:pt x="21239" y="7137"/>
                  </a:cubicBezTo>
                  <a:cubicBezTo>
                    <a:pt x="16867" y="7137"/>
                    <a:pt x="1398" y="7137"/>
                    <a:pt x="5097" y="17003"/>
                  </a:cubicBezTo>
                  <a:cubicBezTo>
                    <a:pt x="6106" y="14811"/>
                    <a:pt x="8124" y="13349"/>
                    <a:pt x="12495" y="13715"/>
                  </a:cubicBezTo>
                  <a:cubicBezTo>
                    <a:pt x="23592" y="14811"/>
                    <a:pt x="18548" y="29793"/>
                    <a:pt x="24601" y="30523"/>
                  </a:cubicBezTo>
                  <a:cubicBezTo>
                    <a:pt x="30654" y="30889"/>
                    <a:pt x="37380" y="41851"/>
                    <a:pt x="31999" y="41486"/>
                  </a:cubicBezTo>
                  <a:cubicBezTo>
                    <a:pt x="26619" y="41120"/>
                    <a:pt x="21911" y="47332"/>
                    <a:pt x="16194" y="45140"/>
                  </a:cubicBezTo>
                  <a:cubicBezTo>
                    <a:pt x="10814" y="42947"/>
                    <a:pt x="3752" y="37466"/>
                    <a:pt x="1734" y="45140"/>
                  </a:cubicBezTo>
                  <a:cubicBezTo>
                    <a:pt x="53" y="52813"/>
                    <a:pt x="-2301" y="60852"/>
                    <a:pt x="5097" y="60121"/>
                  </a:cubicBezTo>
                  <a:cubicBezTo>
                    <a:pt x="12495" y="59756"/>
                    <a:pt x="11150" y="65603"/>
                    <a:pt x="6106" y="71449"/>
                  </a:cubicBezTo>
                  <a:cubicBezTo>
                    <a:pt x="1062" y="77296"/>
                    <a:pt x="13840" y="70353"/>
                    <a:pt x="14849" y="75834"/>
                  </a:cubicBezTo>
                  <a:cubicBezTo>
                    <a:pt x="15858" y="81315"/>
                    <a:pt x="19893" y="81681"/>
                    <a:pt x="18212" y="90450"/>
                  </a:cubicBezTo>
                  <a:cubicBezTo>
                    <a:pt x="17203" y="95932"/>
                    <a:pt x="17876" y="106894"/>
                    <a:pt x="18212" y="114933"/>
                  </a:cubicBezTo>
                  <a:cubicBezTo>
                    <a:pt x="23256" y="114933"/>
                    <a:pt x="29646" y="114567"/>
                    <a:pt x="30990" y="112010"/>
                  </a:cubicBezTo>
                  <a:cubicBezTo>
                    <a:pt x="33345" y="108356"/>
                    <a:pt x="40743" y="100682"/>
                    <a:pt x="44778" y="100682"/>
                  </a:cubicBezTo>
                  <a:cubicBezTo>
                    <a:pt x="48814" y="100682"/>
                    <a:pt x="53522" y="102874"/>
                    <a:pt x="55875" y="99220"/>
                  </a:cubicBezTo>
                  <a:cubicBezTo>
                    <a:pt x="58230" y="95566"/>
                    <a:pt x="71681" y="96662"/>
                    <a:pt x="73699" y="99951"/>
                  </a:cubicBezTo>
                  <a:cubicBezTo>
                    <a:pt x="76052" y="103240"/>
                    <a:pt x="83451" y="105798"/>
                    <a:pt x="85132" y="105798"/>
                  </a:cubicBezTo>
                  <a:cubicBezTo>
                    <a:pt x="86814" y="105798"/>
                    <a:pt x="87822" y="110548"/>
                    <a:pt x="92530" y="110183"/>
                  </a:cubicBezTo>
                  <a:cubicBezTo>
                    <a:pt x="97238" y="109817"/>
                    <a:pt x="105981" y="111644"/>
                    <a:pt x="105981" y="114933"/>
                  </a:cubicBezTo>
                  <a:cubicBezTo>
                    <a:pt x="105981" y="118222"/>
                    <a:pt x="109344" y="121510"/>
                    <a:pt x="113043" y="121510"/>
                  </a:cubicBezTo>
                  <a:cubicBezTo>
                    <a:pt x="116742" y="121510"/>
                    <a:pt x="120105" y="132473"/>
                    <a:pt x="123805" y="131742"/>
                  </a:cubicBezTo>
                  <a:cubicBezTo>
                    <a:pt x="127504" y="131376"/>
                    <a:pt x="134902" y="131376"/>
                    <a:pt x="134902" y="133934"/>
                  </a:cubicBezTo>
                  <a:cubicBezTo>
                    <a:pt x="134902" y="136127"/>
                    <a:pt x="135574" y="148916"/>
                    <a:pt x="137592" y="156224"/>
                  </a:cubicBezTo>
                  <a:cubicBezTo>
                    <a:pt x="138937" y="155493"/>
                    <a:pt x="140282" y="155128"/>
                    <a:pt x="140955" y="155859"/>
                  </a:cubicBezTo>
                  <a:cubicBezTo>
                    <a:pt x="142636" y="157320"/>
                    <a:pt x="150707" y="154397"/>
                    <a:pt x="152052" y="159513"/>
                  </a:cubicBezTo>
                  <a:cubicBezTo>
                    <a:pt x="153397" y="164628"/>
                    <a:pt x="166176" y="161705"/>
                    <a:pt x="165503" y="153666"/>
                  </a:cubicBezTo>
                  <a:cubicBezTo>
                    <a:pt x="164831" y="145627"/>
                    <a:pt x="185680" y="145627"/>
                    <a:pt x="187698" y="138319"/>
                  </a:cubicBezTo>
                  <a:cubicBezTo>
                    <a:pt x="189716" y="131011"/>
                    <a:pt x="192070" y="118222"/>
                    <a:pt x="197114" y="120414"/>
                  </a:cubicBezTo>
                  <a:cubicBezTo>
                    <a:pt x="202158" y="122606"/>
                    <a:pt x="205185" y="110913"/>
                    <a:pt x="209556" y="111644"/>
                  </a:cubicBezTo>
                  <a:cubicBezTo>
                    <a:pt x="213592" y="112375"/>
                    <a:pt x="216282" y="116029"/>
                    <a:pt x="220990" y="114933"/>
                  </a:cubicBezTo>
                  <a:lnTo>
                    <a:pt x="219308" y="102509"/>
                  </a:ln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41" name="Freeform: Shape 240">
              <a:extLst>
                <a:ext uri="{FF2B5EF4-FFF2-40B4-BE49-F238E27FC236}">
                  <a16:creationId xmlns:a16="http://schemas.microsoft.com/office/drawing/2014/main" id="{A276F220-4E93-43C1-A52D-1C012E1F7D27}"/>
                </a:ext>
              </a:extLst>
            </p:cNvPr>
            <p:cNvSpPr/>
            <p:nvPr/>
          </p:nvSpPr>
          <p:spPr>
            <a:xfrm>
              <a:off x="9522116" y="1725976"/>
              <a:ext cx="302654" cy="299635"/>
            </a:xfrm>
            <a:custGeom>
              <a:avLst/>
              <a:gdLst>
                <a:gd name="connsiteX0" fmla="*/ 277188 w 302653"/>
                <a:gd name="connsiteY0" fmla="*/ 299039 h 299635"/>
                <a:gd name="connsiteX1" fmla="*/ 286940 w 302653"/>
                <a:gd name="connsiteY1" fmla="*/ 281499 h 299635"/>
                <a:gd name="connsiteX2" fmla="*/ 301064 w 302653"/>
                <a:gd name="connsiteY2" fmla="*/ 276383 h 299635"/>
                <a:gd name="connsiteX3" fmla="*/ 297365 w 302653"/>
                <a:gd name="connsiteY3" fmla="*/ 262498 h 299635"/>
                <a:gd name="connsiteX4" fmla="*/ 289967 w 302653"/>
                <a:gd name="connsiteY4" fmla="*/ 242400 h 299635"/>
                <a:gd name="connsiteX5" fmla="*/ 273825 w 302653"/>
                <a:gd name="connsiteY5" fmla="*/ 226688 h 299635"/>
                <a:gd name="connsiteX6" fmla="*/ 263400 w 302653"/>
                <a:gd name="connsiteY6" fmla="*/ 210610 h 299635"/>
                <a:gd name="connsiteX7" fmla="*/ 279542 w 302653"/>
                <a:gd name="connsiteY7" fmla="*/ 184666 h 299635"/>
                <a:gd name="connsiteX8" fmla="*/ 264073 w 302653"/>
                <a:gd name="connsiteY8" fmla="*/ 175165 h 299635"/>
                <a:gd name="connsiteX9" fmla="*/ 261719 w 302653"/>
                <a:gd name="connsiteY9" fmla="*/ 154337 h 299635"/>
                <a:gd name="connsiteX10" fmla="*/ 261719 w 302653"/>
                <a:gd name="connsiteY10" fmla="*/ 134970 h 299635"/>
                <a:gd name="connsiteX11" fmla="*/ 263736 w 302653"/>
                <a:gd name="connsiteY11" fmla="*/ 118892 h 299635"/>
                <a:gd name="connsiteX12" fmla="*/ 269790 w 302653"/>
                <a:gd name="connsiteY12" fmla="*/ 104276 h 299635"/>
                <a:gd name="connsiteX13" fmla="*/ 273153 w 302653"/>
                <a:gd name="connsiteY13" fmla="*/ 95871 h 299635"/>
                <a:gd name="connsiteX14" fmla="*/ 270462 w 302653"/>
                <a:gd name="connsiteY14" fmla="*/ 73581 h 299635"/>
                <a:gd name="connsiteX15" fmla="*/ 259365 w 302653"/>
                <a:gd name="connsiteY15" fmla="*/ 71389 h 299635"/>
                <a:gd name="connsiteX16" fmla="*/ 248604 w 302653"/>
                <a:gd name="connsiteY16" fmla="*/ 61157 h 299635"/>
                <a:gd name="connsiteX17" fmla="*/ 241542 w 302653"/>
                <a:gd name="connsiteY17" fmla="*/ 54580 h 299635"/>
                <a:gd name="connsiteX18" fmla="*/ 228091 w 302653"/>
                <a:gd name="connsiteY18" fmla="*/ 49830 h 299635"/>
                <a:gd name="connsiteX19" fmla="*/ 220692 w 302653"/>
                <a:gd name="connsiteY19" fmla="*/ 45445 h 299635"/>
                <a:gd name="connsiteX20" fmla="*/ 209259 w 302653"/>
                <a:gd name="connsiteY20" fmla="*/ 39598 h 299635"/>
                <a:gd name="connsiteX21" fmla="*/ 191436 w 302653"/>
                <a:gd name="connsiteY21" fmla="*/ 38867 h 299635"/>
                <a:gd name="connsiteX22" fmla="*/ 180338 w 302653"/>
                <a:gd name="connsiteY22" fmla="*/ 40329 h 299635"/>
                <a:gd name="connsiteX23" fmla="*/ 166551 w 302653"/>
                <a:gd name="connsiteY23" fmla="*/ 51657 h 299635"/>
                <a:gd name="connsiteX24" fmla="*/ 153772 w 302653"/>
                <a:gd name="connsiteY24" fmla="*/ 54580 h 299635"/>
                <a:gd name="connsiteX25" fmla="*/ 153436 w 302653"/>
                <a:gd name="connsiteY25" fmla="*/ 64081 h 299635"/>
                <a:gd name="connsiteX26" fmla="*/ 119808 w 302653"/>
                <a:gd name="connsiteY26" fmla="*/ 72851 h 299635"/>
                <a:gd name="connsiteX27" fmla="*/ 91224 w 302653"/>
                <a:gd name="connsiteY27" fmla="*/ 52753 h 299635"/>
                <a:gd name="connsiteX28" fmla="*/ 72392 w 302653"/>
                <a:gd name="connsiteY28" fmla="*/ 31194 h 299635"/>
                <a:gd name="connsiteX29" fmla="*/ 61295 w 302653"/>
                <a:gd name="connsiteY29" fmla="*/ 21693 h 299635"/>
                <a:gd name="connsiteX30" fmla="*/ 58268 w 302653"/>
                <a:gd name="connsiteY30" fmla="*/ 5250 h 299635"/>
                <a:gd name="connsiteX31" fmla="*/ 26994 w 302653"/>
                <a:gd name="connsiteY31" fmla="*/ 21328 h 299635"/>
                <a:gd name="connsiteX32" fmla="*/ 16569 w 302653"/>
                <a:gd name="connsiteY32" fmla="*/ 14020 h 299635"/>
                <a:gd name="connsiteX33" fmla="*/ 7153 w 302653"/>
                <a:gd name="connsiteY33" fmla="*/ 134 h 299635"/>
                <a:gd name="connsiteX34" fmla="*/ 1773 w 302653"/>
                <a:gd name="connsiteY34" fmla="*/ 9635 h 299635"/>
                <a:gd name="connsiteX35" fmla="*/ 2445 w 302653"/>
                <a:gd name="connsiteY35" fmla="*/ 24982 h 299635"/>
                <a:gd name="connsiteX36" fmla="*/ 2445 w 302653"/>
                <a:gd name="connsiteY36" fmla="*/ 44349 h 299635"/>
                <a:gd name="connsiteX37" fmla="*/ 9844 w 302653"/>
                <a:gd name="connsiteY37" fmla="*/ 58965 h 299635"/>
                <a:gd name="connsiteX38" fmla="*/ 15224 w 302653"/>
                <a:gd name="connsiteY38" fmla="*/ 73581 h 299635"/>
                <a:gd name="connsiteX39" fmla="*/ 23968 w 302653"/>
                <a:gd name="connsiteY39" fmla="*/ 84544 h 299635"/>
                <a:gd name="connsiteX40" fmla="*/ 30021 w 302653"/>
                <a:gd name="connsiteY40" fmla="*/ 91121 h 299635"/>
                <a:gd name="connsiteX41" fmla="*/ 28339 w 302653"/>
                <a:gd name="connsiteY41" fmla="*/ 102083 h 299635"/>
                <a:gd name="connsiteX42" fmla="*/ 22286 w 302653"/>
                <a:gd name="connsiteY42" fmla="*/ 116700 h 299635"/>
                <a:gd name="connsiteX43" fmla="*/ 23968 w 302653"/>
                <a:gd name="connsiteY43" fmla="*/ 133143 h 299635"/>
                <a:gd name="connsiteX44" fmla="*/ 31366 w 302653"/>
                <a:gd name="connsiteY44" fmla="*/ 143374 h 299635"/>
                <a:gd name="connsiteX45" fmla="*/ 48516 w 302653"/>
                <a:gd name="connsiteY45" fmla="*/ 157260 h 299635"/>
                <a:gd name="connsiteX46" fmla="*/ 55914 w 302653"/>
                <a:gd name="connsiteY46" fmla="*/ 168222 h 299635"/>
                <a:gd name="connsiteX47" fmla="*/ 54569 w 302653"/>
                <a:gd name="connsiteY47" fmla="*/ 180646 h 299635"/>
                <a:gd name="connsiteX48" fmla="*/ 60286 w 302653"/>
                <a:gd name="connsiteY48" fmla="*/ 193070 h 299635"/>
                <a:gd name="connsiteX49" fmla="*/ 69029 w 302653"/>
                <a:gd name="connsiteY49" fmla="*/ 207321 h 299635"/>
                <a:gd name="connsiteX50" fmla="*/ 72728 w 302653"/>
                <a:gd name="connsiteY50" fmla="*/ 206590 h 299635"/>
                <a:gd name="connsiteX51" fmla="*/ 79790 w 302653"/>
                <a:gd name="connsiteY51" fmla="*/ 204398 h 299635"/>
                <a:gd name="connsiteX52" fmla="*/ 90551 w 302653"/>
                <a:gd name="connsiteY52" fmla="*/ 203667 h 299635"/>
                <a:gd name="connsiteX53" fmla="*/ 106357 w 302653"/>
                <a:gd name="connsiteY53" fmla="*/ 232169 h 299635"/>
                <a:gd name="connsiteX54" fmla="*/ 115436 w 302653"/>
                <a:gd name="connsiteY54" fmla="*/ 248977 h 299635"/>
                <a:gd name="connsiteX55" fmla="*/ 134268 w 302653"/>
                <a:gd name="connsiteY55" fmla="*/ 259940 h 299635"/>
                <a:gd name="connsiteX56" fmla="*/ 169914 w 302653"/>
                <a:gd name="connsiteY56" fmla="*/ 276018 h 299635"/>
                <a:gd name="connsiteX57" fmla="*/ 195135 w 302653"/>
                <a:gd name="connsiteY57" fmla="*/ 267979 h 299635"/>
                <a:gd name="connsiteX58" fmla="*/ 207241 w 302653"/>
                <a:gd name="connsiteY58" fmla="*/ 292096 h 299635"/>
                <a:gd name="connsiteX59" fmla="*/ 216657 w 302653"/>
                <a:gd name="connsiteY59" fmla="*/ 296115 h 299635"/>
                <a:gd name="connsiteX60" fmla="*/ 230444 w 302653"/>
                <a:gd name="connsiteY60" fmla="*/ 288807 h 299635"/>
                <a:gd name="connsiteX61" fmla="*/ 275170 w 302653"/>
                <a:gd name="connsiteY61" fmla="*/ 300135 h 299635"/>
                <a:gd name="connsiteX62" fmla="*/ 277188 w 302653"/>
                <a:gd name="connsiteY62" fmla="*/ 299039 h 29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02653" h="299635">
                  <a:moveTo>
                    <a:pt x="277188" y="299039"/>
                  </a:moveTo>
                  <a:cubicBezTo>
                    <a:pt x="277188" y="290999"/>
                    <a:pt x="282232" y="284422"/>
                    <a:pt x="286940" y="281499"/>
                  </a:cubicBezTo>
                  <a:cubicBezTo>
                    <a:pt x="291984" y="278576"/>
                    <a:pt x="296019" y="277114"/>
                    <a:pt x="301064" y="276383"/>
                  </a:cubicBezTo>
                  <a:cubicBezTo>
                    <a:pt x="306108" y="275652"/>
                    <a:pt x="301064" y="263959"/>
                    <a:pt x="297365" y="262498"/>
                  </a:cubicBezTo>
                  <a:cubicBezTo>
                    <a:pt x="293666" y="261036"/>
                    <a:pt x="297365" y="246054"/>
                    <a:pt x="289967" y="242400"/>
                  </a:cubicBezTo>
                  <a:cubicBezTo>
                    <a:pt x="282568" y="238746"/>
                    <a:pt x="275843" y="232900"/>
                    <a:pt x="273825" y="226688"/>
                  </a:cubicBezTo>
                  <a:cubicBezTo>
                    <a:pt x="271807" y="220841"/>
                    <a:pt x="262727" y="214995"/>
                    <a:pt x="263400" y="210610"/>
                  </a:cubicBezTo>
                  <a:cubicBezTo>
                    <a:pt x="264073" y="206225"/>
                    <a:pt x="281896" y="192705"/>
                    <a:pt x="279542" y="184666"/>
                  </a:cubicBezTo>
                  <a:cubicBezTo>
                    <a:pt x="277188" y="176627"/>
                    <a:pt x="265418" y="178088"/>
                    <a:pt x="264073" y="175165"/>
                  </a:cubicBezTo>
                  <a:cubicBezTo>
                    <a:pt x="262727" y="172242"/>
                    <a:pt x="264745" y="162010"/>
                    <a:pt x="261719" y="154337"/>
                  </a:cubicBezTo>
                  <a:cubicBezTo>
                    <a:pt x="258692" y="146298"/>
                    <a:pt x="264073" y="138990"/>
                    <a:pt x="261719" y="134970"/>
                  </a:cubicBezTo>
                  <a:cubicBezTo>
                    <a:pt x="259365" y="130585"/>
                    <a:pt x="263064" y="121815"/>
                    <a:pt x="263736" y="118892"/>
                  </a:cubicBezTo>
                  <a:cubicBezTo>
                    <a:pt x="264409" y="115969"/>
                    <a:pt x="270462" y="111584"/>
                    <a:pt x="269790" y="104276"/>
                  </a:cubicBezTo>
                  <a:cubicBezTo>
                    <a:pt x="269453" y="99891"/>
                    <a:pt x="271135" y="96968"/>
                    <a:pt x="273153" y="95871"/>
                  </a:cubicBezTo>
                  <a:cubicBezTo>
                    <a:pt x="271135" y="88563"/>
                    <a:pt x="270462" y="75774"/>
                    <a:pt x="270462" y="73581"/>
                  </a:cubicBezTo>
                  <a:cubicBezTo>
                    <a:pt x="270462" y="71023"/>
                    <a:pt x="263064" y="71023"/>
                    <a:pt x="259365" y="71389"/>
                  </a:cubicBezTo>
                  <a:cubicBezTo>
                    <a:pt x="255666" y="72120"/>
                    <a:pt x="252303" y="61157"/>
                    <a:pt x="248604" y="61157"/>
                  </a:cubicBezTo>
                  <a:cubicBezTo>
                    <a:pt x="244905" y="61157"/>
                    <a:pt x="241542" y="57869"/>
                    <a:pt x="241542" y="54580"/>
                  </a:cubicBezTo>
                  <a:cubicBezTo>
                    <a:pt x="241542" y="51291"/>
                    <a:pt x="232799" y="49099"/>
                    <a:pt x="228091" y="49830"/>
                  </a:cubicBezTo>
                  <a:cubicBezTo>
                    <a:pt x="223383" y="50195"/>
                    <a:pt x="222710" y="45445"/>
                    <a:pt x="220692" y="45445"/>
                  </a:cubicBezTo>
                  <a:cubicBezTo>
                    <a:pt x="219011" y="45445"/>
                    <a:pt x="211613" y="42887"/>
                    <a:pt x="209259" y="39598"/>
                  </a:cubicBezTo>
                  <a:cubicBezTo>
                    <a:pt x="206905" y="36310"/>
                    <a:pt x="193453" y="35213"/>
                    <a:pt x="191436" y="38867"/>
                  </a:cubicBezTo>
                  <a:cubicBezTo>
                    <a:pt x="189082" y="42522"/>
                    <a:pt x="184374" y="40329"/>
                    <a:pt x="180338" y="40329"/>
                  </a:cubicBezTo>
                  <a:cubicBezTo>
                    <a:pt x="176303" y="40329"/>
                    <a:pt x="168905" y="48003"/>
                    <a:pt x="166551" y="51657"/>
                  </a:cubicBezTo>
                  <a:cubicBezTo>
                    <a:pt x="165206" y="53849"/>
                    <a:pt x="158480" y="54580"/>
                    <a:pt x="153772" y="54580"/>
                  </a:cubicBezTo>
                  <a:cubicBezTo>
                    <a:pt x="154109" y="59330"/>
                    <a:pt x="154109" y="62984"/>
                    <a:pt x="153436" y="64081"/>
                  </a:cubicBezTo>
                  <a:cubicBezTo>
                    <a:pt x="151082" y="68466"/>
                    <a:pt x="133259" y="72120"/>
                    <a:pt x="119808" y="72851"/>
                  </a:cubicBezTo>
                  <a:cubicBezTo>
                    <a:pt x="106357" y="73216"/>
                    <a:pt x="105348" y="52753"/>
                    <a:pt x="91224" y="52753"/>
                  </a:cubicBezTo>
                  <a:cubicBezTo>
                    <a:pt x="80799" y="52753"/>
                    <a:pt x="72728" y="41425"/>
                    <a:pt x="72392" y="31194"/>
                  </a:cubicBezTo>
                  <a:cubicBezTo>
                    <a:pt x="66339" y="28271"/>
                    <a:pt x="60286" y="23886"/>
                    <a:pt x="61295" y="21693"/>
                  </a:cubicBezTo>
                  <a:cubicBezTo>
                    <a:pt x="62640" y="18770"/>
                    <a:pt x="65666" y="865"/>
                    <a:pt x="58268" y="5250"/>
                  </a:cubicBezTo>
                  <a:cubicBezTo>
                    <a:pt x="50870" y="9635"/>
                    <a:pt x="40445" y="23155"/>
                    <a:pt x="26994" y="21328"/>
                  </a:cubicBezTo>
                  <a:cubicBezTo>
                    <a:pt x="13543" y="19135"/>
                    <a:pt x="23295" y="17674"/>
                    <a:pt x="16569" y="14020"/>
                  </a:cubicBezTo>
                  <a:cubicBezTo>
                    <a:pt x="9844" y="10366"/>
                    <a:pt x="14215" y="1596"/>
                    <a:pt x="7153" y="134"/>
                  </a:cubicBezTo>
                  <a:cubicBezTo>
                    <a:pt x="428" y="-1328"/>
                    <a:pt x="5136" y="9635"/>
                    <a:pt x="1773" y="9635"/>
                  </a:cubicBezTo>
                  <a:cubicBezTo>
                    <a:pt x="-1926" y="9635"/>
                    <a:pt x="1100" y="22059"/>
                    <a:pt x="2445" y="24982"/>
                  </a:cubicBezTo>
                  <a:cubicBezTo>
                    <a:pt x="3791" y="27905"/>
                    <a:pt x="91" y="43618"/>
                    <a:pt x="2445" y="44349"/>
                  </a:cubicBezTo>
                  <a:cubicBezTo>
                    <a:pt x="4799" y="45079"/>
                    <a:pt x="10516" y="56773"/>
                    <a:pt x="9844" y="58965"/>
                  </a:cubicBezTo>
                  <a:cubicBezTo>
                    <a:pt x="9171" y="61157"/>
                    <a:pt x="15224" y="68466"/>
                    <a:pt x="15224" y="73581"/>
                  </a:cubicBezTo>
                  <a:cubicBezTo>
                    <a:pt x="15224" y="78697"/>
                    <a:pt x="20941" y="84544"/>
                    <a:pt x="23968" y="84544"/>
                  </a:cubicBezTo>
                  <a:cubicBezTo>
                    <a:pt x="26994" y="84544"/>
                    <a:pt x="31366" y="86736"/>
                    <a:pt x="30021" y="91121"/>
                  </a:cubicBezTo>
                  <a:cubicBezTo>
                    <a:pt x="28675" y="95506"/>
                    <a:pt x="31702" y="102083"/>
                    <a:pt x="28339" y="102083"/>
                  </a:cubicBezTo>
                  <a:cubicBezTo>
                    <a:pt x="24640" y="102083"/>
                    <a:pt x="25313" y="114507"/>
                    <a:pt x="22286" y="116700"/>
                  </a:cubicBezTo>
                  <a:cubicBezTo>
                    <a:pt x="19260" y="118892"/>
                    <a:pt x="21614" y="132047"/>
                    <a:pt x="23968" y="133143"/>
                  </a:cubicBezTo>
                  <a:cubicBezTo>
                    <a:pt x="26322" y="134605"/>
                    <a:pt x="32038" y="138259"/>
                    <a:pt x="31366" y="143374"/>
                  </a:cubicBezTo>
                  <a:cubicBezTo>
                    <a:pt x="30693" y="148490"/>
                    <a:pt x="44144" y="156529"/>
                    <a:pt x="48516" y="157260"/>
                  </a:cubicBezTo>
                  <a:cubicBezTo>
                    <a:pt x="52888" y="157991"/>
                    <a:pt x="53560" y="165299"/>
                    <a:pt x="55914" y="168222"/>
                  </a:cubicBezTo>
                  <a:cubicBezTo>
                    <a:pt x="58268" y="171145"/>
                    <a:pt x="54233" y="176992"/>
                    <a:pt x="54569" y="180646"/>
                  </a:cubicBezTo>
                  <a:cubicBezTo>
                    <a:pt x="55242" y="184300"/>
                    <a:pt x="60622" y="187223"/>
                    <a:pt x="60286" y="193070"/>
                  </a:cubicBezTo>
                  <a:cubicBezTo>
                    <a:pt x="59950" y="196724"/>
                    <a:pt x="64994" y="202571"/>
                    <a:pt x="69029" y="207321"/>
                  </a:cubicBezTo>
                  <a:cubicBezTo>
                    <a:pt x="70374" y="206955"/>
                    <a:pt x="71720" y="206590"/>
                    <a:pt x="72728" y="206590"/>
                  </a:cubicBezTo>
                  <a:cubicBezTo>
                    <a:pt x="76764" y="206590"/>
                    <a:pt x="76764" y="201109"/>
                    <a:pt x="79790" y="204398"/>
                  </a:cubicBezTo>
                  <a:cubicBezTo>
                    <a:pt x="83153" y="207686"/>
                    <a:pt x="87525" y="204032"/>
                    <a:pt x="90551" y="203667"/>
                  </a:cubicBezTo>
                  <a:cubicBezTo>
                    <a:pt x="93914" y="203301"/>
                    <a:pt x="102657" y="223034"/>
                    <a:pt x="106357" y="232169"/>
                  </a:cubicBezTo>
                  <a:cubicBezTo>
                    <a:pt x="110392" y="241669"/>
                    <a:pt x="110056" y="244958"/>
                    <a:pt x="115436" y="248977"/>
                  </a:cubicBezTo>
                  <a:cubicBezTo>
                    <a:pt x="120817" y="252997"/>
                    <a:pt x="126870" y="250805"/>
                    <a:pt x="134268" y="259940"/>
                  </a:cubicBezTo>
                  <a:cubicBezTo>
                    <a:pt x="142003" y="269075"/>
                    <a:pt x="161507" y="275287"/>
                    <a:pt x="169914" y="276018"/>
                  </a:cubicBezTo>
                  <a:cubicBezTo>
                    <a:pt x="178321" y="276749"/>
                    <a:pt x="184374" y="265421"/>
                    <a:pt x="195135" y="267979"/>
                  </a:cubicBezTo>
                  <a:cubicBezTo>
                    <a:pt x="205896" y="270537"/>
                    <a:pt x="203206" y="286249"/>
                    <a:pt x="207241" y="292096"/>
                  </a:cubicBezTo>
                  <a:cubicBezTo>
                    <a:pt x="208250" y="293557"/>
                    <a:pt x="211949" y="295019"/>
                    <a:pt x="216657" y="296115"/>
                  </a:cubicBezTo>
                  <a:cubicBezTo>
                    <a:pt x="219347" y="291730"/>
                    <a:pt x="223719" y="288807"/>
                    <a:pt x="230444" y="288807"/>
                  </a:cubicBezTo>
                  <a:cubicBezTo>
                    <a:pt x="245913" y="289172"/>
                    <a:pt x="261719" y="292096"/>
                    <a:pt x="275170" y="300135"/>
                  </a:cubicBezTo>
                  <a:cubicBezTo>
                    <a:pt x="275170" y="299039"/>
                    <a:pt x="276179" y="299039"/>
                    <a:pt x="277188" y="29903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42" name="Freeform: Shape 241">
              <a:extLst>
                <a:ext uri="{FF2B5EF4-FFF2-40B4-BE49-F238E27FC236}">
                  <a16:creationId xmlns:a16="http://schemas.microsoft.com/office/drawing/2014/main" id="{71A501D8-604D-4A55-97F2-B6FFFDDB2287}"/>
                </a:ext>
              </a:extLst>
            </p:cNvPr>
            <p:cNvSpPr/>
            <p:nvPr/>
          </p:nvSpPr>
          <p:spPr>
            <a:xfrm>
              <a:off x="9560568" y="1362923"/>
              <a:ext cx="632210" cy="343484"/>
            </a:xfrm>
            <a:custGeom>
              <a:avLst/>
              <a:gdLst>
                <a:gd name="connsiteX0" fmla="*/ 630840 w 632209"/>
                <a:gd name="connsiteY0" fmla="*/ 142846 h 343484"/>
                <a:gd name="connsiteX1" fmla="*/ 625460 w 632209"/>
                <a:gd name="connsiteY1" fmla="*/ 142115 h 343484"/>
                <a:gd name="connsiteX2" fmla="*/ 613017 w 632209"/>
                <a:gd name="connsiteY2" fmla="*/ 144673 h 343484"/>
                <a:gd name="connsiteX3" fmla="*/ 605283 w 632209"/>
                <a:gd name="connsiteY3" fmla="*/ 136999 h 343484"/>
                <a:gd name="connsiteX4" fmla="*/ 601920 w 632209"/>
                <a:gd name="connsiteY4" fmla="*/ 130056 h 343484"/>
                <a:gd name="connsiteX5" fmla="*/ 592168 w 632209"/>
                <a:gd name="connsiteY5" fmla="*/ 120556 h 343484"/>
                <a:gd name="connsiteX6" fmla="*/ 582079 w 632209"/>
                <a:gd name="connsiteY6" fmla="*/ 110690 h 343484"/>
                <a:gd name="connsiteX7" fmla="*/ 566610 w 632209"/>
                <a:gd name="connsiteY7" fmla="*/ 115806 h 343484"/>
                <a:gd name="connsiteX8" fmla="*/ 551478 w 632209"/>
                <a:gd name="connsiteY8" fmla="*/ 112882 h 343484"/>
                <a:gd name="connsiteX9" fmla="*/ 539372 w 632209"/>
                <a:gd name="connsiteY9" fmla="*/ 102651 h 343484"/>
                <a:gd name="connsiteX10" fmla="*/ 530292 w 632209"/>
                <a:gd name="connsiteY10" fmla="*/ 114344 h 343484"/>
                <a:gd name="connsiteX11" fmla="*/ 514150 w 632209"/>
                <a:gd name="connsiteY11" fmla="*/ 81457 h 343484"/>
                <a:gd name="connsiteX12" fmla="*/ 485566 w 632209"/>
                <a:gd name="connsiteY12" fmla="*/ 41628 h 343484"/>
                <a:gd name="connsiteX13" fmla="*/ 481195 w 632209"/>
                <a:gd name="connsiteY13" fmla="*/ 27742 h 343484"/>
                <a:gd name="connsiteX14" fmla="*/ 470770 w 632209"/>
                <a:gd name="connsiteY14" fmla="*/ 26646 h 343484"/>
                <a:gd name="connsiteX15" fmla="*/ 456646 w 632209"/>
                <a:gd name="connsiteY15" fmla="*/ 36146 h 343484"/>
                <a:gd name="connsiteX16" fmla="*/ 439832 w 632209"/>
                <a:gd name="connsiteY16" fmla="*/ 44185 h 343484"/>
                <a:gd name="connsiteX17" fmla="*/ 428062 w 632209"/>
                <a:gd name="connsiteY17" fmla="*/ 47474 h 343484"/>
                <a:gd name="connsiteX18" fmla="*/ 433443 w 632209"/>
                <a:gd name="connsiteY18" fmla="*/ 35781 h 343484"/>
                <a:gd name="connsiteX19" fmla="*/ 425036 w 632209"/>
                <a:gd name="connsiteY19" fmla="*/ 34685 h 343484"/>
                <a:gd name="connsiteX20" fmla="*/ 417637 w 632209"/>
                <a:gd name="connsiteY20" fmla="*/ 33589 h 343484"/>
                <a:gd name="connsiteX21" fmla="*/ 413266 w 632209"/>
                <a:gd name="connsiteY21" fmla="*/ 32492 h 343484"/>
                <a:gd name="connsiteX22" fmla="*/ 407549 w 632209"/>
                <a:gd name="connsiteY22" fmla="*/ 28107 h 343484"/>
                <a:gd name="connsiteX23" fmla="*/ 393425 w 632209"/>
                <a:gd name="connsiteY23" fmla="*/ 31031 h 343484"/>
                <a:gd name="connsiteX24" fmla="*/ 395107 w 632209"/>
                <a:gd name="connsiteY24" fmla="*/ 23357 h 343484"/>
                <a:gd name="connsiteX25" fmla="*/ 392416 w 632209"/>
                <a:gd name="connsiteY25" fmla="*/ 10202 h 343484"/>
                <a:gd name="connsiteX26" fmla="*/ 382328 w 632209"/>
                <a:gd name="connsiteY26" fmla="*/ 2894 h 343484"/>
                <a:gd name="connsiteX27" fmla="*/ 370222 w 632209"/>
                <a:gd name="connsiteY27" fmla="*/ 702 h 343484"/>
                <a:gd name="connsiteX28" fmla="*/ 350718 w 632209"/>
                <a:gd name="connsiteY28" fmla="*/ 5817 h 343484"/>
                <a:gd name="connsiteX29" fmla="*/ 327850 w 632209"/>
                <a:gd name="connsiteY29" fmla="*/ 14587 h 343484"/>
                <a:gd name="connsiteX30" fmla="*/ 305656 w 632209"/>
                <a:gd name="connsiteY30" fmla="*/ 19338 h 343484"/>
                <a:gd name="connsiteX31" fmla="*/ 289850 w 632209"/>
                <a:gd name="connsiteY31" fmla="*/ 25184 h 343484"/>
                <a:gd name="connsiteX32" fmla="*/ 266310 w 632209"/>
                <a:gd name="connsiteY32" fmla="*/ 31031 h 343484"/>
                <a:gd name="connsiteX33" fmla="*/ 247479 w 632209"/>
                <a:gd name="connsiteY33" fmla="*/ 33589 h 343484"/>
                <a:gd name="connsiteX34" fmla="*/ 234364 w 632209"/>
                <a:gd name="connsiteY34" fmla="*/ 34319 h 343484"/>
                <a:gd name="connsiteX35" fmla="*/ 235036 w 632209"/>
                <a:gd name="connsiteY35" fmla="*/ 49667 h 343484"/>
                <a:gd name="connsiteX36" fmla="*/ 248824 w 632209"/>
                <a:gd name="connsiteY36" fmla="*/ 57706 h 343484"/>
                <a:gd name="connsiteX37" fmla="*/ 232346 w 632209"/>
                <a:gd name="connsiteY37" fmla="*/ 60994 h 343484"/>
                <a:gd name="connsiteX38" fmla="*/ 229656 w 632209"/>
                <a:gd name="connsiteY38" fmla="*/ 74149 h 343484"/>
                <a:gd name="connsiteX39" fmla="*/ 219904 w 632209"/>
                <a:gd name="connsiteY39" fmla="*/ 84015 h 343484"/>
                <a:gd name="connsiteX40" fmla="*/ 223939 w 632209"/>
                <a:gd name="connsiteY40" fmla="*/ 93881 h 343484"/>
                <a:gd name="connsiteX41" fmla="*/ 235036 w 632209"/>
                <a:gd name="connsiteY41" fmla="*/ 97901 h 343484"/>
                <a:gd name="connsiteX42" fmla="*/ 239072 w 632209"/>
                <a:gd name="connsiteY42" fmla="*/ 111055 h 343484"/>
                <a:gd name="connsiteX43" fmla="*/ 229319 w 632209"/>
                <a:gd name="connsiteY43" fmla="*/ 117633 h 343484"/>
                <a:gd name="connsiteX44" fmla="*/ 217550 w 632209"/>
                <a:gd name="connsiteY44" fmla="*/ 111786 h 343484"/>
                <a:gd name="connsiteX45" fmla="*/ 212169 w 632209"/>
                <a:gd name="connsiteY45" fmla="*/ 120556 h 343484"/>
                <a:gd name="connsiteX46" fmla="*/ 204435 w 632209"/>
                <a:gd name="connsiteY46" fmla="*/ 114709 h 343484"/>
                <a:gd name="connsiteX47" fmla="*/ 194010 w 632209"/>
                <a:gd name="connsiteY47" fmla="*/ 108863 h 343484"/>
                <a:gd name="connsiteX48" fmla="*/ 178877 w 632209"/>
                <a:gd name="connsiteY48" fmla="*/ 108132 h 343484"/>
                <a:gd name="connsiteX49" fmla="*/ 169798 w 632209"/>
                <a:gd name="connsiteY49" fmla="*/ 107401 h 343484"/>
                <a:gd name="connsiteX50" fmla="*/ 154665 w 632209"/>
                <a:gd name="connsiteY50" fmla="*/ 113248 h 343484"/>
                <a:gd name="connsiteX51" fmla="*/ 140205 w 632209"/>
                <a:gd name="connsiteY51" fmla="*/ 114709 h 343484"/>
                <a:gd name="connsiteX52" fmla="*/ 131125 w 632209"/>
                <a:gd name="connsiteY52" fmla="*/ 114709 h 343484"/>
                <a:gd name="connsiteX53" fmla="*/ 127090 w 632209"/>
                <a:gd name="connsiteY53" fmla="*/ 112151 h 343484"/>
                <a:gd name="connsiteX54" fmla="*/ 113975 w 632209"/>
                <a:gd name="connsiteY54" fmla="*/ 98997 h 343484"/>
                <a:gd name="connsiteX55" fmla="*/ 95816 w 632209"/>
                <a:gd name="connsiteY55" fmla="*/ 92419 h 343484"/>
                <a:gd name="connsiteX56" fmla="*/ 84718 w 632209"/>
                <a:gd name="connsiteY56" fmla="*/ 92419 h 343484"/>
                <a:gd name="connsiteX57" fmla="*/ 76311 w 632209"/>
                <a:gd name="connsiteY57" fmla="*/ 92419 h 343484"/>
                <a:gd name="connsiteX58" fmla="*/ 64542 w 632209"/>
                <a:gd name="connsiteY58" fmla="*/ 96439 h 343484"/>
                <a:gd name="connsiteX59" fmla="*/ 48064 w 632209"/>
                <a:gd name="connsiteY59" fmla="*/ 105209 h 343484"/>
                <a:gd name="connsiteX60" fmla="*/ 39657 w 632209"/>
                <a:gd name="connsiteY60" fmla="*/ 113978 h 343484"/>
                <a:gd name="connsiteX61" fmla="*/ 35621 w 632209"/>
                <a:gd name="connsiteY61" fmla="*/ 123845 h 343484"/>
                <a:gd name="connsiteX62" fmla="*/ 34276 w 632209"/>
                <a:gd name="connsiteY62" fmla="*/ 135172 h 343484"/>
                <a:gd name="connsiteX63" fmla="*/ 21834 w 632209"/>
                <a:gd name="connsiteY63" fmla="*/ 123114 h 343484"/>
                <a:gd name="connsiteX64" fmla="*/ 12754 w 632209"/>
                <a:gd name="connsiteY64" fmla="*/ 129691 h 343484"/>
                <a:gd name="connsiteX65" fmla="*/ 4347 w 632209"/>
                <a:gd name="connsiteY65" fmla="*/ 141019 h 343484"/>
                <a:gd name="connsiteX66" fmla="*/ 9055 w 632209"/>
                <a:gd name="connsiteY66" fmla="*/ 149789 h 343484"/>
                <a:gd name="connsiteX67" fmla="*/ 3674 w 632209"/>
                <a:gd name="connsiteY67" fmla="*/ 155635 h 343484"/>
                <a:gd name="connsiteX68" fmla="*/ 312 w 632209"/>
                <a:gd name="connsiteY68" fmla="*/ 166963 h 343484"/>
                <a:gd name="connsiteX69" fmla="*/ 9391 w 632209"/>
                <a:gd name="connsiteY69" fmla="*/ 174271 h 343484"/>
                <a:gd name="connsiteX70" fmla="*/ 12081 w 632209"/>
                <a:gd name="connsiteY70" fmla="*/ 184137 h 343484"/>
                <a:gd name="connsiteX71" fmla="*/ 23179 w 632209"/>
                <a:gd name="connsiteY71" fmla="*/ 183406 h 343484"/>
                <a:gd name="connsiteX72" fmla="*/ 32931 w 632209"/>
                <a:gd name="connsiteY72" fmla="*/ 196561 h 343484"/>
                <a:gd name="connsiteX73" fmla="*/ 34949 w 632209"/>
                <a:gd name="connsiteY73" fmla="*/ 207889 h 343484"/>
                <a:gd name="connsiteX74" fmla="*/ 38312 w 632209"/>
                <a:gd name="connsiteY74" fmla="*/ 215928 h 343484"/>
                <a:gd name="connsiteX75" fmla="*/ 43356 w 632209"/>
                <a:gd name="connsiteY75" fmla="*/ 219582 h 343484"/>
                <a:gd name="connsiteX76" fmla="*/ 46046 w 632209"/>
                <a:gd name="connsiteY76" fmla="*/ 217024 h 343484"/>
                <a:gd name="connsiteX77" fmla="*/ 78665 w 632209"/>
                <a:gd name="connsiteY77" fmla="*/ 204600 h 343484"/>
                <a:gd name="connsiteX78" fmla="*/ 102541 w 632209"/>
                <a:gd name="connsiteY78" fmla="*/ 210081 h 343484"/>
                <a:gd name="connsiteX79" fmla="*/ 104223 w 632209"/>
                <a:gd name="connsiteY79" fmla="*/ 237121 h 343484"/>
                <a:gd name="connsiteX80" fmla="*/ 89090 w 632209"/>
                <a:gd name="connsiteY80" fmla="*/ 241872 h 343484"/>
                <a:gd name="connsiteX81" fmla="*/ 69586 w 632209"/>
                <a:gd name="connsiteY81" fmla="*/ 249911 h 343484"/>
                <a:gd name="connsiteX82" fmla="*/ 67232 w 632209"/>
                <a:gd name="connsiteY82" fmla="*/ 260142 h 343484"/>
                <a:gd name="connsiteX83" fmla="*/ 59497 w 632209"/>
                <a:gd name="connsiteY83" fmla="*/ 265989 h 343484"/>
                <a:gd name="connsiteX84" fmla="*/ 71603 w 632209"/>
                <a:gd name="connsiteY84" fmla="*/ 278047 h 343484"/>
                <a:gd name="connsiteX85" fmla="*/ 76648 w 632209"/>
                <a:gd name="connsiteY85" fmla="*/ 291933 h 343484"/>
                <a:gd name="connsiteX86" fmla="*/ 87745 w 632209"/>
                <a:gd name="connsiteY86" fmla="*/ 299606 h 343484"/>
                <a:gd name="connsiteX87" fmla="*/ 95143 w 632209"/>
                <a:gd name="connsiteY87" fmla="*/ 308741 h 343484"/>
                <a:gd name="connsiteX88" fmla="*/ 100188 w 632209"/>
                <a:gd name="connsiteY88" fmla="*/ 331031 h 343484"/>
                <a:gd name="connsiteX89" fmla="*/ 102205 w 632209"/>
                <a:gd name="connsiteY89" fmla="*/ 318607 h 343484"/>
                <a:gd name="connsiteX90" fmla="*/ 118346 w 632209"/>
                <a:gd name="connsiteY90" fmla="*/ 308741 h 343484"/>
                <a:gd name="connsiteX91" fmla="*/ 137515 w 632209"/>
                <a:gd name="connsiteY91" fmla="*/ 325916 h 343484"/>
                <a:gd name="connsiteX92" fmla="*/ 148612 w 632209"/>
                <a:gd name="connsiteY92" fmla="*/ 328839 h 343484"/>
                <a:gd name="connsiteX93" fmla="*/ 150630 w 632209"/>
                <a:gd name="connsiteY93" fmla="*/ 247718 h 343484"/>
                <a:gd name="connsiteX94" fmla="*/ 189975 w 632209"/>
                <a:gd name="connsiteY94" fmla="*/ 235294 h 343484"/>
                <a:gd name="connsiteX95" fmla="*/ 191320 w 632209"/>
                <a:gd name="connsiteY95" fmla="*/ 232371 h 343484"/>
                <a:gd name="connsiteX96" fmla="*/ 205780 w 632209"/>
                <a:gd name="connsiteY96" fmla="*/ 232736 h 343484"/>
                <a:gd name="connsiteX97" fmla="*/ 212169 w 632209"/>
                <a:gd name="connsiteY97" fmla="*/ 223967 h 343484"/>
                <a:gd name="connsiteX98" fmla="*/ 215868 w 632209"/>
                <a:gd name="connsiteY98" fmla="*/ 234929 h 343484"/>
                <a:gd name="connsiteX99" fmla="*/ 224275 w 632209"/>
                <a:gd name="connsiteY99" fmla="*/ 259046 h 343484"/>
                <a:gd name="connsiteX100" fmla="*/ 242435 w 632209"/>
                <a:gd name="connsiteY100" fmla="*/ 282432 h 343484"/>
                <a:gd name="connsiteX101" fmla="*/ 262611 w 632209"/>
                <a:gd name="connsiteY101" fmla="*/ 280970 h 343484"/>
                <a:gd name="connsiteX102" fmla="*/ 293886 w 632209"/>
                <a:gd name="connsiteY102" fmla="*/ 282432 h 343484"/>
                <a:gd name="connsiteX103" fmla="*/ 306328 w 632209"/>
                <a:gd name="connsiteY103" fmla="*/ 293394 h 343484"/>
                <a:gd name="connsiteX104" fmla="*/ 310027 w 632209"/>
                <a:gd name="connsiteY104" fmla="*/ 310568 h 343484"/>
                <a:gd name="connsiteX105" fmla="*/ 318771 w 632209"/>
                <a:gd name="connsiteY105" fmla="*/ 329204 h 343484"/>
                <a:gd name="connsiteX106" fmla="*/ 332222 w 632209"/>
                <a:gd name="connsiteY106" fmla="*/ 333589 h 343484"/>
                <a:gd name="connsiteX107" fmla="*/ 345000 w 632209"/>
                <a:gd name="connsiteY107" fmla="*/ 343090 h 343484"/>
                <a:gd name="connsiteX108" fmla="*/ 352399 w 632209"/>
                <a:gd name="connsiteY108" fmla="*/ 340167 h 343484"/>
                <a:gd name="connsiteX109" fmla="*/ 368540 w 632209"/>
                <a:gd name="connsiteY109" fmla="*/ 325550 h 343484"/>
                <a:gd name="connsiteX110" fmla="*/ 377620 w 632209"/>
                <a:gd name="connsiteY110" fmla="*/ 324454 h 343484"/>
                <a:gd name="connsiteX111" fmla="*/ 382328 w 632209"/>
                <a:gd name="connsiteY111" fmla="*/ 314222 h 343484"/>
                <a:gd name="connsiteX112" fmla="*/ 392080 w 632209"/>
                <a:gd name="connsiteY112" fmla="*/ 301799 h 343484"/>
                <a:gd name="connsiteX113" fmla="*/ 413266 w 632209"/>
                <a:gd name="connsiteY113" fmla="*/ 301068 h 343484"/>
                <a:gd name="connsiteX114" fmla="*/ 427053 w 632209"/>
                <a:gd name="connsiteY114" fmla="*/ 298510 h 343484"/>
                <a:gd name="connsiteX115" fmla="*/ 443195 w 632209"/>
                <a:gd name="connsiteY115" fmla="*/ 290836 h 343484"/>
                <a:gd name="connsiteX116" fmla="*/ 464044 w 632209"/>
                <a:gd name="connsiteY116" fmla="*/ 297779 h 343484"/>
                <a:gd name="connsiteX117" fmla="*/ 504062 w 632209"/>
                <a:gd name="connsiteY117" fmla="*/ 300337 h 343484"/>
                <a:gd name="connsiteX118" fmla="*/ 518858 w 632209"/>
                <a:gd name="connsiteY118" fmla="*/ 305087 h 343484"/>
                <a:gd name="connsiteX119" fmla="*/ 531973 w 632209"/>
                <a:gd name="connsiteY119" fmla="*/ 310934 h 343484"/>
                <a:gd name="connsiteX120" fmla="*/ 531637 w 632209"/>
                <a:gd name="connsiteY120" fmla="*/ 303626 h 343484"/>
                <a:gd name="connsiteX121" fmla="*/ 540044 w 632209"/>
                <a:gd name="connsiteY121" fmla="*/ 289740 h 343484"/>
                <a:gd name="connsiteX122" fmla="*/ 533655 w 632209"/>
                <a:gd name="connsiteY122" fmla="*/ 269277 h 343484"/>
                <a:gd name="connsiteX123" fmla="*/ 530292 w 632209"/>
                <a:gd name="connsiteY123" fmla="*/ 253565 h 343484"/>
                <a:gd name="connsiteX124" fmla="*/ 539372 w 632209"/>
                <a:gd name="connsiteY124" fmla="*/ 246257 h 343484"/>
                <a:gd name="connsiteX125" fmla="*/ 554168 w 632209"/>
                <a:gd name="connsiteY125" fmla="*/ 242968 h 343484"/>
                <a:gd name="connsiteX126" fmla="*/ 565265 w 632209"/>
                <a:gd name="connsiteY126" fmla="*/ 246257 h 343484"/>
                <a:gd name="connsiteX127" fmla="*/ 565265 w 632209"/>
                <a:gd name="connsiteY127" fmla="*/ 237487 h 343484"/>
                <a:gd name="connsiteX128" fmla="*/ 574681 w 632209"/>
                <a:gd name="connsiteY128" fmla="*/ 202407 h 343484"/>
                <a:gd name="connsiteX129" fmla="*/ 585106 w 632209"/>
                <a:gd name="connsiteY129" fmla="*/ 202407 h 343484"/>
                <a:gd name="connsiteX130" fmla="*/ 599566 w 632209"/>
                <a:gd name="connsiteY130" fmla="*/ 203869 h 343484"/>
                <a:gd name="connsiteX131" fmla="*/ 614362 w 632209"/>
                <a:gd name="connsiteY131" fmla="*/ 197657 h 343484"/>
                <a:gd name="connsiteX132" fmla="*/ 612008 w 632209"/>
                <a:gd name="connsiteY132" fmla="*/ 183041 h 343484"/>
                <a:gd name="connsiteX133" fmla="*/ 622097 w 632209"/>
                <a:gd name="connsiteY133" fmla="*/ 169155 h 343484"/>
                <a:gd name="connsiteX134" fmla="*/ 628822 w 632209"/>
                <a:gd name="connsiteY134" fmla="*/ 158924 h 343484"/>
                <a:gd name="connsiteX135" fmla="*/ 634203 w 632209"/>
                <a:gd name="connsiteY135" fmla="*/ 147231 h 343484"/>
                <a:gd name="connsiteX136" fmla="*/ 630840 w 632209"/>
                <a:gd name="connsiteY136" fmla="*/ 142846 h 343484"/>
                <a:gd name="connsiteX137" fmla="*/ 236045 w 632209"/>
                <a:gd name="connsiteY137" fmla="*/ 222140 h 343484"/>
                <a:gd name="connsiteX138" fmla="*/ 214523 w 632209"/>
                <a:gd name="connsiteY138" fmla="*/ 215197 h 343484"/>
                <a:gd name="connsiteX139" fmla="*/ 236045 w 632209"/>
                <a:gd name="connsiteY139" fmla="*/ 222140 h 343484"/>
                <a:gd name="connsiteX140" fmla="*/ 498009 w 632209"/>
                <a:gd name="connsiteY140" fmla="*/ 220312 h 343484"/>
                <a:gd name="connsiteX141" fmla="*/ 444876 w 632209"/>
                <a:gd name="connsiteY141" fmla="*/ 227255 h 343484"/>
                <a:gd name="connsiteX142" fmla="*/ 436469 w 632209"/>
                <a:gd name="connsiteY142" fmla="*/ 250641 h 343484"/>
                <a:gd name="connsiteX143" fmla="*/ 434451 w 632209"/>
                <a:gd name="connsiteY143" fmla="*/ 221043 h 343484"/>
                <a:gd name="connsiteX144" fmla="*/ 474469 w 632209"/>
                <a:gd name="connsiteY144" fmla="*/ 214100 h 343484"/>
                <a:gd name="connsiteX145" fmla="*/ 513814 w 632209"/>
                <a:gd name="connsiteY145" fmla="*/ 211908 h 343484"/>
                <a:gd name="connsiteX146" fmla="*/ 498009 w 632209"/>
                <a:gd name="connsiteY146" fmla="*/ 220312 h 34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632209" h="343484">
                  <a:moveTo>
                    <a:pt x="630840" y="142846"/>
                  </a:moveTo>
                  <a:cubicBezTo>
                    <a:pt x="630504" y="139192"/>
                    <a:pt x="627477" y="140653"/>
                    <a:pt x="625460" y="142115"/>
                  </a:cubicBezTo>
                  <a:cubicBezTo>
                    <a:pt x="623106" y="143577"/>
                    <a:pt x="615707" y="144673"/>
                    <a:pt x="613017" y="144673"/>
                  </a:cubicBezTo>
                  <a:cubicBezTo>
                    <a:pt x="610327" y="144673"/>
                    <a:pt x="605283" y="140288"/>
                    <a:pt x="605283" y="136999"/>
                  </a:cubicBezTo>
                  <a:cubicBezTo>
                    <a:pt x="605283" y="133711"/>
                    <a:pt x="604610" y="130056"/>
                    <a:pt x="601920" y="130056"/>
                  </a:cubicBezTo>
                  <a:cubicBezTo>
                    <a:pt x="599229" y="130056"/>
                    <a:pt x="594858" y="128595"/>
                    <a:pt x="592168" y="120556"/>
                  </a:cubicBezTo>
                  <a:cubicBezTo>
                    <a:pt x="589478" y="112882"/>
                    <a:pt x="585106" y="112882"/>
                    <a:pt x="582079" y="110690"/>
                  </a:cubicBezTo>
                  <a:cubicBezTo>
                    <a:pt x="579053" y="108497"/>
                    <a:pt x="570309" y="114344"/>
                    <a:pt x="566610" y="115806"/>
                  </a:cubicBezTo>
                  <a:cubicBezTo>
                    <a:pt x="562911" y="117267"/>
                    <a:pt x="556186" y="114344"/>
                    <a:pt x="551478" y="112882"/>
                  </a:cubicBezTo>
                  <a:cubicBezTo>
                    <a:pt x="546770" y="111786"/>
                    <a:pt x="543743" y="101555"/>
                    <a:pt x="539372" y="102651"/>
                  </a:cubicBezTo>
                  <a:cubicBezTo>
                    <a:pt x="535000" y="103747"/>
                    <a:pt x="533991" y="114344"/>
                    <a:pt x="530292" y="114344"/>
                  </a:cubicBezTo>
                  <a:cubicBezTo>
                    <a:pt x="526929" y="114344"/>
                    <a:pt x="520540" y="93150"/>
                    <a:pt x="514150" y="81457"/>
                  </a:cubicBezTo>
                  <a:cubicBezTo>
                    <a:pt x="507425" y="69764"/>
                    <a:pt x="495655" y="46012"/>
                    <a:pt x="485566" y="41628"/>
                  </a:cubicBezTo>
                  <a:cubicBezTo>
                    <a:pt x="475142" y="37243"/>
                    <a:pt x="478168" y="31031"/>
                    <a:pt x="481195" y="27742"/>
                  </a:cubicBezTo>
                  <a:cubicBezTo>
                    <a:pt x="483885" y="24453"/>
                    <a:pt x="474805" y="23722"/>
                    <a:pt x="470770" y="26646"/>
                  </a:cubicBezTo>
                  <a:cubicBezTo>
                    <a:pt x="466735" y="29569"/>
                    <a:pt x="461354" y="34685"/>
                    <a:pt x="456646" y="36146"/>
                  </a:cubicBezTo>
                  <a:cubicBezTo>
                    <a:pt x="451938" y="37243"/>
                    <a:pt x="444876" y="46378"/>
                    <a:pt x="439832" y="44185"/>
                  </a:cubicBezTo>
                  <a:cubicBezTo>
                    <a:pt x="434788" y="41993"/>
                    <a:pt x="432098" y="51859"/>
                    <a:pt x="428062" y="47474"/>
                  </a:cubicBezTo>
                  <a:cubicBezTo>
                    <a:pt x="424027" y="43089"/>
                    <a:pt x="433443" y="39801"/>
                    <a:pt x="433443" y="35781"/>
                  </a:cubicBezTo>
                  <a:cubicBezTo>
                    <a:pt x="433443" y="31762"/>
                    <a:pt x="426717" y="36877"/>
                    <a:pt x="425036" y="34685"/>
                  </a:cubicBezTo>
                  <a:cubicBezTo>
                    <a:pt x="423354" y="32127"/>
                    <a:pt x="417637" y="29934"/>
                    <a:pt x="417637" y="33589"/>
                  </a:cubicBezTo>
                  <a:cubicBezTo>
                    <a:pt x="417637" y="37243"/>
                    <a:pt x="413266" y="35050"/>
                    <a:pt x="413266" y="32492"/>
                  </a:cubicBezTo>
                  <a:cubicBezTo>
                    <a:pt x="413266" y="29569"/>
                    <a:pt x="410239" y="24453"/>
                    <a:pt x="407549" y="28107"/>
                  </a:cubicBezTo>
                  <a:cubicBezTo>
                    <a:pt x="404859" y="31762"/>
                    <a:pt x="395443" y="33954"/>
                    <a:pt x="393425" y="31031"/>
                  </a:cubicBezTo>
                  <a:cubicBezTo>
                    <a:pt x="391408" y="28107"/>
                    <a:pt x="394770" y="27011"/>
                    <a:pt x="395107" y="23357"/>
                  </a:cubicBezTo>
                  <a:cubicBezTo>
                    <a:pt x="395443" y="19703"/>
                    <a:pt x="391744" y="14953"/>
                    <a:pt x="392416" y="10202"/>
                  </a:cubicBezTo>
                  <a:cubicBezTo>
                    <a:pt x="393089" y="5817"/>
                    <a:pt x="385691" y="1433"/>
                    <a:pt x="382328" y="2894"/>
                  </a:cubicBezTo>
                  <a:cubicBezTo>
                    <a:pt x="378965" y="4356"/>
                    <a:pt x="373921" y="2894"/>
                    <a:pt x="370222" y="702"/>
                  </a:cubicBezTo>
                  <a:cubicBezTo>
                    <a:pt x="366523" y="-1491"/>
                    <a:pt x="351390" y="1798"/>
                    <a:pt x="350718" y="5817"/>
                  </a:cubicBezTo>
                  <a:cubicBezTo>
                    <a:pt x="350045" y="9837"/>
                    <a:pt x="331213" y="13126"/>
                    <a:pt x="327850" y="14587"/>
                  </a:cubicBezTo>
                  <a:cubicBezTo>
                    <a:pt x="324487" y="16049"/>
                    <a:pt x="310700" y="18607"/>
                    <a:pt x="305656" y="19338"/>
                  </a:cubicBezTo>
                  <a:cubicBezTo>
                    <a:pt x="300948" y="20068"/>
                    <a:pt x="295903" y="25184"/>
                    <a:pt x="289850" y="25184"/>
                  </a:cubicBezTo>
                  <a:cubicBezTo>
                    <a:pt x="283461" y="25184"/>
                    <a:pt x="271691" y="25915"/>
                    <a:pt x="266310" y="31031"/>
                  </a:cubicBezTo>
                  <a:cubicBezTo>
                    <a:pt x="260930" y="35781"/>
                    <a:pt x="251851" y="31762"/>
                    <a:pt x="247479" y="33589"/>
                  </a:cubicBezTo>
                  <a:cubicBezTo>
                    <a:pt x="243444" y="35050"/>
                    <a:pt x="236382" y="32858"/>
                    <a:pt x="234364" y="34319"/>
                  </a:cubicBezTo>
                  <a:cubicBezTo>
                    <a:pt x="232346" y="35781"/>
                    <a:pt x="233019" y="45647"/>
                    <a:pt x="235036" y="49667"/>
                  </a:cubicBezTo>
                  <a:cubicBezTo>
                    <a:pt x="237054" y="53686"/>
                    <a:pt x="248152" y="55513"/>
                    <a:pt x="248824" y="57706"/>
                  </a:cubicBezTo>
                  <a:cubicBezTo>
                    <a:pt x="249496" y="60263"/>
                    <a:pt x="237727" y="60263"/>
                    <a:pt x="232346" y="60994"/>
                  </a:cubicBezTo>
                  <a:cubicBezTo>
                    <a:pt x="226966" y="61725"/>
                    <a:pt x="228311" y="69764"/>
                    <a:pt x="229656" y="74149"/>
                  </a:cubicBezTo>
                  <a:cubicBezTo>
                    <a:pt x="231001" y="78168"/>
                    <a:pt x="224275" y="82188"/>
                    <a:pt x="219904" y="84015"/>
                  </a:cubicBezTo>
                  <a:cubicBezTo>
                    <a:pt x="215868" y="85477"/>
                    <a:pt x="219904" y="93881"/>
                    <a:pt x="223939" y="93881"/>
                  </a:cubicBezTo>
                  <a:cubicBezTo>
                    <a:pt x="227975" y="93881"/>
                    <a:pt x="231674" y="97901"/>
                    <a:pt x="235036" y="97901"/>
                  </a:cubicBezTo>
                  <a:cubicBezTo>
                    <a:pt x="238399" y="97901"/>
                    <a:pt x="239072" y="105939"/>
                    <a:pt x="239072" y="111055"/>
                  </a:cubicBezTo>
                  <a:cubicBezTo>
                    <a:pt x="239072" y="115806"/>
                    <a:pt x="235036" y="117633"/>
                    <a:pt x="229319" y="117633"/>
                  </a:cubicBezTo>
                  <a:cubicBezTo>
                    <a:pt x="223939" y="117633"/>
                    <a:pt x="220912" y="112882"/>
                    <a:pt x="217550" y="111786"/>
                  </a:cubicBezTo>
                  <a:cubicBezTo>
                    <a:pt x="214187" y="111055"/>
                    <a:pt x="214860" y="119094"/>
                    <a:pt x="212169" y="120556"/>
                  </a:cubicBezTo>
                  <a:cubicBezTo>
                    <a:pt x="209479" y="122018"/>
                    <a:pt x="208806" y="114709"/>
                    <a:pt x="204435" y="114709"/>
                  </a:cubicBezTo>
                  <a:cubicBezTo>
                    <a:pt x="200399" y="114709"/>
                    <a:pt x="195355" y="113978"/>
                    <a:pt x="194010" y="108863"/>
                  </a:cubicBezTo>
                  <a:cubicBezTo>
                    <a:pt x="192665" y="104112"/>
                    <a:pt x="182913" y="103016"/>
                    <a:pt x="178877" y="108132"/>
                  </a:cubicBezTo>
                  <a:cubicBezTo>
                    <a:pt x="174842" y="112882"/>
                    <a:pt x="173497" y="110690"/>
                    <a:pt x="169798" y="107401"/>
                  </a:cubicBezTo>
                  <a:cubicBezTo>
                    <a:pt x="166435" y="104112"/>
                    <a:pt x="156010" y="108863"/>
                    <a:pt x="154665" y="113248"/>
                  </a:cubicBezTo>
                  <a:cubicBezTo>
                    <a:pt x="153320" y="117267"/>
                    <a:pt x="145586" y="119094"/>
                    <a:pt x="140205" y="114709"/>
                  </a:cubicBezTo>
                  <a:cubicBezTo>
                    <a:pt x="134824" y="110690"/>
                    <a:pt x="131125" y="108863"/>
                    <a:pt x="131125" y="114709"/>
                  </a:cubicBezTo>
                  <a:cubicBezTo>
                    <a:pt x="131125" y="120556"/>
                    <a:pt x="127090" y="115440"/>
                    <a:pt x="127090" y="112151"/>
                  </a:cubicBezTo>
                  <a:cubicBezTo>
                    <a:pt x="127090" y="108863"/>
                    <a:pt x="118010" y="102285"/>
                    <a:pt x="113975" y="98997"/>
                  </a:cubicBezTo>
                  <a:cubicBezTo>
                    <a:pt x="109939" y="95708"/>
                    <a:pt x="96825" y="95708"/>
                    <a:pt x="95816" y="92419"/>
                  </a:cubicBezTo>
                  <a:cubicBezTo>
                    <a:pt x="95143" y="89131"/>
                    <a:pt x="86736" y="86573"/>
                    <a:pt x="84718" y="92419"/>
                  </a:cubicBezTo>
                  <a:cubicBezTo>
                    <a:pt x="82701" y="98266"/>
                    <a:pt x="79338" y="93881"/>
                    <a:pt x="76311" y="92419"/>
                  </a:cubicBezTo>
                  <a:cubicBezTo>
                    <a:pt x="73621" y="90958"/>
                    <a:pt x="67232" y="94977"/>
                    <a:pt x="64542" y="96439"/>
                  </a:cubicBezTo>
                  <a:cubicBezTo>
                    <a:pt x="61851" y="97901"/>
                    <a:pt x="52772" y="105209"/>
                    <a:pt x="48064" y="105209"/>
                  </a:cubicBezTo>
                  <a:cubicBezTo>
                    <a:pt x="43356" y="105209"/>
                    <a:pt x="46046" y="112517"/>
                    <a:pt x="39657" y="113978"/>
                  </a:cubicBezTo>
                  <a:cubicBezTo>
                    <a:pt x="33267" y="115440"/>
                    <a:pt x="34949" y="120556"/>
                    <a:pt x="35621" y="123845"/>
                  </a:cubicBezTo>
                  <a:cubicBezTo>
                    <a:pt x="36294" y="127133"/>
                    <a:pt x="39657" y="132614"/>
                    <a:pt x="34276" y="135172"/>
                  </a:cubicBezTo>
                  <a:cubicBezTo>
                    <a:pt x="28896" y="137730"/>
                    <a:pt x="26542" y="127133"/>
                    <a:pt x="21834" y="123114"/>
                  </a:cubicBezTo>
                  <a:cubicBezTo>
                    <a:pt x="17126" y="119094"/>
                    <a:pt x="12754" y="123845"/>
                    <a:pt x="12754" y="129691"/>
                  </a:cubicBezTo>
                  <a:cubicBezTo>
                    <a:pt x="12754" y="135538"/>
                    <a:pt x="7374" y="135538"/>
                    <a:pt x="4347" y="141019"/>
                  </a:cubicBezTo>
                  <a:cubicBezTo>
                    <a:pt x="1657" y="146865"/>
                    <a:pt x="9055" y="147596"/>
                    <a:pt x="9055" y="149789"/>
                  </a:cubicBezTo>
                  <a:cubicBezTo>
                    <a:pt x="9055" y="152346"/>
                    <a:pt x="5020" y="154539"/>
                    <a:pt x="3674" y="155635"/>
                  </a:cubicBezTo>
                  <a:cubicBezTo>
                    <a:pt x="2329" y="156366"/>
                    <a:pt x="-1033" y="164405"/>
                    <a:pt x="312" y="166963"/>
                  </a:cubicBezTo>
                  <a:cubicBezTo>
                    <a:pt x="1657" y="169521"/>
                    <a:pt x="10064" y="168424"/>
                    <a:pt x="9391" y="174271"/>
                  </a:cubicBezTo>
                  <a:cubicBezTo>
                    <a:pt x="8719" y="180118"/>
                    <a:pt x="8046" y="185599"/>
                    <a:pt x="12081" y="184137"/>
                  </a:cubicBezTo>
                  <a:cubicBezTo>
                    <a:pt x="16117" y="182675"/>
                    <a:pt x="20489" y="183406"/>
                    <a:pt x="23179" y="183406"/>
                  </a:cubicBezTo>
                  <a:cubicBezTo>
                    <a:pt x="25869" y="183406"/>
                    <a:pt x="27887" y="189983"/>
                    <a:pt x="32931" y="196561"/>
                  </a:cubicBezTo>
                  <a:cubicBezTo>
                    <a:pt x="37639" y="203138"/>
                    <a:pt x="39993" y="206427"/>
                    <a:pt x="34949" y="207889"/>
                  </a:cubicBezTo>
                  <a:cubicBezTo>
                    <a:pt x="30241" y="209350"/>
                    <a:pt x="32258" y="212639"/>
                    <a:pt x="38312" y="215928"/>
                  </a:cubicBezTo>
                  <a:cubicBezTo>
                    <a:pt x="39993" y="216658"/>
                    <a:pt x="41674" y="218120"/>
                    <a:pt x="43356" y="219582"/>
                  </a:cubicBezTo>
                  <a:cubicBezTo>
                    <a:pt x="44365" y="218851"/>
                    <a:pt x="45373" y="218120"/>
                    <a:pt x="46046" y="217024"/>
                  </a:cubicBezTo>
                  <a:cubicBezTo>
                    <a:pt x="53781" y="208985"/>
                    <a:pt x="68241" y="201311"/>
                    <a:pt x="78665" y="204600"/>
                  </a:cubicBezTo>
                  <a:cubicBezTo>
                    <a:pt x="89426" y="207889"/>
                    <a:pt x="98170" y="202407"/>
                    <a:pt x="102541" y="210081"/>
                  </a:cubicBezTo>
                  <a:cubicBezTo>
                    <a:pt x="107249" y="217755"/>
                    <a:pt x="102541" y="231640"/>
                    <a:pt x="104223" y="237121"/>
                  </a:cubicBezTo>
                  <a:cubicBezTo>
                    <a:pt x="106240" y="242602"/>
                    <a:pt x="95816" y="242968"/>
                    <a:pt x="89090" y="241872"/>
                  </a:cubicBezTo>
                  <a:cubicBezTo>
                    <a:pt x="82028" y="240775"/>
                    <a:pt x="67904" y="245160"/>
                    <a:pt x="69586" y="249911"/>
                  </a:cubicBezTo>
                  <a:cubicBezTo>
                    <a:pt x="71603" y="254661"/>
                    <a:pt x="76648" y="265989"/>
                    <a:pt x="67232" y="260142"/>
                  </a:cubicBezTo>
                  <a:cubicBezTo>
                    <a:pt x="58152" y="254295"/>
                    <a:pt x="54453" y="265989"/>
                    <a:pt x="59497" y="265989"/>
                  </a:cubicBezTo>
                  <a:cubicBezTo>
                    <a:pt x="64542" y="265989"/>
                    <a:pt x="71603" y="272931"/>
                    <a:pt x="71603" y="278047"/>
                  </a:cubicBezTo>
                  <a:cubicBezTo>
                    <a:pt x="71603" y="282797"/>
                    <a:pt x="71940" y="293760"/>
                    <a:pt x="76648" y="291933"/>
                  </a:cubicBezTo>
                  <a:cubicBezTo>
                    <a:pt x="81356" y="290471"/>
                    <a:pt x="81356" y="299972"/>
                    <a:pt x="87745" y="299606"/>
                  </a:cubicBezTo>
                  <a:cubicBezTo>
                    <a:pt x="94134" y="299241"/>
                    <a:pt x="100188" y="301799"/>
                    <a:pt x="95143" y="308741"/>
                  </a:cubicBezTo>
                  <a:cubicBezTo>
                    <a:pt x="90099" y="315684"/>
                    <a:pt x="98506" y="335416"/>
                    <a:pt x="100188" y="331031"/>
                  </a:cubicBezTo>
                  <a:cubicBezTo>
                    <a:pt x="101196" y="328474"/>
                    <a:pt x="100188" y="322262"/>
                    <a:pt x="102205" y="318607"/>
                  </a:cubicBezTo>
                  <a:cubicBezTo>
                    <a:pt x="98506" y="308741"/>
                    <a:pt x="113975" y="308741"/>
                    <a:pt x="118346" y="308741"/>
                  </a:cubicBezTo>
                  <a:cubicBezTo>
                    <a:pt x="123391" y="308741"/>
                    <a:pt x="131798" y="317511"/>
                    <a:pt x="137515" y="325916"/>
                  </a:cubicBezTo>
                  <a:cubicBezTo>
                    <a:pt x="142895" y="334685"/>
                    <a:pt x="148612" y="328839"/>
                    <a:pt x="148612" y="328839"/>
                  </a:cubicBezTo>
                  <a:lnTo>
                    <a:pt x="150630" y="247718"/>
                  </a:lnTo>
                  <a:lnTo>
                    <a:pt x="189975" y="235294"/>
                  </a:lnTo>
                  <a:cubicBezTo>
                    <a:pt x="190311" y="234198"/>
                    <a:pt x="190647" y="233102"/>
                    <a:pt x="191320" y="232371"/>
                  </a:cubicBezTo>
                  <a:cubicBezTo>
                    <a:pt x="196364" y="223601"/>
                    <a:pt x="203090" y="230909"/>
                    <a:pt x="205780" y="232736"/>
                  </a:cubicBezTo>
                  <a:cubicBezTo>
                    <a:pt x="207798" y="234563"/>
                    <a:pt x="206789" y="223601"/>
                    <a:pt x="212169" y="223967"/>
                  </a:cubicBezTo>
                  <a:cubicBezTo>
                    <a:pt x="217550" y="224332"/>
                    <a:pt x="211833" y="234929"/>
                    <a:pt x="215868" y="234929"/>
                  </a:cubicBezTo>
                  <a:cubicBezTo>
                    <a:pt x="219231" y="234929"/>
                    <a:pt x="226629" y="248449"/>
                    <a:pt x="224275" y="259046"/>
                  </a:cubicBezTo>
                  <a:cubicBezTo>
                    <a:pt x="230328" y="264892"/>
                    <a:pt x="241426" y="278778"/>
                    <a:pt x="242435" y="282432"/>
                  </a:cubicBezTo>
                  <a:cubicBezTo>
                    <a:pt x="243780" y="286817"/>
                    <a:pt x="259585" y="279509"/>
                    <a:pt x="262611" y="280970"/>
                  </a:cubicBezTo>
                  <a:cubicBezTo>
                    <a:pt x="265638" y="282432"/>
                    <a:pt x="289850" y="282432"/>
                    <a:pt x="293886" y="282432"/>
                  </a:cubicBezTo>
                  <a:cubicBezTo>
                    <a:pt x="298257" y="282432"/>
                    <a:pt x="301284" y="291933"/>
                    <a:pt x="306328" y="293394"/>
                  </a:cubicBezTo>
                  <a:cubicBezTo>
                    <a:pt x="311372" y="294856"/>
                    <a:pt x="309355" y="304357"/>
                    <a:pt x="310027" y="310568"/>
                  </a:cubicBezTo>
                  <a:cubicBezTo>
                    <a:pt x="310700" y="317146"/>
                    <a:pt x="318098" y="323723"/>
                    <a:pt x="318771" y="329204"/>
                  </a:cubicBezTo>
                  <a:cubicBezTo>
                    <a:pt x="319443" y="335051"/>
                    <a:pt x="327514" y="332128"/>
                    <a:pt x="332222" y="333589"/>
                  </a:cubicBezTo>
                  <a:cubicBezTo>
                    <a:pt x="337266" y="335051"/>
                    <a:pt x="344664" y="337243"/>
                    <a:pt x="345000" y="343090"/>
                  </a:cubicBezTo>
                  <a:cubicBezTo>
                    <a:pt x="345673" y="348936"/>
                    <a:pt x="351726" y="344551"/>
                    <a:pt x="352399" y="340167"/>
                  </a:cubicBezTo>
                  <a:cubicBezTo>
                    <a:pt x="353071" y="335782"/>
                    <a:pt x="359125" y="329935"/>
                    <a:pt x="368540" y="325550"/>
                  </a:cubicBezTo>
                  <a:cubicBezTo>
                    <a:pt x="372576" y="323723"/>
                    <a:pt x="375602" y="323723"/>
                    <a:pt x="377620" y="324454"/>
                  </a:cubicBezTo>
                  <a:cubicBezTo>
                    <a:pt x="379301" y="319338"/>
                    <a:pt x="380983" y="314953"/>
                    <a:pt x="382328" y="314222"/>
                  </a:cubicBezTo>
                  <a:cubicBezTo>
                    <a:pt x="385691" y="312761"/>
                    <a:pt x="391408" y="307280"/>
                    <a:pt x="392080" y="301799"/>
                  </a:cubicBezTo>
                  <a:cubicBezTo>
                    <a:pt x="392416" y="296317"/>
                    <a:pt x="404859" y="296317"/>
                    <a:pt x="413266" y="301068"/>
                  </a:cubicBezTo>
                  <a:cubicBezTo>
                    <a:pt x="421673" y="305818"/>
                    <a:pt x="426717" y="305818"/>
                    <a:pt x="427053" y="298510"/>
                  </a:cubicBezTo>
                  <a:cubicBezTo>
                    <a:pt x="427390" y="290836"/>
                    <a:pt x="439496" y="288644"/>
                    <a:pt x="443195" y="290836"/>
                  </a:cubicBezTo>
                  <a:cubicBezTo>
                    <a:pt x="446894" y="293029"/>
                    <a:pt x="458328" y="300702"/>
                    <a:pt x="464044" y="297779"/>
                  </a:cubicBezTo>
                  <a:cubicBezTo>
                    <a:pt x="469425" y="295221"/>
                    <a:pt x="497336" y="298510"/>
                    <a:pt x="504062" y="300337"/>
                  </a:cubicBezTo>
                  <a:cubicBezTo>
                    <a:pt x="511124" y="302529"/>
                    <a:pt x="512805" y="297048"/>
                    <a:pt x="518858" y="305087"/>
                  </a:cubicBezTo>
                  <a:cubicBezTo>
                    <a:pt x="523903" y="312030"/>
                    <a:pt x="526256" y="305818"/>
                    <a:pt x="531973" y="310934"/>
                  </a:cubicBezTo>
                  <a:cubicBezTo>
                    <a:pt x="531973" y="308741"/>
                    <a:pt x="531637" y="306184"/>
                    <a:pt x="531637" y="303626"/>
                  </a:cubicBezTo>
                  <a:cubicBezTo>
                    <a:pt x="531637" y="298510"/>
                    <a:pt x="538699" y="293760"/>
                    <a:pt x="540044" y="289740"/>
                  </a:cubicBezTo>
                  <a:cubicBezTo>
                    <a:pt x="541389" y="285721"/>
                    <a:pt x="533655" y="273662"/>
                    <a:pt x="533655" y="269277"/>
                  </a:cubicBezTo>
                  <a:cubicBezTo>
                    <a:pt x="533655" y="265258"/>
                    <a:pt x="533655" y="255392"/>
                    <a:pt x="530292" y="253565"/>
                  </a:cubicBezTo>
                  <a:cubicBezTo>
                    <a:pt x="526929" y="251372"/>
                    <a:pt x="537017" y="246257"/>
                    <a:pt x="539372" y="246257"/>
                  </a:cubicBezTo>
                  <a:cubicBezTo>
                    <a:pt x="544416" y="246622"/>
                    <a:pt x="551814" y="240410"/>
                    <a:pt x="554168" y="242968"/>
                  </a:cubicBezTo>
                  <a:cubicBezTo>
                    <a:pt x="556522" y="245526"/>
                    <a:pt x="560894" y="246257"/>
                    <a:pt x="565265" y="246257"/>
                  </a:cubicBezTo>
                  <a:cubicBezTo>
                    <a:pt x="569637" y="246257"/>
                    <a:pt x="567956" y="240410"/>
                    <a:pt x="565265" y="237487"/>
                  </a:cubicBezTo>
                  <a:cubicBezTo>
                    <a:pt x="562575" y="234929"/>
                    <a:pt x="573336" y="210446"/>
                    <a:pt x="574681" y="202407"/>
                  </a:cubicBezTo>
                  <a:cubicBezTo>
                    <a:pt x="576363" y="194003"/>
                    <a:pt x="580062" y="201677"/>
                    <a:pt x="585106" y="202407"/>
                  </a:cubicBezTo>
                  <a:cubicBezTo>
                    <a:pt x="590150" y="203138"/>
                    <a:pt x="596203" y="202042"/>
                    <a:pt x="599566" y="203869"/>
                  </a:cubicBezTo>
                  <a:cubicBezTo>
                    <a:pt x="602592" y="205696"/>
                    <a:pt x="612008" y="201677"/>
                    <a:pt x="614362" y="197657"/>
                  </a:cubicBezTo>
                  <a:cubicBezTo>
                    <a:pt x="616716" y="193638"/>
                    <a:pt x="611672" y="192541"/>
                    <a:pt x="612008" y="183041"/>
                  </a:cubicBezTo>
                  <a:cubicBezTo>
                    <a:pt x="612345" y="173540"/>
                    <a:pt x="617053" y="169155"/>
                    <a:pt x="622097" y="169155"/>
                  </a:cubicBezTo>
                  <a:cubicBezTo>
                    <a:pt x="627141" y="169155"/>
                    <a:pt x="628822" y="163674"/>
                    <a:pt x="628822" y="158924"/>
                  </a:cubicBezTo>
                  <a:cubicBezTo>
                    <a:pt x="628822" y="154904"/>
                    <a:pt x="632858" y="152346"/>
                    <a:pt x="634203" y="147231"/>
                  </a:cubicBezTo>
                  <a:cubicBezTo>
                    <a:pt x="632521" y="147596"/>
                    <a:pt x="631176" y="145038"/>
                    <a:pt x="630840" y="142846"/>
                  </a:cubicBezTo>
                  <a:close/>
                  <a:moveTo>
                    <a:pt x="236045" y="222140"/>
                  </a:moveTo>
                  <a:cubicBezTo>
                    <a:pt x="234364" y="225063"/>
                    <a:pt x="215868" y="219582"/>
                    <a:pt x="214523" y="215197"/>
                  </a:cubicBezTo>
                  <a:cubicBezTo>
                    <a:pt x="212842" y="210812"/>
                    <a:pt x="240081" y="215928"/>
                    <a:pt x="236045" y="222140"/>
                  </a:cubicBezTo>
                  <a:close/>
                  <a:moveTo>
                    <a:pt x="498009" y="220312"/>
                  </a:moveTo>
                  <a:cubicBezTo>
                    <a:pt x="485230" y="220312"/>
                    <a:pt x="456310" y="212639"/>
                    <a:pt x="444876" y="227255"/>
                  </a:cubicBezTo>
                  <a:cubicBezTo>
                    <a:pt x="433443" y="241872"/>
                    <a:pt x="441514" y="249545"/>
                    <a:pt x="436469" y="250641"/>
                  </a:cubicBezTo>
                  <a:cubicBezTo>
                    <a:pt x="431089" y="251738"/>
                    <a:pt x="428062" y="228351"/>
                    <a:pt x="434451" y="221043"/>
                  </a:cubicBezTo>
                  <a:cubicBezTo>
                    <a:pt x="440841" y="213370"/>
                    <a:pt x="461691" y="210081"/>
                    <a:pt x="474469" y="214100"/>
                  </a:cubicBezTo>
                  <a:cubicBezTo>
                    <a:pt x="487248" y="217755"/>
                    <a:pt x="510451" y="210812"/>
                    <a:pt x="513814" y="211908"/>
                  </a:cubicBezTo>
                  <a:cubicBezTo>
                    <a:pt x="517513" y="212639"/>
                    <a:pt x="511124" y="220312"/>
                    <a:pt x="498009" y="22031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43" name="Freeform: Shape 242">
              <a:extLst>
                <a:ext uri="{FF2B5EF4-FFF2-40B4-BE49-F238E27FC236}">
                  <a16:creationId xmlns:a16="http://schemas.microsoft.com/office/drawing/2014/main" id="{E100853B-9D18-4CCC-90DB-9E0872286C19}"/>
                </a:ext>
              </a:extLst>
            </p:cNvPr>
            <p:cNvSpPr/>
            <p:nvPr/>
          </p:nvSpPr>
          <p:spPr>
            <a:xfrm>
              <a:off x="10299691" y="560216"/>
              <a:ext cx="80708" cy="54811"/>
            </a:xfrm>
            <a:custGeom>
              <a:avLst/>
              <a:gdLst>
                <a:gd name="connsiteX0" fmla="*/ 82389 w 80707"/>
                <a:gd name="connsiteY0" fmla="*/ 21799 h 54811"/>
                <a:gd name="connsiteX1" fmla="*/ 80371 w 80707"/>
                <a:gd name="connsiteY1" fmla="*/ 11568 h 54811"/>
                <a:gd name="connsiteX2" fmla="*/ 59522 w 80707"/>
                <a:gd name="connsiteY2" fmla="*/ 9741 h 54811"/>
                <a:gd name="connsiteX3" fmla="*/ 48088 w 80707"/>
                <a:gd name="connsiteY3" fmla="*/ 1702 h 54811"/>
                <a:gd name="connsiteX4" fmla="*/ 4708 w 80707"/>
                <a:gd name="connsiteY4" fmla="*/ 12664 h 54811"/>
                <a:gd name="connsiteX5" fmla="*/ 0 w 80707"/>
                <a:gd name="connsiteY5" fmla="*/ 19242 h 54811"/>
                <a:gd name="connsiteX6" fmla="*/ 3699 w 80707"/>
                <a:gd name="connsiteY6" fmla="*/ 22165 h 54811"/>
                <a:gd name="connsiteX7" fmla="*/ 8743 w 80707"/>
                <a:gd name="connsiteY7" fmla="*/ 33127 h 54811"/>
                <a:gd name="connsiteX8" fmla="*/ 9752 w 80707"/>
                <a:gd name="connsiteY8" fmla="*/ 33493 h 54811"/>
                <a:gd name="connsiteX9" fmla="*/ 21186 w 80707"/>
                <a:gd name="connsiteY9" fmla="*/ 44820 h 54811"/>
                <a:gd name="connsiteX10" fmla="*/ 35982 w 80707"/>
                <a:gd name="connsiteY10" fmla="*/ 47743 h 54811"/>
                <a:gd name="connsiteX11" fmla="*/ 44389 w 80707"/>
                <a:gd name="connsiteY11" fmla="*/ 47013 h 54811"/>
                <a:gd name="connsiteX12" fmla="*/ 58513 w 80707"/>
                <a:gd name="connsiteY12" fmla="*/ 54686 h 54811"/>
                <a:gd name="connsiteX13" fmla="*/ 64902 w 80707"/>
                <a:gd name="connsiteY13" fmla="*/ 55417 h 54811"/>
                <a:gd name="connsiteX14" fmla="*/ 75663 w 80707"/>
                <a:gd name="connsiteY14" fmla="*/ 41897 h 54811"/>
                <a:gd name="connsiteX15" fmla="*/ 82389 w 80707"/>
                <a:gd name="connsiteY15" fmla="*/ 21799 h 54811"/>
                <a:gd name="connsiteX16" fmla="*/ 82389 w 80707"/>
                <a:gd name="connsiteY16" fmla="*/ 21799 h 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707" h="54811">
                  <a:moveTo>
                    <a:pt x="82389" y="21799"/>
                  </a:moveTo>
                  <a:cubicBezTo>
                    <a:pt x="80708" y="18511"/>
                    <a:pt x="80035" y="15222"/>
                    <a:pt x="80371" y="11568"/>
                  </a:cubicBezTo>
                  <a:cubicBezTo>
                    <a:pt x="73645" y="5356"/>
                    <a:pt x="59522" y="3164"/>
                    <a:pt x="59522" y="9741"/>
                  </a:cubicBezTo>
                  <a:cubicBezTo>
                    <a:pt x="59522" y="19607"/>
                    <a:pt x="50778" y="7549"/>
                    <a:pt x="48088" y="1702"/>
                  </a:cubicBezTo>
                  <a:cubicBezTo>
                    <a:pt x="45398" y="-4145"/>
                    <a:pt x="4708" y="6452"/>
                    <a:pt x="4708" y="12664"/>
                  </a:cubicBezTo>
                  <a:cubicBezTo>
                    <a:pt x="4708" y="14857"/>
                    <a:pt x="2690" y="17049"/>
                    <a:pt x="0" y="19242"/>
                  </a:cubicBezTo>
                  <a:cubicBezTo>
                    <a:pt x="1345" y="19972"/>
                    <a:pt x="2690" y="21069"/>
                    <a:pt x="3699" y="22165"/>
                  </a:cubicBezTo>
                  <a:cubicBezTo>
                    <a:pt x="6053" y="24723"/>
                    <a:pt x="8407" y="29108"/>
                    <a:pt x="8743" y="33127"/>
                  </a:cubicBezTo>
                  <a:cubicBezTo>
                    <a:pt x="9079" y="33127"/>
                    <a:pt x="9416" y="33493"/>
                    <a:pt x="9752" y="33493"/>
                  </a:cubicBezTo>
                  <a:cubicBezTo>
                    <a:pt x="14796" y="35320"/>
                    <a:pt x="19504" y="39339"/>
                    <a:pt x="21186" y="44820"/>
                  </a:cubicBezTo>
                  <a:cubicBezTo>
                    <a:pt x="24548" y="44089"/>
                    <a:pt x="29929" y="45551"/>
                    <a:pt x="35982" y="47743"/>
                  </a:cubicBezTo>
                  <a:cubicBezTo>
                    <a:pt x="38672" y="47378"/>
                    <a:pt x="41699" y="47013"/>
                    <a:pt x="44389" y="47013"/>
                  </a:cubicBezTo>
                  <a:cubicBezTo>
                    <a:pt x="51115" y="47013"/>
                    <a:pt x="55823" y="50301"/>
                    <a:pt x="58513" y="54686"/>
                  </a:cubicBezTo>
                  <a:cubicBezTo>
                    <a:pt x="60867" y="55052"/>
                    <a:pt x="62885" y="55417"/>
                    <a:pt x="64902" y="55417"/>
                  </a:cubicBezTo>
                  <a:cubicBezTo>
                    <a:pt x="78353" y="55417"/>
                    <a:pt x="79699" y="42262"/>
                    <a:pt x="75663" y="41897"/>
                  </a:cubicBezTo>
                  <a:cubicBezTo>
                    <a:pt x="71292" y="41897"/>
                    <a:pt x="74991" y="34223"/>
                    <a:pt x="82389" y="21799"/>
                  </a:cubicBezTo>
                  <a:cubicBezTo>
                    <a:pt x="82389" y="21799"/>
                    <a:pt x="82389" y="21799"/>
                    <a:pt x="82389" y="2179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44" name="Freeform: Shape 243">
              <a:extLst>
                <a:ext uri="{FF2B5EF4-FFF2-40B4-BE49-F238E27FC236}">
                  <a16:creationId xmlns:a16="http://schemas.microsoft.com/office/drawing/2014/main" id="{D53992E1-043C-440F-98C1-251073DDCB89}"/>
                </a:ext>
              </a:extLst>
            </p:cNvPr>
            <p:cNvSpPr/>
            <p:nvPr/>
          </p:nvSpPr>
          <p:spPr>
            <a:xfrm>
              <a:off x="11623254" y="890386"/>
              <a:ext cx="60531" cy="21925"/>
            </a:xfrm>
            <a:custGeom>
              <a:avLst/>
              <a:gdLst>
                <a:gd name="connsiteX0" fmla="*/ 24928 w 60530"/>
                <a:gd name="connsiteY0" fmla="*/ 16478 h 21924"/>
                <a:gd name="connsiteX1" fmla="*/ 60237 w 60530"/>
                <a:gd name="connsiteY1" fmla="*/ 14285 h 21924"/>
                <a:gd name="connsiteX2" fmla="*/ 40060 w 60530"/>
                <a:gd name="connsiteY2" fmla="*/ 400 h 21924"/>
                <a:gd name="connsiteX3" fmla="*/ 2060 w 60530"/>
                <a:gd name="connsiteY3" fmla="*/ 20863 h 21924"/>
                <a:gd name="connsiteX4" fmla="*/ 18202 w 60530"/>
                <a:gd name="connsiteY4" fmla="*/ 18670 h 21924"/>
                <a:gd name="connsiteX5" fmla="*/ 24928 w 60530"/>
                <a:gd name="connsiteY5" fmla="*/ 16478 h 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30" h="21924">
                  <a:moveTo>
                    <a:pt x="24928" y="16478"/>
                  </a:moveTo>
                  <a:cubicBezTo>
                    <a:pt x="37034" y="14285"/>
                    <a:pt x="48467" y="13920"/>
                    <a:pt x="60237" y="14285"/>
                  </a:cubicBezTo>
                  <a:cubicBezTo>
                    <a:pt x="62255" y="10631"/>
                    <a:pt x="56875" y="2958"/>
                    <a:pt x="40060" y="400"/>
                  </a:cubicBezTo>
                  <a:cubicBezTo>
                    <a:pt x="19211" y="-2889"/>
                    <a:pt x="-7692" y="15016"/>
                    <a:pt x="2060" y="20863"/>
                  </a:cubicBezTo>
                  <a:cubicBezTo>
                    <a:pt x="8786" y="24882"/>
                    <a:pt x="13494" y="19767"/>
                    <a:pt x="18202" y="18670"/>
                  </a:cubicBezTo>
                  <a:cubicBezTo>
                    <a:pt x="20556" y="17939"/>
                    <a:pt x="22574" y="16843"/>
                    <a:pt x="24928" y="1647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45" name="Freeform: Shape 244">
              <a:extLst>
                <a:ext uri="{FF2B5EF4-FFF2-40B4-BE49-F238E27FC236}">
                  <a16:creationId xmlns:a16="http://schemas.microsoft.com/office/drawing/2014/main" id="{FEBD89B5-E857-466F-A88A-957E9A013FD6}"/>
                </a:ext>
              </a:extLst>
            </p:cNvPr>
            <p:cNvSpPr/>
            <p:nvPr/>
          </p:nvSpPr>
          <p:spPr>
            <a:xfrm>
              <a:off x="10072191" y="833078"/>
              <a:ext cx="10088" cy="10962"/>
            </a:xfrm>
            <a:custGeom>
              <a:avLst/>
              <a:gdLst>
                <a:gd name="connsiteX0" fmla="*/ 1182 w 10088"/>
                <a:gd name="connsiteY0" fmla="*/ 9109 h 10962"/>
                <a:gd name="connsiteX1" fmla="*/ 13289 w 10088"/>
                <a:gd name="connsiteY1" fmla="*/ 3262 h 10962"/>
                <a:gd name="connsiteX2" fmla="*/ 1182 w 10088"/>
                <a:gd name="connsiteY2" fmla="*/ 9109 h 10962"/>
              </a:gdLst>
              <a:ahLst/>
              <a:cxnLst>
                <a:cxn ang="0">
                  <a:pos x="connsiteX0" y="connsiteY0"/>
                </a:cxn>
                <a:cxn ang="0">
                  <a:pos x="connsiteX1" y="connsiteY1"/>
                </a:cxn>
                <a:cxn ang="0">
                  <a:pos x="connsiteX2" y="connsiteY2"/>
                </a:cxn>
              </a:cxnLst>
              <a:rect l="l" t="t" r="r" b="b"/>
              <a:pathLst>
                <a:path w="10088" h="10962">
                  <a:moveTo>
                    <a:pt x="1182" y="9109"/>
                  </a:moveTo>
                  <a:cubicBezTo>
                    <a:pt x="8581" y="13494"/>
                    <a:pt x="13961" y="11666"/>
                    <a:pt x="13289" y="3262"/>
                  </a:cubicBezTo>
                  <a:cubicBezTo>
                    <a:pt x="12280" y="-5508"/>
                    <a:pt x="-4534" y="5820"/>
                    <a:pt x="1182" y="910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46" name="Freeform: Shape 245">
              <a:extLst>
                <a:ext uri="{FF2B5EF4-FFF2-40B4-BE49-F238E27FC236}">
                  <a16:creationId xmlns:a16="http://schemas.microsoft.com/office/drawing/2014/main" id="{814C3556-7940-4A59-8437-19D587922EA3}"/>
                </a:ext>
              </a:extLst>
            </p:cNvPr>
            <p:cNvSpPr/>
            <p:nvPr/>
          </p:nvSpPr>
          <p:spPr>
            <a:xfrm>
              <a:off x="10245549" y="514535"/>
              <a:ext cx="20177" cy="7308"/>
            </a:xfrm>
            <a:custGeom>
              <a:avLst/>
              <a:gdLst>
                <a:gd name="connsiteX0" fmla="*/ 22196 w 20176"/>
                <a:gd name="connsiteY0" fmla="*/ 4631 h 7308"/>
                <a:gd name="connsiteX1" fmla="*/ 1346 w 20176"/>
                <a:gd name="connsiteY1" fmla="*/ 7919 h 7308"/>
                <a:gd name="connsiteX2" fmla="*/ 22196 w 20176"/>
                <a:gd name="connsiteY2" fmla="*/ 4631 h 7308"/>
              </a:gdLst>
              <a:ahLst/>
              <a:cxnLst>
                <a:cxn ang="0">
                  <a:pos x="connsiteX0" y="connsiteY0"/>
                </a:cxn>
                <a:cxn ang="0">
                  <a:pos x="connsiteX1" y="connsiteY1"/>
                </a:cxn>
                <a:cxn ang="0">
                  <a:pos x="connsiteX2" y="connsiteY2"/>
                </a:cxn>
              </a:cxnLst>
              <a:rect l="l" t="t" r="r" b="b"/>
              <a:pathLst>
                <a:path w="20176" h="7308">
                  <a:moveTo>
                    <a:pt x="22196" y="4631"/>
                  </a:moveTo>
                  <a:cubicBezTo>
                    <a:pt x="24214" y="-3408"/>
                    <a:pt x="-6725" y="-120"/>
                    <a:pt x="1346" y="7919"/>
                  </a:cubicBezTo>
                  <a:cubicBezTo>
                    <a:pt x="4037" y="10477"/>
                    <a:pt x="20178" y="12670"/>
                    <a:pt x="22196" y="463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47" name="Freeform: Shape 246">
              <a:extLst>
                <a:ext uri="{FF2B5EF4-FFF2-40B4-BE49-F238E27FC236}">
                  <a16:creationId xmlns:a16="http://schemas.microsoft.com/office/drawing/2014/main" id="{EAB27DE0-CF54-4A07-8F12-DBC8D6986179}"/>
                </a:ext>
              </a:extLst>
            </p:cNvPr>
            <p:cNvSpPr/>
            <p:nvPr/>
          </p:nvSpPr>
          <p:spPr>
            <a:xfrm>
              <a:off x="10262283" y="527204"/>
              <a:ext cx="80708" cy="54811"/>
            </a:xfrm>
            <a:custGeom>
              <a:avLst/>
              <a:gdLst>
                <a:gd name="connsiteX0" fmla="*/ 80452 w 80707"/>
                <a:gd name="connsiteY0" fmla="*/ 21194 h 54811"/>
                <a:gd name="connsiteX1" fmla="*/ 68010 w 80707"/>
                <a:gd name="connsiteY1" fmla="*/ 27040 h 54811"/>
                <a:gd name="connsiteX2" fmla="*/ 50860 w 80707"/>
                <a:gd name="connsiteY2" fmla="*/ 9135 h 54811"/>
                <a:gd name="connsiteX3" fmla="*/ 50860 w 80707"/>
                <a:gd name="connsiteY3" fmla="*/ 3654 h 54811"/>
                <a:gd name="connsiteX4" fmla="*/ 49515 w 80707"/>
                <a:gd name="connsiteY4" fmla="*/ 2192 h 54811"/>
                <a:gd name="connsiteX5" fmla="*/ 38081 w 80707"/>
                <a:gd name="connsiteY5" fmla="*/ 3289 h 54811"/>
                <a:gd name="connsiteX6" fmla="*/ 23285 w 80707"/>
                <a:gd name="connsiteY6" fmla="*/ 0 h 54811"/>
                <a:gd name="connsiteX7" fmla="*/ 23621 w 80707"/>
                <a:gd name="connsiteY7" fmla="*/ 5847 h 54811"/>
                <a:gd name="connsiteX8" fmla="*/ 16559 w 80707"/>
                <a:gd name="connsiteY8" fmla="*/ 18270 h 54811"/>
                <a:gd name="connsiteX9" fmla="*/ 16895 w 80707"/>
                <a:gd name="connsiteY9" fmla="*/ 30694 h 54811"/>
                <a:gd name="connsiteX10" fmla="*/ 13196 w 80707"/>
                <a:gd name="connsiteY10" fmla="*/ 37637 h 54811"/>
                <a:gd name="connsiteX11" fmla="*/ 2099 w 80707"/>
                <a:gd name="connsiteY11" fmla="*/ 44214 h 54811"/>
                <a:gd name="connsiteX12" fmla="*/ 15887 w 80707"/>
                <a:gd name="connsiteY12" fmla="*/ 55177 h 54811"/>
                <a:gd name="connsiteX13" fmla="*/ 16895 w 80707"/>
                <a:gd name="connsiteY13" fmla="*/ 55542 h 54811"/>
                <a:gd name="connsiteX14" fmla="*/ 28665 w 80707"/>
                <a:gd name="connsiteY14" fmla="*/ 50792 h 54811"/>
                <a:gd name="connsiteX15" fmla="*/ 31019 w 80707"/>
                <a:gd name="connsiteY15" fmla="*/ 50792 h 54811"/>
                <a:gd name="connsiteX16" fmla="*/ 34718 w 80707"/>
                <a:gd name="connsiteY16" fmla="*/ 42387 h 54811"/>
                <a:gd name="connsiteX17" fmla="*/ 77762 w 80707"/>
                <a:gd name="connsiteY17" fmla="*/ 27406 h 54811"/>
                <a:gd name="connsiteX18" fmla="*/ 80452 w 80707"/>
                <a:gd name="connsiteY18" fmla="*/ 21194 h 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707" h="54811">
                  <a:moveTo>
                    <a:pt x="80452" y="21194"/>
                  </a:moveTo>
                  <a:cubicBezTo>
                    <a:pt x="77426" y="24482"/>
                    <a:pt x="73054" y="26675"/>
                    <a:pt x="68010" y="27040"/>
                  </a:cubicBezTo>
                  <a:cubicBezTo>
                    <a:pt x="58930" y="27406"/>
                    <a:pt x="50860" y="18636"/>
                    <a:pt x="50860" y="9135"/>
                  </a:cubicBezTo>
                  <a:lnTo>
                    <a:pt x="50860" y="3654"/>
                  </a:lnTo>
                  <a:cubicBezTo>
                    <a:pt x="50187" y="3289"/>
                    <a:pt x="49851" y="2923"/>
                    <a:pt x="49515" y="2192"/>
                  </a:cubicBezTo>
                  <a:cubicBezTo>
                    <a:pt x="45816" y="4020"/>
                    <a:pt x="41780" y="4385"/>
                    <a:pt x="38081" y="3289"/>
                  </a:cubicBezTo>
                  <a:cubicBezTo>
                    <a:pt x="33373" y="1827"/>
                    <a:pt x="28329" y="1462"/>
                    <a:pt x="23285" y="0"/>
                  </a:cubicBezTo>
                  <a:cubicBezTo>
                    <a:pt x="20931" y="1827"/>
                    <a:pt x="20595" y="4020"/>
                    <a:pt x="23621" y="5847"/>
                  </a:cubicBezTo>
                  <a:cubicBezTo>
                    <a:pt x="30010" y="9501"/>
                    <a:pt x="23621" y="19001"/>
                    <a:pt x="16559" y="18270"/>
                  </a:cubicBezTo>
                  <a:cubicBezTo>
                    <a:pt x="9497" y="17540"/>
                    <a:pt x="8152" y="26309"/>
                    <a:pt x="16895" y="30694"/>
                  </a:cubicBezTo>
                  <a:cubicBezTo>
                    <a:pt x="25639" y="35079"/>
                    <a:pt x="22276" y="37637"/>
                    <a:pt x="13196" y="37637"/>
                  </a:cubicBezTo>
                  <a:cubicBezTo>
                    <a:pt x="4117" y="37637"/>
                    <a:pt x="-3954" y="41291"/>
                    <a:pt x="2099" y="44214"/>
                  </a:cubicBezTo>
                  <a:cubicBezTo>
                    <a:pt x="6807" y="46407"/>
                    <a:pt x="6134" y="52253"/>
                    <a:pt x="15887" y="55177"/>
                  </a:cubicBezTo>
                  <a:cubicBezTo>
                    <a:pt x="16223" y="55177"/>
                    <a:pt x="16559" y="55177"/>
                    <a:pt x="16895" y="55542"/>
                  </a:cubicBezTo>
                  <a:cubicBezTo>
                    <a:pt x="19922" y="52253"/>
                    <a:pt x="24294" y="50792"/>
                    <a:pt x="28665" y="50792"/>
                  </a:cubicBezTo>
                  <a:cubicBezTo>
                    <a:pt x="29338" y="50792"/>
                    <a:pt x="30346" y="50792"/>
                    <a:pt x="31019" y="50792"/>
                  </a:cubicBezTo>
                  <a:cubicBezTo>
                    <a:pt x="33373" y="48234"/>
                    <a:pt x="35054" y="44945"/>
                    <a:pt x="34718" y="42387"/>
                  </a:cubicBezTo>
                  <a:cubicBezTo>
                    <a:pt x="33709" y="35810"/>
                    <a:pt x="68346" y="29964"/>
                    <a:pt x="77762" y="27406"/>
                  </a:cubicBezTo>
                  <a:cubicBezTo>
                    <a:pt x="81125" y="25579"/>
                    <a:pt x="81461" y="23386"/>
                    <a:pt x="80452" y="2119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48" name="Freeform: Shape 247">
              <a:extLst>
                <a:ext uri="{FF2B5EF4-FFF2-40B4-BE49-F238E27FC236}">
                  <a16:creationId xmlns:a16="http://schemas.microsoft.com/office/drawing/2014/main" id="{AD41E2B6-86F3-4620-9FCA-F5C0E49CF492}"/>
                </a:ext>
              </a:extLst>
            </p:cNvPr>
            <p:cNvSpPr/>
            <p:nvPr/>
          </p:nvSpPr>
          <p:spPr>
            <a:xfrm>
              <a:off x="10374489" y="598825"/>
              <a:ext cx="94159" cy="51157"/>
            </a:xfrm>
            <a:custGeom>
              <a:avLst/>
              <a:gdLst>
                <a:gd name="connsiteX0" fmla="*/ 90653 w 94158"/>
                <a:gd name="connsiteY0" fmla="*/ 16809 h 51157"/>
                <a:gd name="connsiteX1" fmla="*/ 80901 w 94158"/>
                <a:gd name="connsiteY1" fmla="*/ 16809 h 51157"/>
                <a:gd name="connsiteX2" fmla="*/ 58034 w 94158"/>
                <a:gd name="connsiteY2" fmla="*/ 8770 h 51157"/>
                <a:gd name="connsiteX3" fmla="*/ 53326 w 94158"/>
                <a:gd name="connsiteY3" fmla="*/ 13886 h 51157"/>
                <a:gd name="connsiteX4" fmla="*/ 53326 w 94158"/>
                <a:gd name="connsiteY4" fmla="*/ 6577 h 51157"/>
                <a:gd name="connsiteX5" fmla="*/ 47945 w 94158"/>
                <a:gd name="connsiteY5" fmla="*/ 4019 h 51157"/>
                <a:gd name="connsiteX6" fmla="*/ 34494 w 94158"/>
                <a:gd name="connsiteY6" fmla="*/ 2558 h 51157"/>
                <a:gd name="connsiteX7" fmla="*/ 29450 w 94158"/>
                <a:gd name="connsiteY7" fmla="*/ 0 h 51157"/>
                <a:gd name="connsiteX8" fmla="*/ 24069 w 94158"/>
                <a:gd name="connsiteY8" fmla="*/ 13886 h 51157"/>
                <a:gd name="connsiteX9" fmla="*/ 12636 w 94158"/>
                <a:gd name="connsiteY9" fmla="*/ 24117 h 51157"/>
                <a:gd name="connsiteX10" fmla="*/ 1538 w 94158"/>
                <a:gd name="connsiteY10" fmla="*/ 50061 h 51157"/>
                <a:gd name="connsiteX11" fmla="*/ 42565 w 94158"/>
                <a:gd name="connsiteY11" fmla="*/ 45311 h 51157"/>
                <a:gd name="connsiteX12" fmla="*/ 96706 w 94158"/>
                <a:gd name="connsiteY12" fmla="*/ 24117 h 51157"/>
                <a:gd name="connsiteX13" fmla="*/ 90653 w 94158"/>
                <a:gd name="connsiteY13" fmla="*/ 16809 h 5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158" h="51157">
                  <a:moveTo>
                    <a:pt x="90653" y="16809"/>
                  </a:moveTo>
                  <a:cubicBezTo>
                    <a:pt x="87626" y="17905"/>
                    <a:pt x="84264" y="18270"/>
                    <a:pt x="80901" y="16809"/>
                  </a:cubicBezTo>
                  <a:cubicBezTo>
                    <a:pt x="73503" y="13886"/>
                    <a:pt x="65768" y="11693"/>
                    <a:pt x="58034" y="8770"/>
                  </a:cubicBezTo>
                  <a:cubicBezTo>
                    <a:pt x="56016" y="10231"/>
                    <a:pt x="54334" y="12058"/>
                    <a:pt x="53326" y="13886"/>
                  </a:cubicBezTo>
                  <a:cubicBezTo>
                    <a:pt x="50299" y="19732"/>
                    <a:pt x="46936" y="15347"/>
                    <a:pt x="53326" y="6577"/>
                  </a:cubicBezTo>
                  <a:cubicBezTo>
                    <a:pt x="51308" y="5847"/>
                    <a:pt x="49627" y="4750"/>
                    <a:pt x="47945" y="4019"/>
                  </a:cubicBezTo>
                  <a:cubicBezTo>
                    <a:pt x="43574" y="5116"/>
                    <a:pt x="38529" y="4750"/>
                    <a:pt x="34494" y="2558"/>
                  </a:cubicBezTo>
                  <a:cubicBezTo>
                    <a:pt x="32813" y="1827"/>
                    <a:pt x="31131" y="731"/>
                    <a:pt x="29450" y="0"/>
                  </a:cubicBezTo>
                  <a:cubicBezTo>
                    <a:pt x="29113" y="5481"/>
                    <a:pt x="23397" y="8404"/>
                    <a:pt x="24069" y="13886"/>
                  </a:cubicBezTo>
                  <a:cubicBezTo>
                    <a:pt x="24406" y="19732"/>
                    <a:pt x="12972" y="10597"/>
                    <a:pt x="12636" y="24117"/>
                  </a:cubicBezTo>
                  <a:cubicBezTo>
                    <a:pt x="12299" y="37637"/>
                    <a:pt x="-5187" y="45676"/>
                    <a:pt x="1538" y="50061"/>
                  </a:cubicBezTo>
                  <a:cubicBezTo>
                    <a:pt x="7928" y="54446"/>
                    <a:pt x="28777" y="44580"/>
                    <a:pt x="42565" y="45311"/>
                  </a:cubicBezTo>
                  <a:cubicBezTo>
                    <a:pt x="56352" y="45676"/>
                    <a:pt x="95025" y="32887"/>
                    <a:pt x="96706" y="24117"/>
                  </a:cubicBezTo>
                  <a:cubicBezTo>
                    <a:pt x="96706" y="20463"/>
                    <a:pt x="94352" y="18636"/>
                    <a:pt x="90653" y="1680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49" name="Freeform: Shape 248">
              <a:extLst>
                <a:ext uri="{FF2B5EF4-FFF2-40B4-BE49-F238E27FC236}">
                  <a16:creationId xmlns:a16="http://schemas.microsoft.com/office/drawing/2014/main" id="{5C4E945C-B51C-424D-BC0E-ADCF3058DA6B}"/>
                </a:ext>
              </a:extLst>
            </p:cNvPr>
            <p:cNvSpPr/>
            <p:nvPr/>
          </p:nvSpPr>
          <p:spPr>
            <a:xfrm>
              <a:off x="10980801" y="727621"/>
              <a:ext cx="110973" cy="43849"/>
            </a:xfrm>
            <a:custGeom>
              <a:avLst/>
              <a:gdLst>
                <a:gd name="connsiteX0" fmla="*/ 102090 w 110973"/>
                <a:gd name="connsiteY0" fmla="*/ 7867 h 43849"/>
                <a:gd name="connsiteX1" fmla="*/ 82923 w 110973"/>
                <a:gd name="connsiteY1" fmla="*/ 3117 h 43849"/>
                <a:gd name="connsiteX2" fmla="*/ 69471 w 110973"/>
                <a:gd name="connsiteY2" fmla="*/ 9694 h 43849"/>
                <a:gd name="connsiteX3" fmla="*/ 46604 w 110973"/>
                <a:gd name="connsiteY3" fmla="*/ 5674 h 43849"/>
                <a:gd name="connsiteX4" fmla="*/ 46604 w 110973"/>
                <a:gd name="connsiteY4" fmla="*/ 6771 h 43849"/>
                <a:gd name="connsiteX5" fmla="*/ 32817 w 110973"/>
                <a:gd name="connsiteY5" fmla="*/ 2386 h 43849"/>
                <a:gd name="connsiteX6" fmla="*/ 21383 w 110973"/>
                <a:gd name="connsiteY6" fmla="*/ 193 h 43849"/>
                <a:gd name="connsiteX7" fmla="*/ 4233 w 110973"/>
                <a:gd name="connsiteY7" fmla="*/ 37465 h 43849"/>
                <a:gd name="connsiteX8" fmla="*/ 8941 w 110973"/>
                <a:gd name="connsiteY8" fmla="*/ 45869 h 43849"/>
                <a:gd name="connsiteX9" fmla="*/ 25755 w 110973"/>
                <a:gd name="connsiteY9" fmla="*/ 40388 h 43849"/>
                <a:gd name="connsiteX10" fmla="*/ 40551 w 110973"/>
                <a:gd name="connsiteY10" fmla="*/ 43677 h 43849"/>
                <a:gd name="connsiteX11" fmla="*/ 68126 w 110973"/>
                <a:gd name="connsiteY11" fmla="*/ 40388 h 43849"/>
                <a:gd name="connsiteX12" fmla="*/ 66781 w 110973"/>
                <a:gd name="connsiteY12" fmla="*/ 19195 h 43849"/>
                <a:gd name="connsiteX13" fmla="*/ 75188 w 110973"/>
                <a:gd name="connsiteY13" fmla="*/ 22483 h 43849"/>
                <a:gd name="connsiteX14" fmla="*/ 95365 w 110973"/>
                <a:gd name="connsiteY14" fmla="*/ 39292 h 43849"/>
                <a:gd name="connsiteX15" fmla="*/ 106462 w 110973"/>
                <a:gd name="connsiteY15" fmla="*/ 23579 h 43849"/>
                <a:gd name="connsiteX16" fmla="*/ 102090 w 110973"/>
                <a:gd name="connsiteY16" fmla="*/ 7867 h 4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0973" h="43849">
                  <a:moveTo>
                    <a:pt x="102090" y="7867"/>
                  </a:moveTo>
                  <a:cubicBezTo>
                    <a:pt x="96374" y="3847"/>
                    <a:pt x="89312" y="3117"/>
                    <a:pt x="82923" y="3117"/>
                  </a:cubicBezTo>
                  <a:cubicBezTo>
                    <a:pt x="80232" y="7136"/>
                    <a:pt x="75861" y="10059"/>
                    <a:pt x="69471" y="9694"/>
                  </a:cubicBezTo>
                  <a:cubicBezTo>
                    <a:pt x="61400" y="9328"/>
                    <a:pt x="54002" y="7867"/>
                    <a:pt x="46604" y="5674"/>
                  </a:cubicBezTo>
                  <a:cubicBezTo>
                    <a:pt x="46604" y="6040"/>
                    <a:pt x="46604" y="6405"/>
                    <a:pt x="46604" y="6771"/>
                  </a:cubicBezTo>
                  <a:cubicBezTo>
                    <a:pt x="46268" y="13348"/>
                    <a:pt x="40215" y="8598"/>
                    <a:pt x="32817" y="2386"/>
                  </a:cubicBezTo>
                  <a:cubicBezTo>
                    <a:pt x="29118" y="1655"/>
                    <a:pt x="25082" y="924"/>
                    <a:pt x="21383" y="193"/>
                  </a:cubicBezTo>
                  <a:cubicBezTo>
                    <a:pt x="-139" y="-2365"/>
                    <a:pt x="-4511" y="21022"/>
                    <a:pt x="4233" y="37465"/>
                  </a:cubicBezTo>
                  <a:cubicBezTo>
                    <a:pt x="5914" y="40388"/>
                    <a:pt x="7259" y="42946"/>
                    <a:pt x="8941" y="45869"/>
                  </a:cubicBezTo>
                  <a:cubicBezTo>
                    <a:pt x="14657" y="45139"/>
                    <a:pt x="22056" y="41850"/>
                    <a:pt x="25755" y="40388"/>
                  </a:cubicBezTo>
                  <a:cubicBezTo>
                    <a:pt x="31135" y="38196"/>
                    <a:pt x="31808" y="50254"/>
                    <a:pt x="40551" y="43677"/>
                  </a:cubicBezTo>
                  <a:cubicBezTo>
                    <a:pt x="49294" y="37100"/>
                    <a:pt x="58038" y="40388"/>
                    <a:pt x="68126" y="40388"/>
                  </a:cubicBezTo>
                  <a:cubicBezTo>
                    <a:pt x="78215" y="40388"/>
                    <a:pt x="66445" y="25772"/>
                    <a:pt x="66781" y="19195"/>
                  </a:cubicBezTo>
                  <a:cubicBezTo>
                    <a:pt x="67118" y="12617"/>
                    <a:pt x="78887" y="17002"/>
                    <a:pt x="75188" y="22483"/>
                  </a:cubicBezTo>
                  <a:cubicBezTo>
                    <a:pt x="71489" y="27964"/>
                    <a:pt x="80569" y="40388"/>
                    <a:pt x="95365" y="39292"/>
                  </a:cubicBezTo>
                  <a:cubicBezTo>
                    <a:pt x="110161" y="38196"/>
                    <a:pt x="99064" y="27234"/>
                    <a:pt x="106462" y="23579"/>
                  </a:cubicBezTo>
                  <a:cubicBezTo>
                    <a:pt x="113860" y="19925"/>
                    <a:pt x="112852" y="15540"/>
                    <a:pt x="102090" y="786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50" name="Freeform: Shape 249">
              <a:extLst>
                <a:ext uri="{FF2B5EF4-FFF2-40B4-BE49-F238E27FC236}">
                  <a16:creationId xmlns:a16="http://schemas.microsoft.com/office/drawing/2014/main" id="{70DF0B6E-E565-48AC-8910-16E82A60E29A}"/>
                </a:ext>
              </a:extLst>
            </p:cNvPr>
            <p:cNvSpPr/>
            <p:nvPr/>
          </p:nvSpPr>
          <p:spPr>
            <a:xfrm>
              <a:off x="11109473" y="745775"/>
              <a:ext cx="73982" cy="25579"/>
            </a:xfrm>
            <a:custGeom>
              <a:avLst/>
              <a:gdLst>
                <a:gd name="connsiteX0" fmla="*/ 25542 w 73982"/>
                <a:gd name="connsiteY0" fmla="*/ 19676 h 25578"/>
                <a:gd name="connsiteX1" fmla="*/ 59843 w 73982"/>
                <a:gd name="connsiteY1" fmla="*/ 28811 h 25578"/>
                <a:gd name="connsiteX2" fmla="*/ 76657 w 73982"/>
                <a:gd name="connsiteY2" fmla="*/ 20772 h 25578"/>
                <a:gd name="connsiteX3" fmla="*/ 51436 w 73982"/>
                <a:gd name="connsiteY3" fmla="*/ 11637 h 25578"/>
                <a:gd name="connsiteX4" fmla="*/ 33277 w 73982"/>
                <a:gd name="connsiteY4" fmla="*/ 7252 h 25578"/>
                <a:gd name="connsiteX5" fmla="*/ 12091 w 73982"/>
                <a:gd name="connsiteY5" fmla="*/ 1771 h 25578"/>
                <a:gd name="connsiteX6" fmla="*/ 1330 w 73982"/>
                <a:gd name="connsiteY6" fmla="*/ 14194 h 25578"/>
                <a:gd name="connsiteX7" fmla="*/ 14109 w 73982"/>
                <a:gd name="connsiteY7" fmla="*/ 20041 h 25578"/>
                <a:gd name="connsiteX8" fmla="*/ 25542 w 73982"/>
                <a:gd name="connsiteY8" fmla="*/ 19676 h 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82" h="25578">
                  <a:moveTo>
                    <a:pt x="25542" y="19676"/>
                  </a:moveTo>
                  <a:cubicBezTo>
                    <a:pt x="36976" y="23330"/>
                    <a:pt x="48073" y="26984"/>
                    <a:pt x="59843" y="28811"/>
                  </a:cubicBezTo>
                  <a:cubicBezTo>
                    <a:pt x="69931" y="27349"/>
                    <a:pt x="76321" y="24060"/>
                    <a:pt x="76657" y="20772"/>
                  </a:cubicBezTo>
                  <a:cubicBezTo>
                    <a:pt x="76993" y="15291"/>
                    <a:pt x="57152" y="7252"/>
                    <a:pt x="51436" y="11637"/>
                  </a:cubicBezTo>
                  <a:cubicBezTo>
                    <a:pt x="45383" y="16021"/>
                    <a:pt x="40675" y="4694"/>
                    <a:pt x="33277" y="7252"/>
                  </a:cubicBezTo>
                  <a:cubicBezTo>
                    <a:pt x="25878" y="9810"/>
                    <a:pt x="15790" y="9444"/>
                    <a:pt x="12091" y="1771"/>
                  </a:cubicBezTo>
                  <a:cubicBezTo>
                    <a:pt x="8392" y="-5903"/>
                    <a:pt x="-4051" y="13829"/>
                    <a:pt x="1330" y="14194"/>
                  </a:cubicBezTo>
                  <a:cubicBezTo>
                    <a:pt x="6038" y="14560"/>
                    <a:pt x="9737" y="17118"/>
                    <a:pt x="14109" y="20041"/>
                  </a:cubicBezTo>
                  <a:cubicBezTo>
                    <a:pt x="17135" y="18579"/>
                    <a:pt x="21170" y="18214"/>
                    <a:pt x="25542" y="1967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51" name="Freeform: Shape 250">
              <a:extLst>
                <a:ext uri="{FF2B5EF4-FFF2-40B4-BE49-F238E27FC236}">
                  <a16:creationId xmlns:a16="http://schemas.microsoft.com/office/drawing/2014/main" id="{AE4FAD6B-6B3E-45ED-B853-493887F34819}"/>
                </a:ext>
              </a:extLst>
            </p:cNvPr>
            <p:cNvSpPr/>
            <p:nvPr/>
          </p:nvSpPr>
          <p:spPr>
            <a:xfrm>
              <a:off x="9823006" y="523185"/>
              <a:ext cx="33628" cy="10962"/>
            </a:xfrm>
            <a:custGeom>
              <a:avLst/>
              <a:gdLst>
                <a:gd name="connsiteX0" fmla="*/ 21023 w 33628"/>
                <a:gd name="connsiteY0" fmla="*/ 0 h 10962"/>
                <a:gd name="connsiteX1" fmla="*/ 19005 w 33628"/>
                <a:gd name="connsiteY1" fmla="*/ 365 h 10962"/>
                <a:gd name="connsiteX2" fmla="*/ 510 w 33628"/>
                <a:gd name="connsiteY2" fmla="*/ 8404 h 10962"/>
                <a:gd name="connsiteX3" fmla="*/ 26404 w 33628"/>
                <a:gd name="connsiteY3" fmla="*/ 9866 h 10962"/>
                <a:gd name="connsiteX4" fmla="*/ 35147 w 33628"/>
                <a:gd name="connsiteY4" fmla="*/ 7308 h 10962"/>
                <a:gd name="connsiteX5" fmla="*/ 21023 w 33628"/>
                <a:gd name="connsiteY5" fmla="*/ 0 h 1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28" h="10962">
                  <a:moveTo>
                    <a:pt x="21023" y="0"/>
                  </a:moveTo>
                  <a:cubicBezTo>
                    <a:pt x="20350" y="365"/>
                    <a:pt x="19678" y="365"/>
                    <a:pt x="19005" y="365"/>
                  </a:cubicBezTo>
                  <a:cubicBezTo>
                    <a:pt x="14298" y="0"/>
                    <a:pt x="-3189" y="3654"/>
                    <a:pt x="510" y="8404"/>
                  </a:cubicBezTo>
                  <a:cubicBezTo>
                    <a:pt x="4545" y="13886"/>
                    <a:pt x="17660" y="10962"/>
                    <a:pt x="26404" y="9866"/>
                  </a:cubicBezTo>
                  <a:cubicBezTo>
                    <a:pt x="30103" y="9501"/>
                    <a:pt x="33129" y="8404"/>
                    <a:pt x="35147" y="7308"/>
                  </a:cubicBezTo>
                  <a:cubicBezTo>
                    <a:pt x="30439" y="5116"/>
                    <a:pt x="25731" y="2558"/>
                    <a:pt x="21023"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52" name="Freeform: Shape 251">
              <a:extLst>
                <a:ext uri="{FF2B5EF4-FFF2-40B4-BE49-F238E27FC236}">
                  <a16:creationId xmlns:a16="http://schemas.microsoft.com/office/drawing/2014/main" id="{ACB1F900-BA9A-4397-8570-484C21CF9851}"/>
                </a:ext>
              </a:extLst>
            </p:cNvPr>
            <p:cNvSpPr/>
            <p:nvPr/>
          </p:nvSpPr>
          <p:spPr>
            <a:xfrm>
              <a:off x="11013110" y="791079"/>
              <a:ext cx="16814" cy="10962"/>
            </a:xfrm>
            <a:custGeom>
              <a:avLst/>
              <a:gdLst>
                <a:gd name="connsiteX0" fmla="*/ 17322 w 16814"/>
                <a:gd name="connsiteY0" fmla="*/ 2873 h 10962"/>
                <a:gd name="connsiteX1" fmla="*/ 2525 w 16814"/>
                <a:gd name="connsiteY1" fmla="*/ 9816 h 10962"/>
                <a:gd name="connsiteX2" fmla="*/ 17322 w 16814"/>
                <a:gd name="connsiteY2" fmla="*/ 2873 h 10962"/>
              </a:gdLst>
              <a:ahLst/>
              <a:cxnLst>
                <a:cxn ang="0">
                  <a:pos x="connsiteX0" y="connsiteY0"/>
                </a:cxn>
                <a:cxn ang="0">
                  <a:pos x="connsiteX1" y="connsiteY1"/>
                </a:cxn>
                <a:cxn ang="0">
                  <a:pos x="connsiteX2" y="connsiteY2"/>
                </a:cxn>
              </a:cxnLst>
              <a:rect l="l" t="t" r="r" b="b"/>
              <a:pathLst>
                <a:path w="16814" h="10962">
                  <a:moveTo>
                    <a:pt x="17322" y="2873"/>
                  </a:moveTo>
                  <a:cubicBezTo>
                    <a:pt x="17322" y="-5166"/>
                    <a:pt x="-7899" y="5797"/>
                    <a:pt x="2525" y="9816"/>
                  </a:cubicBezTo>
                  <a:cubicBezTo>
                    <a:pt x="8242" y="12374"/>
                    <a:pt x="17322" y="11278"/>
                    <a:pt x="17322" y="287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53" name="Freeform: Shape 252">
              <a:extLst>
                <a:ext uri="{FF2B5EF4-FFF2-40B4-BE49-F238E27FC236}">
                  <a16:creationId xmlns:a16="http://schemas.microsoft.com/office/drawing/2014/main" id="{FF8C7934-24D5-4759-A987-CEB92C9B3844}"/>
                </a:ext>
              </a:extLst>
            </p:cNvPr>
            <p:cNvSpPr/>
            <p:nvPr/>
          </p:nvSpPr>
          <p:spPr>
            <a:xfrm>
              <a:off x="11021206" y="806788"/>
              <a:ext cx="47079" cy="21925"/>
            </a:xfrm>
            <a:custGeom>
              <a:avLst/>
              <a:gdLst>
                <a:gd name="connsiteX0" fmla="*/ 46216 w 47079"/>
                <a:gd name="connsiteY0" fmla="*/ 22975 h 21924"/>
                <a:gd name="connsiteX1" fmla="*/ 26039 w 47079"/>
                <a:gd name="connsiteY1" fmla="*/ 320 h 21924"/>
                <a:gd name="connsiteX2" fmla="*/ 146 w 47079"/>
                <a:gd name="connsiteY2" fmla="*/ 14571 h 21924"/>
                <a:gd name="connsiteX3" fmla="*/ 46216 w 47079"/>
                <a:gd name="connsiteY3" fmla="*/ 22975 h 21924"/>
              </a:gdLst>
              <a:ahLst/>
              <a:cxnLst>
                <a:cxn ang="0">
                  <a:pos x="connsiteX0" y="connsiteY0"/>
                </a:cxn>
                <a:cxn ang="0">
                  <a:pos x="connsiteX1" y="connsiteY1"/>
                </a:cxn>
                <a:cxn ang="0">
                  <a:pos x="connsiteX2" y="connsiteY2"/>
                </a:cxn>
                <a:cxn ang="0">
                  <a:pos x="connsiteX3" y="connsiteY3"/>
                </a:cxn>
              </a:cxnLst>
              <a:rect l="l" t="t" r="r" b="b"/>
              <a:pathLst>
                <a:path w="47079" h="21924">
                  <a:moveTo>
                    <a:pt x="46216" y="22975"/>
                  </a:moveTo>
                  <a:cubicBezTo>
                    <a:pt x="54623" y="20783"/>
                    <a:pt x="40163" y="2878"/>
                    <a:pt x="26039" y="320"/>
                  </a:cubicBezTo>
                  <a:cubicBezTo>
                    <a:pt x="11580" y="-2238"/>
                    <a:pt x="-1536" y="11282"/>
                    <a:pt x="146" y="14571"/>
                  </a:cubicBezTo>
                  <a:cubicBezTo>
                    <a:pt x="4181" y="21514"/>
                    <a:pt x="37809" y="25168"/>
                    <a:pt x="46216" y="2297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54" name="Freeform: Shape 253">
              <a:extLst>
                <a:ext uri="{FF2B5EF4-FFF2-40B4-BE49-F238E27FC236}">
                  <a16:creationId xmlns:a16="http://schemas.microsoft.com/office/drawing/2014/main" id="{AD879059-F030-401C-93BF-569D0EB574FF}"/>
                </a:ext>
              </a:extLst>
            </p:cNvPr>
            <p:cNvSpPr/>
            <p:nvPr/>
          </p:nvSpPr>
          <p:spPr>
            <a:xfrm>
              <a:off x="9657531" y="549487"/>
              <a:ext cx="16814" cy="7308"/>
            </a:xfrm>
            <a:custGeom>
              <a:avLst/>
              <a:gdLst>
                <a:gd name="connsiteX0" fmla="*/ 20039 w 16814"/>
                <a:gd name="connsiteY0" fmla="*/ 3662 h 7308"/>
                <a:gd name="connsiteX1" fmla="*/ 535 w 16814"/>
                <a:gd name="connsiteY1" fmla="*/ 6220 h 7308"/>
                <a:gd name="connsiteX2" fmla="*/ 20039 w 16814"/>
                <a:gd name="connsiteY2" fmla="*/ 3662 h 7308"/>
              </a:gdLst>
              <a:ahLst/>
              <a:cxnLst>
                <a:cxn ang="0">
                  <a:pos x="connsiteX0" y="connsiteY0"/>
                </a:cxn>
                <a:cxn ang="0">
                  <a:pos x="connsiteX1" y="connsiteY1"/>
                </a:cxn>
                <a:cxn ang="0">
                  <a:pos x="connsiteX2" y="connsiteY2"/>
                </a:cxn>
              </a:cxnLst>
              <a:rect l="l" t="t" r="r" b="b"/>
              <a:pathLst>
                <a:path w="16814" h="7308">
                  <a:moveTo>
                    <a:pt x="20039" y="3662"/>
                  </a:moveTo>
                  <a:cubicBezTo>
                    <a:pt x="20039" y="-5108"/>
                    <a:pt x="-3837" y="4393"/>
                    <a:pt x="535" y="6220"/>
                  </a:cubicBezTo>
                  <a:cubicBezTo>
                    <a:pt x="4906" y="8047"/>
                    <a:pt x="20039" y="12432"/>
                    <a:pt x="20039" y="366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55" name="Freeform: Shape 254">
              <a:extLst>
                <a:ext uri="{FF2B5EF4-FFF2-40B4-BE49-F238E27FC236}">
                  <a16:creationId xmlns:a16="http://schemas.microsoft.com/office/drawing/2014/main" id="{45383B3F-52DE-41A6-8AB3-4313439F2244}"/>
                </a:ext>
              </a:extLst>
            </p:cNvPr>
            <p:cNvSpPr/>
            <p:nvPr/>
          </p:nvSpPr>
          <p:spPr>
            <a:xfrm>
              <a:off x="9141200" y="1361382"/>
              <a:ext cx="47079" cy="21925"/>
            </a:xfrm>
            <a:custGeom>
              <a:avLst/>
              <a:gdLst>
                <a:gd name="connsiteX0" fmla="*/ 40690 w 47079"/>
                <a:gd name="connsiteY0" fmla="*/ 5532 h 21924"/>
                <a:gd name="connsiteX1" fmla="*/ 31274 w 47079"/>
                <a:gd name="connsiteY1" fmla="*/ 1512 h 21924"/>
                <a:gd name="connsiteX2" fmla="*/ 21858 w 47079"/>
                <a:gd name="connsiteY2" fmla="*/ 416 h 21924"/>
                <a:gd name="connsiteX3" fmla="*/ 24212 w 47079"/>
                <a:gd name="connsiteY3" fmla="*/ 3339 h 21924"/>
                <a:gd name="connsiteX4" fmla="*/ 19168 w 47079"/>
                <a:gd name="connsiteY4" fmla="*/ 13205 h 21924"/>
                <a:gd name="connsiteX5" fmla="*/ 11770 w 47079"/>
                <a:gd name="connsiteY5" fmla="*/ 13205 h 21924"/>
                <a:gd name="connsiteX6" fmla="*/ 1009 w 47079"/>
                <a:gd name="connsiteY6" fmla="*/ 13936 h 21924"/>
                <a:gd name="connsiteX7" fmla="*/ 0 w 47079"/>
                <a:gd name="connsiteY7" fmla="*/ 18321 h 21924"/>
                <a:gd name="connsiteX8" fmla="*/ 7734 w 47079"/>
                <a:gd name="connsiteY8" fmla="*/ 21610 h 21924"/>
                <a:gd name="connsiteX9" fmla="*/ 48425 w 47079"/>
                <a:gd name="connsiteY9" fmla="*/ 23437 h 21924"/>
                <a:gd name="connsiteX10" fmla="*/ 49097 w 47079"/>
                <a:gd name="connsiteY10" fmla="*/ 11378 h 21924"/>
                <a:gd name="connsiteX11" fmla="*/ 40690 w 47079"/>
                <a:gd name="connsiteY11" fmla="*/ 5532 h 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079" h="21924">
                  <a:moveTo>
                    <a:pt x="40690" y="5532"/>
                  </a:moveTo>
                  <a:cubicBezTo>
                    <a:pt x="38672" y="6628"/>
                    <a:pt x="32956" y="4436"/>
                    <a:pt x="31274" y="1512"/>
                  </a:cubicBezTo>
                  <a:cubicBezTo>
                    <a:pt x="29929" y="-680"/>
                    <a:pt x="25558" y="51"/>
                    <a:pt x="21858" y="416"/>
                  </a:cubicBezTo>
                  <a:cubicBezTo>
                    <a:pt x="22867" y="1147"/>
                    <a:pt x="23540" y="1878"/>
                    <a:pt x="24212" y="3339"/>
                  </a:cubicBezTo>
                  <a:cubicBezTo>
                    <a:pt x="26230" y="7724"/>
                    <a:pt x="15805" y="8090"/>
                    <a:pt x="19168" y="13205"/>
                  </a:cubicBezTo>
                  <a:cubicBezTo>
                    <a:pt x="22531" y="18321"/>
                    <a:pt x="11770" y="18687"/>
                    <a:pt x="11770" y="13205"/>
                  </a:cubicBezTo>
                  <a:cubicBezTo>
                    <a:pt x="11770" y="7724"/>
                    <a:pt x="673" y="10648"/>
                    <a:pt x="1009" y="13936"/>
                  </a:cubicBezTo>
                  <a:cubicBezTo>
                    <a:pt x="1345" y="15032"/>
                    <a:pt x="1009" y="16860"/>
                    <a:pt x="0" y="18321"/>
                  </a:cubicBezTo>
                  <a:cubicBezTo>
                    <a:pt x="3027" y="19417"/>
                    <a:pt x="6389" y="20879"/>
                    <a:pt x="7734" y="21610"/>
                  </a:cubicBezTo>
                  <a:cubicBezTo>
                    <a:pt x="9752" y="22706"/>
                    <a:pt x="37327" y="25995"/>
                    <a:pt x="48425" y="23437"/>
                  </a:cubicBezTo>
                  <a:cubicBezTo>
                    <a:pt x="47752" y="21244"/>
                    <a:pt x="49097" y="13936"/>
                    <a:pt x="49097" y="11378"/>
                  </a:cubicBezTo>
                  <a:cubicBezTo>
                    <a:pt x="49433" y="8455"/>
                    <a:pt x="42708" y="4436"/>
                    <a:pt x="40690" y="553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56" name="Freeform: Shape 255">
              <a:extLst>
                <a:ext uri="{FF2B5EF4-FFF2-40B4-BE49-F238E27FC236}">
                  <a16:creationId xmlns:a16="http://schemas.microsoft.com/office/drawing/2014/main" id="{C79E13E6-1954-416C-B70E-29877AA83B4A}"/>
                </a:ext>
              </a:extLst>
            </p:cNvPr>
            <p:cNvSpPr/>
            <p:nvPr/>
          </p:nvSpPr>
          <p:spPr>
            <a:xfrm>
              <a:off x="11039645" y="1414782"/>
              <a:ext cx="26903" cy="175396"/>
            </a:xfrm>
            <a:custGeom>
              <a:avLst/>
              <a:gdLst>
                <a:gd name="connsiteX0" fmla="*/ 23069 w 26902"/>
                <a:gd name="connsiteY0" fmla="*/ 161876 h 175396"/>
                <a:gd name="connsiteX1" fmla="*/ 12309 w 26902"/>
                <a:gd name="connsiteY1" fmla="*/ 140317 h 175396"/>
                <a:gd name="connsiteX2" fmla="*/ 17017 w 26902"/>
                <a:gd name="connsiteY2" fmla="*/ 110719 h 175396"/>
                <a:gd name="connsiteX3" fmla="*/ 27441 w 26902"/>
                <a:gd name="connsiteY3" fmla="*/ 103045 h 175396"/>
                <a:gd name="connsiteX4" fmla="*/ 24078 w 26902"/>
                <a:gd name="connsiteY4" fmla="*/ 81121 h 175396"/>
                <a:gd name="connsiteX5" fmla="*/ 14662 w 26902"/>
                <a:gd name="connsiteY5" fmla="*/ 35079 h 175396"/>
                <a:gd name="connsiteX6" fmla="*/ 1211 w 26902"/>
                <a:gd name="connsiteY6" fmla="*/ 0 h 175396"/>
                <a:gd name="connsiteX7" fmla="*/ 875 w 26902"/>
                <a:gd name="connsiteY7" fmla="*/ 18270 h 175396"/>
                <a:gd name="connsiteX8" fmla="*/ 5919 w 26902"/>
                <a:gd name="connsiteY8" fmla="*/ 54446 h 175396"/>
                <a:gd name="connsiteX9" fmla="*/ 4574 w 26902"/>
                <a:gd name="connsiteY9" fmla="*/ 124970 h 175396"/>
                <a:gd name="connsiteX10" fmla="*/ 1884 w 26902"/>
                <a:gd name="connsiteY10" fmla="*/ 176492 h 175396"/>
                <a:gd name="connsiteX11" fmla="*/ 11972 w 26902"/>
                <a:gd name="connsiteY11" fmla="*/ 164434 h 175396"/>
                <a:gd name="connsiteX12" fmla="*/ 25424 w 26902"/>
                <a:gd name="connsiteY12" fmla="*/ 177954 h 175396"/>
                <a:gd name="connsiteX13" fmla="*/ 23069 w 26902"/>
                <a:gd name="connsiteY13" fmla="*/ 161876 h 17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902" h="175396">
                  <a:moveTo>
                    <a:pt x="23069" y="161876"/>
                  </a:moveTo>
                  <a:cubicBezTo>
                    <a:pt x="18362" y="162972"/>
                    <a:pt x="14662" y="148721"/>
                    <a:pt x="12309" y="140317"/>
                  </a:cubicBezTo>
                  <a:cubicBezTo>
                    <a:pt x="9955" y="131547"/>
                    <a:pt x="17017" y="121316"/>
                    <a:pt x="17017" y="110719"/>
                  </a:cubicBezTo>
                  <a:cubicBezTo>
                    <a:pt x="17017" y="103411"/>
                    <a:pt x="22061" y="101218"/>
                    <a:pt x="27441" y="103045"/>
                  </a:cubicBezTo>
                  <a:cubicBezTo>
                    <a:pt x="26096" y="95372"/>
                    <a:pt x="25087" y="87698"/>
                    <a:pt x="24078" y="81121"/>
                  </a:cubicBezTo>
                  <a:cubicBezTo>
                    <a:pt x="21725" y="65774"/>
                    <a:pt x="18698" y="50061"/>
                    <a:pt x="14662" y="35079"/>
                  </a:cubicBezTo>
                  <a:cubicBezTo>
                    <a:pt x="11300" y="22290"/>
                    <a:pt x="4238" y="12424"/>
                    <a:pt x="1211" y="0"/>
                  </a:cubicBezTo>
                  <a:cubicBezTo>
                    <a:pt x="-470" y="2923"/>
                    <a:pt x="3229" y="9866"/>
                    <a:pt x="875" y="18270"/>
                  </a:cubicBezTo>
                  <a:cubicBezTo>
                    <a:pt x="-1815" y="29233"/>
                    <a:pt x="2220" y="44945"/>
                    <a:pt x="5919" y="54446"/>
                  </a:cubicBezTo>
                  <a:cubicBezTo>
                    <a:pt x="9618" y="64312"/>
                    <a:pt x="875" y="116200"/>
                    <a:pt x="4574" y="124970"/>
                  </a:cubicBezTo>
                  <a:cubicBezTo>
                    <a:pt x="8273" y="133740"/>
                    <a:pt x="-1479" y="172108"/>
                    <a:pt x="1884" y="176492"/>
                  </a:cubicBezTo>
                  <a:cubicBezTo>
                    <a:pt x="7264" y="184166"/>
                    <a:pt x="3565" y="166261"/>
                    <a:pt x="11972" y="164434"/>
                  </a:cubicBezTo>
                  <a:cubicBezTo>
                    <a:pt x="20379" y="162972"/>
                    <a:pt x="20379" y="175396"/>
                    <a:pt x="25424" y="177954"/>
                  </a:cubicBezTo>
                  <a:cubicBezTo>
                    <a:pt x="30804" y="180877"/>
                    <a:pt x="27777" y="160780"/>
                    <a:pt x="23069" y="16187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57" name="Freeform: Shape 256">
              <a:extLst>
                <a:ext uri="{FF2B5EF4-FFF2-40B4-BE49-F238E27FC236}">
                  <a16:creationId xmlns:a16="http://schemas.microsoft.com/office/drawing/2014/main" id="{8F61F546-1C69-43DC-99E1-9488A3E9BCE4}"/>
                </a:ext>
              </a:extLst>
            </p:cNvPr>
            <p:cNvSpPr/>
            <p:nvPr/>
          </p:nvSpPr>
          <p:spPr>
            <a:xfrm>
              <a:off x="9589439" y="953180"/>
              <a:ext cx="33628" cy="21925"/>
            </a:xfrm>
            <a:custGeom>
              <a:avLst/>
              <a:gdLst>
                <a:gd name="connsiteX0" fmla="*/ 3052 w 33628"/>
                <a:gd name="connsiteY0" fmla="*/ 19457 h 21924"/>
                <a:gd name="connsiteX1" fmla="*/ 31972 w 33628"/>
                <a:gd name="connsiteY1" fmla="*/ 12515 h 21924"/>
                <a:gd name="connsiteX2" fmla="*/ 18184 w 33628"/>
                <a:gd name="connsiteY2" fmla="*/ 456 h 21924"/>
                <a:gd name="connsiteX3" fmla="*/ 3052 w 33628"/>
                <a:gd name="connsiteY3" fmla="*/ 19457 h 21924"/>
              </a:gdLst>
              <a:ahLst/>
              <a:cxnLst>
                <a:cxn ang="0">
                  <a:pos x="connsiteX0" y="connsiteY0"/>
                </a:cxn>
                <a:cxn ang="0">
                  <a:pos x="connsiteX1" y="connsiteY1"/>
                </a:cxn>
                <a:cxn ang="0">
                  <a:pos x="connsiteX2" y="connsiteY2"/>
                </a:cxn>
                <a:cxn ang="0">
                  <a:pos x="connsiteX3" y="connsiteY3"/>
                </a:cxn>
              </a:cxnLst>
              <a:rect l="l" t="t" r="r" b="b"/>
              <a:pathLst>
                <a:path w="33628" h="21924">
                  <a:moveTo>
                    <a:pt x="3052" y="19457"/>
                  </a:moveTo>
                  <a:cubicBezTo>
                    <a:pt x="15494" y="32977"/>
                    <a:pt x="26255" y="13611"/>
                    <a:pt x="31972" y="12515"/>
                  </a:cubicBezTo>
                  <a:cubicBezTo>
                    <a:pt x="38025" y="11418"/>
                    <a:pt x="28273" y="3745"/>
                    <a:pt x="18184" y="456"/>
                  </a:cubicBezTo>
                  <a:cubicBezTo>
                    <a:pt x="8096" y="-2467"/>
                    <a:pt x="-6364" y="9226"/>
                    <a:pt x="3052" y="1945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58" name="Freeform: Shape 257">
              <a:extLst>
                <a:ext uri="{FF2B5EF4-FFF2-40B4-BE49-F238E27FC236}">
                  <a16:creationId xmlns:a16="http://schemas.microsoft.com/office/drawing/2014/main" id="{7B6B8F6D-BB1C-4BF9-A04F-CCD711E4F8E4}"/>
                </a:ext>
              </a:extLst>
            </p:cNvPr>
            <p:cNvSpPr/>
            <p:nvPr/>
          </p:nvSpPr>
          <p:spPr>
            <a:xfrm>
              <a:off x="9770661" y="522069"/>
              <a:ext cx="43717" cy="21925"/>
            </a:xfrm>
            <a:custGeom>
              <a:avLst/>
              <a:gdLst>
                <a:gd name="connsiteX0" fmla="*/ 45457 w 43716"/>
                <a:gd name="connsiteY0" fmla="*/ 13905 h 21924"/>
                <a:gd name="connsiteX1" fmla="*/ 38395 w 43716"/>
                <a:gd name="connsiteY1" fmla="*/ 4039 h 21924"/>
                <a:gd name="connsiteX2" fmla="*/ 13174 w 43716"/>
                <a:gd name="connsiteY2" fmla="*/ 3674 h 21924"/>
                <a:gd name="connsiteX3" fmla="*/ 1068 w 43716"/>
                <a:gd name="connsiteY3" fmla="*/ 20482 h 21924"/>
                <a:gd name="connsiteX4" fmla="*/ 45457 w 43716"/>
                <a:gd name="connsiteY4" fmla="*/ 13905 h 2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6" h="21924">
                  <a:moveTo>
                    <a:pt x="45457" y="13905"/>
                  </a:moveTo>
                  <a:cubicBezTo>
                    <a:pt x="48820" y="9155"/>
                    <a:pt x="39404" y="9155"/>
                    <a:pt x="38395" y="4039"/>
                  </a:cubicBezTo>
                  <a:cubicBezTo>
                    <a:pt x="37386" y="-711"/>
                    <a:pt x="11492" y="-1808"/>
                    <a:pt x="13174" y="3674"/>
                  </a:cubicBezTo>
                  <a:cubicBezTo>
                    <a:pt x="14519" y="9155"/>
                    <a:pt x="-4649" y="15001"/>
                    <a:pt x="1068" y="20482"/>
                  </a:cubicBezTo>
                  <a:cubicBezTo>
                    <a:pt x="12165" y="30714"/>
                    <a:pt x="42094" y="18655"/>
                    <a:pt x="45457" y="1390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59" name="Freeform: Shape 258">
              <a:extLst>
                <a:ext uri="{FF2B5EF4-FFF2-40B4-BE49-F238E27FC236}">
                  <a16:creationId xmlns:a16="http://schemas.microsoft.com/office/drawing/2014/main" id="{76917DA9-4CD5-4D73-8A37-ADA8210FE9C6}"/>
                </a:ext>
              </a:extLst>
            </p:cNvPr>
            <p:cNvSpPr/>
            <p:nvPr/>
          </p:nvSpPr>
          <p:spPr>
            <a:xfrm>
              <a:off x="10565561" y="781129"/>
              <a:ext cx="26903" cy="14616"/>
            </a:xfrm>
            <a:custGeom>
              <a:avLst/>
              <a:gdLst>
                <a:gd name="connsiteX0" fmla="*/ 9545 w 26902"/>
                <a:gd name="connsiteY0" fmla="*/ 3323 h 14616"/>
                <a:gd name="connsiteX1" fmla="*/ 466 w 26902"/>
                <a:gd name="connsiteY1" fmla="*/ 12093 h 14616"/>
                <a:gd name="connsiteX2" fmla="*/ 28714 w 26902"/>
                <a:gd name="connsiteY2" fmla="*/ 6612 h 14616"/>
                <a:gd name="connsiteX3" fmla="*/ 9545 w 26902"/>
                <a:gd name="connsiteY3" fmla="*/ 3323 h 14616"/>
              </a:gdLst>
              <a:ahLst/>
              <a:cxnLst>
                <a:cxn ang="0">
                  <a:pos x="connsiteX0" y="connsiteY0"/>
                </a:cxn>
                <a:cxn ang="0">
                  <a:pos x="connsiteX1" y="connsiteY1"/>
                </a:cxn>
                <a:cxn ang="0">
                  <a:pos x="connsiteX2" y="connsiteY2"/>
                </a:cxn>
                <a:cxn ang="0">
                  <a:pos x="connsiteX3" y="connsiteY3"/>
                </a:cxn>
              </a:cxnLst>
              <a:rect l="l" t="t" r="r" b="b"/>
              <a:pathLst>
                <a:path w="26902" h="14616">
                  <a:moveTo>
                    <a:pt x="9545" y="3323"/>
                  </a:moveTo>
                  <a:cubicBezTo>
                    <a:pt x="7528" y="7708"/>
                    <a:pt x="-2225" y="8074"/>
                    <a:pt x="466" y="12093"/>
                  </a:cubicBezTo>
                  <a:cubicBezTo>
                    <a:pt x="5174" y="19036"/>
                    <a:pt x="28041" y="15382"/>
                    <a:pt x="28714" y="6612"/>
                  </a:cubicBezTo>
                  <a:cubicBezTo>
                    <a:pt x="28714" y="-2158"/>
                    <a:pt x="11227" y="-1061"/>
                    <a:pt x="9545" y="332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60" name="Freeform: Shape 259">
              <a:extLst>
                <a:ext uri="{FF2B5EF4-FFF2-40B4-BE49-F238E27FC236}">
                  <a16:creationId xmlns:a16="http://schemas.microsoft.com/office/drawing/2014/main" id="{C8B14B08-0947-43BB-B5D9-51D87C5BA074}"/>
                </a:ext>
              </a:extLst>
            </p:cNvPr>
            <p:cNvSpPr/>
            <p:nvPr/>
          </p:nvSpPr>
          <p:spPr>
            <a:xfrm>
              <a:off x="11095334" y="857483"/>
              <a:ext cx="16814" cy="3654"/>
            </a:xfrm>
            <a:custGeom>
              <a:avLst/>
              <a:gdLst>
                <a:gd name="connsiteX0" fmla="*/ 0 w 16814"/>
                <a:gd name="connsiteY0" fmla="*/ 1147 h 0"/>
                <a:gd name="connsiteX1" fmla="*/ 1345 w 16814"/>
                <a:gd name="connsiteY1" fmla="*/ 1512 h 0"/>
                <a:gd name="connsiteX2" fmla="*/ 17150 w 16814"/>
                <a:gd name="connsiteY2" fmla="*/ 1512 h 0"/>
                <a:gd name="connsiteX3" fmla="*/ 17150 w 16814"/>
                <a:gd name="connsiteY3" fmla="*/ 781 h 0"/>
                <a:gd name="connsiteX4" fmla="*/ 0 w 16814"/>
                <a:gd name="connsiteY4" fmla="*/ 114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4">
                  <a:moveTo>
                    <a:pt x="0" y="1147"/>
                  </a:moveTo>
                  <a:cubicBezTo>
                    <a:pt x="336" y="1147"/>
                    <a:pt x="672" y="1147"/>
                    <a:pt x="1345" y="1512"/>
                  </a:cubicBezTo>
                  <a:cubicBezTo>
                    <a:pt x="6726" y="3339"/>
                    <a:pt x="16478" y="4435"/>
                    <a:pt x="17150" y="1512"/>
                  </a:cubicBezTo>
                  <a:cubicBezTo>
                    <a:pt x="17150" y="1147"/>
                    <a:pt x="17150" y="1147"/>
                    <a:pt x="17150" y="781"/>
                  </a:cubicBezTo>
                  <a:cubicBezTo>
                    <a:pt x="11097" y="-315"/>
                    <a:pt x="5380" y="-315"/>
                    <a:pt x="0" y="114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61" name="Freeform: Shape 260">
              <a:extLst>
                <a:ext uri="{FF2B5EF4-FFF2-40B4-BE49-F238E27FC236}">
                  <a16:creationId xmlns:a16="http://schemas.microsoft.com/office/drawing/2014/main" id="{D838C39F-5A37-48A1-B60B-D4A555D0411A}"/>
                </a:ext>
              </a:extLst>
            </p:cNvPr>
            <p:cNvSpPr/>
            <p:nvPr/>
          </p:nvSpPr>
          <p:spPr>
            <a:xfrm>
              <a:off x="9262299" y="660182"/>
              <a:ext cx="2538928" cy="1037761"/>
            </a:xfrm>
            <a:custGeom>
              <a:avLst/>
              <a:gdLst>
                <a:gd name="connsiteX0" fmla="*/ 2470625 w 2538927"/>
                <a:gd name="connsiteY0" fmla="*/ 373479 h 1037760"/>
                <a:gd name="connsiteX1" fmla="*/ 2468608 w 2538927"/>
                <a:gd name="connsiteY1" fmla="*/ 375306 h 1037760"/>
                <a:gd name="connsiteX2" fmla="*/ 2475670 w 2538927"/>
                <a:gd name="connsiteY2" fmla="*/ 383710 h 1037760"/>
                <a:gd name="connsiteX3" fmla="*/ 2473316 w 2538927"/>
                <a:gd name="connsiteY3" fmla="*/ 395403 h 1037760"/>
                <a:gd name="connsiteX4" fmla="*/ 2463563 w 2538927"/>
                <a:gd name="connsiteY4" fmla="*/ 390288 h 1037760"/>
                <a:gd name="connsiteX5" fmla="*/ 2462891 w 2538927"/>
                <a:gd name="connsiteY5" fmla="*/ 371652 h 1037760"/>
                <a:gd name="connsiteX6" fmla="*/ 2462891 w 2538927"/>
                <a:gd name="connsiteY6" fmla="*/ 370556 h 1037760"/>
                <a:gd name="connsiteX7" fmla="*/ 2452466 w 2538927"/>
                <a:gd name="connsiteY7" fmla="*/ 356670 h 1037760"/>
                <a:gd name="connsiteX8" fmla="*/ 2451794 w 2538927"/>
                <a:gd name="connsiteY8" fmla="*/ 356305 h 1037760"/>
                <a:gd name="connsiteX9" fmla="*/ 2437670 w 2538927"/>
                <a:gd name="connsiteY9" fmla="*/ 354478 h 1037760"/>
                <a:gd name="connsiteX10" fmla="*/ 2401688 w 2538927"/>
                <a:gd name="connsiteY10" fmla="*/ 348997 h 1037760"/>
                <a:gd name="connsiteX11" fmla="*/ 2392608 w 2538927"/>
                <a:gd name="connsiteY11" fmla="*/ 321956 h 1037760"/>
                <a:gd name="connsiteX12" fmla="*/ 2378820 w 2538927"/>
                <a:gd name="connsiteY12" fmla="*/ 314648 h 1037760"/>
                <a:gd name="connsiteX13" fmla="*/ 2335104 w 2538927"/>
                <a:gd name="connsiteY13" fmla="*/ 293454 h 1037760"/>
                <a:gd name="connsiteX14" fmla="*/ 2323334 w 2538927"/>
                <a:gd name="connsiteY14" fmla="*/ 286877 h 1037760"/>
                <a:gd name="connsiteX15" fmla="*/ 2317953 w 2538927"/>
                <a:gd name="connsiteY15" fmla="*/ 288704 h 1037760"/>
                <a:gd name="connsiteX16" fmla="*/ 2252042 w 2538927"/>
                <a:gd name="connsiteY16" fmla="*/ 286877 h 1037760"/>
                <a:gd name="connsiteX17" fmla="*/ 2241281 w 2538927"/>
                <a:gd name="connsiteY17" fmla="*/ 277376 h 1037760"/>
                <a:gd name="connsiteX18" fmla="*/ 2233883 w 2538927"/>
                <a:gd name="connsiteY18" fmla="*/ 277742 h 1037760"/>
                <a:gd name="connsiteX19" fmla="*/ 2228839 w 2538927"/>
                <a:gd name="connsiteY19" fmla="*/ 289435 h 1037760"/>
                <a:gd name="connsiteX20" fmla="*/ 2236573 w 2538927"/>
                <a:gd name="connsiteY20" fmla="*/ 304051 h 1037760"/>
                <a:gd name="connsiteX21" fmla="*/ 2232538 w 2538927"/>
                <a:gd name="connsiteY21" fmla="*/ 321956 h 1037760"/>
                <a:gd name="connsiteX22" fmla="*/ 2211016 w 2538927"/>
                <a:gd name="connsiteY22" fmla="*/ 312456 h 1037760"/>
                <a:gd name="connsiteX23" fmla="*/ 2195883 w 2538927"/>
                <a:gd name="connsiteY23" fmla="*/ 301128 h 1037760"/>
                <a:gd name="connsiteX24" fmla="*/ 2141405 w 2538927"/>
                <a:gd name="connsiteY24" fmla="*/ 301859 h 1037760"/>
                <a:gd name="connsiteX25" fmla="*/ 2115848 w 2538927"/>
                <a:gd name="connsiteY25" fmla="*/ 291993 h 1037760"/>
                <a:gd name="connsiteX26" fmla="*/ 2090627 w 2538927"/>
                <a:gd name="connsiteY26" fmla="*/ 296012 h 1037760"/>
                <a:gd name="connsiteX27" fmla="*/ 2087264 w 2538927"/>
                <a:gd name="connsiteY27" fmla="*/ 313186 h 1037760"/>
                <a:gd name="connsiteX28" fmla="*/ 2083229 w 2538927"/>
                <a:gd name="connsiteY28" fmla="*/ 295647 h 1037760"/>
                <a:gd name="connsiteX29" fmla="*/ 2071122 w 2538927"/>
                <a:gd name="connsiteY29" fmla="*/ 290531 h 1037760"/>
                <a:gd name="connsiteX30" fmla="*/ 2062715 w 2538927"/>
                <a:gd name="connsiteY30" fmla="*/ 286877 h 1037760"/>
                <a:gd name="connsiteX31" fmla="*/ 2065406 w 2538927"/>
                <a:gd name="connsiteY31" fmla="*/ 275184 h 1037760"/>
                <a:gd name="connsiteX32" fmla="*/ 2066078 w 2538927"/>
                <a:gd name="connsiteY32" fmla="*/ 270068 h 1037760"/>
                <a:gd name="connsiteX33" fmla="*/ 2033123 w 2538927"/>
                <a:gd name="connsiteY33" fmla="*/ 259837 h 1037760"/>
                <a:gd name="connsiteX34" fmla="*/ 1977300 w 2538927"/>
                <a:gd name="connsiteY34" fmla="*/ 250336 h 1037760"/>
                <a:gd name="connsiteX35" fmla="*/ 1944680 w 2538927"/>
                <a:gd name="connsiteY35" fmla="*/ 251798 h 1037760"/>
                <a:gd name="connsiteX36" fmla="*/ 1940645 w 2538927"/>
                <a:gd name="connsiteY36" fmla="*/ 243028 h 1037760"/>
                <a:gd name="connsiteX37" fmla="*/ 1937282 w 2538927"/>
                <a:gd name="connsiteY37" fmla="*/ 239739 h 1037760"/>
                <a:gd name="connsiteX38" fmla="*/ 1929884 w 2538927"/>
                <a:gd name="connsiteY38" fmla="*/ 237181 h 1037760"/>
                <a:gd name="connsiteX39" fmla="*/ 1925849 w 2538927"/>
                <a:gd name="connsiteY39" fmla="*/ 234989 h 1037760"/>
                <a:gd name="connsiteX40" fmla="*/ 1921477 w 2538927"/>
                <a:gd name="connsiteY40" fmla="*/ 236085 h 1037760"/>
                <a:gd name="connsiteX41" fmla="*/ 1915424 w 2538927"/>
                <a:gd name="connsiteY41" fmla="*/ 233162 h 1037760"/>
                <a:gd name="connsiteX42" fmla="*/ 1895920 w 2538927"/>
                <a:gd name="connsiteY42" fmla="*/ 225488 h 1037760"/>
                <a:gd name="connsiteX43" fmla="*/ 1894238 w 2538927"/>
                <a:gd name="connsiteY43" fmla="*/ 219642 h 1037760"/>
                <a:gd name="connsiteX44" fmla="*/ 1907017 w 2538927"/>
                <a:gd name="connsiteY44" fmla="*/ 212699 h 1037760"/>
                <a:gd name="connsiteX45" fmla="*/ 1894574 w 2538927"/>
                <a:gd name="connsiteY45" fmla="*/ 211968 h 1037760"/>
                <a:gd name="connsiteX46" fmla="*/ 1882804 w 2538927"/>
                <a:gd name="connsiteY46" fmla="*/ 217449 h 1037760"/>
                <a:gd name="connsiteX47" fmla="*/ 1862291 w 2538927"/>
                <a:gd name="connsiteY47" fmla="*/ 202468 h 1037760"/>
                <a:gd name="connsiteX48" fmla="*/ 1856575 w 2538927"/>
                <a:gd name="connsiteY48" fmla="*/ 202833 h 1037760"/>
                <a:gd name="connsiteX49" fmla="*/ 1847495 w 2538927"/>
                <a:gd name="connsiteY49" fmla="*/ 220738 h 1037760"/>
                <a:gd name="connsiteX50" fmla="*/ 1831017 w 2538927"/>
                <a:gd name="connsiteY50" fmla="*/ 219276 h 1037760"/>
                <a:gd name="connsiteX51" fmla="*/ 1843123 w 2538927"/>
                <a:gd name="connsiteY51" fmla="*/ 210507 h 1037760"/>
                <a:gd name="connsiteX52" fmla="*/ 1825637 w 2538927"/>
                <a:gd name="connsiteY52" fmla="*/ 204295 h 1037760"/>
                <a:gd name="connsiteX53" fmla="*/ 1825637 w 2538927"/>
                <a:gd name="connsiteY53" fmla="*/ 201006 h 1037760"/>
                <a:gd name="connsiteX54" fmla="*/ 1810504 w 2538927"/>
                <a:gd name="connsiteY54" fmla="*/ 188582 h 1037760"/>
                <a:gd name="connsiteX55" fmla="*/ 1792008 w 2538927"/>
                <a:gd name="connsiteY55" fmla="*/ 187120 h 1037760"/>
                <a:gd name="connsiteX56" fmla="*/ 1768469 w 2538927"/>
                <a:gd name="connsiteY56" fmla="*/ 181274 h 1037760"/>
                <a:gd name="connsiteX57" fmla="*/ 1765106 w 2538927"/>
                <a:gd name="connsiteY57" fmla="*/ 189678 h 1037760"/>
                <a:gd name="connsiteX58" fmla="*/ 1751318 w 2538927"/>
                <a:gd name="connsiteY58" fmla="*/ 195525 h 1037760"/>
                <a:gd name="connsiteX59" fmla="*/ 1745938 w 2538927"/>
                <a:gd name="connsiteY59" fmla="*/ 195525 h 1037760"/>
                <a:gd name="connsiteX60" fmla="*/ 1746610 w 2538927"/>
                <a:gd name="connsiteY60" fmla="*/ 199544 h 1037760"/>
                <a:gd name="connsiteX61" fmla="*/ 1747956 w 2538927"/>
                <a:gd name="connsiteY61" fmla="*/ 206487 h 1037760"/>
                <a:gd name="connsiteX62" fmla="*/ 1749301 w 2538927"/>
                <a:gd name="connsiteY62" fmla="*/ 206852 h 1037760"/>
                <a:gd name="connsiteX63" fmla="*/ 1748292 w 2538927"/>
                <a:gd name="connsiteY63" fmla="*/ 209776 h 1037760"/>
                <a:gd name="connsiteX64" fmla="*/ 1747956 w 2538927"/>
                <a:gd name="connsiteY64" fmla="*/ 218911 h 1037760"/>
                <a:gd name="connsiteX65" fmla="*/ 1749973 w 2538927"/>
                <a:gd name="connsiteY65" fmla="*/ 228777 h 1037760"/>
                <a:gd name="connsiteX66" fmla="*/ 1740221 w 2538927"/>
                <a:gd name="connsiteY66" fmla="*/ 230969 h 1037760"/>
                <a:gd name="connsiteX67" fmla="*/ 1733832 w 2538927"/>
                <a:gd name="connsiteY67" fmla="*/ 234624 h 1037760"/>
                <a:gd name="connsiteX68" fmla="*/ 1724080 w 2538927"/>
                <a:gd name="connsiteY68" fmla="*/ 236085 h 1037760"/>
                <a:gd name="connsiteX69" fmla="*/ 1718026 w 2538927"/>
                <a:gd name="connsiteY69" fmla="*/ 239008 h 1037760"/>
                <a:gd name="connsiteX70" fmla="*/ 1710292 w 2538927"/>
                <a:gd name="connsiteY70" fmla="*/ 233893 h 1037760"/>
                <a:gd name="connsiteX71" fmla="*/ 1697513 w 2538927"/>
                <a:gd name="connsiteY71" fmla="*/ 239739 h 1037760"/>
                <a:gd name="connsiteX72" fmla="*/ 1676664 w 2538927"/>
                <a:gd name="connsiteY72" fmla="*/ 237912 h 1037760"/>
                <a:gd name="connsiteX73" fmla="*/ 1656487 w 2538927"/>
                <a:gd name="connsiteY73" fmla="*/ 236451 h 1037760"/>
                <a:gd name="connsiteX74" fmla="*/ 1650770 w 2538927"/>
                <a:gd name="connsiteY74" fmla="*/ 233893 h 1037760"/>
                <a:gd name="connsiteX75" fmla="*/ 1645726 w 2538927"/>
                <a:gd name="connsiteY75" fmla="*/ 233162 h 1037760"/>
                <a:gd name="connsiteX76" fmla="*/ 1627567 w 2538927"/>
                <a:gd name="connsiteY76" fmla="*/ 231335 h 1037760"/>
                <a:gd name="connsiteX77" fmla="*/ 1622859 w 2538927"/>
                <a:gd name="connsiteY77" fmla="*/ 240470 h 1037760"/>
                <a:gd name="connsiteX78" fmla="*/ 1613107 w 2538927"/>
                <a:gd name="connsiteY78" fmla="*/ 254721 h 1037760"/>
                <a:gd name="connsiteX79" fmla="*/ 1603354 w 2538927"/>
                <a:gd name="connsiteY79" fmla="*/ 251067 h 1037760"/>
                <a:gd name="connsiteX80" fmla="*/ 1580151 w 2538927"/>
                <a:gd name="connsiteY80" fmla="*/ 226585 h 1037760"/>
                <a:gd name="connsiteX81" fmla="*/ 1566027 w 2538927"/>
                <a:gd name="connsiteY81" fmla="*/ 207949 h 1037760"/>
                <a:gd name="connsiteX82" fmla="*/ 1572417 w 2538927"/>
                <a:gd name="connsiteY82" fmla="*/ 208314 h 1037760"/>
                <a:gd name="connsiteX83" fmla="*/ 1583850 w 2538927"/>
                <a:gd name="connsiteY83" fmla="*/ 209776 h 1037760"/>
                <a:gd name="connsiteX84" fmla="*/ 1585868 w 2538927"/>
                <a:gd name="connsiteY84" fmla="*/ 205025 h 1037760"/>
                <a:gd name="connsiteX85" fmla="*/ 1574434 w 2538927"/>
                <a:gd name="connsiteY85" fmla="*/ 194429 h 1037760"/>
                <a:gd name="connsiteX86" fmla="*/ 1565018 w 2538927"/>
                <a:gd name="connsiteY86" fmla="*/ 182005 h 1037760"/>
                <a:gd name="connsiteX87" fmla="*/ 1560647 w 2538927"/>
                <a:gd name="connsiteY87" fmla="*/ 176889 h 1037760"/>
                <a:gd name="connsiteX88" fmla="*/ 1537107 w 2538927"/>
                <a:gd name="connsiteY88" fmla="*/ 177254 h 1037760"/>
                <a:gd name="connsiteX89" fmla="*/ 1489355 w 2538927"/>
                <a:gd name="connsiteY89" fmla="*/ 160080 h 1037760"/>
                <a:gd name="connsiteX90" fmla="*/ 1490028 w 2538927"/>
                <a:gd name="connsiteY90" fmla="*/ 161907 h 1037760"/>
                <a:gd name="connsiteX91" fmla="*/ 1489691 w 2538927"/>
                <a:gd name="connsiteY91" fmla="*/ 175793 h 1037760"/>
                <a:gd name="connsiteX92" fmla="*/ 1480611 w 2538927"/>
                <a:gd name="connsiteY92" fmla="*/ 176524 h 1037760"/>
                <a:gd name="connsiteX93" fmla="*/ 1461780 w 2538927"/>
                <a:gd name="connsiteY93" fmla="*/ 178716 h 1037760"/>
                <a:gd name="connsiteX94" fmla="*/ 1459089 w 2538927"/>
                <a:gd name="connsiteY94" fmla="*/ 177985 h 1037760"/>
                <a:gd name="connsiteX95" fmla="*/ 1454045 w 2538927"/>
                <a:gd name="connsiteY95" fmla="*/ 178716 h 1037760"/>
                <a:gd name="connsiteX96" fmla="*/ 1434205 w 2538927"/>
                <a:gd name="connsiteY96" fmla="*/ 174697 h 1037760"/>
                <a:gd name="connsiteX97" fmla="*/ 1432860 w 2538927"/>
                <a:gd name="connsiteY97" fmla="*/ 173966 h 1037760"/>
                <a:gd name="connsiteX98" fmla="*/ 1412010 w 2538927"/>
                <a:gd name="connsiteY98" fmla="*/ 169215 h 1037760"/>
                <a:gd name="connsiteX99" fmla="*/ 1411674 w 2538927"/>
                <a:gd name="connsiteY99" fmla="*/ 166292 h 1037760"/>
                <a:gd name="connsiteX100" fmla="*/ 1394860 w 2538927"/>
                <a:gd name="connsiteY100" fmla="*/ 163003 h 1037760"/>
                <a:gd name="connsiteX101" fmla="*/ 1371993 w 2538927"/>
                <a:gd name="connsiteY101" fmla="*/ 153137 h 1037760"/>
                <a:gd name="connsiteX102" fmla="*/ 1371320 w 2538927"/>
                <a:gd name="connsiteY102" fmla="*/ 152407 h 1037760"/>
                <a:gd name="connsiteX103" fmla="*/ 1336346 w 2538927"/>
                <a:gd name="connsiteY103" fmla="*/ 157888 h 1037760"/>
                <a:gd name="connsiteX104" fmla="*/ 1334329 w 2538927"/>
                <a:gd name="connsiteY104" fmla="*/ 167754 h 1037760"/>
                <a:gd name="connsiteX105" fmla="*/ 1331639 w 2538927"/>
                <a:gd name="connsiteY105" fmla="*/ 149849 h 1037760"/>
                <a:gd name="connsiteX106" fmla="*/ 1323904 w 2538927"/>
                <a:gd name="connsiteY106" fmla="*/ 147656 h 1037760"/>
                <a:gd name="connsiteX107" fmla="*/ 1307763 w 2538927"/>
                <a:gd name="connsiteY107" fmla="*/ 150214 h 1037760"/>
                <a:gd name="connsiteX108" fmla="*/ 1289604 w 2538927"/>
                <a:gd name="connsiteY108" fmla="*/ 139252 h 1037760"/>
                <a:gd name="connsiteX109" fmla="*/ 1272117 w 2538927"/>
                <a:gd name="connsiteY109" fmla="*/ 151310 h 1037760"/>
                <a:gd name="connsiteX110" fmla="*/ 1281533 w 2538927"/>
                <a:gd name="connsiteY110" fmla="*/ 154234 h 1037760"/>
                <a:gd name="connsiteX111" fmla="*/ 1262364 w 2538927"/>
                <a:gd name="connsiteY111" fmla="*/ 160811 h 1037760"/>
                <a:gd name="connsiteX112" fmla="*/ 1238489 w 2538927"/>
                <a:gd name="connsiteY112" fmla="*/ 170677 h 1037760"/>
                <a:gd name="connsiteX113" fmla="*/ 1212931 w 2538927"/>
                <a:gd name="connsiteY113" fmla="*/ 179812 h 1037760"/>
                <a:gd name="connsiteX114" fmla="*/ 1216966 w 2538927"/>
                <a:gd name="connsiteY114" fmla="*/ 167023 h 1037760"/>
                <a:gd name="connsiteX115" fmla="*/ 1231427 w 2538927"/>
                <a:gd name="connsiteY115" fmla="*/ 158253 h 1037760"/>
                <a:gd name="connsiteX116" fmla="*/ 1248577 w 2538927"/>
                <a:gd name="connsiteY116" fmla="*/ 152041 h 1037760"/>
                <a:gd name="connsiteX117" fmla="*/ 1261020 w 2538927"/>
                <a:gd name="connsiteY117" fmla="*/ 142175 h 1037760"/>
                <a:gd name="connsiteX118" fmla="*/ 1277161 w 2538927"/>
                <a:gd name="connsiteY118" fmla="*/ 130482 h 1037760"/>
                <a:gd name="connsiteX119" fmla="*/ 1304064 w 2538927"/>
                <a:gd name="connsiteY119" fmla="*/ 117693 h 1037760"/>
                <a:gd name="connsiteX120" fmla="*/ 1311462 w 2538927"/>
                <a:gd name="connsiteY120" fmla="*/ 107827 h 1037760"/>
                <a:gd name="connsiteX121" fmla="*/ 1330294 w 2538927"/>
                <a:gd name="connsiteY121" fmla="*/ 99057 h 1037760"/>
                <a:gd name="connsiteX122" fmla="*/ 1337355 w 2538927"/>
                <a:gd name="connsiteY122" fmla="*/ 88095 h 1037760"/>
                <a:gd name="connsiteX123" fmla="*/ 1330294 w 2538927"/>
                <a:gd name="connsiteY123" fmla="*/ 81883 h 1037760"/>
                <a:gd name="connsiteX124" fmla="*/ 1338028 w 2538927"/>
                <a:gd name="connsiteY124" fmla="*/ 78594 h 1037760"/>
                <a:gd name="connsiteX125" fmla="*/ 1333993 w 2538927"/>
                <a:gd name="connsiteY125" fmla="*/ 70190 h 1037760"/>
                <a:gd name="connsiteX126" fmla="*/ 1333320 w 2538927"/>
                <a:gd name="connsiteY126" fmla="*/ 67997 h 1037760"/>
                <a:gd name="connsiteX127" fmla="*/ 1320878 w 2538927"/>
                <a:gd name="connsiteY127" fmla="*/ 62151 h 1037760"/>
                <a:gd name="connsiteX128" fmla="*/ 1312807 w 2538927"/>
                <a:gd name="connsiteY128" fmla="*/ 49727 h 1037760"/>
                <a:gd name="connsiteX129" fmla="*/ 1270435 w 2538927"/>
                <a:gd name="connsiteY129" fmla="*/ 40591 h 1037760"/>
                <a:gd name="connsiteX130" fmla="*/ 1266064 w 2538927"/>
                <a:gd name="connsiteY130" fmla="*/ 38764 h 1037760"/>
                <a:gd name="connsiteX131" fmla="*/ 1254294 w 2538927"/>
                <a:gd name="connsiteY131" fmla="*/ 37668 h 1037760"/>
                <a:gd name="connsiteX132" fmla="*/ 1244206 w 2538927"/>
                <a:gd name="connsiteY132" fmla="*/ 44611 h 1037760"/>
                <a:gd name="connsiteX133" fmla="*/ 1224701 w 2538927"/>
                <a:gd name="connsiteY133" fmla="*/ 46803 h 1037760"/>
                <a:gd name="connsiteX134" fmla="*/ 1236135 w 2538927"/>
                <a:gd name="connsiteY134" fmla="*/ 29629 h 1037760"/>
                <a:gd name="connsiteX135" fmla="*/ 1210577 w 2538927"/>
                <a:gd name="connsiteY135" fmla="*/ 27437 h 1037760"/>
                <a:gd name="connsiteX136" fmla="*/ 1192082 w 2538927"/>
                <a:gd name="connsiteY136" fmla="*/ 24148 h 1037760"/>
                <a:gd name="connsiteX137" fmla="*/ 1196790 w 2538927"/>
                <a:gd name="connsiteY137" fmla="*/ 21956 h 1037760"/>
                <a:gd name="connsiteX138" fmla="*/ 1211250 w 2538927"/>
                <a:gd name="connsiteY138" fmla="*/ 15378 h 1037760"/>
                <a:gd name="connsiteX139" fmla="*/ 1212931 w 2538927"/>
                <a:gd name="connsiteY139" fmla="*/ 8436 h 1037760"/>
                <a:gd name="connsiteX140" fmla="*/ 1199816 w 2538927"/>
                <a:gd name="connsiteY140" fmla="*/ 4781 h 1037760"/>
                <a:gd name="connsiteX141" fmla="*/ 1183338 w 2538927"/>
                <a:gd name="connsiteY141" fmla="*/ 31 h 1037760"/>
                <a:gd name="connsiteX142" fmla="*/ 1162825 w 2538927"/>
                <a:gd name="connsiteY142" fmla="*/ 5147 h 1037760"/>
                <a:gd name="connsiteX143" fmla="*/ 1145675 w 2538927"/>
                <a:gd name="connsiteY143" fmla="*/ 20129 h 1037760"/>
                <a:gd name="connsiteX144" fmla="*/ 1140967 w 2538927"/>
                <a:gd name="connsiteY144" fmla="*/ 23783 h 1037760"/>
                <a:gd name="connsiteX145" fmla="*/ 1137940 w 2538927"/>
                <a:gd name="connsiteY145" fmla="*/ 42419 h 1037760"/>
                <a:gd name="connsiteX146" fmla="*/ 1137940 w 2538927"/>
                <a:gd name="connsiteY146" fmla="*/ 43880 h 1037760"/>
                <a:gd name="connsiteX147" fmla="*/ 1130542 w 2538927"/>
                <a:gd name="connsiteY147" fmla="*/ 47534 h 1037760"/>
                <a:gd name="connsiteX148" fmla="*/ 1125162 w 2538927"/>
                <a:gd name="connsiteY148" fmla="*/ 48265 h 1037760"/>
                <a:gd name="connsiteX149" fmla="*/ 1118100 w 2538927"/>
                <a:gd name="connsiteY149" fmla="*/ 46803 h 1037760"/>
                <a:gd name="connsiteX150" fmla="*/ 1105321 w 2538927"/>
                <a:gd name="connsiteY150" fmla="*/ 51188 h 1037760"/>
                <a:gd name="connsiteX151" fmla="*/ 1115409 w 2538927"/>
                <a:gd name="connsiteY151" fmla="*/ 60324 h 1037760"/>
                <a:gd name="connsiteX152" fmla="*/ 1103640 w 2538927"/>
                <a:gd name="connsiteY152" fmla="*/ 57766 h 1037760"/>
                <a:gd name="connsiteX153" fmla="*/ 1090188 w 2538927"/>
                <a:gd name="connsiteY153" fmla="*/ 61420 h 1037760"/>
                <a:gd name="connsiteX154" fmla="*/ 1080100 w 2538927"/>
                <a:gd name="connsiteY154" fmla="*/ 63978 h 1037760"/>
                <a:gd name="connsiteX155" fmla="*/ 1072029 w 2538927"/>
                <a:gd name="connsiteY155" fmla="*/ 65074 h 1037760"/>
                <a:gd name="connsiteX156" fmla="*/ 1062277 w 2538927"/>
                <a:gd name="connsiteY156" fmla="*/ 68363 h 1037760"/>
                <a:gd name="connsiteX157" fmla="*/ 1053197 w 2538927"/>
                <a:gd name="connsiteY157" fmla="*/ 65439 h 1037760"/>
                <a:gd name="connsiteX158" fmla="*/ 1040082 w 2538927"/>
                <a:gd name="connsiteY158" fmla="*/ 72017 h 1037760"/>
                <a:gd name="connsiteX159" fmla="*/ 1033020 w 2538927"/>
                <a:gd name="connsiteY159" fmla="*/ 72017 h 1037760"/>
                <a:gd name="connsiteX160" fmla="*/ 1033357 w 2538927"/>
                <a:gd name="connsiteY160" fmla="*/ 72382 h 1037760"/>
                <a:gd name="connsiteX161" fmla="*/ 1007463 w 2538927"/>
                <a:gd name="connsiteY161" fmla="*/ 77132 h 1037760"/>
                <a:gd name="connsiteX162" fmla="*/ 1001746 w 2538927"/>
                <a:gd name="connsiteY162" fmla="*/ 79690 h 1037760"/>
                <a:gd name="connsiteX163" fmla="*/ 934153 w 2538927"/>
                <a:gd name="connsiteY163" fmla="*/ 108923 h 1037760"/>
                <a:gd name="connsiteX164" fmla="*/ 933817 w 2538927"/>
                <a:gd name="connsiteY164" fmla="*/ 108923 h 1037760"/>
                <a:gd name="connsiteX165" fmla="*/ 936508 w 2538927"/>
                <a:gd name="connsiteY165" fmla="*/ 115500 h 1037760"/>
                <a:gd name="connsiteX166" fmla="*/ 923056 w 2538927"/>
                <a:gd name="connsiteY166" fmla="*/ 114769 h 1037760"/>
                <a:gd name="connsiteX167" fmla="*/ 931463 w 2538927"/>
                <a:gd name="connsiteY167" fmla="*/ 120616 h 1037760"/>
                <a:gd name="connsiteX168" fmla="*/ 938525 w 2538927"/>
                <a:gd name="connsiteY168" fmla="*/ 126828 h 1037760"/>
                <a:gd name="connsiteX169" fmla="*/ 926755 w 2538927"/>
                <a:gd name="connsiteY169" fmla="*/ 127559 h 1037760"/>
                <a:gd name="connsiteX170" fmla="*/ 932808 w 2538927"/>
                <a:gd name="connsiteY170" fmla="*/ 132309 h 1037760"/>
                <a:gd name="connsiteX171" fmla="*/ 937852 w 2538927"/>
                <a:gd name="connsiteY171" fmla="*/ 138886 h 1037760"/>
                <a:gd name="connsiteX172" fmla="*/ 938525 w 2538927"/>
                <a:gd name="connsiteY172" fmla="*/ 139617 h 1037760"/>
                <a:gd name="connsiteX173" fmla="*/ 936844 w 2538927"/>
                <a:gd name="connsiteY173" fmla="*/ 147291 h 1037760"/>
                <a:gd name="connsiteX174" fmla="*/ 932472 w 2538927"/>
                <a:gd name="connsiteY174" fmla="*/ 148752 h 1037760"/>
                <a:gd name="connsiteX175" fmla="*/ 917676 w 2538927"/>
                <a:gd name="connsiteY175" fmla="*/ 148022 h 1037760"/>
                <a:gd name="connsiteX176" fmla="*/ 910278 w 2538927"/>
                <a:gd name="connsiteY176" fmla="*/ 150945 h 1037760"/>
                <a:gd name="connsiteX177" fmla="*/ 909269 w 2538927"/>
                <a:gd name="connsiteY177" fmla="*/ 150214 h 1037760"/>
                <a:gd name="connsiteX178" fmla="*/ 902207 w 2538927"/>
                <a:gd name="connsiteY178" fmla="*/ 152041 h 1037760"/>
                <a:gd name="connsiteX179" fmla="*/ 864207 w 2538927"/>
                <a:gd name="connsiteY179" fmla="*/ 161907 h 1037760"/>
                <a:gd name="connsiteX180" fmla="*/ 846720 w 2538927"/>
                <a:gd name="connsiteY180" fmla="*/ 156426 h 1037760"/>
                <a:gd name="connsiteX181" fmla="*/ 841340 w 2538927"/>
                <a:gd name="connsiteY181" fmla="*/ 174331 h 1037760"/>
                <a:gd name="connsiteX182" fmla="*/ 841676 w 2538927"/>
                <a:gd name="connsiteY182" fmla="*/ 187486 h 1037760"/>
                <a:gd name="connsiteX183" fmla="*/ 862862 w 2538927"/>
                <a:gd name="connsiteY183" fmla="*/ 200641 h 1037760"/>
                <a:gd name="connsiteX184" fmla="*/ 871941 w 2538927"/>
                <a:gd name="connsiteY184" fmla="*/ 218546 h 1037760"/>
                <a:gd name="connsiteX185" fmla="*/ 845375 w 2538927"/>
                <a:gd name="connsiteY185" fmla="*/ 208680 h 1037760"/>
                <a:gd name="connsiteX186" fmla="*/ 809729 w 2538927"/>
                <a:gd name="connsiteY186" fmla="*/ 197717 h 1037760"/>
                <a:gd name="connsiteX187" fmla="*/ 798296 w 2538927"/>
                <a:gd name="connsiteY187" fmla="*/ 190774 h 1037760"/>
                <a:gd name="connsiteX188" fmla="*/ 788207 w 2538927"/>
                <a:gd name="connsiteY188" fmla="*/ 199910 h 1037760"/>
                <a:gd name="connsiteX189" fmla="*/ 794597 w 2538927"/>
                <a:gd name="connsiteY189" fmla="*/ 202468 h 1037760"/>
                <a:gd name="connsiteX190" fmla="*/ 803004 w 2538927"/>
                <a:gd name="connsiteY190" fmla="*/ 208314 h 1037760"/>
                <a:gd name="connsiteX191" fmla="*/ 790225 w 2538927"/>
                <a:gd name="connsiteY191" fmla="*/ 210872 h 1037760"/>
                <a:gd name="connsiteX192" fmla="*/ 773411 w 2538927"/>
                <a:gd name="connsiteY192" fmla="*/ 214891 h 1037760"/>
                <a:gd name="connsiteX193" fmla="*/ 794260 w 2538927"/>
                <a:gd name="connsiteY193" fmla="*/ 233893 h 1037760"/>
                <a:gd name="connsiteX194" fmla="*/ 808384 w 2538927"/>
                <a:gd name="connsiteY194" fmla="*/ 243028 h 1037760"/>
                <a:gd name="connsiteX195" fmla="*/ 806030 w 2538927"/>
                <a:gd name="connsiteY195" fmla="*/ 248509 h 1037760"/>
                <a:gd name="connsiteX196" fmla="*/ 787871 w 2538927"/>
                <a:gd name="connsiteY196" fmla="*/ 237547 h 1037760"/>
                <a:gd name="connsiteX197" fmla="*/ 761305 w 2538927"/>
                <a:gd name="connsiteY197" fmla="*/ 234989 h 1037760"/>
                <a:gd name="connsiteX198" fmla="*/ 760296 w 2538927"/>
                <a:gd name="connsiteY198" fmla="*/ 222930 h 1037760"/>
                <a:gd name="connsiteX199" fmla="*/ 763995 w 2538927"/>
                <a:gd name="connsiteY199" fmla="*/ 204660 h 1037760"/>
                <a:gd name="connsiteX200" fmla="*/ 757269 w 2538927"/>
                <a:gd name="connsiteY200" fmla="*/ 182005 h 1037760"/>
                <a:gd name="connsiteX201" fmla="*/ 753234 w 2538927"/>
                <a:gd name="connsiteY201" fmla="*/ 189313 h 1037760"/>
                <a:gd name="connsiteX202" fmla="*/ 749198 w 2538927"/>
                <a:gd name="connsiteY202" fmla="*/ 208680 h 1037760"/>
                <a:gd name="connsiteX203" fmla="*/ 730367 w 2538927"/>
                <a:gd name="connsiteY203" fmla="*/ 220007 h 1037760"/>
                <a:gd name="connsiteX204" fmla="*/ 723977 w 2538927"/>
                <a:gd name="connsiteY204" fmla="*/ 231335 h 1037760"/>
                <a:gd name="connsiteX205" fmla="*/ 741800 w 2538927"/>
                <a:gd name="connsiteY205" fmla="*/ 256548 h 1037760"/>
                <a:gd name="connsiteX206" fmla="*/ 732721 w 2538927"/>
                <a:gd name="connsiteY206" fmla="*/ 287242 h 1037760"/>
                <a:gd name="connsiteX207" fmla="*/ 733393 w 2538927"/>
                <a:gd name="connsiteY207" fmla="*/ 305513 h 1037760"/>
                <a:gd name="connsiteX208" fmla="*/ 745499 w 2538927"/>
                <a:gd name="connsiteY208" fmla="*/ 308071 h 1037760"/>
                <a:gd name="connsiteX209" fmla="*/ 763659 w 2538927"/>
                <a:gd name="connsiteY209" fmla="*/ 303320 h 1037760"/>
                <a:gd name="connsiteX210" fmla="*/ 793588 w 2538927"/>
                <a:gd name="connsiteY210" fmla="*/ 315379 h 1037760"/>
                <a:gd name="connsiteX211" fmla="*/ 799305 w 2538927"/>
                <a:gd name="connsiteY211" fmla="*/ 329264 h 1037760"/>
                <a:gd name="connsiteX212" fmla="*/ 792243 w 2538927"/>
                <a:gd name="connsiteY212" fmla="*/ 342785 h 1037760"/>
                <a:gd name="connsiteX213" fmla="*/ 810402 w 2538927"/>
                <a:gd name="connsiteY213" fmla="*/ 356670 h 1037760"/>
                <a:gd name="connsiteX214" fmla="*/ 792915 w 2538927"/>
                <a:gd name="connsiteY214" fmla="*/ 355208 h 1037760"/>
                <a:gd name="connsiteX215" fmla="*/ 785853 w 2538927"/>
                <a:gd name="connsiteY215" fmla="*/ 343515 h 1037760"/>
                <a:gd name="connsiteX216" fmla="*/ 789888 w 2538927"/>
                <a:gd name="connsiteY216" fmla="*/ 330361 h 1037760"/>
                <a:gd name="connsiteX217" fmla="*/ 782154 w 2538927"/>
                <a:gd name="connsiteY217" fmla="*/ 318668 h 1037760"/>
                <a:gd name="connsiteX218" fmla="*/ 772066 w 2538927"/>
                <a:gd name="connsiteY218" fmla="*/ 310994 h 1037760"/>
                <a:gd name="connsiteX219" fmla="*/ 748190 w 2538927"/>
                <a:gd name="connsiteY219" fmla="*/ 318668 h 1037760"/>
                <a:gd name="connsiteX220" fmla="*/ 751553 w 2538927"/>
                <a:gd name="connsiteY220" fmla="*/ 344246 h 1037760"/>
                <a:gd name="connsiteX221" fmla="*/ 738774 w 2538927"/>
                <a:gd name="connsiteY221" fmla="*/ 365805 h 1037760"/>
                <a:gd name="connsiteX222" fmla="*/ 727004 w 2538927"/>
                <a:gd name="connsiteY222" fmla="*/ 377864 h 1037760"/>
                <a:gd name="connsiteX223" fmla="*/ 712544 w 2538927"/>
                <a:gd name="connsiteY223" fmla="*/ 392480 h 1037760"/>
                <a:gd name="connsiteX224" fmla="*/ 698420 w 2538927"/>
                <a:gd name="connsiteY224" fmla="*/ 392480 h 1037760"/>
                <a:gd name="connsiteX225" fmla="*/ 680261 w 2538927"/>
                <a:gd name="connsiteY225" fmla="*/ 393942 h 1037760"/>
                <a:gd name="connsiteX226" fmla="*/ 667818 w 2538927"/>
                <a:gd name="connsiteY226" fmla="*/ 389191 h 1037760"/>
                <a:gd name="connsiteX227" fmla="*/ 660084 w 2538927"/>
                <a:gd name="connsiteY227" fmla="*/ 381518 h 1037760"/>
                <a:gd name="connsiteX228" fmla="*/ 668491 w 2538927"/>
                <a:gd name="connsiteY228" fmla="*/ 384076 h 1037760"/>
                <a:gd name="connsiteX229" fmla="*/ 677571 w 2538927"/>
                <a:gd name="connsiteY229" fmla="*/ 382980 h 1037760"/>
                <a:gd name="connsiteX230" fmla="*/ 686650 w 2538927"/>
                <a:gd name="connsiteY230" fmla="*/ 387364 h 1037760"/>
                <a:gd name="connsiteX231" fmla="*/ 694721 w 2538927"/>
                <a:gd name="connsiteY231" fmla="*/ 383710 h 1037760"/>
                <a:gd name="connsiteX232" fmla="*/ 698420 w 2538927"/>
                <a:gd name="connsiteY232" fmla="*/ 379325 h 1037760"/>
                <a:gd name="connsiteX233" fmla="*/ 705482 w 2538927"/>
                <a:gd name="connsiteY233" fmla="*/ 372748 h 1037760"/>
                <a:gd name="connsiteX234" fmla="*/ 710190 w 2538927"/>
                <a:gd name="connsiteY234" fmla="*/ 362882 h 1037760"/>
                <a:gd name="connsiteX235" fmla="*/ 714225 w 2538927"/>
                <a:gd name="connsiteY235" fmla="*/ 357035 h 1037760"/>
                <a:gd name="connsiteX236" fmla="*/ 721960 w 2538927"/>
                <a:gd name="connsiteY236" fmla="*/ 351189 h 1037760"/>
                <a:gd name="connsiteX237" fmla="*/ 724650 w 2538927"/>
                <a:gd name="connsiteY237" fmla="*/ 342419 h 1037760"/>
                <a:gd name="connsiteX238" fmla="*/ 728685 w 2538927"/>
                <a:gd name="connsiteY238" fmla="*/ 330361 h 1037760"/>
                <a:gd name="connsiteX239" fmla="*/ 729022 w 2538927"/>
                <a:gd name="connsiteY239" fmla="*/ 323418 h 1037760"/>
                <a:gd name="connsiteX240" fmla="*/ 716916 w 2538927"/>
                <a:gd name="connsiteY240" fmla="*/ 307705 h 1037760"/>
                <a:gd name="connsiteX241" fmla="*/ 716579 w 2538927"/>
                <a:gd name="connsiteY241" fmla="*/ 289069 h 1037760"/>
                <a:gd name="connsiteX242" fmla="*/ 716243 w 2538927"/>
                <a:gd name="connsiteY242" fmla="*/ 271895 h 1037760"/>
                <a:gd name="connsiteX243" fmla="*/ 720278 w 2538927"/>
                <a:gd name="connsiteY243" fmla="*/ 252529 h 1037760"/>
                <a:gd name="connsiteX244" fmla="*/ 707499 w 2538927"/>
                <a:gd name="connsiteY244" fmla="*/ 231700 h 1037760"/>
                <a:gd name="connsiteX245" fmla="*/ 712544 w 2538927"/>
                <a:gd name="connsiteY245" fmla="*/ 217815 h 1037760"/>
                <a:gd name="connsiteX246" fmla="*/ 719269 w 2538927"/>
                <a:gd name="connsiteY246" fmla="*/ 186755 h 1037760"/>
                <a:gd name="connsiteX247" fmla="*/ 699765 w 2538927"/>
                <a:gd name="connsiteY247" fmla="*/ 179081 h 1037760"/>
                <a:gd name="connsiteX248" fmla="*/ 681270 w 2538927"/>
                <a:gd name="connsiteY248" fmla="*/ 178716 h 1037760"/>
                <a:gd name="connsiteX249" fmla="*/ 678579 w 2538927"/>
                <a:gd name="connsiteY249" fmla="*/ 179081 h 1037760"/>
                <a:gd name="connsiteX250" fmla="*/ 676898 w 2538927"/>
                <a:gd name="connsiteY250" fmla="*/ 191505 h 1037760"/>
                <a:gd name="connsiteX251" fmla="*/ 642934 w 2538927"/>
                <a:gd name="connsiteY251" fmla="*/ 235354 h 1037760"/>
                <a:gd name="connsiteX252" fmla="*/ 641252 w 2538927"/>
                <a:gd name="connsiteY252" fmla="*/ 235720 h 1037760"/>
                <a:gd name="connsiteX253" fmla="*/ 632509 w 2538927"/>
                <a:gd name="connsiteY253" fmla="*/ 250702 h 1037760"/>
                <a:gd name="connsiteX254" fmla="*/ 632845 w 2538927"/>
                <a:gd name="connsiteY254" fmla="*/ 250702 h 1037760"/>
                <a:gd name="connsiteX255" fmla="*/ 631164 w 2538927"/>
                <a:gd name="connsiteY255" fmla="*/ 265318 h 1037760"/>
                <a:gd name="connsiteX256" fmla="*/ 630155 w 2538927"/>
                <a:gd name="connsiteY256" fmla="*/ 274088 h 1037760"/>
                <a:gd name="connsiteX257" fmla="*/ 624774 w 2538927"/>
                <a:gd name="connsiteY257" fmla="*/ 286512 h 1037760"/>
                <a:gd name="connsiteX258" fmla="*/ 643270 w 2538927"/>
                <a:gd name="connsiteY258" fmla="*/ 294551 h 1037760"/>
                <a:gd name="connsiteX259" fmla="*/ 649995 w 2538927"/>
                <a:gd name="connsiteY259" fmla="*/ 309532 h 1037760"/>
                <a:gd name="connsiteX260" fmla="*/ 659411 w 2538927"/>
                <a:gd name="connsiteY260" fmla="*/ 315379 h 1037760"/>
                <a:gd name="connsiteX261" fmla="*/ 649659 w 2538927"/>
                <a:gd name="connsiteY261" fmla="*/ 333649 h 1037760"/>
                <a:gd name="connsiteX262" fmla="*/ 630827 w 2538927"/>
                <a:gd name="connsiteY262" fmla="*/ 316110 h 1037760"/>
                <a:gd name="connsiteX263" fmla="*/ 605606 w 2538927"/>
                <a:gd name="connsiteY263" fmla="*/ 303320 h 1037760"/>
                <a:gd name="connsiteX264" fmla="*/ 585093 w 2538927"/>
                <a:gd name="connsiteY264" fmla="*/ 293454 h 1037760"/>
                <a:gd name="connsiteX265" fmla="*/ 576350 w 2538927"/>
                <a:gd name="connsiteY265" fmla="*/ 294916 h 1037760"/>
                <a:gd name="connsiteX266" fmla="*/ 552137 w 2538927"/>
                <a:gd name="connsiteY266" fmla="*/ 290166 h 1037760"/>
                <a:gd name="connsiteX267" fmla="*/ 542385 w 2538927"/>
                <a:gd name="connsiteY267" fmla="*/ 283223 h 1037760"/>
                <a:gd name="connsiteX268" fmla="*/ 527252 w 2538927"/>
                <a:gd name="connsiteY268" fmla="*/ 281030 h 1037760"/>
                <a:gd name="connsiteX269" fmla="*/ 515819 w 2538927"/>
                <a:gd name="connsiteY269" fmla="*/ 271164 h 1037760"/>
                <a:gd name="connsiteX270" fmla="*/ 496987 w 2538927"/>
                <a:gd name="connsiteY270" fmla="*/ 263856 h 1037760"/>
                <a:gd name="connsiteX271" fmla="*/ 501359 w 2538927"/>
                <a:gd name="connsiteY271" fmla="*/ 278838 h 1037760"/>
                <a:gd name="connsiteX272" fmla="*/ 512793 w 2538927"/>
                <a:gd name="connsiteY272" fmla="*/ 284319 h 1037760"/>
                <a:gd name="connsiteX273" fmla="*/ 522881 w 2538927"/>
                <a:gd name="connsiteY273" fmla="*/ 292724 h 1037760"/>
                <a:gd name="connsiteX274" fmla="*/ 529943 w 2538927"/>
                <a:gd name="connsiteY274" fmla="*/ 307705 h 1037760"/>
                <a:gd name="connsiteX275" fmla="*/ 525235 w 2538927"/>
                <a:gd name="connsiteY275" fmla="*/ 317571 h 1037760"/>
                <a:gd name="connsiteX276" fmla="*/ 514474 w 2538927"/>
                <a:gd name="connsiteY276" fmla="*/ 323783 h 1037760"/>
                <a:gd name="connsiteX277" fmla="*/ 506403 w 2538927"/>
                <a:gd name="connsiteY277" fmla="*/ 327437 h 1037760"/>
                <a:gd name="connsiteX278" fmla="*/ 506403 w 2538927"/>
                <a:gd name="connsiteY278" fmla="*/ 316475 h 1037760"/>
                <a:gd name="connsiteX279" fmla="*/ 496987 w 2538927"/>
                <a:gd name="connsiteY279" fmla="*/ 308071 h 1037760"/>
                <a:gd name="connsiteX280" fmla="*/ 473111 w 2538927"/>
                <a:gd name="connsiteY280" fmla="*/ 321956 h 1037760"/>
                <a:gd name="connsiteX281" fmla="*/ 446881 w 2538927"/>
                <a:gd name="connsiteY281" fmla="*/ 321956 h 1037760"/>
                <a:gd name="connsiteX282" fmla="*/ 432421 w 2538927"/>
                <a:gd name="connsiteY282" fmla="*/ 334380 h 1037760"/>
                <a:gd name="connsiteX283" fmla="*/ 411571 w 2538927"/>
                <a:gd name="connsiteY283" fmla="*/ 332553 h 1037760"/>
                <a:gd name="connsiteX284" fmla="*/ 415607 w 2538927"/>
                <a:gd name="connsiteY284" fmla="*/ 327803 h 1037760"/>
                <a:gd name="connsiteX285" fmla="*/ 419306 w 2538927"/>
                <a:gd name="connsiteY285" fmla="*/ 322322 h 1037760"/>
                <a:gd name="connsiteX286" fmla="*/ 422669 w 2538927"/>
                <a:gd name="connsiteY286" fmla="*/ 309898 h 1037760"/>
                <a:gd name="connsiteX287" fmla="*/ 401483 w 2538927"/>
                <a:gd name="connsiteY287" fmla="*/ 317206 h 1037760"/>
                <a:gd name="connsiteX288" fmla="*/ 398457 w 2538927"/>
                <a:gd name="connsiteY288" fmla="*/ 327437 h 1037760"/>
                <a:gd name="connsiteX289" fmla="*/ 391395 w 2538927"/>
                <a:gd name="connsiteY289" fmla="*/ 322687 h 1037760"/>
                <a:gd name="connsiteX290" fmla="*/ 355749 w 2538927"/>
                <a:gd name="connsiteY290" fmla="*/ 335111 h 1037760"/>
                <a:gd name="connsiteX291" fmla="*/ 340616 w 2538927"/>
                <a:gd name="connsiteY291" fmla="*/ 346073 h 1037760"/>
                <a:gd name="connsiteX292" fmla="*/ 323466 w 2538927"/>
                <a:gd name="connsiteY292" fmla="*/ 352285 h 1037760"/>
                <a:gd name="connsiteX293" fmla="*/ 320103 w 2538927"/>
                <a:gd name="connsiteY293" fmla="*/ 371652 h 1037760"/>
                <a:gd name="connsiteX294" fmla="*/ 293537 w 2538927"/>
                <a:gd name="connsiteY294" fmla="*/ 375671 h 1037760"/>
                <a:gd name="connsiteX295" fmla="*/ 281094 w 2538927"/>
                <a:gd name="connsiteY295" fmla="*/ 361786 h 1037760"/>
                <a:gd name="connsiteX296" fmla="*/ 280758 w 2538927"/>
                <a:gd name="connsiteY296" fmla="*/ 350093 h 1037760"/>
                <a:gd name="connsiteX297" fmla="*/ 291519 w 2538927"/>
                <a:gd name="connsiteY297" fmla="*/ 345342 h 1037760"/>
                <a:gd name="connsiteX298" fmla="*/ 305306 w 2538927"/>
                <a:gd name="connsiteY298" fmla="*/ 344612 h 1037760"/>
                <a:gd name="connsiteX299" fmla="*/ 295891 w 2538927"/>
                <a:gd name="connsiteY299" fmla="*/ 327072 h 1037760"/>
                <a:gd name="connsiteX300" fmla="*/ 276050 w 2538927"/>
                <a:gd name="connsiteY300" fmla="*/ 320495 h 1037760"/>
                <a:gd name="connsiteX301" fmla="*/ 266634 w 2538927"/>
                <a:gd name="connsiteY301" fmla="*/ 321225 h 1037760"/>
                <a:gd name="connsiteX302" fmla="*/ 263608 w 2538927"/>
                <a:gd name="connsiteY302" fmla="*/ 328534 h 1037760"/>
                <a:gd name="connsiteX303" fmla="*/ 264280 w 2538927"/>
                <a:gd name="connsiteY303" fmla="*/ 338034 h 1037760"/>
                <a:gd name="connsiteX304" fmla="*/ 258227 w 2538927"/>
                <a:gd name="connsiteY304" fmla="*/ 358497 h 1037760"/>
                <a:gd name="connsiteX305" fmla="*/ 263271 w 2538927"/>
                <a:gd name="connsiteY305" fmla="*/ 365074 h 1037760"/>
                <a:gd name="connsiteX306" fmla="*/ 268988 w 2538927"/>
                <a:gd name="connsiteY306" fmla="*/ 381152 h 1037760"/>
                <a:gd name="connsiteX307" fmla="*/ 264280 w 2538927"/>
                <a:gd name="connsiteY307" fmla="*/ 395403 h 1037760"/>
                <a:gd name="connsiteX308" fmla="*/ 257555 w 2538927"/>
                <a:gd name="connsiteY308" fmla="*/ 395038 h 1037760"/>
                <a:gd name="connsiteX309" fmla="*/ 252847 w 2538927"/>
                <a:gd name="connsiteY309" fmla="*/ 389557 h 1037760"/>
                <a:gd name="connsiteX310" fmla="*/ 237041 w 2538927"/>
                <a:gd name="connsiteY310" fmla="*/ 385903 h 1037760"/>
                <a:gd name="connsiteX311" fmla="*/ 227289 w 2538927"/>
                <a:gd name="connsiteY311" fmla="*/ 391749 h 1037760"/>
                <a:gd name="connsiteX312" fmla="*/ 213502 w 2538927"/>
                <a:gd name="connsiteY312" fmla="*/ 398692 h 1037760"/>
                <a:gd name="connsiteX313" fmla="*/ 198369 w 2538927"/>
                <a:gd name="connsiteY313" fmla="*/ 411481 h 1037760"/>
                <a:gd name="connsiteX314" fmla="*/ 199378 w 2538927"/>
                <a:gd name="connsiteY314" fmla="*/ 427559 h 1037760"/>
                <a:gd name="connsiteX315" fmla="*/ 205767 w 2538927"/>
                <a:gd name="connsiteY315" fmla="*/ 441810 h 1037760"/>
                <a:gd name="connsiteX316" fmla="*/ 186935 w 2538927"/>
                <a:gd name="connsiteY316" fmla="*/ 440349 h 1037760"/>
                <a:gd name="connsiteX317" fmla="*/ 170794 w 2538927"/>
                <a:gd name="connsiteY317" fmla="*/ 435964 h 1037760"/>
                <a:gd name="connsiteX318" fmla="*/ 152971 w 2538927"/>
                <a:gd name="connsiteY318" fmla="*/ 423540 h 1037760"/>
                <a:gd name="connsiteX319" fmla="*/ 143555 w 2538927"/>
                <a:gd name="connsiteY319" fmla="*/ 433771 h 1037760"/>
                <a:gd name="connsiteX320" fmla="*/ 148263 w 2538927"/>
                <a:gd name="connsiteY320" fmla="*/ 444368 h 1037760"/>
                <a:gd name="connsiteX321" fmla="*/ 163396 w 2538927"/>
                <a:gd name="connsiteY321" fmla="*/ 450580 h 1037760"/>
                <a:gd name="connsiteX322" fmla="*/ 164741 w 2538927"/>
                <a:gd name="connsiteY322" fmla="*/ 461542 h 1037760"/>
                <a:gd name="connsiteX323" fmla="*/ 152971 w 2538927"/>
                <a:gd name="connsiteY323" fmla="*/ 463735 h 1037760"/>
                <a:gd name="connsiteX324" fmla="*/ 140865 w 2538927"/>
                <a:gd name="connsiteY324" fmla="*/ 459350 h 1037760"/>
                <a:gd name="connsiteX325" fmla="*/ 126405 w 2538927"/>
                <a:gd name="connsiteY325" fmla="*/ 449849 h 1037760"/>
                <a:gd name="connsiteX326" fmla="*/ 118334 w 2538927"/>
                <a:gd name="connsiteY326" fmla="*/ 439252 h 1037760"/>
                <a:gd name="connsiteX327" fmla="*/ 114635 w 2538927"/>
                <a:gd name="connsiteY327" fmla="*/ 426098 h 1037760"/>
                <a:gd name="connsiteX328" fmla="*/ 114971 w 2538927"/>
                <a:gd name="connsiteY328" fmla="*/ 414039 h 1037760"/>
                <a:gd name="connsiteX329" fmla="*/ 115980 w 2538927"/>
                <a:gd name="connsiteY329" fmla="*/ 402346 h 1037760"/>
                <a:gd name="connsiteX330" fmla="*/ 103874 w 2538927"/>
                <a:gd name="connsiteY330" fmla="*/ 392115 h 1037760"/>
                <a:gd name="connsiteX331" fmla="*/ 94458 w 2538927"/>
                <a:gd name="connsiteY331" fmla="*/ 384076 h 1037760"/>
                <a:gd name="connsiteX332" fmla="*/ 79325 w 2538927"/>
                <a:gd name="connsiteY332" fmla="*/ 369094 h 1037760"/>
                <a:gd name="connsiteX333" fmla="*/ 73945 w 2538927"/>
                <a:gd name="connsiteY333" fmla="*/ 363247 h 1037760"/>
                <a:gd name="connsiteX334" fmla="*/ 86387 w 2538927"/>
                <a:gd name="connsiteY334" fmla="*/ 368729 h 1037760"/>
                <a:gd name="connsiteX335" fmla="*/ 107909 w 2538927"/>
                <a:gd name="connsiteY335" fmla="*/ 379691 h 1037760"/>
                <a:gd name="connsiteX336" fmla="*/ 135148 w 2538927"/>
                <a:gd name="connsiteY336" fmla="*/ 389557 h 1037760"/>
                <a:gd name="connsiteX337" fmla="*/ 171466 w 2538927"/>
                <a:gd name="connsiteY337" fmla="*/ 396500 h 1037760"/>
                <a:gd name="connsiteX338" fmla="*/ 216528 w 2538927"/>
                <a:gd name="connsiteY338" fmla="*/ 373114 h 1037760"/>
                <a:gd name="connsiteX339" fmla="*/ 215519 w 2538927"/>
                <a:gd name="connsiteY339" fmla="*/ 353747 h 1037760"/>
                <a:gd name="connsiteX340" fmla="*/ 196015 w 2538927"/>
                <a:gd name="connsiteY340" fmla="*/ 341323 h 1037760"/>
                <a:gd name="connsiteX341" fmla="*/ 194670 w 2538927"/>
                <a:gd name="connsiteY341" fmla="*/ 339861 h 1037760"/>
                <a:gd name="connsiteX342" fmla="*/ 191643 w 2538927"/>
                <a:gd name="connsiteY342" fmla="*/ 339496 h 1037760"/>
                <a:gd name="connsiteX343" fmla="*/ 172139 w 2538927"/>
                <a:gd name="connsiteY343" fmla="*/ 329630 h 1037760"/>
                <a:gd name="connsiteX344" fmla="*/ 167767 w 2538927"/>
                <a:gd name="connsiteY344" fmla="*/ 320129 h 1037760"/>
                <a:gd name="connsiteX345" fmla="*/ 158351 w 2538927"/>
                <a:gd name="connsiteY345" fmla="*/ 312821 h 1037760"/>
                <a:gd name="connsiteX346" fmla="*/ 149272 w 2538927"/>
                <a:gd name="connsiteY346" fmla="*/ 308436 h 1037760"/>
                <a:gd name="connsiteX347" fmla="*/ 140528 w 2538927"/>
                <a:gd name="connsiteY347" fmla="*/ 308436 h 1037760"/>
                <a:gd name="connsiteX348" fmla="*/ 130104 w 2538927"/>
                <a:gd name="connsiteY348" fmla="*/ 304417 h 1037760"/>
                <a:gd name="connsiteX349" fmla="*/ 116316 w 2538927"/>
                <a:gd name="connsiteY349" fmla="*/ 297108 h 1037760"/>
                <a:gd name="connsiteX350" fmla="*/ 114298 w 2538927"/>
                <a:gd name="connsiteY350" fmla="*/ 296012 h 1037760"/>
                <a:gd name="connsiteX351" fmla="*/ 111272 w 2538927"/>
                <a:gd name="connsiteY351" fmla="*/ 294185 h 1037760"/>
                <a:gd name="connsiteX352" fmla="*/ 106900 w 2538927"/>
                <a:gd name="connsiteY352" fmla="*/ 291627 h 1037760"/>
                <a:gd name="connsiteX353" fmla="*/ 102192 w 2538927"/>
                <a:gd name="connsiteY353" fmla="*/ 294185 h 1037760"/>
                <a:gd name="connsiteX354" fmla="*/ 87732 w 2538927"/>
                <a:gd name="connsiteY354" fmla="*/ 293089 h 1037760"/>
                <a:gd name="connsiteX355" fmla="*/ 78989 w 2538927"/>
                <a:gd name="connsiteY355" fmla="*/ 287242 h 1037760"/>
                <a:gd name="connsiteX356" fmla="*/ 90422 w 2538927"/>
                <a:gd name="connsiteY356" fmla="*/ 282857 h 1037760"/>
                <a:gd name="connsiteX357" fmla="*/ 79998 w 2538927"/>
                <a:gd name="connsiteY357" fmla="*/ 278107 h 1037760"/>
                <a:gd name="connsiteX358" fmla="*/ 68900 w 2538927"/>
                <a:gd name="connsiteY358" fmla="*/ 280665 h 1037760"/>
                <a:gd name="connsiteX359" fmla="*/ 59485 w 2538927"/>
                <a:gd name="connsiteY359" fmla="*/ 280300 h 1037760"/>
                <a:gd name="connsiteX360" fmla="*/ 58476 w 2538927"/>
                <a:gd name="connsiteY360" fmla="*/ 279569 h 1037760"/>
                <a:gd name="connsiteX361" fmla="*/ 50405 w 2538927"/>
                <a:gd name="connsiteY361" fmla="*/ 286146 h 1037760"/>
                <a:gd name="connsiteX362" fmla="*/ 37626 w 2538927"/>
                <a:gd name="connsiteY362" fmla="*/ 293089 h 1037760"/>
                <a:gd name="connsiteX363" fmla="*/ 26865 w 2538927"/>
                <a:gd name="connsiteY363" fmla="*/ 304051 h 1037760"/>
                <a:gd name="connsiteX364" fmla="*/ 20812 w 2538927"/>
                <a:gd name="connsiteY364" fmla="*/ 309532 h 1037760"/>
                <a:gd name="connsiteX365" fmla="*/ 18458 w 2538927"/>
                <a:gd name="connsiteY365" fmla="*/ 319398 h 1037760"/>
                <a:gd name="connsiteX366" fmla="*/ 20812 w 2538927"/>
                <a:gd name="connsiteY366" fmla="*/ 329630 h 1037760"/>
                <a:gd name="connsiteX367" fmla="*/ 30564 w 2538927"/>
                <a:gd name="connsiteY367" fmla="*/ 336207 h 1037760"/>
                <a:gd name="connsiteX368" fmla="*/ 41662 w 2538927"/>
                <a:gd name="connsiteY368" fmla="*/ 349727 h 1037760"/>
                <a:gd name="connsiteX369" fmla="*/ 31909 w 2538927"/>
                <a:gd name="connsiteY369" fmla="*/ 363247 h 1037760"/>
                <a:gd name="connsiteX370" fmla="*/ 27202 w 2538927"/>
                <a:gd name="connsiteY370" fmla="*/ 374210 h 1037760"/>
                <a:gd name="connsiteX371" fmla="*/ 41998 w 2538927"/>
                <a:gd name="connsiteY371" fmla="*/ 401981 h 1037760"/>
                <a:gd name="connsiteX372" fmla="*/ 36954 w 2538927"/>
                <a:gd name="connsiteY372" fmla="*/ 412943 h 1037760"/>
                <a:gd name="connsiteX373" fmla="*/ 39308 w 2538927"/>
                <a:gd name="connsiteY373" fmla="*/ 427194 h 1037760"/>
                <a:gd name="connsiteX374" fmla="*/ 35609 w 2538927"/>
                <a:gd name="connsiteY374" fmla="*/ 432675 h 1037760"/>
                <a:gd name="connsiteX375" fmla="*/ 43343 w 2538927"/>
                <a:gd name="connsiteY375" fmla="*/ 438522 h 1037760"/>
                <a:gd name="connsiteX376" fmla="*/ 40989 w 2538927"/>
                <a:gd name="connsiteY376" fmla="*/ 447657 h 1037760"/>
                <a:gd name="connsiteX377" fmla="*/ 49396 w 2538927"/>
                <a:gd name="connsiteY377" fmla="*/ 457523 h 1037760"/>
                <a:gd name="connsiteX378" fmla="*/ 39644 w 2538927"/>
                <a:gd name="connsiteY378" fmla="*/ 467754 h 1037760"/>
                <a:gd name="connsiteX379" fmla="*/ 59485 w 2538927"/>
                <a:gd name="connsiteY379" fmla="*/ 485659 h 1037760"/>
                <a:gd name="connsiteX380" fmla="*/ 63520 w 2538927"/>
                <a:gd name="connsiteY380" fmla="*/ 500276 h 1037760"/>
                <a:gd name="connsiteX381" fmla="*/ 40316 w 2538927"/>
                <a:gd name="connsiteY381" fmla="*/ 526220 h 1037760"/>
                <a:gd name="connsiteX382" fmla="*/ 16440 w 2538927"/>
                <a:gd name="connsiteY382" fmla="*/ 548875 h 1037760"/>
                <a:gd name="connsiteX383" fmla="*/ 9042 w 2538927"/>
                <a:gd name="connsiteY383" fmla="*/ 559837 h 1037760"/>
                <a:gd name="connsiteX384" fmla="*/ 15432 w 2538927"/>
                <a:gd name="connsiteY384" fmla="*/ 557280 h 1037760"/>
                <a:gd name="connsiteX385" fmla="*/ 25520 w 2538927"/>
                <a:gd name="connsiteY385" fmla="*/ 569338 h 1037760"/>
                <a:gd name="connsiteX386" fmla="*/ 38971 w 2538927"/>
                <a:gd name="connsiteY386" fmla="*/ 572992 h 1037760"/>
                <a:gd name="connsiteX387" fmla="*/ 31573 w 2538927"/>
                <a:gd name="connsiteY387" fmla="*/ 575550 h 1037760"/>
                <a:gd name="connsiteX388" fmla="*/ 16440 w 2538927"/>
                <a:gd name="connsiteY388" fmla="*/ 581397 h 1037760"/>
                <a:gd name="connsiteX389" fmla="*/ 8706 w 2538927"/>
                <a:gd name="connsiteY389" fmla="*/ 588339 h 1037760"/>
                <a:gd name="connsiteX390" fmla="*/ 5679 w 2538927"/>
                <a:gd name="connsiteY390" fmla="*/ 600398 h 1037760"/>
                <a:gd name="connsiteX391" fmla="*/ 635 w 2538927"/>
                <a:gd name="connsiteY391" fmla="*/ 609898 h 1037760"/>
                <a:gd name="connsiteX392" fmla="*/ 1644 w 2538927"/>
                <a:gd name="connsiteY392" fmla="*/ 620495 h 1037760"/>
                <a:gd name="connsiteX393" fmla="*/ 5007 w 2538927"/>
                <a:gd name="connsiteY393" fmla="*/ 630361 h 1037760"/>
                <a:gd name="connsiteX394" fmla="*/ 971 w 2538927"/>
                <a:gd name="connsiteY394" fmla="*/ 636573 h 1037760"/>
                <a:gd name="connsiteX395" fmla="*/ 2989 w 2538927"/>
                <a:gd name="connsiteY395" fmla="*/ 646439 h 1037760"/>
                <a:gd name="connsiteX396" fmla="*/ 4671 w 2538927"/>
                <a:gd name="connsiteY396" fmla="*/ 656671 h 1037760"/>
                <a:gd name="connsiteX397" fmla="*/ 9378 w 2538927"/>
                <a:gd name="connsiteY397" fmla="*/ 667268 h 1037760"/>
                <a:gd name="connsiteX398" fmla="*/ 13414 w 2538927"/>
                <a:gd name="connsiteY398" fmla="*/ 679691 h 1037760"/>
                <a:gd name="connsiteX399" fmla="*/ 21821 w 2538927"/>
                <a:gd name="connsiteY399" fmla="*/ 682615 h 1037760"/>
                <a:gd name="connsiteX400" fmla="*/ 29892 w 2538927"/>
                <a:gd name="connsiteY400" fmla="*/ 687000 h 1037760"/>
                <a:gd name="connsiteX401" fmla="*/ 38299 w 2538927"/>
                <a:gd name="connsiteY401" fmla="*/ 687000 h 1037760"/>
                <a:gd name="connsiteX402" fmla="*/ 52759 w 2538927"/>
                <a:gd name="connsiteY402" fmla="*/ 691750 h 1037760"/>
                <a:gd name="connsiteX403" fmla="*/ 54104 w 2538927"/>
                <a:gd name="connsiteY403" fmla="*/ 704174 h 1037760"/>
                <a:gd name="connsiteX404" fmla="*/ 55786 w 2538927"/>
                <a:gd name="connsiteY404" fmla="*/ 717329 h 1037760"/>
                <a:gd name="connsiteX405" fmla="*/ 63184 w 2538927"/>
                <a:gd name="connsiteY405" fmla="*/ 728656 h 1037760"/>
                <a:gd name="connsiteX406" fmla="*/ 72263 w 2538927"/>
                <a:gd name="connsiteY406" fmla="*/ 738888 h 1037760"/>
                <a:gd name="connsiteX407" fmla="*/ 81007 w 2538927"/>
                <a:gd name="connsiteY407" fmla="*/ 748388 h 1037760"/>
                <a:gd name="connsiteX408" fmla="*/ 72936 w 2538927"/>
                <a:gd name="connsiteY408" fmla="*/ 756793 h 1037760"/>
                <a:gd name="connsiteX409" fmla="*/ 61839 w 2538927"/>
                <a:gd name="connsiteY409" fmla="*/ 754600 h 1037760"/>
                <a:gd name="connsiteX410" fmla="*/ 64193 w 2538927"/>
                <a:gd name="connsiteY410" fmla="*/ 771775 h 1037760"/>
                <a:gd name="connsiteX411" fmla="*/ 70918 w 2538927"/>
                <a:gd name="connsiteY411" fmla="*/ 781640 h 1037760"/>
                <a:gd name="connsiteX412" fmla="*/ 78316 w 2538927"/>
                <a:gd name="connsiteY412" fmla="*/ 777256 h 1037760"/>
                <a:gd name="connsiteX413" fmla="*/ 88741 w 2538927"/>
                <a:gd name="connsiteY413" fmla="*/ 776890 h 1037760"/>
                <a:gd name="connsiteX414" fmla="*/ 101520 w 2538927"/>
                <a:gd name="connsiteY414" fmla="*/ 778352 h 1037760"/>
                <a:gd name="connsiteX415" fmla="*/ 103537 w 2538927"/>
                <a:gd name="connsiteY415" fmla="*/ 792237 h 1037760"/>
                <a:gd name="connsiteX416" fmla="*/ 106900 w 2538927"/>
                <a:gd name="connsiteY416" fmla="*/ 802469 h 1037760"/>
                <a:gd name="connsiteX417" fmla="*/ 118334 w 2538927"/>
                <a:gd name="connsiteY417" fmla="*/ 805757 h 1037760"/>
                <a:gd name="connsiteX418" fmla="*/ 125396 w 2538927"/>
                <a:gd name="connsiteY418" fmla="*/ 820008 h 1037760"/>
                <a:gd name="connsiteX419" fmla="*/ 131449 w 2538927"/>
                <a:gd name="connsiteY419" fmla="*/ 823662 h 1037760"/>
                <a:gd name="connsiteX420" fmla="*/ 139183 w 2538927"/>
                <a:gd name="connsiteY420" fmla="*/ 827682 h 1037760"/>
                <a:gd name="connsiteX421" fmla="*/ 147254 w 2538927"/>
                <a:gd name="connsiteY421" fmla="*/ 826951 h 1037760"/>
                <a:gd name="connsiteX422" fmla="*/ 155997 w 2538927"/>
                <a:gd name="connsiteY422" fmla="*/ 826220 h 1037760"/>
                <a:gd name="connsiteX423" fmla="*/ 163059 w 2538927"/>
                <a:gd name="connsiteY423" fmla="*/ 836086 h 1037760"/>
                <a:gd name="connsiteX424" fmla="*/ 175838 w 2538927"/>
                <a:gd name="connsiteY424" fmla="*/ 838644 h 1037760"/>
                <a:gd name="connsiteX425" fmla="*/ 188953 w 2538927"/>
                <a:gd name="connsiteY425" fmla="*/ 842664 h 1037760"/>
                <a:gd name="connsiteX426" fmla="*/ 198033 w 2538927"/>
                <a:gd name="connsiteY426" fmla="*/ 849241 h 1037760"/>
                <a:gd name="connsiteX427" fmla="*/ 193661 w 2538927"/>
                <a:gd name="connsiteY427" fmla="*/ 856915 h 1037760"/>
                <a:gd name="connsiteX428" fmla="*/ 197360 w 2538927"/>
                <a:gd name="connsiteY428" fmla="*/ 862030 h 1037760"/>
                <a:gd name="connsiteX429" fmla="*/ 191980 w 2538927"/>
                <a:gd name="connsiteY429" fmla="*/ 866415 h 1037760"/>
                <a:gd name="connsiteX430" fmla="*/ 195342 w 2538927"/>
                <a:gd name="connsiteY430" fmla="*/ 873358 h 1037760"/>
                <a:gd name="connsiteX431" fmla="*/ 192652 w 2538927"/>
                <a:gd name="connsiteY431" fmla="*/ 884320 h 1037760"/>
                <a:gd name="connsiteX432" fmla="*/ 179873 w 2538927"/>
                <a:gd name="connsiteY432" fmla="*/ 883955 h 1037760"/>
                <a:gd name="connsiteX433" fmla="*/ 167767 w 2538927"/>
                <a:gd name="connsiteY433" fmla="*/ 893821 h 1037760"/>
                <a:gd name="connsiteX434" fmla="*/ 167431 w 2538927"/>
                <a:gd name="connsiteY434" fmla="*/ 902591 h 1037760"/>
                <a:gd name="connsiteX435" fmla="*/ 183236 w 2538927"/>
                <a:gd name="connsiteY435" fmla="*/ 902225 h 1037760"/>
                <a:gd name="connsiteX436" fmla="*/ 163732 w 2538927"/>
                <a:gd name="connsiteY436" fmla="*/ 915380 h 1037760"/>
                <a:gd name="connsiteX437" fmla="*/ 169785 w 2538927"/>
                <a:gd name="connsiteY437" fmla="*/ 925612 h 1037760"/>
                <a:gd name="connsiteX438" fmla="*/ 160705 w 2538927"/>
                <a:gd name="connsiteY438" fmla="*/ 936208 h 1037760"/>
                <a:gd name="connsiteX439" fmla="*/ 152298 w 2538927"/>
                <a:gd name="connsiteY439" fmla="*/ 944247 h 1037760"/>
                <a:gd name="connsiteX440" fmla="*/ 148263 w 2538927"/>
                <a:gd name="connsiteY440" fmla="*/ 948632 h 1037760"/>
                <a:gd name="connsiteX441" fmla="*/ 160369 w 2538927"/>
                <a:gd name="connsiteY441" fmla="*/ 960325 h 1037760"/>
                <a:gd name="connsiteX442" fmla="*/ 189289 w 2538927"/>
                <a:gd name="connsiteY442" fmla="*/ 984808 h 1037760"/>
                <a:gd name="connsiteX443" fmla="*/ 193325 w 2538927"/>
                <a:gd name="connsiteY443" fmla="*/ 988462 h 1037760"/>
                <a:gd name="connsiteX444" fmla="*/ 199041 w 2538927"/>
                <a:gd name="connsiteY444" fmla="*/ 985173 h 1037760"/>
                <a:gd name="connsiteX445" fmla="*/ 217873 w 2538927"/>
                <a:gd name="connsiteY445" fmla="*/ 991751 h 1037760"/>
                <a:gd name="connsiteX446" fmla="*/ 242086 w 2538927"/>
                <a:gd name="connsiteY446" fmla="*/ 994308 h 1037760"/>
                <a:gd name="connsiteX447" fmla="*/ 251838 w 2538927"/>
                <a:gd name="connsiteY447" fmla="*/ 1001617 h 1037760"/>
                <a:gd name="connsiteX448" fmla="*/ 261590 w 2538927"/>
                <a:gd name="connsiteY448" fmla="*/ 1007463 h 1037760"/>
                <a:gd name="connsiteX449" fmla="*/ 277395 w 2538927"/>
                <a:gd name="connsiteY449" fmla="*/ 1004905 h 1037760"/>
                <a:gd name="connsiteX450" fmla="*/ 282776 w 2538927"/>
                <a:gd name="connsiteY450" fmla="*/ 1007463 h 1037760"/>
                <a:gd name="connsiteX451" fmla="*/ 287484 w 2538927"/>
                <a:gd name="connsiteY451" fmla="*/ 1018791 h 1037760"/>
                <a:gd name="connsiteX452" fmla="*/ 301944 w 2538927"/>
                <a:gd name="connsiteY452" fmla="*/ 1026830 h 1037760"/>
                <a:gd name="connsiteX453" fmla="*/ 313714 w 2538927"/>
                <a:gd name="connsiteY453" fmla="*/ 1036696 h 1037760"/>
                <a:gd name="connsiteX454" fmla="*/ 320776 w 2538927"/>
                <a:gd name="connsiteY454" fmla="*/ 1036696 h 1037760"/>
                <a:gd name="connsiteX455" fmla="*/ 330864 w 2538927"/>
                <a:gd name="connsiteY455" fmla="*/ 1027926 h 1037760"/>
                <a:gd name="connsiteX456" fmla="*/ 313041 w 2538927"/>
                <a:gd name="connsiteY456" fmla="*/ 996135 h 1037760"/>
                <a:gd name="connsiteX457" fmla="*/ 306988 w 2538927"/>
                <a:gd name="connsiteY457" fmla="*/ 971288 h 1037760"/>
                <a:gd name="connsiteX458" fmla="*/ 314723 w 2538927"/>
                <a:gd name="connsiteY458" fmla="*/ 944613 h 1037760"/>
                <a:gd name="connsiteX459" fmla="*/ 342297 w 2538927"/>
                <a:gd name="connsiteY459" fmla="*/ 924881 h 1037760"/>
                <a:gd name="connsiteX460" fmla="*/ 337253 w 2538927"/>
                <a:gd name="connsiteY460" fmla="*/ 921227 h 1037760"/>
                <a:gd name="connsiteX461" fmla="*/ 333890 w 2538927"/>
                <a:gd name="connsiteY461" fmla="*/ 913188 h 1037760"/>
                <a:gd name="connsiteX462" fmla="*/ 331873 w 2538927"/>
                <a:gd name="connsiteY462" fmla="*/ 901860 h 1037760"/>
                <a:gd name="connsiteX463" fmla="*/ 322121 w 2538927"/>
                <a:gd name="connsiteY463" fmla="*/ 888705 h 1037760"/>
                <a:gd name="connsiteX464" fmla="*/ 311023 w 2538927"/>
                <a:gd name="connsiteY464" fmla="*/ 889436 h 1037760"/>
                <a:gd name="connsiteX465" fmla="*/ 308333 w 2538927"/>
                <a:gd name="connsiteY465" fmla="*/ 879570 h 1037760"/>
                <a:gd name="connsiteX466" fmla="*/ 299253 w 2538927"/>
                <a:gd name="connsiteY466" fmla="*/ 872262 h 1037760"/>
                <a:gd name="connsiteX467" fmla="*/ 302616 w 2538927"/>
                <a:gd name="connsiteY467" fmla="*/ 860934 h 1037760"/>
                <a:gd name="connsiteX468" fmla="*/ 307997 w 2538927"/>
                <a:gd name="connsiteY468" fmla="*/ 855088 h 1037760"/>
                <a:gd name="connsiteX469" fmla="*/ 303289 w 2538927"/>
                <a:gd name="connsiteY469" fmla="*/ 846318 h 1037760"/>
                <a:gd name="connsiteX470" fmla="*/ 311696 w 2538927"/>
                <a:gd name="connsiteY470" fmla="*/ 834990 h 1037760"/>
                <a:gd name="connsiteX471" fmla="*/ 320776 w 2538927"/>
                <a:gd name="connsiteY471" fmla="*/ 828413 h 1037760"/>
                <a:gd name="connsiteX472" fmla="*/ 333218 w 2538927"/>
                <a:gd name="connsiteY472" fmla="*/ 840471 h 1037760"/>
                <a:gd name="connsiteX473" fmla="*/ 334563 w 2538927"/>
                <a:gd name="connsiteY473" fmla="*/ 829144 h 1037760"/>
                <a:gd name="connsiteX474" fmla="*/ 338598 w 2538927"/>
                <a:gd name="connsiteY474" fmla="*/ 819278 h 1037760"/>
                <a:gd name="connsiteX475" fmla="*/ 347005 w 2538927"/>
                <a:gd name="connsiteY475" fmla="*/ 810508 h 1037760"/>
                <a:gd name="connsiteX476" fmla="*/ 363483 w 2538927"/>
                <a:gd name="connsiteY476" fmla="*/ 801738 h 1037760"/>
                <a:gd name="connsiteX477" fmla="*/ 375253 w 2538927"/>
                <a:gd name="connsiteY477" fmla="*/ 797718 h 1037760"/>
                <a:gd name="connsiteX478" fmla="*/ 383660 w 2538927"/>
                <a:gd name="connsiteY478" fmla="*/ 797718 h 1037760"/>
                <a:gd name="connsiteX479" fmla="*/ 394757 w 2538927"/>
                <a:gd name="connsiteY479" fmla="*/ 797718 h 1037760"/>
                <a:gd name="connsiteX480" fmla="*/ 412917 w 2538927"/>
                <a:gd name="connsiteY480" fmla="*/ 804296 h 1037760"/>
                <a:gd name="connsiteX481" fmla="*/ 426032 w 2538927"/>
                <a:gd name="connsiteY481" fmla="*/ 817451 h 1037760"/>
                <a:gd name="connsiteX482" fmla="*/ 430067 w 2538927"/>
                <a:gd name="connsiteY482" fmla="*/ 820008 h 1037760"/>
                <a:gd name="connsiteX483" fmla="*/ 439147 w 2538927"/>
                <a:gd name="connsiteY483" fmla="*/ 820008 h 1037760"/>
                <a:gd name="connsiteX484" fmla="*/ 453607 w 2538927"/>
                <a:gd name="connsiteY484" fmla="*/ 818547 h 1037760"/>
                <a:gd name="connsiteX485" fmla="*/ 468739 w 2538927"/>
                <a:gd name="connsiteY485" fmla="*/ 812700 h 1037760"/>
                <a:gd name="connsiteX486" fmla="*/ 477819 w 2538927"/>
                <a:gd name="connsiteY486" fmla="*/ 813431 h 1037760"/>
                <a:gd name="connsiteX487" fmla="*/ 492952 w 2538927"/>
                <a:gd name="connsiteY487" fmla="*/ 814162 h 1037760"/>
                <a:gd name="connsiteX488" fmla="*/ 503377 w 2538927"/>
                <a:gd name="connsiteY488" fmla="*/ 820008 h 1037760"/>
                <a:gd name="connsiteX489" fmla="*/ 511111 w 2538927"/>
                <a:gd name="connsiteY489" fmla="*/ 825855 h 1037760"/>
                <a:gd name="connsiteX490" fmla="*/ 516492 w 2538927"/>
                <a:gd name="connsiteY490" fmla="*/ 817085 h 1037760"/>
                <a:gd name="connsiteX491" fmla="*/ 528261 w 2538927"/>
                <a:gd name="connsiteY491" fmla="*/ 822932 h 1037760"/>
                <a:gd name="connsiteX492" fmla="*/ 538014 w 2538927"/>
                <a:gd name="connsiteY492" fmla="*/ 816354 h 1037760"/>
                <a:gd name="connsiteX493" fmla="*/ 533978 w 2538927"/>
                <a:gd name="connsiteY493" fmla="*/ 803200 h 1037760"/>
                <a:gd name="connsiteX494" fmla="*/ 522881 w 2538927"/>
                <a:gd name="connsiteY494" fmla="*/ 799180 h 1037760"/>
                <a:gd name="connsiteX495" fmla="*/ 518845 w 2538927"/>
                <a:gd name="connsiteY495" fmla="*/ 789314 h 1037760"/>
                <a:gd name="connsiteX496" fmla="*/ 528598 w 2538927"/>
                <a:gd name="connsiteY496" fmla="*/ 779448 h 1037760"/>
                <a:gd name="connsiteX497" fmla="*/ 531288 w 2538927"/>
                <a:gd name="connsiteY497" fmla="*/ 766293 h 1037760"/>
                <a:gd name="connsiteX498" fmla="*/ 547766 w 2538927"/>
                <a:gd name="connsiteY498" fmla="*/ 763005 h 1037760"/>
                <a:gd name="connsiteX499" fmla="*/ 533978 w 2538927"/>
                <a:gd name="connsiteY499" fmla="*/ 754966 h 1037760"/>
                <a:gd name="connsiteX500" fmla="*/ 533306 w 2538927"/>
                <a:gd name="connsiteY500" fmla="*/ 739618 h 1037760"/>
                <a:gd name="connsiteX501" fmla="*/ 546421 w 2538927"/>
                <a:gd name="connsiteY501" fmla="*/ 738888 h 1037760"/>
                <a:gd name="connsiteX502" fmla="*/ 565252 w 2538927"/>
                <a:gd name="connsiteY502" fmla="*/ 736330 h 1037760"/>
                <a:gd name="connsiteX503" fmla="*/ 588792 w 2538927"/>
                <a:gd name="connsiteY503" fmla="*/ 730483 h 1037760"/>
                <a:gd name="connsiteX504" fmla="*/ 604597 w 2538927"/>
                <a:gd name="connsiteY504" fmla="*/ 724637 h 1037760"/>
                <a:gd name="connsiteX505" fmla="*/ 626792 w 2538927"/>
                <a:gd name="connsiteY505" fmla="*/ 719886 h 1037760"/>
                <a:gd name="connsiteX506" fmla="*/ 649659 w 2538927"/>
                <a:gd name="connsiteY506" fmla="*/ 711117 h 1037760"/>
                <a:gd name="connsiteX507" fmla="*/ 669164 w 2538927"/>
                <a:gd name="connsiteY507" fmla="*/ 706001 h 1037760"/>
                <a:gd name="connsiteX508" fmla="*/ 681270 w 2538927"/>
                <a:gd name="connsiteY508" fmla="*/ 708193 h 1037760"/>
                <a:gd name="connsiteX509" fmla="*/ 691358 w 2538927"/>
                <a:gd name="connsiteY509" fmla="*/ 715501 h 1037760"/>
                <a:gd name="connsiteX510" fmla="*/ 694048 w 2538927"/>
                <a:gd name="connsiteY510" fmla="*/ 728656 h 1037760"/>
                <a:gd name="connsiteX511" fmla="*/ 692367 w 2538927"/>
                <a:gd name="connsiteY511" fmla="*/ 736330 h 1037760"/>
                <a:gd name="connsiteX512" fmla="*/ 706491 w 2538927"/>
                <a:gd name="connsiteY512" fmla="*/ 733407 h 1037760"/>
                <a:gd name="connsiteX513" fmla="*/ 712207 w 2538927"/>
                <a:gd name="connsiteY513" fmla="*/ 737791 h 1037760"/>
                <a:gd name="connsiteX514" fmla="*/ 716579 w 2538927"/>
                <a:gd name="connsiteY514" fmla="*/ 738888 h 1037760"/>
                <a:gd name="connsiteX515" fmla="*/ 723977 w 2538927"/>
                <a:gd name="connsiteY515" fmla="*/ 739984 h 1037760"/>
                <a:gd name="connsiteX516" fmla="*/ 732384 w 2538927"/>
                <a:gd name="connsiteY516" fmla="*/ 741080 h 1037760"/>
                <a:gd name="connsiteX517" fmla="*/ 727004 w 2538927"/>
                <a:gd name="connsiteY517" fmla="*/ 752773 h 1037760"/>
                <a:gd name="connsiteX518" fmla="*/ 738774 w 2538927"/>
                <a:gd name="connsiteY518" fmla="*/ 749485 h 1037760"/>
                <a:gd name="connsiteX519" fmla="*/ 755588 w 2538927"/>
                <a:gd name="connsiteY519" fmla="*/ 741446 h 1037760"/>
                <a:gd name="connsiteX520" fmla="*/ 769712 w 2538927"/>
                <a:gd name="connsiteY520" fmla="*/ 731945 h 1037760"/>
                <a:gd name="connsiteX521" fmla="*/ 780137 w 2538927"/>
                <a:gd name="connsiteY521" fmla="*/ 733041 h 1037760"/>
                <a:gd name="connsiteX522" fmla="*/ 784508 w 2538927"/>
                <a:gd name="connsiteY522" fmla="*/ 746927 h 1037760"/>
                <a:gd name="connsiteX523" fmla="*/ 813092 w 2538927"/>
                <a:gd name="connsiteY523" fmla="*/ 786756 h 1037760"/>
                <a:gd name="connsiteX524" fmla="*/ 829234 w 2538927"/>
                <a:gd name="connsiteY524" fmla="*/ 819643 h 1037760"/>
                <a:gd name="connsiteX525" fmla="*/ 838313 w 2538927"/>
                <a:gd name="connsiteY525" fmla="*/ 807950 h 1037760"/>
                <a:gd name="connsiteX526" fmla="*/ 850419 w 2538927"/>
                <a:gd name="connsiteY526" fmla="*/ 818181 h 1037760"/>
                <a:gd name="connsiteX527" fmla="*/ 865552 w 2538927"/>
                <a:gd name="connsiteY527" fmla="*/ 821105 h 1037760"/>
                <a:gd name="connsiteX528" fmla="*/ 881021 w 2538927"/>
                <a:gd name="connsiteY528" fmla="*/ 815989 h 1037760"/>
                <a:gd name="connsiteX529" fmla="*/ 891110 w 2538927"/>
                <a:gd name="connsiteY529" fmla="*/ 825855 h 1037760"/>
                <a:gd name="connsiteX530" fmla="*/ 900861 w 2538927"/>
                <a:gd name="connsiteY530" fmla="*/ 835356 h 1037760"/>
                <a:gd name="connsiteX531" fmla="*/ 904224 w 2538927"/>
                <a:gd name="connsiteY531" fmla="*/ 842298 h 1037760"/>
                <a:gd name="connsiteX532" fmla="*/ 911959 w 2538927"/>
                <a:gd name="connsiteY532" fmla="*/ 849972 h 1037760"/>
                <a:gd name="connsiteX533" fmla="*/ 924401 w 2538927"/>
                <a:gd name="connsiteY533" fmla="*/ 847414 h 1037760"/>
                <a:gd name="connsiteX534" fmla="*/ 929782 w 2538927"/>
                <a:gd name="connsiteY534" fmla="*/ 848145 h 1037760"/>
                <a:gd name="connsiteX535" fmla="*/ 937180 w 2538927"/>
                <a:gd name="connsiteY535" fmla="*/ 858011 h 1037760"/>
                <a:gd name="connsiteX536" fmla="*/ 945923 w 2538927"/>
                <a:gd name="connsiteY536" fmla="*/ 858011 h 1037760"/>
                <a:gd name="connsiteX537" fmla="*/ 956685 w 2538927"/>
                <a:gd name="connsiteY537" fmla="*/ 853261 h 1037760"/>
                <a:gd name="connsiteX538" fmla="*/ 971144 w 2538927"/>
                <a:gd name="connsiteY538" fmla="*/ 845587 h 1037760"/>
                <a:gd name="connsiteX539" fmla="*/ 983251 w 2538927"/>
                <a:gd name="connsiteY539" fmla="*/ 837548 h 1037760"/>
                <a:gd name="connsiteX540" fmla="*/ 993339 w 2538927"/>
                <a:gd name="connsiteY540" fmla="*/ 829509 h 1037760"/>
                <a:gd name="connsiteX541" fmla="*/ 1004100 w 2538927"/>
                <a:gd name="connsiteY541" fmla="*/ 824028 h 1037760"/>
                <a:gd name="connsiteX542" fmla="*/ 1015197 w 2538927"/>
                <a:gd name="connsiteY542" fmla="*/ 821835 h 1037760"/>
                <a:gd name="connsiteX543" fmla="*/ 1036719 w 2538927"/>
                <a:gd name="connsiteY543" fmla="*/ 826220 h 1037760"/>
                <a:gd name="connsiteX544" fmla="*/ 1041764 w 2538927"/>
                <a:gd name="connsiteY544" fmla="*/ 836452 h 1037760"/>
                <a:gd name="connsiteX545" fmla="*/ 1054543 w 2538927"/>
                <a:gd name="connsiteY545" fmla="*/ 842298 h 1037760"/>
                <a:gd name="connsiteX546" fmla="*/ 1066985 w 2538927"/>
                <a:gd name="connsiteY546" fmla="*/ 841202 h 1037760"/>
                <a:gd name="connsiteX547" fmla="*/ 1078082 w 2538927"/>
                <a:gd name="connsiteY547" fmla="*/ 844856 h 1037760"/>
                <a:gd name="connsiteX548" fmla="*/ 1090861 w 2538927"/>
                <a:gd name="connsiteY548" fmla="*/ 837183 h 1037760"/>
                <a:gd name="connsiteX549" fmla="*/ 1091197 w 2538927"/>
                <a:gd name="connsiteY549" fmla="*/ 826220 h 1037760"/>
                <a:gd name="connsiteX550" fmla="*/ 1085817 w 2538927"/>
                <a:gd name="connsiteY550" fmla="*/ 811239 h 1037760"/>
                <a:gd name="connsiteX551" fmla="*/ 1092206 w 2538927"/>
                <a:gd name="connsiteY551" fmla="*/ 802103 h 1037760"/>
                <a:gd name="connsiteX552" fmla="*/ 1100613 w 2538927"/>
                <a:gd name="connsiteY552" fmla="*/ 795526 h 1037760"/>
                <a:gd name="connsiteX553" fmla="*/ 1105993 w 2538927"/>
                <a:gd name="connsiteY553" fmla="*/ 789680 h 1037760"/>
                <a:gd name="connsiteX554" fmla="*/ 1117427 w 2538927"/>
                <a:gd name="connsiteY554" fmla="*/ 795161 h 1037760"/>
                <a:gd name="connsiteX555" fmla="*/ 1127179 w 2538927"/>
                <a:gd name="connsiteY555" fmla="*/ 797718 h 1037760"/>
                <a:gd name="connsiteX556" fmla="*/ 1138613 w 2538927"/>
                <a:gd name="connsiteY556" fmla="*/ 803200 h 1037760"/>
                <a:gd name="connsiteX557" fmla="*/ 1153746 w 2538927"/>
                <a:gd name="connsiteY557" fmla="*/ 808681 h 1037760"/>
                <a:gd name="connsiteX558" fmla="*/ 1155427 w 2538927"/>
                <a:gd name="connsiteY558" fmla="*/ 824393 h 1037760"/>
                <a:gd name="connsiteX559" fmla="*/ 1165179 w 2538927"/>
                <a:gd name="connsiteY559" fmla="*/ 833163 h 1037760"/>
                <a:gd name="connsiteX560" fmla="*/ 1178967 w 2538927"/>
                <a:gd name="connsiteY560" fmla="*/ 837913 h 1037760"/>
                <a:gd name="connsiteX561" fmla="*/ 1190064 w 2538927"/>
                <a:gd name="connsiteY561" fmla="*/ 831336 h 1037760"/>
                <a:gd name="connsiteX562" fmla="*/ 1204524 w 2538927"/>
                <a:gd name="connsiteY562" fmla="*/ 829144 h 1037760"/>
                <a:gd name="connsiteX563" fmla="*/ 1218984 w 2538927"/>
                <a:gd name="connsiteY563" fmla="*/ 832798 h 1037760"/>
                <a:gd name="connsiteX564" fmla="*/ 1231091 w 2538927"/>
                <a:gd name="connsiteY564" fmla="*/ 836452 h 1037760"/>
                <a:gd name="connsiteX565" fmla="*/ 1243869 w 2538927"/>
                <a:gd name="connsiteY565" fmla="*/ 843395 h 1037760"/>
                <a:gd name="connsiteX566" fmla="*/ 1252276 w 2538927"/>
                <a:gd name="connsiteY566" fmla="*/ 853626 h 1037760"/>
                <a:gd name="connsiteX567" fmla="*/ 1272117 w 2538927"/>
                <a:gd name="connsiteY567" fmla="*/ 858011 h 1037760"/>
                <a:gd name="connsiteX568" fmla="*/ 1292966 w 2538927"/>
                <a:gd name="connsiteY568" fmla="*/ 858011 h 1037760"/>
                <a:gd name="connsiteX569" fmla="*/ 1313143 w 2538927"/>
                <a:gd name="connsiteY569" fmla="*/ 852164 h 1037760"/>
                <a:gd name="connsiteX570" fmla="*/ 1325586 w 2538927"/>
                <a:gd name="connsiteY570" fmla="*/ 846683 h 1037760"/>
                <a:gd name="connsiteX571" fmla="*/ 1338028 w 2538927"/>
                <a:gd name="connsiteY571" fmla="*/ 836817 h 1037760"/>
                <a:gd name="connsiteX572" fmla="*/ 1357532 w 2538927"/>
                <a:gd name="connsiteY572" fmla="*/ 837913 h 1037760"/>
                <a:gd name="connsiteX573" fmla="*/ 1370984 w 2538927"/>
                <a:gd name="connsiteY573" fmla="*/ 841202 h 1037760"/>
                <a:gd name="connsiteX574" fmla="*/ 1385780 w 2538927"/>
                <a:gd name="connsiteY574" fmla="*/ 845587 h 1037760"/>
                <a:gd name="connsiteX575" fmla="*/ 1400913 w 2538927"/>
                <a:gd name="connsiteY575" fmla="*/ 850337 h 1037760"/>
                <a:gd name="connsiteX576" fmla="*/ 1415709 w 2538927"/>
                <a:gd name="connsiteY576" fmla="*/ 841202 h 1037760"/>
                <a:gd name="connsiteX577" fmla="*/ 1422771 w 2538927"/>
                <a:gd name="connsiteY577" fmla="*/ 833163 h 1037760"/>
                <a:gd name="connsiteX578" fmla="*/ 1430169 w 2538927"/>
                <a:gd name="connsiteY578" fmla="*/ 814162 h 1037760"/>
                <a:gd name="connsiteX579" fmla="*/ 1439921 w 2538927"/>
                <a:gd name="connsiteY579" fmla="*/ 796988 h 1037760"/>
                <a:gd name="connsiteX580" fmla="*/ 1446983 w 2538927"/>
                <a:gd name="connsiteY580" fmla="*/ 787852 h 1037760"/>
                <a:gd name="connsiteX581" fmla="*/ 1442275 w 2538927"/>
                <a:gd name="connsiteY581" fmla="*/ 774698 h 1037760"/>
                <a:gd name="connsiteX582" fmla="*/ 1440930 w 2538927"/>
                <a:gd name="connsiteY582" fmla="*/ 764832 h 1037760"/>
                <a:gd name="connsiteX583" fmla="*/ 1460771 w 2538927"/>
                <a:gd name="connsiteY583" fmla="*/ 757158 h 1037760"/>
                <a:gd name="connsiteX584" fmla="*/ 1483974 w 2538927"/>
                <a:gd name="connsiteY584" fmla="*/ 754966 h 1037760"/>
                <a:gd name="connsiteX585" fmla="*/ 1501461 w 2538927"/>
                <a:gd name="connsiteY585" fmla="*/ 758254 h 1037760"/>
                <a:gd name="connsiteX586" fmla="*/ 1520293 w 2538927"/>
                <a:gd name="connsiteY586" fmla="*/ 764832 h 1037760"/>
                <a:gd name="connsiteX587" fmla="*/ 1530381 w 2538927"/>
                <a:gd name="connsiteY587" fmla="*/ 778352 h 1037760"/>
                <a:gd name="connsiteX588" fmla="*/ 1537779 w 2538927"/>
                <a:gd name="connsiteY588" fmla="*/ 795161 h 1037760"/>
                <a:gd name="connsiteX589" fmla="*/ 1546859 w 2538927"/>
                <a:gd name="connsiteY589" fmla="*/ 816720 h 1037760"/>
                <a:gd name="connsiteX590" fmla="*/ 1554593 w 2538927"/>
                <a:gd name="connsiteY590" fmla="*/ 839010 h 1037760"/>
                <a:gd name="connsiteX591" fmla="*/ 1560647 w 2538927"/>
                <a:gd name="connsiteY591" fmla="*/ 849241 h 1037760"/>
                <a:gd name="connsiteX592" fmla="*/ 1575779 w 2538927"/>
                <a:gd name="connsiteY592" fmla="*/ 855819 h 1037760"/>
                <a:gd name="connsiteX593" fmla="*/ 1591584 w 2538927"/>
                <a:gd name="connsiteY593" fmla="*/ 863857 h 1037760"/>
                <a:gd name="connsiteX594" fmla="*/ 1602682 w 2538927"/>
                <a:gd name="connsiteY594" fmla="*/ 872627 h 1037760"/>
                <a:gd name="connsiteX595" fmla="*/ 1606045 w 2538927"/>
                <a:gd name="connsiteY595" fmla="*/ 888340 h 1037760"/>
                <a:gd name="connsiteX596" fmla="*/ 1621177 w 2538927"/>
                <a:gd name="connsiteY596" fmla="*/ 895283 h 1037760"/>
                <a:gd name="connsiteX597" fmla="*/ 1634965 w 2538927"/>
                <a:gd name="connsiteY597" fmla="*/ 891629 h 1037760"/>
                <a:gd name="connsiteX598" fmla="*/ 1650098 w 2538927"/>
                <a:gd name="connsiteY598" fmla="*/ 885051 h 1037760"/>
                <a:gd name="connsiteX599" fmla="*/ 1662540 w 2538927"/>
                <a:gd name="connsiteY599" fmla="*/ 888705 h 1037760"/>
                <a:gd name="connsiteX600" fmla="*/ 1662876 w 2538927"/>
                <a:gd name="connsiteY600" fmla="*/ 903687 h 1037760"/>
                <a:gd name="connsiteX601" fmla="*/ 1654469 w 2538927"/>
                <a:gd name="connsiteY601" fmla="*/ 927073 h 1037760"/>
                <a:gd name="connsiteX602" fmla="*/ 1645390 w 2538927"/>
                <a:gd name="connsiteY602" fmla="*/ 940959 h 1037760"/>
                <a:gd name="connsiteX603" fmla="*/ 1637992 w 2538927"/>
                <a:gd name="connsiteY603" fmla="*/ 953017 h 1037760"/>
                <a:gd name="connsiteX604" fmla="*/ 1624204 w 2538927"/>
                <a:gd name="connsiteY604" fmla="*/ 953017 h 1037760"/>
                <a:gd name="connsiteX605" fmla="*/ 1611425 w 2538927"/>
                <a:gd name="connsiteY605" fmla="*/ 959960 h 1037760"/>
                <a:gd name="connsiteX606" fmla="*/ 1609071 w 2538927"/>
                <a:gd name="connsiteY606" fmla="*/ 973115 h 1037760"/>
                <a:gd name="connsiteX607" fmla="*/ 1610080 w 2538927"/>
                <a:gd name="connsiteY607" fmla="*/ 988096 h 1037760"/>
                <a:gd name="connsiteX608" fmla="*/ 1611089 w 2538927"/>
                <a:gd name="connsiteY608" fmla="*/ 1005636 h 1037760"/>
                <a:gd name="connsiteX609" fmla="*/ 1624204 w 2538927"/>
                <a:gd name="connsiteY609" fmla="*/ 997232 h 1037760"/>
                <a:gd name="connsiteX610" fmla="*/ 1642363 w 2538927"/>
                <a:gd name="connsiteY610" fmla="*/ 1009290 h 1037760"/>
                <a:gd name="connsiteX611" fmla="*/ 1678345 w 2538927"/>
                <a:gd name="connsiteY611" fmla="*/ 982615 h 1037760"/>
                <a:gd name="connsiteX612" fmla="*/ 1703566 w 2538927"/>
                <a:gd name="connsiteY612" fmla="*/ 949729 h 1037760"/>
                <a:gd name="connsiteX613" fmla="*/ 1726433 w 2538927"/>
                <a:gd name="connsiteY613" fmla="*/ 913919 h 1037760"/>
                <a:gd name="connsiteX614" fmla="*/ 1742911 w 2538927"/>
                <a:gd name="connsiteY614" fmla="*/ 887974 h 1037760"/>
                <a:gd name="connsiteX615" fmla="*/ 1752664 w 2538927"/>
                <a:gd name="connsiteY615" fmla="*/ 869339 h 1037760"/>
                <a:gd name="connsiteX616" fmla="*/ 1759389 w 2538927"/>
                <a:gd name="connsiteY616" fmla="*/ 821105 h 1037760"/>
                <a:gd name="connsiteX617" fmla="*/ 1762416 w 2538927"/>
                <a:gd name="connsiteY617" fmla="*/ 809777 h 1037760"/>
                <a:gd name="connsiteX618" fmla="*/ 1768132 w 2538927"/>
                <a:gd name="connsiteY618" fmla="*/ 796622 h 1037760"/>
                <a:gd name="connsiteX619" fmla="*/ 1770823 w 2538927"/>
                <a:gd name="connsiteY619" fmla="*/ 784564 h 1037760"/>
                <a:gd name="connsiteX620" fmla="*/ 1769814 w 2538927"/>
                <a:gd name="connsiteY620" fmla="*/ 770678 h 1037760"/>
                <a:gd name="connsiteX621" fmla="*/ 1771495 w 2538927"/>
                <a:gd name="connsiteY621" fmla="*/ 765197 h 1037760"/>
                <a:gd name="connsiteX622" fmla="*/ 1765779 w 2538927"/>
                <a:gd name="connsiteY622" fmla="*/ 756427 h 1037760"/>
                <a:gd name="connsiteX623" fmla="*/ 1756363 w 2538927"/>
                <a:gd name="connsiteY623" fmla="*/ 747292 h 1037760"/>
                <a:gd name="connsiteX624" fmla="*/ 1744256 w 2538927"/>
                <a:gd name="connsiteY624" fmla="*/ 736330 h 1037760"/>
                <a:gd name="connsiteX625" fmla="*/ 1738203 w 2538927"/>
                <a:gd name="connsiteY625" fmla="*/ 735964 h 1037760"/>
                <a:gd name="connsiteX626" fmla="*/ 1731141 w 2538927"/>
                <a:gd name="connsiteY626" fmla="*/ 739618 h 1037760"/>
                <a:gd name="connsiteX627" fmla="*/ 1727779 w 2538927"/>
                <a:gd name="connsiteY627" fmla="*/ 743273 h 1037760"/>
                <a:gd name="connsiteX628" fmla="*/ 1721053 w 2538927"/>
                <a:gd name="connsiteY628" fmla="*/ 750215 h 1037760"/>
                <a:gd name="connsiteX629" fmla="*/ 1712310 w 2538927"/>
                <a:gd name="connsiteY629" fmla="*/ 750946 h 1037760"/>
                <a:gd name="connsiteX630" fmla="*/ 1711637 w 2538927"/>
                <a:gd name="connsiteY630" fmla="*/ 739984 h 1037760"/>
                <a:gd name="connsiteX631" fmla="*/ 1712982 w 2538927"/>
                <a:gd name="connsiteY631" fmla="*/ 735234 h 1037760"/>
                <a:gd name="connsiteX632" fmla="*/ 1709956 w 2538927"/>
                <a:gd name="connsiteY632" fmla="*/ 733772 h 1037760"/>
                <a:gd name="connsiteX633" fmla="*/ 1701549 w 2538927"/>
                <a:gd name="connsiteY633" fmla="*/ 745830 h 1037760"/>
                <a:gd name="connsiteX634" fmla="*/ 1699531 w 2538927"/>
                <a:gd name="connsiteY634" fmla="*/ 727195 h 1037760"/>
                <a:gd name="connsiteX635" fmla="*/ 1699531 w 2538927"/>
                <a:gd name="connsiteY635" fmla="*/ 726829 h 1037760"/>
                <a:gd name="connsiteX636" fmla="*/ 1698186 w 2538927"/>
                <a:gd name="connsiteY636" fmla="*/ 725733 h 1037760"/>
                <a:gd name="connsiteX637" fmla="*/ 1681708 w 2538927"/>
                <a:gd name="connsiteY637" fmla="*/ 726829 h 1037760"/>
                <a:gd name="connsiteX638" fmla="*/ 1682381 w 2538927"/>
                <a:gd name="connsiteY638" fmla="*/ 713309 h 1037760"/>
                <a:gd name="connsiteX639" fmla="*/ 1689442 w 2538927"/>
                <a:gd name="connsiteY639" fmla="*/ 706001 h 1037760"/>
                <a:gd name="connsiteX640" fmla="*/ 1705920 w 2538927"/>
                <a:gd name="connsiteY640" fmla="*/ 690288 h 1037760"/>
                <a:gd name="connsiteX641" fmla="*/ 1709956 w 2538927"/>
                <a:gd name="connsiteY641" fmla="*/ 689558 h 1037760"/>
                <a:gd name="connsiteX642" fmla="*/ 1712310 w 2538927"/>
                <a:gd name="connsiteY642" fmla="*/ 671287 h 1037760"/>
                <a:gd name="connsiteX643" fmla="*/ 1739548 w 2538927"/>
                <a:gd name="connsiteY643" fmla="*/ 642054 h 1037760"/>
                <a:gd name="connsiteX644" fmla="*/ 1768469 w 2538927"/>
                <a:gd name="connsiteY644" fmla="*/ 610629 h 1037760"/>
                <a:gd name="connsiteX645" fmla="*/ 1813867 w 2538927"/>
                <a:gd name="connsiteY645" fmla="*/ 598936 h 1037760"/>
                <a:gd name="connsiteX646" fmla="*/ 1814539 w 2538927"/>
                <a:gd name="connsiteY646" fmla="*/ 598936 h 1037760"/>
                <a:gd name="connsiteX647" fmla="*/ 1841442 w 2538927"/>
                <a:gd name="connsiteY647" fmla="*/ 604783 h 1037760"/>
                <a:gd name="connsiteX648" fmla="*/ 1841778 w 2538927"/>
                <a:gd name="connsiteY648" fmla="*/ 605148 h 1037760"/>
                <a:gd name="connsiteX649" fmla="*/ 1859265 w 2538927"/>
                <a:gd name="connsiteY649" fmla="*/ 600032 h 1037760"/>
                <a:gd name="connsiteX650" fmla="*/ 1885495 w 2538927"/>
                <a:gd name="connsiteY650" fmla="*/ 603321 h 1037760"/>
                <a:gd name="connsiteX651" fmla="*/ 1892220 w 2538927"/>
                <a:gd name="connsiteY651" fmla="*/ 597474 h 1037760"/>
                <a:gd name="connsiteX652" fmla="*/ 1914079 w 2538927"/>
                <a:gd name="connsiteY652" fmla="*/ 594551 h 1037760"/>
                <a:gd name="connsiteX653" fmla="*/ 1925849 w 2538927"/>
                <a:gd name="connsiteY653" fmla="*/ 597109 h 1037760"/>
                <a:gd name="connsiteX654" fmla="*/ 1936610 w 2538927"/>
                <a:gd name="connsiteY654" fmla="*/ 603686 h 1037760"/>
                <a:gd name="connsiteX655" fmla="*/ 1933920 w 2538927"/>
                <a:gd name="connsiteY655" fmla="*/ 609533 h 1037760"/>
                <a:gd name="connsiteX656" fmla="*/ 1928875 w 2538927"/>
                <a:gd name="connsiteY656" fmla="*/ 615745 h 1037760"/>
                <a:gd name="connsiteX657" fmla="*/ 1944680 w 2538927"/>
                <a:gd name="connsiteY657" fmla="*/ 613187 h 1037760"/>
                <a:gd name="connsiteX658" fmla="*/ 1946362 w 2538927"/>
                <a:gd name="connsiteY658" fmla="*/ 613552 h 1037760"/>
                <a:gd name="connsiteX659" fmla="*/ 1963176 w 2538927"/>
                <a:gd name="connsiteY659" fmla="*/ 608802 h 1037760"/>
                <a:gd name="connsiteX660" fmla="*/ 1971919 w 2538927"/>
                <a:gd name="connsiteY660" fmla="*/ 609533 h 1037760"/>
                <a:gd name="connsiteX661" fmla="*/ 1988061 w 2538927"/>
                <a:gd name="connsiteY661" fmla="*/ 604783 h 1037760"/>
                <a:gd name="connsiteX662" fmla="*/ 1981671 w 2538927"/>
                <a:gd name="connsiteY662" fmla="*/ 598936 h 1037760"/>
                <a:gd name="connsiteX663" fmla="*/ 1980663 w 2538927"/>
                <a:gd name="connsiteY663" fmla="*/ 583589 h 1037760"/>
                <a:gd name="connsiteX664" fmla="*/ 2003530 w 2538927"/>
                <a:gd name="connsiteY664" fmla="*/ 559837 h 1037760"/>
                <a:gd name="connsiteX665" fmla="*/ 2014963 w 2538927"/>
                <a:gd name="connsiteY665" fmla="*/ 551798 h 1037760"/>
                <a:gd name="connsiteX666" fmla="*/ 2023370 w 2538927"/>
                <a:gd name="connsiteY666" fmla="*/ 534990 h 1037760"/>
                <a:gd name="connsiteX667" fmla="*/ 2048928 w 2538927"/>
                <a:gd name="connsiteY667" fmla="*/ 532432 h 1037760"/>
                <a:gd name="connsiteX668" fmla="*/ 2059352 w 2538927"/>
                <a:gd name="connsiteY668" fmla="*/ 537547 h 1037760"/>
                <a:gd name="connsiteX669" fmla="*/ 2070786 w 2538927"/>
                <a:gd name="connsiteY669" fmla="*/ 532432 h 1037760"/>
                <a:gd name="connsiteX670" fmla="*/ 2063052 w 2538927"/>
                <a:gd name="connsiteY670" fmla="*/ 549606 h 1037760"/>
                <a:gd name="connsiteX671" fmla="*/ 2071795 w 2538927"/>
                <a:gd name="connsiteY671" fmla="*/ 556549 h 1037760"/>
                <a:gd name="connsiteX672" fmla="*/ 2067759 w 2538927"/>
                <a:gd name="connsiteY672" fmla="*/ 564222 h 1037760"/>
                <a:gd name="connsiteX673" fmla="*/ 2086592 w 2538927"/>
                <a:gd name="connsiteY673" fmla="*/ 554356 h 1037760"/>
                <a:gd name="connsiteX674" fmla="*/ 2112485 w 2538927"/>
                <a:gd name="connsiteY674" fmla="*/ 540105 h 1037760"/>
                <a:gd name="connsiteX675" fmla="*/ 2115848 w 2538927"/>
                <a:gd name="connsiteY675" fmla="*/ 522200 h 1037760"/>
                <a:gd name="connsiteX676" fmla="*/ 2142751 w 2538927"/>
                <a:gd name="connsiteY676" fmla="*/ 511238 h 1037760"/>
                <a:gd name="connsiteX677" fmla="*/ 2142414 w 2538927"/>
                <a:gd name="connsiteY677" fmla="*/ 515623 h 1037760"/>
                <a:gd name="connsiteX678" fmla="*/ 2130644 w 2538927"/>
                <a:gd name="connsiteY678" fmla="*/ 529508 h 1037760"/>
                <a:gd name="connsiteX679" fmla="*/ 2127954 w 2538927"/>
                <a:gd name="connsiteY679" fmla="*/ 545221 h 1037760"/>
                <a:gd name="connsiteX680" fmla="*/ 2123246 w 2538927"/>
                <a:gd name="connsiteY680" fmla="*/ 553260 h 1037760"/>
                <a:gd name="connsiteX681" fmla="*/ 2118538 w 2538927"/>
                <a:gd name="connsiteY681" fmla="*/ 561664 h 1037760"/>
                <a:gd name="connsiteX682" fmla="*/ 2098025 w 2538927"/>
                <a:gd name="connsiteY682" fmla="*/ 572261 h 1037760"/>
                <a:gd name="connsiteX683" fmla="*/ 2085246 w 2538927"/>
                <a:gd name="connsiteY683" fmla="*/ 588705 h 1037760"/>
                <a:gd name="connsiteX684" fmla="*/ 2056326 w 2538927"/>
                <a:gd name="connsiteY684" fmla="*/ 619764 h 1037760"/>
                <a:gd name="connsiteX685" fmla="*/ 2030768 w 2538927"/>
                <a:gd name="connsiteY685" fmla="*/ 640227 h 1037760"/>
                <a:gd name="connsiteX686" fmla="*/ 2016309 w 2538927"/>
                <a:gd name="connsiteY686" fmla="*/ 643881 h 1037760"/>
                <a:gd name="connsiteX687" fmla="*/ 2010928 w 2538927"/>
                <a:gd name="connsiteY687" fmla="*/ 666171 h 1037760"/>
                <a:gd name="connsiteX688" fmla="*/ 2009247 w 2538927"/>
                <a:gd name="connsiteY688" fmla="*/ 668729 h 1037760"/>
                <a:gd name="connsiteX689" fmla="*/ 2009583 w 2538927"/>
                <a:gd name="connsiteY689" fmla="*/ 673114 h 1037760"/>
                <a:gd name="connsiteX690" fmla="*/ 2019335 w 2538927"/>
                <a:gd name="connsiteY690" fmla="*/ 693577 h 1037760"/>
                <a:gd name="connsiteX691" fmla="*/ 2007565 w 2538927"/>
                <a:gd name="connsiteY691" fmla="*/ 787122 h 1037760"/>
                <a:gd name="connsiteX692" fmla="*/ 2007565 w 2538927"/>
                <a:gd name="connsiteY692" fmla="*/ 787487 h 1037760"/>
                <a:gd name="connsiteX693" fmla="*/ 2009919 w 2538927"/>
                <a:gd name="connsiteY693" fmla="*/ 807219 h 1037760"/>
                <a:gd name="connsiteX694" fmla="*/ 2013954 w 2538927"/>
                <a:gd name="connsiteY694" fmla="*/ 820374 h 1037760"/>
                <a:gd name="connsiteX695" fmla="*/ 2030432 w 2538927"/>
                <a:gd name="connsiteY695" fmla="*/ 803930 h 1037760"/>
                <a:gd name="connsiteX696" fmla="*/ 2038167 w 2538927"/>
                <a:gd name="connsiteY696" fmla="*/ 793334 h 1037760"/>
                <a:gd name="connsiteX697" fmla="*/ 2041530 w 2538927"/>
                <a:gd name="connsiteY697" fmla="*/ 774698 h 1037760"/>
                <a:gd name="connsiteX698" fmla="*/ 2052291 w 2538927"/>
                <a:gd name="connsiteY698" fmla="*/ 766293 h 1037760"/>
                <a:gd name="connsiteX699" fmla="*/ 2059352 w 2538927"/>
                <a:gd name="connsiteY699" fmla="*/ 764101 h 1037760"/>
                <a:gd name="connsiteX700" fmla="*/ 2065069 w 2538927"/>
                <a:gd name="connsiteY700" fmla="*/ 758620 h 1037760"/>
                <a:gd name="connsiteX701" fmla="*/ 2062379 w 2538927"/>
                <a:gd name="connsiteY701" fmla="*/ 748023 h 1037760"/>
                <a:gd name="connsiteX702" fmla="*/ 2062715 w 2538927"/>
                <a:gd name="connsiteY702" fmla="*/ 745100 h 1037760"/>
                <a:gd name="connsiteX703" fmla="*/ 2064397 w 2538927"/>
                <a:gd name="connsiteY703" fmla="*/ 722079 h 1037760"/>
                <a:gd name="connsiteX704" fmla="*/ 2090291 w 2538927"/>
                <a:gd name="connsiteY704" fmla="*/ 704539 h 1037760"/>
                <a:gd name="connsiteX705" fmla="*/ 2099706 w 2538927"/>
                <a:gd name="connsiteY705" fmla="*/ 691385 h 1037760"/>
                <a:gd name="connsiteX706" fmla="*/ 2104414 w 2538927"/>
                <a:gd name="connsiteY706" fmla="*/ 687000 h 1037760"/>
                <a:gd name="connsiteX707" fmla="*/ 2116520 w 2538927"/>
                <a:gd name="connsiteY707" fmla="*/ 686269 h 1037760"/>
                <a:gd name="connsiteX708" fmla="*/ 2109122 w 2538927"/>
                <a:gd name="connsiteY708" fmla="*/ 674210 h 1037760"/>
                <a:gd name="connsiteX709" fmla="*/ 2112485 w 2538927"/>
                <a:gd name="connsiteY709" fmla="*/ 653747 h 1037760"/>
                <a:gd name="connsiteX710" fmla="*/ 2112149 w 2538927"/>
                <a:gd name="connsiteY710" fmla="*/ 643881 h 1037760"/>
                <a:gd name="connsiteX711" fmla="*/ 2102060 w 2538927"/>
                <a:gd name="connsiteY711" fmla="*/ 644612 h 1037760"/>
                <a:gd name="connsiteX712" fmla="*/ 2100379 w 2538927"/>
                <a:gd name="connsiteY712" fmla="*/ 625611 h 1037760"/>
                <a:gd name="connsiteX713" fmla="*/ 2113494 w 2538927"/>
                <a:gd name="connsiteY713" fmla="*/ 609533 h 1037760"/>
                <a:gd name="connsiteX714" fmla="*/ 2125264 w 2538927"/>
                <a:gd name="connsiteY714" fmla="*/ 586512 h 1037760"/>
                <a:gd name="connsiteX715" fmla="*/ 2138715 w 2538927"/>
                <a:gd name="connsiteY715" fmla="*/ 585781 h 1037760"/>
                <a:gd name="connsiteX716" fmla="*/ 2144768 w 2538927"/>
                <a:gd name="connsiteY716" fmla="*/ 589070 h 1037760"/>
                <a:gd name="connsiteX717" fmla="*/ 2160574 w 2538927"/>
                <a:gd name="connsiteY717" fmla="*/ 571530 h 1037760"/>
                <a:gd name="connsiteX718" fmla="*/ 2163600 w 2538927"/>
                <a:gd name="connsiteY718" fmla="*/ 578839 h 1037760"/>
                <a:gd name="connsiteX719" fmla="*/ 2174025 w 2538927"/>
                <a:gd name="connsiteY719" fmla="*/ 581762 h 1037760"/>
                <a:gd name="connsiteX720" fmla="*/ 2178396 w 2538927"/>
                <a:gd name="connsiteY720" fmla="*/ 578108 h 1037760"/>
                <a:gd name="connsiteX721" fmla="*/ 2217405 w 2538927"/>
                <a:gd name="connsiteY721" fmla="*/ 574454 h 1037760"/>
                <a:gd name="connsiteX722" fmla="*/ 2222449 w 2538927"/>
                <a:gd name="connsiteY722" fmla="*/ 579569 h 1037760"/>
                <a:gd name="connsiteX723" fmla="*/ 2247334 w 2538927"/>
                <a:gd name="connsiteY723" fmla="*/ 560934 h 1037760"/>
                <a:gd name="connsiteX724" fmla="*/ 2302821 w 2538927"/>
                <a:gd name="connsiteY724" fmla="*/ 532066 h 1037760"/>
                <a:gd name="connsiteX725" fmla="*/ 2335104 w 2538927"/>
                <a:gd name="connsiteY725" fmla="*/ 513430 h 1037760"/>
                <a:gd name="connsiteX726" fmla="*/ 2341493 w 2538927"/>
                <a:gd name="connsiteY726" fmla="*/ 511969 h 1037760"/>
                <a:gd name="connsiteX727" fmla="*/ 2355280 w 2538927"/>
                <a:gd name="connsiteY727" fmla="*/ 515988 h 1037760"/>
                <a:gd name="connsiteX728" fmla="*/ 2372431 w 2538927"/>
                <a:gd name="connsiteY728" fmla="*/ 514527 h 1037760"/>
                <a:gd name="connsiteX729" fmla="*/ 2374785 w 2538927"/>
                <a:gd name="connsiteY729" fmla="*/ 507219 h 1037760"/>
                <a:gd name="connsiteX730" fmla="*/ 2367387 w 2538927"/>
                <a:gd name="connsiteY730" fmla="*/ 505391 h 1037760"/>
                <a:gd name="connsiteX731" fmla="*/ 2355617 w 2538927"/>
                <a:gd name="connsiteY731" fmla="*/ 492968 h 1037760"/>
                <a:gd name="connsiteX732" fmla="*/ 2339475 w 2538927"/>
                <a:gd name="connsiteY732" fmla="*/ 472139 h 1037760"/>
                <a:gd name="connsiteX733" fmla="*/ 2341829 w 2538927"/>
                <a:gd name="connsiteY733" fmla="*/ 450946 h 1037760"/>
                <a:gd name="connsiteX734" fmla="*/ 2338466 w 2538927"/>
                <a:gd name="connsiteY734" fmla="*/ 451676 h 1037760"/>
                <a:gd name="connsiteX735" fmla="*/ 2325352 w 2538927"/>
                <a:gd name="connsiteY735" fmla="*/ 448388 h 1037760"/>
                <a:gd name="connsiteX736" fmla="*/ 2340821 w 2538927"/>
                <a:gd name="connsiteY736" fmla="*/ 443272 h 1037760"/>
                <a:gd name="connsiteX737" fmla="*/ 2345865 w 2538927"/>
                <a:gd name="connsiteY737" fmla="*/ 447657 h 1037760"/>
                <a:gd name="connsiteX738" fmla="*/ 2353936 w 2538927"/>
                <a:gd name="connsiteY738" fmla="*/ 445830 h 1037760"/>
                <a:gd name="connsiteX739" fmla="*/ 2364024 w 2538927"/>
                <a:gd name="connsiteY739" fmla="*/ 437425 h 1037760"/>
                <a:gd name="connsiteX740" fmla="*/ 2388572 w 2538927"/>
                <a:gd name="connsiteY740" fmla="*/ 434502 h 1037760"/>
                <a:gd name="connsiteX741" fmla="*/ 2391935 w 2538927"/>
                <a:gd name="connsiteY741" fmla="*/ 429021 h 1037760"/>
                <a:gd name="connsiteX742" fmla="*/ 2389245 w 2538927"/>
                <a:gd name="connsiteY742" fmla="*/ 418059 h 1037760"/>
                <a:gd name="connsiteX743" fmla="*/ 2390254 w 2538927"/>
                <a:gd name="connsiteY743" fmla="*/ 409289 h 1037760"/>
                <a:gd name="connsiteX744" fmla="*/ 2395971 w 2538927"/>
                <a:gd name="connsiteY744" fmla="*/ 403442 h 1037760"/>
                <a:gd name="connsiteX745" fmla="*/ 2404378 w 2538927"/>
                <a:gd name="connsiteY745" fmla="*/ 403077 h 1037760"/>
                <a:gd name="connsiteX746" fmla="*/ 2402360 w 2538927"/>
                <a:gd name="connsiteY746" fmla="*/ 412943 h 1037760"/>
                <a:gd name="connsiteX747" fmla="*/ 2407741 w 2538927"/>
                <a:gd name="connsiteY747" fmla="*/ 425367 h 1037760"/>
                <a:gd name="connsiteX748" fmla="*/ 2423882 w 2538927"/>
                <a:gd name="connsiteY748" fmla="*/ 425732 h 1037760"/>
                <a:gd name="connsiteX749" fmla="*/ 2448431 w 2538927"/>
                <a:gd name="connsiteY749" fmla="*/ 435233 h 1037760"/>
                <a:gd name="connsiteX750" fmla="*/ 2452466 w 2538927"/>
                <a:gd name="connsiteY750" fmla="*/ 444734 h 1037760"/>
                <a:gd name="connsiteX751" fmla="*/ 2469953 w 2538927"/>
                <a:gd name="connsiteY751" fmla="*/ 449118 h 1037760"/>
                <a:gd name="connsiteX752" fmla="*/ 2482059 w 2538927"/>
                <a:gd name="connsiteY752" fmla="*/ 462639 h 1037760"/>
                <a:gd name="connsiteX753" fmla="*/ 2483068 w 2538927"/>
                <a:gd name="connsiteY753" fmla="*/ 462273 h 1037760"/>
                <a:gd name="connsiteX754" fmla="*/ 2492484 w 2538927"/>
                <a:gd name="connsiteY754" fmla="*/ 463369 h 1037760"/>
                <a:gd name="connsiteX755" fmla="*/ 2500891 w 2538927"/>
                <a:gd name="connsiteY755" fmla="*/ 461177 h 1037760"/>
                <a:gd name="connsiteX756" fmla="*/ 2493829 w 2538927"/>
                <a:gd name="connsiteY756" fmla="*/ 451311 h 1037760"/>
                <a:gd name="connsiteX757" fmla="*/ 2501563 w 2538927"/>
                <a:gd name="connsiteY757" fmla="*/ 453503 h 1037760"/>
                <a:gd name="connsiteX758" fmla="*/ 2503244 w 2538927"/>
                <a:gd name="connsiteY758" fmla="*/ 444734 h 1037760"/>
                <a:gd name="connsiteX759" fmla="*/ 2500891 w 2538927"/>
                <a:gd name="connsiteY759" fmla="*/ 426463 h 1037760"/>
                <a:gd name="connsiteX760" fmla="*/ 2505599 w 2538927"/>
                <a:gd name="connsiteY760" fmla="*/ 424271 h 1037760"/>
                <a:gd name="connsiteX761" fmla="*/ 2523085 w 2538927"/>
                <a:gd name="connsiteY761" fmla="*/ 428656 h 1037760"/>
                <a:gd name="connsiteX762" fmla="*/ 2519386 w 2538927"/>
                <a:gd name="connsiteY762" fmla="*/ 423540 h 1037760"/>
                <a:gd name="connsiteX763" fmla="*/ 2522749 w 2538927"/>
                <a:gd name="connsiteY763" fmla="*/ 422078 h 1037760"/>
                <a:gd name="connsiteX764" fmla="*/ 2531156 w 2538927"/>
                <a:gd name="connsiteY764" fmla="*/ 423174 h 1037760"/>
                <a:gd name="connsiteX765" fmla="*/ 2539227 w 2538927"/>
                <a:gd name="connsiteY765" fmla="*/ 413308 h 1037760"/>
                <a:gd name="connsiteX766" fmla="*/ 2540235 w 2538927"/>
                <a:gd name="connsiteY766" fmla="*/ 413308 h 1037760"/>
                <a:gd name="connsiteX767" fmla="*/ 2470625 w 2538927"/>
                <a:gd name="connsiteY767" fmla="*/ 373479 h 1037760"/>
                <a:gd name="connsiteX768" fmla="*/ 1253957 w 2538927"/>
                <a:gd name="connsiteY768" fmla="*/ 759716 h 1037760"/>
                <a:gd name="connsiteX769" fmla="*/ 1214613 w 2538927"/>
                <a:gd name="connsiteY769" fmla="*/ 788218 h 1037760"/>
                <a:gd name="connsiteX770" fmla="*/ 1179975 w 2538927"/>
                <a:gd name="connsiteY770" fmla="*/ 800276 h 1037760"/>
                <a:gd name="connsiteX771" fmla="*/ 1209905 w 2538927"/>
                <a:gd name="connsiteY771" fmla="*/ 778352 h 1037760"/>
                <a:gd name="connsiteX772" fmla="*/ 1251604 w 2538927"/>
                <a:gd name="connsiteY772" fmla="*/ 731945 h 1037760"/>
                <a:gd name="connsiteX773" fmla="*/ 1271781 w 2538927"/>
                <a:gd name="connsiteY773" fmla="*/ 694673 h 1037760"/>
                <a:gd name="connsiteX774" fmla="*/ 1253957 w 2538927"/>
                <a:gd name="connsiteY774" fmla="*/ 759716 h 103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Lst>
              <a:rect l="l" t="t" r="r" b="b"/>
              <a:pathLst>
                <a:path w="2538927" h="1037760">
                  <a:moveTo>
                    <a:pt x="2470625" y="373479"/>
                  </a:moveTo>
                  <a:cubicBezTo>
                    <a:pt x="2469616" y="373844"/>
                    <a:pt x="2468944" y="374575"/>
                    <a:pt x="2468608" y="375306"/>
                  </a:cubicBezTo>
                  <a:cubicBezTo>
                    <a:pt x="2468271" y="378960"/>
                    <a:pt x="2472979" y="379325"/>
                    <a:pt x="2475670" y="383710"/>
                  </a:cubicBezTo>
                  <a:cubicBezTo>
                    <a:pt x="2478360" y="388095"/>
                    <a:pt x="2471970" y="390288"/>
                    <a:pt x="2473316" y="395403"/>
                  </a:cubicBezTo>
                  <a:cubicBezTo>
                    <a:pt x="2474661" y="400154"/>
                    <a:pt x="2466253" y="392846"/>
                    <a:pt x="2463563" y="390288"/>
                  </a:cubicBezTo>
                  <a:cubicBezTo>
                    <a:pt x="2460537" y="387730"/>
                    <a:pt x="2461882" y="377133"/>
                    <a:pt x="2462891" y="371652"/>
                  </a:cubicBezTo>
                  <a:cubicBezTo>
                    <a:pt x="2462891" y="371286"/>
                    <a:pt x="2462891" y="370921"/>
                    <a:pt x="2462891" y="370556"/>
                  </a:cubicBezTo>
                  <a:cubicBezTo>
                    <a:pt x="2457510" y="367998"/>
                    <a:pt x="2453811" y="362517"/>
                    <a:pt x="2452466" y="356670"/>
                  </a:cubicBezTo>
                  <a:cubicBezTo>
                    <a:pt x="2452466" y="356670"/>
                    <a:pt x="2452130" y="356305"/>
                    <a:pt x="2451794" y="356305"/>
                  </a:cubicBezTo>
                  <a:cubicBezTo>
                    <a:pt x="2446749" y="355574"/>
                    <a:pt x="2441705" y="355208"/>
                    <a:pt x="2437670" y="354478"/>
                  </a:cubicBezTo>
                  <a:cubicBezTo>
                    <a:pt x="2425900" y="353016"/>
                    <a:pt x="2413121" y="352651"/>
                    <a:pt x="2401688" y="348997"/>
                  </a:cubicBezTo>
                  <a:cubicBezTo>
                    <a:pt x="2389245" y="344977"/>
                    <a:pt x="2387564" y="330726"/>
                    <a:pt x="2392608" y="321956"/>
                  </a:cubicBezTo>
                  <a:cubicBezTo>
                    <a:pt x="2387564" y="320129"/>
                    <a:pt x="2381847" y="318302"/>
                    <a:pt x="2378820" y="314648"/>
                  </a:cubicBezTo>
                  <a:cubicBezTo>
                    <a:pt x="2372767" y="307340"/>
                    <a:pt x="2346537" y="294185"/>
                    <a:pt x="2335104" y="293454"/>
                  </a:cubicBezTo>
                  <a:cubicBezTo>
                    <a:pt x="2326360" y="292724"/>
                    <a:pt x="2326024" y="288339"/>
                    <a:pt x="2323334" y="286877"/>
                  </a:cubicBezTo>
                  <a:cubicBezTo>
                    <a:pt x="2321652" y="287608"/>
                    <a:pt x="2319971" y="288339"/>
                    <a:pt x="2317953" y="288704"/>
                  </a:cubicBezTo>
                  <a:cubicBezTo>
                    <a:pt x="2295759" y="292724"/>
                    <a:pt x="2273228" y="296012"/>
                    <a:pt x="2252042" y="286877"/>
                  </a:cubicBezTo>
                  <a:cubicBezTo>
                    <a:pt x="2247334" y="285050"/>
                    <a:pt x="2243299" y="281396"/>
                    <a:pt x="2241281" y="277376"/>
                  </a:cubicBezTo>
                  <a:cubicBezTo>
                    <a:pt x="2237582" y="276646"/>
                    <a:pt x="2234892" y="276646"/>
                    <a:pt x="2233883" y="277742"/>
                  </a:cubicBezTo>
                  <a:cubicBezTo>
                    <a:pt x="2230520" y="282127"/>
                    <a:pt x="2232201" y="288339"/>
                    <a:pt x="2228839" y="289435"/>
                  </a:cubicBezTo>
                  <a:cubicBezTo>
                    <a:pt x="2225476" y="290531"/>
                    <a:pt x="2228839" y="296012"/>
                    <a:pt x="2236573" y="304051"/>
                  </a:cubicBezTo>
                  <a:cubicBezTo>
                    <a:pt x="2244307" y="312090"/>
                    <a:pt x="2239600" y="318302"/>
                    <a:pt x="2232538" y="321956"/>
                  </a:cubicBezTo>
                  <a:cubicBezTo>
                    <a:pt x="2225476" y="325610"/>
                    <a:pt x="2214379" y="318668"/>
                    <a:pt x="2211016" y="312456"/>
                  </a:cubicBezTo>
                  <a:cubicBezTo>
                    <a:pt x="2207653" y="306244"/>
                    <a:pt x="2198573" y="308802"/>
                    <a:pt x="2195883" y="301128"/>
                  </a:cubicBezTo>
                  <a:cubicBezTo>
                    <a:pt x="2179069" y="309898"/>
                    <a:pt x="2158892" y="308436"/>
                    <a:pt x="2141405" y="301859"/>
                  </a:cubicBezTo>
                  <a:cubicBezTo>
                    <a:pt x="2133671" y="298936"/>
                    <a:pt x="2124591" y="296012"/>
                    <a:pt x="2115848" y="291993"/>
                  </a:cubicBezTo>
                  <a:cubicBezTo>
                    <a:pt x="2104414" y="292724"/>
                    <a:pt x="2092644" y="294551"/>
                    <a:pt x="2090627" y="296012"/>
                  </a:cubicBezTo>
                  <a:cubicBezTo>
                    <a:pt x="2086592" y="299301"/>
                    <a:pt x="2089618" y="312090"/>
                    <a:pt x="2087264" y="313186"/>
                  </a:cubicBezTo>
                  <a:cubicBezTo>
                    <a:pt x="2085246" y="314283"/>
                    <a:pt x="2083229" y="298570"/>
                    <a:pt x="2083229" y="295647"/>
                  </a:cubicBezTo>
                  <a:cubicBezTo>
                    <a:pt x="2083229" y="292724"/>
                    <a:pt x="2078521" y="290531"/>
                    <a:pt x="2071122" y="290531"/>
                  </a:cubicBezTo>
                  <a:cubicBezTo>
                    <a:pt x="2064060" y="290531"/>
                    <a:pt x="2059689" y="290166"/>
                    <a:pt x="2062715" y="286877"/>
                  </a:cubicBezTo>
                  <a:cubicBezTo>
                    <a:pt x="2065742" y="283223"/>
                    <a:pt x="2060025" y="279934"/>
                    <a:pt x="2065406" y="275184"/>
                  </a:cubicBezTo>
                  <a:cubicBezTo>
                    <a:pt x="2066751" y="274088"/>
                    <a:pt x="2066751" y="272261"/>
                    <a:pt x="2066078" y="270068"/>
                  </a:cubicBezTo>
                  <a:cubicBezTo>
                    <a:pt x="2055317" y="264222"/>
                    <a:pt x="2045565" y="261298"/>
                    <a:pt x="2033123" y="259837"/>
                  </a:cubicBezTo>
                  <a:cubicBezTo>
                    <a:pt x="2014291" y="257279"/>
                    <a:pt x="1995795" y="254356"/>
                    <a:pt x="1977300" y="250336"/>
                  </a:cubicBezTo>
                  <a:cubicBezTo>
                    <a:pt x="1967548" y="252163"/>
                    <a:pt x="1952415" y="251432"/>
                    <a:pt x="1944680" y="251798"/>
                  </a:cubicBezTo>
                  <a:cubicBezTo>
                    <a:pt x="1935937" y="252163"/>
                    <a:pt x="1942999" y="247778"/>
                    <a:pt x="1940645" y="243028"/>
                  </a:cubicBezTo>
                  <a:cubicBezTo>
                    <a:pt x="1939972" y="241932"/>
                    <a:pt x="1938628" y="240835"/>
                    <a:pt x="1937282" y="239739"/>
                  </a:cubicBezTo>
                  <a:cubicBezTo>
                    <a:pt x="1934928" y="239008"/>
                    <a:pt x="1932238" y="238278"/>
                    <a:pt x="1929884" y="237181"/>
                  </a:cubicBezTo>
                  <a:cubicBezTo>
                    <a:pt x="1928202" y="236816"/>
                    <a:pt x="1926858" y="236085"/>
                    <a:pt x="1925849" y="234989"/>
                  </a:cubicBezTo>
                  <a:cubicBezTo>
                    <a:pt x="1923831" y="234624"/>
                    <a:pt x="1922150" y="234989"/>
                    <a:pt x="1921477" y="236085"/>
                  </a:cubicBezTo>
                  <a:cubicBezTo>
                    <a:pt x="1919459" y="240105"/>
                    <a:pt x="1915424" y="236085"/>
                    <a:pt x="1915424" y="233162"/>
                  </a:cubicBezTo>
                  <a:cubicBezTo>
                    <a:pt x="1915424" y="230239"/>
                    <a:pt x="1901300" y="224392"/>
                    <a:pt x="1895920" y="225488"/>
                  </a:cubicBezTo>
                  <a:cubicBezTo>
                    <a:pt x="1890539" y="226950"/>
                    <a:pt x="1887849" y="219642"/>
                    <a:pt x="1894238" y="219642"/>
                  </a:cubicBezTo>
                  <a:cubicBezTo>
                    <a:pt x="1900628" y="219642"/>
                    <a:pt x="1911725" y="221103"/>
                    <a:pt x="1907017" y="212699"/>
                  </a:cubicBezTo>
                  <a:cubicBezTo>
                    <a:pt x="1902981" y="213064"/>
                    <a:pt x="1898946" y="212699"/>
                    <a:pt x="1894574" y="211968"/>
                  </a:cubicBezTo>
                  <a:cubicBezTo>
                    <a:pt x="1890539" y="213795"/>
                    <a:pt x="1884822" y="216719"/>
                    <a:pt x="1882804" y="217449"/>
                  </a:cubicBezTo>
                  <a:cubicBezTo>
                    <a:pt x="1871035" y="221834"/>
                    <a:pt x="1863300" y="212699"/>
                    <a:pt x="1862291" y="202468"/>
                  </a:cubicBezTo>
                  <a:cubicBezTo>
                    <a:pt x="1859265" y="202468"/>
                    <a:pt x="1857247" y="202468"/>
                    <a:pt x="1856575" y="202833"/>
                  </a:cubicBezTo>
                  <a:cubicBezTo>
                    <a:pt x="1852539" y="204295"/>
                    <a:pt x="1856239" y="210507"/>
                    <a:pt x="1847495" y="220738"/>
                  </a:cubicBezTo>
                  <a:cubicBezTo>
                    <a:pt x="1838415" y="230604"/>
                    <a:pt x="1829672" y="224027"/>
                    <a:pt x="1831017" y="219276"/>
                  </a:cubicBezTo>
                  <a:cubicBezTo>
                    <a:pt x="1832026" y="214526"/>
                    <a:pt x="1843123" y="215257"/>
                    <a:pt x="1843123" y="210507"/>
                  </a:cubicBezTo>
                  <a:cubicBezTo>
                    <a:pt x="1843123" y="205756"/>
                    <a:pt x="1827991" y="208314"/>
                    <a:pt x="1825637" y="204295"/>
                  </a:cubicBezTo>
                  <a:cubicBezTo>
                    <a:pt x="1824964" y="203198"/>
                    <a:pt x="1824964" y="201737"/>
                    <a:pt x="1825637" y="201006"/>
                  </a:cubicBezTo>
                  <a:cubicBezTo>
                    <a:pt x="1817902" y="201737"/>
                    <a:pt x="1812185" y="195890"/>
                    <a:pt x="1810504" y="188582"/>
                  </a:cubicBezTo>
                  <a:cubicBezTo>
                    <a:pt x="1803442" y="187486"/>
                    <a:pt x="1796716" y="186755"/>
                    <a:pt x="1792008" y="187120"/>
                  </a:cubicBezTo>
                  <a:cubicBezTo>
                    <a:pt x="1780238" y="188582"/>
                    <a:pt x="1774858" y="182005"/>
                    <a:pt x="1768469" y="181274"/>
                  </a:cubicBezTo>
                  <a:cubicBezTo>
                    <a:pt x="1762080" y="180908"/>
                    <a:pt x="1762080" y="185293"/>
                    <a:pt x="1765106" y="189678"/>
                  </a:cubicBezTo>
                  <a:cubicBezTo>
                    <a:pt x="1768132" y="194063"/>
                    <a:pt x="1758717" y="196621"/>
                    <a:pt x="1751318" y="195525"/>
                  </a:cubicBezTo>
                  <a:cubicBezTo>
                    <a:pt x="1749637" y="195159"/>
                    <a:pt x="1747956" y="195159"/>
                    <a:pt x="1745938" y="195525"/>
                  </a:cubicBezTo>
                  <a:cubicBezTo>
                    <a:pt x="1746274" y="196986"/>
                    <a:pt x="1746274" y="198083"/>
                    <a:pt x="1746610" y="199544"/>
                  </a:cubicBezTo>
                  <a:cubicBezTo>
                    <a:pt x="1747283" y="201737"/>
                    <a:pt x="1747619" y="204295"/>
                    <a:pt x="1747956" y="206487"/>
                  </a:cubicBezTo>
                  <a:cubicBezTo>
                    <a:pt x="1748292" y="206487"/>
                    <a:pt x="1748965" y="206487"/>
                    <a:pt x="1749301" y="206852"/>
                  </a:cubicBezTo>
                  <a:cubicBezTo>
                    <a:pt x="1750646" y="207583"/>
                    <a:pt x="1749637" y="208680"/>
                    <a:pt x="1748292" y="209776"/>
                  </a:cubicBezTo>
                  <a:cubicBezTo>
                    <a:pt x="1748628" y="213064"/>
                    <a:pt x="1748292" y="215988"/>
                    <a:pt x="1747956" y="218911"/>
                  </a:cubicBezTo>
                  <a:cubicBezTo>
                    <a:pt x="1750310" y="222200"/>
                    <a:pt x="1749973" y="226585"/>
                    <a:pt x="1749973" y="228777"/>
                  </a:cubicBezTo>
                  <a:cubicBezTo>
                    <a:pt x="1750310" y="231335"/>
                    <a:pt x="1744593" y="232796"/>
                    <a:pt x="1740221" y="230969"/>
                  </a:cubicBezTo>
                  <a:cubicBezTo>
                    <a:pt x="1738540" y="232431"/>
                    <a:pt x="1736522" y="233527"/>
                    <a:pt x="1733832" y="234624"/>
                  </a:cubicBezTo>
                  <a:cubicBezTo>
                    <a:pt x="1730469" y="236085"/>
                    <a:pt x="1727106" y="236085"/>
                    <a:pt x="1724080" y="236085"/>
                  </a:cubicBezTo>
                  <a:cubicBezTo>
                    <a:pt x="1723743" y="237547"/>
                    <a:pt x="1722062" y="238643"/>
                    <a:pt x="1718026" y="239008"/>
                  </a:cubicBezTo>
                  <a:cubicBezTo>
                    <a:pt x="1712982" y="239739"/>
                    <a:pt x="1711301" y="236816"/>
                    <a:pt x="1710292" y="233893"/>
                  </a:cubicBezTo>
                  <a:cubicBezTo>
                    <a:pt x="1707602" y="237547"/>
                    <a:pt x="1703230" y="239739"/>
                    <a:pt x="1697513" y="239739"/>
                  </a:cubicBezTo>
                  <a:cubicBezTo>
                    <a:pt x="1690451" y="239739"/>
                    <a:pt x="1683390" y="239008"/>
                    <a:pt x="1676664" y="237912"/>
                  </a:cubicBezTo>
                  <a:cubicBezTo>
                    <a:pt x="1670274" y="239008"/>
                    <a:pt x="1663885" y="239008"/>
                    <a:pt x="1656487" y="236451"/>
                  </a:cubicBezTo>
                  <a:cubicBezTo>
                    <a:pt x="1654469" y="235720"/>
                    <a:pt x="1652451" y="234989"/>
                    <a:pt x="1650770" y="233893"/>
                  </a:cubicBezTo>
                  <a:cubicBezTo>
                    <a:pt x="1649089" y="233527"/>
                    <a:pt x="1647407" y="233162"/>
                    <a:pt x="1645726" y="233162"/>
                  </a:cubicBezTo>
                  <a:cubicBezTo>
                    <a:pt x="1639673" y="232066"/>
                    <a:pt x="1633620" y="231700"/>
                    <a:pt x="1627567" y="231335"/>
                  </a:cubicBezTo>
                  <a:cubicBezTo>
                    <a:pt x="1626222" y="235720"/>
                    <a:pt x="1625213" y="239739"/>
                    <a:pt x="1622859" y="240470"/>
                  </a:cubicBezTo>
                  <a:cubicBezTo>
                    <a:pt x="1618823" y="241201"/>
                    <a:pt x="1617142" y="251798"/>
                    <a:pt x="1613107" y="254721"/>
                  </a:cubicBezTo>
                  <a:cubicBezTo>
                    <a:pt x="1609071" y="257279"/>
                    <a:pt x="1608735" y="250702"/>
                    <a:pt x="1603354" y="251067"/>
                  </a:cubicBezTo>
                  <a:cubicBezTo>
                    <a:pt x="1597974" y="251432"/>
                    <a:pt x="1580824" y="232066"/>
                    <a:pt x="1580151" y="226585"/>
                  </a:cubicBezTo>
                  <a:cubicBezTo>
                    <a:pt x="1579142" y="220738"/>
                    <a:pt x="1568718" y="210141"/>
                    <a:pt x="1566027" y="207949"/>
                  </a:cubicBezTo>
                  <a:cubicBezTo>
                    <a:pt x="1563337" y="205756"/>
                    <a:pt x="1568718" y="204660"/>
                    <a:pt x="1572417" y="208314"/>
                  </a:cubicBezTo>
                  <a:cubicBezTo>
                    <a:pt x="1575779" y="211968"/>
                    <a:pt x="1580151" y="211968"/>
                    <a:pt x="1583850" y="209776"/>
                  </a:cubicBezTo>
                  <a:cubicBezTo>
                    <a:pt x="1585195" y="209045"/>
                    <a:pt x="1585868" y="207218"/>
                    <a:pt x="1585868" y="205025"/>
                  </a:cubicBezTo>
                  <a:cubicBezTo>
                    <a:pt x="1581496" y="202102"/>
                    <a:pt x="1577797" y="198813"/>
                    <a:pt x="1574434" y="194429"/>
                  </a:cubicBezTo>
                  <a:cubicBezTo>
                    <a:pt x="1570735" y="190044"/>
                    <a:pt x="1568045" y="186024"/>
                    <a:pt x="1565018" y="182005"/>
                  </a:cubicBezTo>
                  <a:cubicBezTo>
                    <a:pt x="1563673" y="180178"/>
                    <a:pt x="1562328" y="178716"/>
                    <a:pt x="1560647" y="176889"/>
                  </a:cubicBezTo>
                  <a:cubicBezTo>
                    <a:pt x="1554593" y="182736"/>
                    <a:pt x="1544841" y="184928"/>
                    <a:pt x="1537107" y="177254"/>
                  </a:cubicBezTo>
                  <a:cubicBezTo>
                    <a:pt x="1524664" y="165196"/>
                    <a:pt x="1506505" y="162273"/>
                    <a:pt x="1489355" y="160080"/>
                  </a:cubicBezTo>
                  <a:cubicBezTo>
                    <a:pt x="1489355" y="160811"/>
                    <a:pt x="1489691" y="161176"/>
                    <a:pt x="1490028" y="161907"/>
                  </a:cubicBezTo>
                  <a:cubicBezTo>
                    <a:pt x="1492718" y="168850"/>
                    <a:pt x="1490364" y="169946"/>
                    <a:pt x="1489691" y="175793"/>
                  </a:cubicBezTo>
                  <a:cubicBezTo>
                    <a:pt x="1489355" y="181639"/>
                    <a:pt x="1486329" y="179081"/>
                    <a:pt x="1480611" y="176524"/>
                  </a:cubicBezTo>
                  <a:cubicBezTo>
                    <a:pt x="1474559" y="173966"/>
                    <a:pt x="1474559" y="182370"/>
                    <a:pt x="1461780" y="178716"/>
                  </a:cubicBezTo>
                  <a:cubicBezTo>
                    <a:pt x="1460771" y="178351"/>
                    <a:pt x="1460098" y="178351"/>
                    <a:pt x="1459089" y="177985"/>
                  </a:cubicBezTo>
                  <a:cubicBezTo>
                    <a:pt x="1457408" y="178716"/>
                    <a:pt x="1455727" y="178716"/>
                    <a:pt x="1454045" y="178716"/>
                  </a:cubicBezTo>
                  <a:cubicBezTo>
                    <a:pt x="1446983" y="178716"/>
                    <a:pt x="1440594" y="176889"/>
                    <a:pt x="1434205" y="174697"/>
                  </a:cubicBezTo>
                  <a:cubicBezTo>
                    <a:pt x="1433868" y="174697"/>
                    <a:pt x="1433196" y="174331"/>
                    <a:pt x="1432860" y="173966"/>
                  </a:cubicBezTo>
                  <a:cubicBezTo>
                    <a:pt x="1428488" y="176158"/>
                    <a:pt x="1413355" y="174331"/>
                    <a:pt x="1412010" y="169215"/>
                  </a:cubicBezTo>
                  <a:cubicBezTo>
                    <a:pt x="1411674" y="168119"/>
                    <a:pt x="1411674" y="167023"/>
                    <a:pt x="1411674" y="166292"/>
                  </a:cubicBezTo>
                  <a:cubicBezTo>
                    <a:pt x="1406293" y="164465"/>
                    <a:pt x="1400240" y="164100"/>
                    <a:pt x="1394860" y="163003"/>
                  </a:cubicBezTo>
                  <a:cubicBezTo>
                    <a:pt x="1386789" y="161176"/>
                    <a:pt x="1379055" y="158253"/>
                    <a:pt x="1371993" y="153137"/>
                  </a:cubicBezTo>
                  <a:cubicBezTo>
                    <a:pt x="1371656" y="152772"/>
                    <a:pt x="1371320" y="152772"/>
                    <a:pt x="1371320" y="152407"/>
                  </a:cubicBezTo>
                  <a:cubicBezTo>
                    <a:pt x="1359214" y="153868"/>
                    <a:pt x="1339373" y="156061"/>
                    <a:pt x="1336346" y="157888"/>
                  </a:cubicBezTo>
                  <a:cubicBezTo>
                    <a:pt x="1332984" y="159715"/>
                    <a:pt x="1339709" y="167023"/>
                    <a:pt x="1334329" y="167754"/>
                  </a:cubicBezTo>
                  <a:cubicBezTo>
                    <a:pt x="1328948" y="168119"/>
                    <a:pt x="1332647" y="155695"/>
                    <a:pt x="1331639" y="149849"/>
                  </a:cubicBezTo>
                  <a:cubicBezTo>
                    <a:pt x="1330630" y="144002"/>
                    <a:pt x="1322559" y="142906"/>
                    <a:pt x="1323904" y="147656"/>
                  </a:cubicBezTo>
                  <a:cubicBezTo>
                    <a:pt x="1324913" y="152407"/>
                    <a:pt x="1311125" y="153868"/>
                    <a:pt x="1307763" y="150214"/>
                  </a:cubicBezTo>
                  <a:cubicBezTo>
                    <a:pt x="1304400" y="146560"/>
                    <a:pt x="1298683" y="142175"/>
                    <a:pt x="1289604" y="139252"/>
                  </a:cubicBezTo>
                  <a:cubicBezTo>
                    <a:pt x="1280524" y="136694"/>
                    <a:pt x="1269427" y="148022"/>
                    <a:pt x="1272117" y="151310"/>
                  </a:cubicBezTo>
                  <a:cubicBezTo>
                    <a:pt x="1274807" y="154599"/>
                    <a:pt x="1281197" y="152041"/>
                    <a:pt x="1281533" y="154234"/>
                  </a:cubicBezTo>
                  <a:cubicBezTo>
                    <a:pt x="1281869" y="158619"/>
                    <a:pt x="1262364" y="156791"/>
                    <a:pt x="1262364" y="160811"/>
                  </a:cubicBezTo>
                  <a:cubicBezTo>
                    <a:pt x="1262364" y="164465"/>
                    <a:pt x="1244206" y="169581"/>
                    <a:pt x="1238489" y="170677"/>
                  </a:cubicBezTo>
                  <a:cubicBezTo>
                    <a:pt x="1223356" y="172869"/>
                    <a:pt x="1219993" y="172869"/>
                    <a:pt x="1212931" y="179812"/>
                  </a:cubicBezTo>
                  <a:cubicBezTo>
                    <a:pt x="1205869" y="186755"/>
                    <a:pt x="1211250" y="173600"/>
                    <a:pt x="1216966" y="167023"/>
                  </a:cubicBezTo>
                  <a:cubicBezTo>
                    <a:pt x="1222347" y="160446"/>
                    <a:pt x="1228400" y="163369"/>
                    <a:pt x="1231427" y="158253"/>
                  </a:cubicBezTo>
                  <a:cubicBezTo>
                    <a:pt x="1234790" y="153137"/>
                    <a:pt x="1239834" y="153503"/>
                    <a:pt x="1248577" y="152041"/>
                  </a:cubicBezTo>
                  <a:cubicBezTo>
                    <a:pt x="1257320" y="150580"/>
                    <a:pt x="1256984" y="144368"/>
                    <a:pt x="1261020" y="142175"/>
                  </a:cubicBezTo>
                  <a:cubicBezTo>
                    <a:pt x="1265055" y="139983"/>
                    <a:pt x="1275143" y="135232"/>
                    <a:pt x="1277161" y="130482"/>
                  </a:cubicBezTo>
                  <a:cubicBezTo>
                    <a:pt x="1278842" y="125732"/>
                    <a:pt x="1299692" y="117327"/>
                    <a:pt x="1304064" y="117693"/>
                  </a:cubicBezTo>
                  <a:cubicBezTo>
                    <a:pt x="1308099" y="118058"/>
                    <a:pt x="1309108" y="107827"/>
                    <a:pt x="1311462" y="107827"/>
                  </a:cubicBezTo>
                  <a:cubicBezTo>
                    <a:pt x="1313816" y="107827"/>
                    <a:pt x="1325922" y="101615"/>
                    <a:pt x="1330294" y="99057"/>
                  </a:cubicBezTo>
                  <a:cubicBezTo>
                    <a:pt x="1335002" y="96499"/>
                    <a:pt x="1337355" y="91383"/>
                    <a:pt x="1337355" y="88095"/>
                  </a:cubicBezTo>
                  <a:cubicBezTo>
                    <a:pt x="1337692" y="84441"/>
                    <a:pt x="1330966" y="85171"/>
                    <a:pt x="1330294" y="81883"/>
                  </a:cubicBezTo>
                  <a:cubicBezTo>
                    <a:pt x="1329621" y="78594"/>
                    <a:pt x="1333320" y="80786"/>
                    <a:pt x="1338028" y="78594"/>
                  </a:cubicBezTo>
                  <a:cubicBezTo>
                    <a:pt x="1342736" y="76402"/>
                    <a:pt x="1338028" y="68728"/>
                    <a:pt x="1333993" y="70190"/>
                  </a:cubicBezTo>
                  <a:cubicBezTo>
                    <a:pt x="1331975" y="70920"/>
                    <a:pt x="1332647" y="69824"/>
                    <a:pt x="1333320" y="67997"/>
                  </a:cubicBezTo>
                  <a:cubicBezTo>
                    <a:pt x="1328948" y="66535"/>
                    <a:pt x="1324577" y="64708"/>
                    <a:pt x="1320878" y="62151"/>
                  </a:cubicBezTo>
                  <a:cubicBezTo>
                    <a:pt x="1316506" y="59227"/>
                    <a:pt x="1313816" y="54842"/>
                    <a:pt x="1312807" y="49727"/>
                  </a:cubicBezTo>
                  <a:cubicBezTo>
                    <a:pt x="1298347" y="47534"/>
                    <a:pt x="1284559" y="44246"/>
                    <a:pt x="1270435" y="40591"/>
                  </a:cubicBezTo>
                  <a:cubicBezTo>
                    <a:pt x="1268754" y="40226"/>
                    <a:pt x="1267409" y="39495"/>
                    <a:pt x="1266064" y="38764"/>
                  </a:cubicBezTo>
                  <a:cubicBezTo>
                    <a:pt x="1261692" y="38764"/>
                    <a:pt x="1256648" y="38399"/>
                    <a:pt x="1254294" y="37668"/>
                  </a:cubicBezTo>
                  <a:cubicBezTo>
                    <a:pt x="1250258" y="36207"/>
                    <a:pt x="1244542" y="39495"/>
                    <a:pt x="1244206" y="44611"/>
                  </a:cubicBezTo>
                  <a:cubicBezTo>
                    <a:pt x="1243869" y="49361"/>
                    <a:pt x="1227728" y="47534"/>
                    <a:pt x="1224701" y="46803"/>
                  </a:cubicBezTo>
                  <a:cubicBezTo>
                    <a:pt x="1221674" y="46073"/>
                    <a:pt x="1236135" y="32187"/>
                    <a:pt x="1236135" y="29629"/>
                  </a:cubicBezTo>
                  <a:cubicBezTo>
                    <a:pt x="1236135" y="27071"/>
                    <a:pt x="1211922" y="29995"/>
                    <a:pt x="1210577" y="27437"/>
                  </a:cubicBezTo>
                  <a:cubicBezTo>
                    <a:pt x="1209232" y="24879"/>
                    <a:pt x="1197462" y="23783"/>
                    <a:pt x="1192082" y="24148"/>
                  </a:cubicBezTo>
                  <a:cubicBezTo>
                    <a:pt x="1186701" y="24513"/>
                    <a:pt x="1191745" y="22686"/>
                    <a:pt x="1196790" y="21956"/>
                  </a:cubicBezTo>
                  <a:cubicBezTo>
                    <a:pt x="1201498" y="21590"/>
                    <a:pt x="1205869" y="16475"/>
                    <a:pt x="1211250" y="15378"/>
                  </a:cubicBezTo>
                  <a:cubicBezTo>
                    <a:pt x="1216630" y="14282"/>
                    <a:pt x="1215285" y="12090"/>
                    <a:pt x="1212931" y="8436"/>
                  </a:cubicBezTo>
                  <a:cubicBezTo>
                    <a:pt x="1210577" y="4781"/>
                    <a:pt x="1205197" y="6608"/>
                    <a:pt x="1199816" y="4781"/>
                  </a:cubicBezTo>
                  <a:cubicBezTo>
                    <a:pt x="1194436" y="2954"/>
                    <a:pt x="1188046" y="31"/>
                    <a:pt x="1183338" y="31"/>
                  </a:cubicBezTo>
                  <a:cubicBezTo>
                    <a:pt x="1178631" y="-334"/>
                    <a:pt x="1173586" y="2589"/>
                    <a:pt x="1162825" y="5147"/>
                  </a:cubicBezTo>
                  <a:cubicBezTo>
                    <a:pt x="1152064" y="7705"/>
                    <a:pt x="1151055" y="17205"/>
                    <a:pt x="1145675" y="20129"/>
                  </a:cubicBezTo>
                  <a:cubicBezTo>
                    <a:pt x="1144330" y="20859"/>
                    <a:pt x="1142648" y="22321"/>
                    <a:pt x="1140967" y="23783"/>
                  </a:cubicBezTo>
                  <a:cubicBezTo>
                    <a:pt x="1142984" y="29995"/>
                    <a:pt x="1141976" y="37303"/>
                    <a:pt x="1137940" y="42419"/>
                  </a:cubicBezTo>
                  <a:cubicBezTo>
                    <a:pt x="1137940" y="42784"/>
                    <a:pt x="1137940" y="43515"/>
                    <a:pt x="1137940" y="43880"/>
                  </a:cubicBezTo>
                  <a:cubicBezTo>
                    <a:pt x="1138613" y="47169"/>
                    <a:pt x="1135250" y="47900"/>
                    <a:pt x="1130542" y="47534"/>
                  </a:cubicBezTo>
                  <a:cubicBezTo>
                    <a:pt x="1128861" y="47900"/>
                    <a:pt x="1127179" y="48265"/>
                    <a:pt x="1125162" y="48265"/>
                  </a:cubicBezTo>
                  <a:cubicBezTo>
                    <a:pt x="1122471" y="48265"/>
                    <a:pt x="1120118" y="47900"/>
                    <a:pt x="1118100" y="46803"/>
                  </a:cubicBezTo>
                  <a:cubicBezTo>
                    <a:pt x="1111710" y="47169"/>
                    <a:pt x="1104985" y="48265"/>
                    <a:pt x="1105321" y="51188"/>
                  </a:cubicBezTo>
                  <a:cubicBezTo>
                    <a:pt x="1105657" y="55939"/>
                    <a:pt x="1116082" y="57766"/>
                    <a:pt x="1115409" y="60324"/>
                  </a:cubicBezTo>
                  <a:cubicBezTo>
                    <a:pt x="1114737" y="62881"/>
                    <a:pt x="1107339" y="59958"/>
                    <a:pt x="1103640" y="57766"/>
                  </a:cubicBezTo>
                  <a:cubicBezTo>
                    <a:pt x="1099941" y="55208"/>
                    <a:pt x="1091534" y="56669"/>
                    <a:pt x="1090188" y="61420"/>
                  </a:cubicBezTo>
                  <a:cubicBezTo>
                    <a:pt x="1088507" y="66170"/>
                    <a:pt x="1082118" y="65074"/>
                    <a:pt x="1080100" y="63978"/>
                  </a:cubicBezTo>
                  <a:cubicBezTo>
                    <a:pt x="1078418" y="63247"/>
                    <a:pt x="1075056" y="65074"/>
                    <a:pt x="1072029" y="65074"/>
                  </a:cubicBezTo>
                  <a:cubicBezTo>
                    <a:pt x="1069339" y="67266"/>
                    <a:pt x="1065976" y="67997"/>
                    <a:pt x="1062277" y="68363"/>
                  </a:cubicBezTo>
                  <a:cubicBezTo>
                    <a:pt x="1058914" y="68363"/>
                    <a:pt x="1055888" y="67266"/>
                    <a:pt x="1053197" y="65439"/>
                  </a:cubicBezTo>
                  <a:cubicBezTo>
                    <a:pt x="1049835" y="69459"/>
                    <a:pt x="1045126" y="72017"/>
                    <a:pt x="1040082" y="72017"/>
                  </a:cubicBezTo>
                  <a:lnTo>
                    <a:pt x="1033020" y="72017"/>
                  </a:lnTo>
                  <a:cubicBezTo>
                    <a:pt x="1033020" y="72017"/>
                    <a:pt x="1033357" y="72382"/>
                    <a:pt x="1033357" y="72382"/>
                  </a:cubicBezTo>
                  <a:cubicBezTo>
                    <a:pt x="1033693" y="74209"/>
                    <a:pt x="1008135" y="73844"/>
                    <a:pt x="1007463" y="77132"/>
                  </a:cubicBezTo>
                  <a:cubicBezTo>
                    <a:pt x="1007127" y="78594"/>
                    <a:pt x="1005109" y="79325"/>
                    <a:pt x="1001746" y="79690"/>
                  </a:cubicBezTo>
                  <a:cubicBezTo>
                    <a:pt x="984260" y="98326"/>
                    <a:pt x="958029" y="100884"/>
                    <a:pt x="934153" y="108923"/>
                  </a:cubicBezTo>
                  <a:cubicBezTo>
                    <a:pt x="934153" y="108923"/>
                    <a:pt x="934153" y="108923"/>
                    <a:pt x="933817" y="108923"/>
                  </a:cubicBezTo>
                  <a:cubicBezTo>
                    <a:pt x="936844" y="109288"/>
                    <a:pt x="938189" y="112942"/>
                    <a:pt x="936508" y="115500"/>
                  </a:cubicBezTo>
                  <a:cubicBezTo>
                    <a:pt x="934490" y="118424"/>
                    <a:pt x="925410" y="111846"/>
                    <a:pt x="923056" y="114769"/>
                  </a:cubicBezTo>
                  <a:cubicBezTo>
                    <a:pt x="920702" y="117327"/>
                    <a:pt x="927428" y="120981"/>
                    <a:pt x="931463" y="120616"/>
                  </a:cubicBezTo>
                  <a:cubicBezTo>
                    <a:pt x="935499" y="120251"/>
                    <a:pt x="937852" y="123174"/>
                    <a:pt x="938525" y="126828"/>
                  </a:cubicBezTo>
                  <a:cubicBezTo>
                    <a:pt x="938862" y="130482"/>
                    <a:pt x="928773" y="124635"/>
                    <a:pt x="926755" y="127559"/>
                  </a:cubicBezTo>
                  <a:cubicBezTo>
                    <a:pt x="924738" y="130482"/>
                    <a:pt x="928437" y="131944"/>
                    <a:pt x="932808" y="132309"/>
                  </a:cubicBezTo>
                  <a:cubicBezTo>
                    <a:pt x="937180" y="132675"/>
                    <a:pt x="933817" y="134867"/>
                    <a:pt x="937852" y="138886"/>
                  </a:cubicBezTo>
                  <a:cubicBezTo>
                    <a:pt x="938189" y="139252"/>
                    <a:pt x="938525" y="139617"/>
                    <a:pt x="938525" y="139617"/>
                  </a:cubicBezTo>
                  <a:cubicBezTo>
                    <a:pt x="940879" y="142906"/>
                    <a:pt x="936508" y="144002"/>
                    <a:pt x="936844" y="147291"/>
                  </a:cubicBezTo>
                  <a:cubicBezTo>
                    <a:pt x="937180" y="150945"/>
                    <a:pt x="932472" y="152041"/>
                    <a:pt x="932472" y="148752"/>
                  </a:cubicBezTo>
                  <a:cubicBezTo>
                    <a:pt x="932472" y="145464"/>
                    <a:pt x="920366" y="144368"/>
                    <a:pt x="917676" y="148022"/>
                  </a:cubicBezTo>
                  <a:cubicBezTo>
                    <a:pt x="914986" y="151676"/>
                    <a:pt x="913304" y="154234"/>
                    <a:pt x="910278" y="150945"/>
                  </a:cubicBezTo>
                  <a:cubicBezTo>
                    <a:pt x="909941" y="150580"/>
                    <a:pt x="909605" y="150580"/>
                    <a:pt x="909269" y="150214"/>
                  </a:cubicBezTo>
                  <a:cubicBezTo>
                    <a:pt x="907251" y="151310"/>
                    <a:pt x="904897" y="151676"/>
                    <a:pt x="902207" y="152041"/>
                  </a:cubicBezTo>
                  <a:cubicBezTo>
                    <a:pt x="889092" y="152407"/>
                    <a:pt x="876986" y="160080"/>
                    <a:pt x="864207" y="161907"/>
                  </a:cubicBezTo>
                  <a:cubicBezTo>
                    <a:pt x="857481" y="163003"/>
                    <a:pt x="850756" y="161176"/>
                    <a:pt x="846720" y="156426"/>
                  </a:cubicBezTo>
                  <a:cubicBezTo>
                    <a:pt x="841004" y="158984"/>
                    <a:pt x="836296" y="168485"/>
                    <a:pt x="841340" y="174331"/>
                  </a:cubicBezTo>
                  <a:cubicBezTo>
                    <a:pt x="846720" y="180543"/>
                    <a:pt x="841676" y="183101"/>
                    <a:pt x="841676" y="187486"/>
                  </a:cubicBezTo>
                  <a:cubicBezTo>
                    <a:pt x="841676" y="191871"/>
                    <a:pt x="855463" y="199910"/>
                    <a:pt x="862862" y="200641"/>
                  </a:cubicBezTo>
                  <a:cubicBezTo>
                    <a:pt x="870260" y="201371"/>
                    <a:pt x="876313" y="211968"/>
                    <a:pt x="871941" y="218546"/>
                  </a:cubicBezTo>
                  <a:cubicBezTo>
                    <a:pt x="867570" y="225123"/>
                    <a:pt x="854119" y="216719"/>
                    <a:pt x="845375" y="208680"/>
                  </a:cubicBezTo>
                  <a:cubicBezTo>
                    <a:pt x="836632" y="200641"/>
                    <a:pt x="816455" y="197352"/>
                    <a:pt x="809729" y="197717"/>
                  </a:cubicBezTo>
                  <a:cubicBezTo>
                    <a:pt x="803004" y="198083"/>
                    <a:pt x="807039" y="190774"/>
                    <a:pt x="798296" y="190774"/>
                  </a:cubicBezTo>
                  <a:cubicBezTo>
                    <a:pt x="789888" y="191140"/>
                    <a:pt x="782490" y="199910"/>
                    <a:pt x="788207" y="199910"/>
                  </a:cubicBezTo>
                  <a:cubicBezTo>
                    <a:pt x="793924" y="199910"/>
                    <a:pt x="797623" y="199544"/>
                    <a:pt x="794597" y="202468"/>
                  </a:cubicBezTo>
                  <a:cubicBezTo>
                    <a:pt x="791570" y="205756"/>
                    <a:pt x="796278" y="205025"/>
                    <a:pt x="803004" y="208314"/>
                  </a:cubicBezTo>
                  <a:cubicBezTo>
                    <a:pt x="810065" y="211968"/>
                    <a:pt x="797287" y="216719"/>
                    <a:pt x="790225" y="210872"/>
                  </a:cubicBezTo>
                  <a:cubicBezTo>
                    <a:pt x="783163" y="205025"/>
                    <a:pt x="775429" y="210507"/>
                    <a:pt x="773411" y="214891"/>
                  </a:cubicBezTo>
                  <a:cubicBezTo>
                    <a:pt x="771393" y="219276"/>
                    <a:pt x="781818" y="231700"/>
                    <a:pt x="794260" y="233893"/>
                  </a:cubicBezTo>
                  <a:cubicBezTo>
                    <a:pt x="806703" y="236085"/>
                    <a:pt x="802667" y="240835"/>
                    <a:pt x="808384" y="243028"/>
                  </a:cubicBezTo>
                  <a:cubicBezTo>
                    <a:pt x="814101" y="245586"/>
                    <a:pt x="810065" y="248144"/>
                    <a:pt x="806030" y="248509"/>
                  </a:cubicBezTo>
                  <a:cubicBezTo>
                    <a:pt x="801995" y="248875"/>
                    <a:pt x="794260" y="241566"/>
                    <a:pt x="787871" y="237547"/>
                  </a:cubicBezTo>
                  <a:cubicBezTo>
                    <a:pt x="781481" y="233893"/>
                    <a:pt x="764667" y="239008"/>
                    <a:pt x="761305" y="234989"/>
                  </a:cubicBezTo>
                  <a:cubicBezTo>
                    <a:pt x="757942" y="230604"/>
                    <a:pt x="763659" y="226219"/>
                    <a:pt x="760296" y="222930"/>
                  </a:cubicBezTo>
                  <a:cubicBezTo>
                    <a:pt x="756933" y="219642"/>
                    <a:pt x="759960" y="212334"/>
                    <a:pt x="763995" y="204660"/>
                  </a:cubicBezTo>
                  <a:cubicBezTo>
                    <a:pt x="768030" y="196986"/>
                    <a:pt x="763323" y="184197"/>
                    <a:pt x="757269" y="182005"/>
                  </a:cubicBezTo>
                  <a:cubicBezTo>
                    <a:pt x="751216" y="179812"/>
                    <a:pt x="751889" y="187120"/>
                    <a:pt x="753234" y="189313"/>
                  </a:cubicBezTo>
                  <a:cubicBezTo>
                    <a:pt x="754579" y="191505"/>
                    <a:pt x="753907" y="201737"/>
                    <a:pt x="749198" y="208680"/>
                  </a:cubicBezTo>
                  <a:cubicBezTo>
                    <a:pt x="744490" y="215622"/>
                    <a:pt x="730367" y="215622"/>
                    <a:pt x="730367" y="220007"/>
                  </a:cubicBezTo>
                  <a:cubicBezTo>
                    <a:pt x="730367" y="224758"/>
                    <a:pt x="720951" y="228046"/>
                    <a:pt x="723977" y="231335"/>
                  </a:cubicBezTo>
                  <a:cubicBezTo>
                    <a:pt x="727340" y="234624"/>
                    <a:pt x="739783" y="251432"/>
                    <a:pt x="741800" y="256548"/>
                  </a:cubicBezTo>
                  <a:cubicBezTo>
                    <a:pt x="743818" y="261664"/>
                    <a:pt x="730367" y="277742"/>
                    <a:pt x="732721" y="287242"/>
                  </a:cubicBezTo>
                  <a:cubicBezTo>
                    <a:pt x="734739" y="296743"/>
                    <a:pt x="731039" y="301128"/>
                    <a:pt x="733393" y="305513"/>
                  </a:cubicBezTo>
                  <a:cubicBezTo>
                    <a:pt x="736083" y="310263"/>
                    <a:pt x="741800" y="305878"/>
                    <a:pt x="745499" y="308071"/>
                  </a:cubicBezTo>
                  <a:cubicBezTo>
                    <a:pt x="749198" y="309898"/>
                    <a:pt x="755252" y="305513"/>
                    <a:pt x="763659" y="303320"/>
                  </a:cubicBezTo>
                  <a:cubicBezTo>
                    <a:pt x="772066" y="301493"/>
                    <a:pt x="787871" y="312090"/>
                    <a:pt x="793588" y="315379"/>
                  </a:cubicBezTo>
                  <a:cubicBezTo>
                    <a:pt x="799305" y="318668"/>
                    <a:pt x="796278" y="324149"/>
                    <a:pt x="799305" y="329264"/>
                  </a:cubicBezTo>
                  <a:cubicBezTo>
                    <a:pt x="802331" y="334746"/>
                    <a:pt x="792243" y="334746"/>
                    <a:pt x="792243" y="342785"/>
                  </a:cubicBezTo>
                  <a:cubicBezTo>
                    <a:pt x="791907" y="350824"/>
                    <a:pt x="809393" y="354478"/>
                    <a:pt x="810402" y="356670"/>
                  </a:cubicBezTo>
                  <a:cubicBezTo>
                    <a:pt x="811074" y="359228"/>
                    <a:pt x="797959" y="357035"/>
                    <a:pt x="792915" y="355208"/>
                  </a:cubicBezTo>
                  <a:cubicBezTo>
                    <a:pt x="787871" y="353016"/>
                    <a:pt x="787535" y="345342"/>
                    <a:pt x="785853" y="343515"/>
                  </a:cubicBezTo>
                  <a:cubicBezTo>
                    <a:pt x="784172" y="342054"/>
                    <a:pt x="789216" y="335476"/>
                    <a:pt x="789888" y="330361"/>
                  </a:cubicBezTo>
                  <a:cubicBezTo>
                    <a:pt x="790225" y="325245"/>
                    <a:pt x="784172" y="322322"/>
                    <a:pt x="782154" y="318668"/>
                  </a:cubicBezTo>
                  <a:cubicBezTo>
                    <a:pt x="780137" y="315013"/>
                    <a:pt x="776437" y="309898"/>
                    <a:pt x="772066" y="310994"/>
                  </a:cubicBezTo>
                  <a:cubicBezTo>
                    <a:pt x="768030" y="312090"/>
                    <a:pt x="752561" y="313552"/>
                    <a:pt x="748190" y="318668"/>
                  </a:cubicBezTo>
                  <a:cubicBezTo>
                    <a:pt x="743482" y="323418"/>
                    <a:pt x="748862" y="337303"/>
                    <a:pt x="751553" y="344246"/>
                  </a:cubicBezTo>
                  <a:cubicBezTo>
                    <a:pt x="754243" y="351189"/>
                    <a:pt x="738101" y="360324"/>
                    <a:pt x="738774" y="365805"/>
                  </a:cubicBezTo>
                  <a:cubicBezTo>
                    <a:pt x="739110" y="371286"/>
                    <a:pt x="734066" y="373479"/>
                    <a:pt x="727004" y="377864"/>
                  </a:cubicBezTo>
                  <a:cubicBezTo>
                    <a:pt x="719942" y="382249"/>
                    <a:pt x="712544" y="385537"/>
                    <a:pt x="712544" y="392480"/>
                  </a:cubicBezTo>
                  <a:cubicBezTo>
                    <a:pt x="712880" y="399423"/>
                    <a:pt x="703464" y="395769"/>
                    <a:pt x="698420" y="392480"/>
                  </a:cubicBezTo>
                  <a:cubicBezTo>
                    <a:pt x="693712" y="389191"/>
                    <a:pt x="687323" y="394307"/>
                    <a:pt x="680261" y="393942"/>
                  </a:cubicBezTo>
                  <a:cubicBezTo>
                    <a:pt x="673199" y="393576"/>
                    <a:pt x="673199" y="386999"/>
                    <a:pt x="667818" y="389191"/>
                  </a:cubicBezTo>
                  <a:cubicBezTo>
                    <a:pt x="662438" y="391749"/>
                    <a:pt x="658739" y="386268"/>
                    <a:pt x="660084" y="381518"/>
                  </a:cubicBezTo>
                  <a:cubicBezTo>
                    <a:pt x="661765" y="376768"/>
                    <a:pt x="667818" y="380422"/>
                    <a:pt x="668491" y="384076"/>
                  </a:cubicBezTo>
                  <a:cubicBezTo>
                    <a:pt x="668827" y="387730"/>
                    <a:pt x="672863" y="385903"/>
                    <a:pt x="677571" y="382980"/>
                  </a:cubicBezTo>
                  <a:cubicBezTo>
                    <a:pt x="682278" y="380056"/>
                    <a:pt x="679925" y="386634"/>
                    <a:pt x="686650" y="387364"/>
                  </a:cubicBezTo>
                  <a:cubicBezTo>
                    <a:pt x="693376" y="388095"/>
                    <a:pt x="689677" y="383345"/>
                    <a:pt x="694721" y="383710"/>
                  </a:cubicBezTo>
                  <a:cubicBezTo>
                    <a:pt x="699765" y="384441"/>
                    <a:pt x="700101" y="382249"/>
                    <a:pt x="698420" y="379325"/>
                  </a:cubicBezTo>
                  <a:cubicBezTo>
                    <a:pt x="696739" y="376402"/>
                    <a:pt x="702119" y="374210"/>
                    <a:pt x="705482" y="372748"/>
                  </a:cubicBezTo>
                  <a:cubicBezTo>
                    <a:pt x="709181" y="370921"/>
                    <a:pt x="707163" y="365074"/>
                    <a:pt x="710190" y="362882"/>
                  </a:cubicBezTo>
                  <a:cubicBezTo>
                    <a:pt x="713216" y="361055"/>
                    <a:pt x="711199" y="357035"/>
                    <a:pt x="714225" y="357035"/>
                  </a:cubicBezTo>
                  <a:cubicBezTo>
                    <a:pt x="717588" y="356670"/>
                    <a:pt x="718933" y="351189"/>
                    <a:pt x="721960" y="351189"/>
                  </a:cubicBezTo>
                  <a:cubicBezTo>
                    <a:pt x="724986" y="351189"/>
                    <a:pt x="726668" y="345342"/>
                    <a:pt x="724650" y="342419"/>
                  </a:cubicBezTo>
                  <a:cubicBezTo>
                    <a:pt x="722969" y="339496"/>
                    <a:pt x="725659" y="331457"/>
                    <a:pt x="728685" y="330361"/>
                  </a:cubicBezTo>
                  <a:cubicBezTo>
                    <a:pt x="731712" y="329264"/>
                    <a:pt x="732048" y="325976"/>
                    <a:pt x="729022" y="323418"/>
                  </a:cubicBezTo>
                  <a:cubicBezTo>
                    <a:pt x="726332" y="320860"/>
                    <a:pt x="716243" y="312821"/>
                    <a:pt x="716916" y="307705"/>
                  </a:cubicBezTo>
                  <a:cubicBezTo>
                    <a:pt x="717588" y="302590"/>
                    <a:pt x="714898" y="293089"/>
                    <a:pt x="716579" y="289069"/>
                  </a:cubicBezTo>
                  <a:cubicBezTo>
                    <a:pt x="717925" y="285050"/>
                    <a:pt x="716916" y="276646"/>
                    <a:pt x="716243" y="271895"/>
                  </a:cubicBezTo>
                  <a:cubicBezTo>
                    <a:pt x="715906" y="267145"/>
                    <a:pt x="718933" y="261664"/>
                    <a:pt x="720278" y="252529"/>
                  </a:cubicBezTo>
                  <a:cubicBezTo>
                    <a:pt x="721624" y="243759"/>
                    <a:pt x="712207" y="234258"/>
                    <a:pt x="707499" y="231700"/>
                  </a:cubicBezTo>
                  <a:cubicBezTo>
                    <a:pt x="702792" y="229142"/>
                    <a:pt x="705818" y="224392"/>
                    <a:pt x="712544" y="217815"/>
                  </a:cubicBezTo>
                  <a:cubicBezTo>
                    <a:pt x="719269" y="211237"/>
                    <a:pt x="719606" y="191140"/>
                    <a:pt x="719269" y="186755"/>
                  </a:cubicBezTo>
                  <a:cubicBezTo>
                    <a:pt x="718933" y="182370"/>
                    <a:pt x="705146" y="178716"/>
                    <a:pt x="699765" y="179081"/>
                  </a:cubicBezTo>
                  <a:cubicBezTo>
                    <a:pt x="696739" y="179447"/>
                    <a:pt x="688332" y="179081"/>
                    <a:pt x="681270" y="178716"/>
                  </a:cubicBezTo>
                  <a:cubicBezTo>
                    <a:pt x="680261" y="179081"/>
                    <a:pt x="679588" y="179081"/>
                    <a:pt x="678579" y="179081"/>
                  </a:cubicBezTo>
                  <a:cubicBezTo>
                    <a:pt x="679588" y="182736"/>
                    <a:pt x="678915" y="187120"/>
                    <a:pt x="676898" y="191505"/>
                  </a:cubicBezTo>
                  <a:cubicBezTo>
                    <a:pt x="667818" y="209045"/>
                    <a:pt x="663447" y="228777"/>
                    <a:pt x="642934" y="235354"/>
                  </a:cubicBezTo>
                  <a:cubicBezTo>
                    <a:pt x="642261" y="235720"/>
                    <a:pt x="641588" y="235720"/>
                    <a:pt x="641252" y="235720"/>
                  </a:cubicBezTo>
                  <a:cubicBezTo>
                    <a:pt x="638225" y="240835"/>
                    <a:pt x="635535" y="245586"/>
                    <a:pt x="632509" y="250702"/>
                  </a:cubicBezTo>
                  <a:cubicBezTo>
                    <a:pt x="632509" y="250702"/>
                    <a:pt x="632845" y="250702"/>
                    <a:pt x="632845" y="250702"/>
                  </a:cubicBezTo>
                  <a:cubicBezTo>
                    <a:pt x="635535" y="252163"/>
                    <a:pt x="632509" y="263856"/>
                    <a:pt x="631164" y="265318"/>
                  </a:cubicBezTo>
                  <a:cubicBezTo>
                    <a:pt x="629482" y="266780"/>
                    <a:pt x="634190" y="271164"/>
                    <a:pt x="630155" y="274088"/>
                  </a:cubicBezTo>
                  <a:cubicBezTo>
                    <a:pt x="626119" y="277011"/>
                    <a:pt x="622420" y="283223"/>
                    <a:pt x="624774" y="286512"/>
                  </a:cubicBezTo>
                  <a:cubicBezTo>
                    <a:pt x="627128" y="289800"/>
                    <a:pt x="638225" y="291262"/>
                    <a:pt x="643270" y="294551"/>
                  </a:cubicBezTo>
                  <a:cubicBezTo>
                    <a:pt x="647978" y="297839"/>
                    <a:pt x="646296" y="303686"/>
                    <a:pt x="649995" y="309532"/>
                  </a:cubicBezTo>
                  <a:cubicBezTo>
                    <a:pt x="653694" y="315379"/>
                    <a:pt x="657730" y="311725"/>
                    <a:pt x="659411" y="315379"/>
                  </a:cubicBezTo>
                  <a:cubicBezTo>
                    <a:pt x="661429" y="319033"/>
                    <a:pt x="652686" y="332919"/>
                    <a:pt x="649659" y="333649"/>
                  </a:cubicBezTo>
                  <a:cubicBezTo>
                    <a:pt x="646633" y="334380"/>
                    <a:pt x="634526" y="319398"/>
                    <a:pt x="630827" y="316110"/>
                  </a:cubicBezTo>
                  <a:cubicBezTo>
                    <a:pt x="627128" y="312821"/>
                    <a:pt x="612668" y="307705"/>
                    <a:pt x="605606" y="303320"/>
                  </a:cubicBezTo>
                  <a:cubicBezTo>
                    <a:pt x="598544" y="298936"/>
                    <a:pt x="592827" y="299301"/>
                    <a:pt x="585093" y="293454"/>
                  </a:cubicBezTo>
                  <a:cubicBezTo>
                    <a:pt x="582403" y="294185"/>
                    <a:pt x="579376" y="294551"/>
                    <a:pt x="576350" y="294916"/>
                  </a:cubicBezTo>
                  <a:cubicBezTo>
                    <a:pt x="567942" y="295647"/>
                    <a:pt x="559872" y="293820"/>
                    <a:pt x="552137" y="290166"/>
                  </a:cubicBezTo>
                  <a:cubicBezTo>
                    <a:pt x="549111" y="288704"/>
                    <a:pt x="545748" y="285781"/>
                    <a:pt x="542385" y="283223"/>
                  </a:cubicBezTo>
                  <a:cubicBezTo>
                    <a:pt x="535323" y="282127"/>
                    <a:pt x="530615" y="280665"/>
                    <a:pt x="527252" y="281030"/>
                  </a:cubicBezTo>
                  <a:cubicBezTo>
                    <a:pt x="522544" y="281761"/>
                    <a:pt x="524226" y="275184"/>
                    <a:pt x="515819" y="271164"/>
                  </a:cubicBezTo>
                  <a:cubicBezTo>
                    <a:pt x="507412" y="266780"/>
                    <a:pt x="501695" y="260933"/>
                    <a:pt x="496987" y="263856"/>
                  </a:cubicBezTo>
                  <a:cubicBezTo>
                    <a:pt x="492279" y="266780"/>
                    <a:pt x="493960" y="277742"/>
                    <a:pt x="501359" y="278838"/>
                  </a:cubicBezTo>
                  <a:cubicBezTo>
                    <a:pt x="508757" y="280300"/>
                    <a:pt x="505058" y="284685"/>
                    <a:pt x="512793" y="284319"/>
                  </a:cubicBezTo>
                  <a:cubicBezTo>
                    <a:pt x="520527" y="283954"/>
                    <a:pt x="522881" y="286877"/>
                    <a:pt x="522881" y="292724"/>
                  </a:cubicBezTo>
                  <a:cubicBezTo>
                    <a:pt x="522544" y="298570"/>
                    <a:pt x="526580" y="304051"/>
                    <a:pt x="529943" y="307705"/>
                  </a:cubicBezTo>
                  <a:cubicBezTo>
                    <a:pt x="533306" y="311359"/>
                    <a:pt x="531288" y="317571"/>
                    <a:pt x="525235" y="317571"/>
                  </a:cubicBezTo>
                  <a:cubicBezTo>
                    <a:pt x="518845" y="317571"/>
                    <a:pt x="511784" y="318668"/>
                    <a:pt x="514474" y="323783"/>
                  </a:cubicBezTo>
                  <a:cubicBezTo>
                    <a:pt x="517164" y="328899"/>
                    <a:pt x="512793" y="330361"/>
                    <a:pt x="506403" y="327437"/>
                  </a:cubicBezTo>
                  <a:cubicBezTo>
                    <a:pt x="500014" y="324880"/>
                    <a:pt x="503713" y="319764"/>
                    <a:pt x="506403" y="316475"/>
                  </a:cubicBezTo>
                  <a:cubicBezTo>
                    <a:pt x="509093" y="313552"/>
                    <a:pt x="501023" y="309898"/>
                    <a:pt x="496987" y="308071"/>
                  </a:cubicBezTo>
                  <a:cubicBezTo>
                    <a:pt x="492952" y="306609"/>
                    <a:pt x="477483" y="320129"/>
                    <a:pt x="473111" y="321956"/>
                  </a:cubicBezTo>
                  <a:cubicBezTo>
                    <a:pt x="468739" y="324149"/>
                    <a:pt x="457978" y="318668"/>
                    <a:pt x="446881" y="321956"/>
                  </a:cubicBezTo>
                  <a:cubicBezTo>
                    <a:pt x="435784" y="325245"/>
                    <a:pt x="436456" y="335476"/>
                    <a:pt x="432421" y="334380"/>
                  </a:cubicBezTo>
                  <a:cubicBezTo>
                    <a:pt x="428386" y="333284"/>
                    <a:pt x="415943" y="335842"/>
                    <a:pt x="411571" y="332553"/>
                  </a:cubicBezTo>
                  <a:cubicBezTo>
                    <a:pt x="406864" y="329264"/>
                    <a:pt x="410563" y="327437"/>
                    <a:pt x="415607" y="327803"/>
                  </a:cubicBezTo>
                  <a:cubicBezTo>
                    <a:pt x="420315" y="328168"/>
                    <a:pt x="421997" y="326341"/>
                    <a:pt x="419306" y="322322"/>
                  </a:cubicBezTo>
                  <a:cubicBezTo>
                    <a:pt x="416616" y="318668"/>
                    <a:pt x="423005" y="312456"/>
                    <a:pt x="422669" y="309898"/>
                  </a:cubicBezTo>
                  <a:cubicBezTo>
                    <a:pt x="422333" y="307340"/>
                    <a:pt x="404510" y="314283"/>
                    <a:pt x="401483" y="317206"/>
                  </a:cubicBezTo>
                  <a:cubicBezTo>
                    <a:pt x="398457" y="320129"/>
                    <a:pt x="401820" y="325610"/>
                    <a:pt x="398457" y="327437"/>
                  </a:cubicBezTo>
                  <a:cubicBezTo>
                    <a:pt x="395094" y="329264"/>
                    <a:pt x="395094" y="324149"/>
                    <a:pt x="391395" y="322687"/>
                  </a:cubicBezTo>
                  <a:cubicBezTo>
                    <a:pt x="387696" y="321225"/>
                    <a:pt x="360793" y="328534"/>
                    <a:pt x="355749" y="335111"/>
                  </a:cubicBezTo>
                  <a:cubicBezTo>
                    <a:pt x="350705" y="342054"/>
                    <a:pt x="340616" y="342054"/>
                    <a:pt x="340616" y="346073"/>
                  </a:cubicBezTo>
                  <a:cubicBezTo>
                    <a:pt x="340616" y="349727"/>
                    <a:pt x="328510" y="349727"/>
                    <a:pt x="323466" y="352285"/>
                  </a:cubicBezTo>
                  <a:cubicBezTo>
                    <a:pt x="318758" y="354843"/>
                    <a:pt x="321784" y="366171"/>
                    <a:pt x="320103" y="371652"/>
                  </a:cubicBezTo>
                  <a:cubicBezTo>
                    <a:pt x="318422" y="377133"/>
                    <a:pt x="299253" y="375306"/>
                    <a:pt x="293537" y="375671"/>
                  </a:cubicBezTo>
                  <a:cubicBezTo>
                    <a:pt x="287820" y="376037"/>
                    <a:pt x="285802" y="362517"/>
                    <a:pt x="281094" y="361786"/>
                  </a:cubicBezTo>
                  <a:cubicBezTo>
                    <a:pt x="276386" y="361055"/>
                    <a:pt x="279077" y="353381"/>
                    <a:pt x="280758" y="350093"/>
                  </a:cubicBezTo>
                  <a:cubicBezTo>
                    <a:pt x="282103" y="346804"/>
                    <a:pt x="285802" y="349362"/>
                    <a:pt x="291519" y="345342"/>
                  </a:cubicBezTo>
                  <a:cubicBezTo>
                    <a:pt x="297236" y="340958"/>
                    <a:pt x="302953" y="347535"/>
                    <a:pt x="305306" y="344612"/>
                  </a:cubicBezTo>
                  <a:cubicBezTo>
                    <a:pt x="307660" y="341688"/>
                    <a:pt x="296563" y="333649"/>
                    <a:pt x="295891" y="327072"/>
                  </a:cubicBezTo>
                  <a:cubicBezTo>
                    <a:pt x="295218" y="320495"/>
                    <a:pt x="283112" y="318302"/>
                    <a:pt x="276050" y="320495"/>
                  </a:cubicBezTo>
                  <a:cubicBezTo>
                    <a:pt x="273023" y="321591"/>
                    <a:pt x="269661" y="321591"/>
                    <a:pt x="266634" y="321225"/>
                  </a:cubicBezTo>
                  <a:cubicBezTo>
                    <a:pt x="265962" y="323783"/>
                    <a:pt x="264953" y="326341"/>
                    <a:pt x="263608" y="328534"/>
                  </a:cubicBezTo>
                  <a:cubicBezTo>
                    <a:pt x="264953" y="331457"/>
                    <a:pt x="263271" y="335111"/>
                    <a:pt x="264280" y="338034"/>
                  </a:cubicBezTo>
                  <a:cubicBezTo>
                    <a:pt x="265289" y="342054"/>
                    <a:pt x="262599" y="351189"/>
                    <a:pt x="258227" y="358497"/>
                  </a:cubicBezTo>
                  <a:cubicBezTo>
                    <a:pt x="254192" y="365440"/>
                    <a:pt x="257218" y="365440"/>
                    <a:pt x="263271" y="365074"/>
                  </a:cubicBezTo>
                  <a:cubicBezTo>
                    <a:pt x="269661" y="364709"/>
                    <a:pt x="268988" y="374210"/>
                    <a:pt x="268988" y="381152"/>
                  </a:cubicBezTo>
                  <a:cubicBezTo>
                    <a:pt x="268988" y="388095"/>
                    <a:pt x="264280" y="389922"/>
                    <a:pt x="264280" y="395403"/>
                  </a:cubicBezTo>
                  <a:cubicBezTo>
                    <a:pt x="264280" y="400519"/>
                    <a:pt x="259236" y="392846"/>
                    <a:pt x="257555" y="395038"/>
                  </a:cubicBezTo>
                  <a:cubicBezTo>
                    <a:pt x="255873" y="397230"/>
                    <a:pt x="253855" y="393942"/>
                    <a:pt x="252847" y="389557"/>
                  </a:cubicBezTo>
                  <a:cubicBezTo>
                    <a:pt x="251838" y="385172"/>
                    <a:pt x="242422" y="387730"/>
                    <a:pt x="237041" y="385903"/>
                  </a:cubicBezTo>
                  <a:cubicBezTo>
                    <a:pt x="231661" y="384441"/>
                    <a:pt x="229643" y="386999"/>
                    <a:pt x="227289" y="391749"/>
                  </a:cubicBezTo>
                  <a:cubicBezTo>
                    <a:pt x="224599" y="396500"/>
                    <a:pt x="217201" y="398327"/>
                    <a:pt x="213502" y="398692"/>
                  </a:cubicBezTo>
                  <a:cubicBezTo>
                    <a:pt x="209130" y="399423"/>
                    <a:pt x="202741" y="408193"/>
                    <a:pt x="198369" y="411481"/>
                  </a:cubicBezTo>
                  <a:cubicBezTo>
                    <a:pt x="194333" y="414770"/>
                    <a:pt x="193661" y="420982"/>
                    <a:pt x="199378" y="427559"/>
                  </a:cubicBezTo>
                  <a:cubicBezTo>
                    <a:pt x="205095" y="434137"/>
                    <a:pt x="206440" y="438522"/>
                    <a:pt x="205767" y="441810"/>
                  </a:cubicBezTo>
                  <a:cubicBezTo>
                    <a:pt x="205431" y="445464"/>
                    <a:pt x="189626" y="444368"/>
                    <a:pt x="186935" y="440349"/>
                  </a:cubicBezTo>
                  <a:cubicBezTo>
                    <a:pt x="184245" y="436695"/>
                    <a:pt x="174157" y="435233"/>
                    <a:pt x="170794" y="435964"/>
                  </a:cubicBezTo>
                  <a:cubicBezTo>
                    <a:pt x="167431" y="436695"/>
                    <a:pt x="158015" y="423905"/>
                    <a:pt x="152971" y="423540"/>
                  </a:cubicBezTo>
                  <a:cubicBezTo>
                    <a:pt x="148263" y="423174"/>
                    <a:pt x="145236" y="430117"/>
                    <a:pt x="143555" y="433771"/>
                  </a:cubicBezTo>
                  <a:cubicBezTo>
                    <a:pt x="141874" y="437425"/>
                    <a:pt x="145909" y="438522"/>
                    <a:pt x="148263" y="444368"/>
                  </a:cubicBezTo>
                  <a:cubicBezTo>
                    <a:pt x="150617" y="450215"/>
                    <a:pt x="159024" y="450580"/>
                    <a:pt x="163396" y="450580"/>
                  </a:cubicBezTo>
                  <a:cubicBezTo>
                    <a:pt x="167767" y="450580"/>
                    <a:pt x="166086" y="458254"/>
                    <a:pt x="164741" y="461542"/>
                  </a:cubicBezTo>
                  <a:cubicBezTo>
                    <a:pt x="163396" y="464831"/>
                    <a:pt x="155325" y="467389"/>
                    <a:pt x="152971" y="463735"/>
                  </a:cubicBezTo>
                  <a:cubicBezTo>
                    <a:pt x="150617" y="460081"/>
                    <a:pt x="140865" y="463735"/>
                    <a:pt x="140865" y="459350"/>
                  </a:cubicBezTo>
                  <a:cubicBezTo>
                    <a:pt x="140528" y="454965"/>
                    <a:pt x="133803" y="448388"/>
                    <a:pt x="126405" y="449849"/>
                  </a:cubicBezTo>
                  <a:cubicBezTo>
                    <a:pt x="119343" y="451311"/>
                    <a:pt x="117998" y="445830"/>
                    <a:pt x="118334" y="439252"/>
                  </a:cubicBezTo>
                  <a:cubicBezTo>
                    <a:pt x="118670" y="432675"/>
                    <a:pt x="114298" y="429021"/>
                    <a:pt x="114635" y="426098"/>
                  </a:cubicBezTo>
                  <a:cubicBezTo>
                    <a:pt x="114971" y="423174"/>
                    <a:pt x="111272" y="417328"/>
                    <a:pt x="114971" y="414039"/>
                  </a:cubicBezTo>
                  <a:cubicBezTo>
                    <a:pt x="118670" y="411116"/>
                    <a:pt x="115980" y="406366"/>
                    <a:pt x="115980" y="402346"/>
                  </a:cubicBezTo>
                  <a:cubicBezTo>
                    <a:pt x="116316" y="398327"/>
                    <a:pt x="109591" y="392115"/>
                    <a:pt x="103874" y="392115"/>
                  </a:cubicBezTo>
                  <a:cubicBezTo>
                    <a:pt x="98157" y="392115"/>
                    <a:pt x="99166" y="385172"/>
                    <a:pt x="94458" y="384076"/>
                  </a:cubicBezTo>
                  <a:cubicBezTo>
                    <a:pt x="89750" y="382614"/>
                    <a:pt x="79998" y="373114"/>
                    <a:pt x="79325" y="369094"/>
                  </a:cubicBezTo>
                  <a:cubicBezTo>
                    <a:pt x="78653" y="365074"/>
                    <a:pt x="71254" y="364344"/>
                    <a:pt x="73945" y="363247"/>
                  </a:cubicBezTo>
                  <a:cubicBezTo>
                    <a:pt x="76635" y="361786"/>
                    <a:pt x="82352" y="363613"/>
                    <a:pt x="86387" y="368729"/>
                  </a:cubicBezTo>
                  <a:cubicBezTo>
                    <a:pt x="90422" y="373479"/>
                    <a:pt x="97148" y="377864"/>
                    <a:pt x="107909" y="379691"/>
                  </a:cubicBezTo>
                  <a:cubicBezTo>
                    <a:pt x="118670" y="381152"/>
                    <a:pt x="123042" y="387364"/>
                    <a:pt x="135148" y="389557"/>
                  </a:cubicBezTo>
                  <a:cubicBezTo>
                    <a:pt x="147254" y="392115"/>
                    <a:pt x="154316" y="393576"/>
                    <a:pt x="171466" y="396500"/>
                  </a:cubicBezTo>
                  <a:cubicBezTo>
                    <a:pt x="188617" y="399423"/>
                    <a:pt x="211820" y="378960"/>
                    <a:pt x="216528" y="373114"/>
                  </a:cubicBezTo>
                  <a:cubicBezTo>
                    <a:pt x="220564" y="368363"/>
                    <a:pt x="216864" y="359228"/>
                    <a:pt x="215519" y="353747"/>
                  </a:cubicBezTo>
                  <a:cubicBezTo>
                    <a:pt x="208121" y="353016"/>
                    <a:pt x="201732" y="347900"/>
                    <a:pt x="196015" y="341323"/>
                  </a:cubicBezTo>
                  <a:cubicBezTo>
                    <a:pt x="195679" y="340592"/>
                    <a:pt x="195006" y="340227"/>
                    <a:pt x="194670" y="339861"/>
                  </a:cubicBezTo>
                  <a:cubicBezTo>
                    <a:pt x="193661" y="339861"/>
                    <a:pt x="192316" y="339496"/>
                    <a:pt x="191643" y="339496"/>
                  </a:cubicBezTo>
                  <a:cubicBezTo>
                    <a:pt x="183909" y="339130"/>
                    <a:pt x="176847" y="335842"/>
                    <a:pt x="172139" y="329630"/>
                  </a:cubicBezTo>
                  <a:cubicBezTo>
                    <a:pt x="170121" y="326707"/>
                    <a:pt x="168440" y="323418"/>
                    <a:pt x="167767" y="320129"/>
                  </a:cubicBezTo>
                  <a:cubicBezTo>
                    <a:pt x="165077" y="318302"/>
                    <a:pt x="162050" y="315744"/>
                    <a:pt x="158351" y="312821"/>
                  </a:cubicBezTo>
                  <a:cubicBezTo>
                    <a:pt x="155325" y="312456"/>
                    <a:pt x="152298" y="310994"/>
                    <a:pt x="149272" y="308436"/>
                  </a:cubicBezTo>
                  <a:cubicBezTo>
                    <a:pt x="152298" y="310994"/>
                    <a:pt x="142210" y="308802"/>
                    <a:pt x="140528" y="308436"/>
                  </a:cubicBezTo>
                  <a:cubicBezTo>
                    <a:pt x="136829" y="307705"/>
                    <a:pt x="133467" y="306244"/>
                    <a:pt x="130104" y="304417"/>
                  </a:cubicBezTo>
                  <a:cubicBezTo>
                    <a:pt x="125396" y="302224"/>
                    <a:pt x="120688" y="299666"/>
                    <a:pt x="116316" y="297108"/>
                  </a:cubicBezTo>
                  <a:cubicBezTo>
                    <a:pt x="115644" y="297108"/>
                    <a:pt x="114971" y="296743"/>
                    <a:pt x="114298" y="296012"/>
                  </a:cubicBezTo>
                  <a:cubicBezTo>
                    <a:pt x="113290" y="295281"/>
                    <a:pt x="112281" y="294916"/>
                    <a:pt x="111272" y="294185"/>
                  </a:cubicBezTo>
                  <a:cubicBezTo>
                    <a:pt x="109591" y="293454"/>
                    <a:pt x="108245" y="292358"/>
                    <a:pt x="106900" y="291627"/>
                  </a:cubicBezTo>
                  <a:cubicBezTo>
                    <a:pt x="105219" y="291993"/>
                    <a:pt x="103537" y="292724"/>
                    <a:pt x="102192" y="294185"/>
                  </a:cubicBezTo>
                  <a:cubicBezTo>
                    <a:pt x="98493" y="297474"/>
                    <a:pt x="94794" y="291262"/>
                    <a:pt x="87732" y="293089"/>
                  </a:cubicBezTo>
                  <a:cubicBezTo>
                    <a:pt x="80670" y="294916"/>
                    <a:pt x="76971" y="289435"/>
                    <a:pt x="78989" y="287242"/>
                  </a:cubicBezTo>
                  <a:cubicBezTo>
                    <a:pt x="80670" y="284685"/>
                    <a:pt x="91095" y="286877"/>
                    <a:pt x="90422" y="282857"/>
                  </a:cubicBezTo>
                  <a:cubicBezTo>
                    <a:pt x="90086" y="278838"/>
                    <a:pt x="86387" y="282857"/>
                    <a:pt x="79998" y="278107"/>
                  </a:cubicBezTo>
                  <a:cubicBezTo>
                    <a:pt x="73608" y="273357"/>
                    <a:pt x="70246" y="276646"/>
                    <a:pt x="68900" y="280665"/>
                  </a:cubicBezTo>
                  <a:cubicBezTo>
                    <a:pt x="67555" y="284685"/>
                    <a:pt x="62511" y="283588"/>
                    <a:pt x="59485" y="280300"/>
                  </a:cubicBezTo>
                  <a:cubicBezTo>
                    <a:pt x="59148" y="279934"/>
                    <a:pt x="58812" y="279569"/>
                    <a:pt x="58476" y="279569"/>
                  </a:cubicBezTo>
                  <a:cubicBezTo>
                    <a:pt x="57467" y="286512"/>
                    <a:pt x="54104" y="286877"/>
                    <a:pt x="50405" y="286146"/>
                  </a:cubicBezTo>
                  <a:cubicBezTo>
                    <a:pt x="46369" y="285050"/>
                    <a:pt x="41998" y="293089"/>
                    <a:pt x="37626" y="293089"/>
                  </a:cubicBezTo>
                  <a:cubicBezTo>
                    <a:pt x="32918" y="293089"/>
                    <a:pt x="27874" y="298936"/>
                    <a:pt x="26865" y="304051"/>
                  </a:cubicBezTo>
                  <a:cubicBezTo>
                    <a:pt x="25856" y="308802"/>
                    <a:pt x="20812" y="306244"/>
                    <a:pt x="20812" y="309532"/>
                  </a:cubicBezTo>
                  <a:cubicBezTo>
                    <a:pt x="20812" y="312821"/>
                    <a:pt x="20812" y="316110"/>
                    <a:pt x="18458" y="319398"/>
                  </a:cubicBezTo>
                  <a:cubicBezTo>
                    <a:pt x="16104" y="322687"/>
                    <a:pt x="18458" y="324149"/>
                    <a:pt x="20812" y="329630"/>
                  </a:cubicBezTo>
                  <a:cubicBezTo>
                    <a:pt x="23166" y="335111"/>
                    <a:pt x="28210" y="334380"/>
                    <a:pt x="30564" y="336207"/>
                  </a:cubicBezTo>
                  <a:cubicBezTo>
                    <a:pt x="32918" y="337669"/>
                    <a:pt x="41662" y="346439"/>
                    <a:pt x="41662" y="349727"/>
                  </a:cubicBezTo>
                  <a:cubicBezTo>
                    <a:pt x="41662" y="353016"/>
                    <a:pt x="34600" y="361055"/>
                    <a:pt x="31909" y="363247"/>
                  </a:cubicBezTo>
                  <a:cubicBezTo>
                    <a:pt x="29219" y="365440"/>
                    <a:pt x="25520" y="370921"/>
                    <a:pt x="27202" y="374210"/>
                  </a:cubicBezTo>
                  <a:cubicBezTo>
                    <a:pt x="29219" y="377498"/>
                    <a:pt x="36954" y="391019"/>
                    <a:pt x="41998" y="401981"/>
                  </a:cubicBezTo>
                  <a:cubicBezTo>
                    <a:pt x="47042" y="412943"/>
                    <a:pt x="40316" y="407827"/>
                    <a:pt x="36954" y="412943"/>
                  </a:cubicBezTo>
                  <a:cubicBezTo>
                    <a:pt x="33591" y="417693"/>
                    <a:pt x="38299" y="423905"/>
                    <a:pt x="39308" y="427194"/>
                  </a:cubicBezTo>
                  <a:cubicBezTo>
                    <a:pt x="40316" y="430483"/>
                    <a:pt x="35272" y="429752"/>
                    <a:pt x="35609" y="432675"/>
                  </a:cubicBezTo>
                  <a:cubicBezTo>
                    <a:pt x="35945" y="435233"/>
                    <a:pt x="43007" y="436329"/>
                    <a:pt x="43343" y="438522"/>
                  </a:cubicBezTo>
                  <a:cubicBezTo>
                    <a:pt x="43679" y="440714"/>
                    <a:pt x="38635" y="443272"/>
                    <a:pt x="40989" y="447657"/>
                  </a:cubicBezTo>
                  <a:cubicBezTo>
                    <a:pt x="43343" y="452042"/>
                    <a:pt x="48723" y="452042"/>
                    <a:pt x="49396" y="457523"/>
                  </a:cubicBezTo>
                  <a:cubicBezTo>
                    <a:pt x="49732" y="463004"/>
                    <a:pt x="39308" y="463369"/>
                    <a:pt x="39644" y="467754"/>
                  </a:cubicBezTo>
                  <a:cubicBezTo>
                    <a:pt x="39980" y="472139"/>
                    <a:pt x="53431" y="477620"/>
                    <a:pt x="59485" y="485659"/>
                  </a:cubicBezTo>
                  <a:cubicBezTo>
                    <a:pt x="65538" y="493698"/>
                    <a:pt x="64865" y="495891"/>
                    <a:pt x="63520" y="500276"/>
                  </a:cubicBezTo>
                  <a:cubicBezTo>
                    <a:pt x="60830" y="509046"/>
                    <a:pt x="44016" y="516354"/>
                    <a:pt x="40316" y="526220"/>
                  </a:cubicBezTo>
                  <a:cubicBezTo>
                    <a:pt x="36617" y="536086"/>
                    <a:pt x="22830" y="541202"/>
                    <a:pt x="16440" y="548875"/>
                  </a:cubicBezTo>
                  <a:cubicBezTo>
                    <a:pt x="13750" y="551798"/>
                    <a:pt x="11060" y="556183"/>
                    <a:pt x="9042" y="559837"/>
                  </a:cubicBezTo>
                  <a:cubicBezTo>
                    <a:pt x="11732" y="559107"/>
                    <a:pt x="14086" y="558010"/>
                    <a:pt x="15432" y="557280"/>
                  </a:cubicBezTo>
                  <a:cubicBezTo>
                    <a:pt x="19131" y="555087"/>
                    <a:pt x="21821" y="565684"/>
                    <a:pt x="25520" y="569338"/>
                  </a:cubicBezTo>
                  <a:cubicBezTo>
                    <a:pt x="29219" y="572992"/>
                    <a:pt x="36617" y="569703"/>
                    <a:pt x="38971" y="572992"/>
                  </a:cubicBezTo>
                  <a:cubicBezTo>
                    <a:pt x="41662" y="576281"/>
                    <a:pt x="36954" y="576646"/>
                    <a:pt x="31573" y="575550"/>
                  </a:cubicBezTo>
                  <a:cubicBezTo>
                    <a:pt x="26193" y="574454"/>
                    <a:pt x="24848" y="578108"/>
                    <a:pt x="16440" y="581397"/>
                  </a:cubicBezTo>
                  <a:cubicBezTo>
                    <a:pt x="10387" y="583954"/>
                    <a:pt x="10724" y="586512"/>
                    <a:pt x="8706" y="588339"/>
                  </a:cubicBezTo>
                  <a:cubicBezTo>
                    <a:pt x="12405" y="594551"/>
                    <a:pt x="7361" y="595647"/>
                    <a:pt x="5679" y="600398"/>
                  </a:cubicBezTo>
                  <a:cubicBezTo>
                    <a:pt x="3662" y="605513"/>
                    <a:pt x="971" y="606610"/>
                    <a:pt x="635" y="609898"/>
                  </a:cubicBezTo>
                  <a:cubicBezTo>
                    <a:pt x="299" y="613187"/>
                    <a:pt x="1308" y="615745"/>
                    <a:pt x="1644" y="620495"/>
                  </a:cubicBezTo>
                  <a:cubicBezTo>
                    <a:pt x="1980" y="625246"/>
                    <a:pt x="2653" y="626342"/>
                    <a:pt x="5007" y="630361"/>
                  </a:cubicBezTo>
                  <a:cubicBezTo>
                    <a:pt x="7361" y="634381"/>
                    <a:pt x="2989" y="634381"/>
                    <a:pt x="971" y="636573"/>
                  </a:cubicBezTo>
                  <a:cubicBezTo>
                    <a:pt x="-1046" y="638766"/>
                    <a:pt x="299" y="643151"/>
                    <a:pt x="2989" y="646439"/>
                  </a:cubicBezTo>
                  <a:cubicBezTo>
                    <a:pt x="5679" y="649728"/>
                    <a:pt x="5679" y="653747"/>
                    <a:pt x="4671" y="656671"/>
                  </a:cubicBezTo>
                  <a:cubicBezTo>
                    <a:pt x="3662" y="659594"/>
                    <a:pt x="7025" y="664344"/>
                    <a:pt x="9378" y="667268"/>
                  </a:cubicBezTo>
                  <a:cubicBezTo>
                    <a:pt x="11732" y="670191"/>
                    <a:pt x="11396" y="677864"/>
                    <a:pt x="13414" y="679691"/>
                  </a:cubicBezTo>
                  <a:cubicBezTo>
                    <a:pt x="15432" y="681884"/>
                    <a:pt x="17785" y="683711"/>
                    <a:pt x="21821" y="682615"/>
                  </a:cubicBezTo>
                  <a:cubicBezTo>
                    <a:pt x="25520" y="681519"/>
                    <a:pt x="28210" y="683346"/>
                    <a:pt x="29892" y="687000"/>
                  </a:cubicBezTo>
                  <a:cubicBezTo>
                    <a:pt x="31573" y="690654"/>
                    <a:pt x="34263" y="689192"/>
                    <a:pt x="38299" y="687000"/>
                  </a:cubicBezTo>
                  <a:cubicBezTo>
                    <a:pt x="41998" y="684807"/>
                    <a:pt x="50741" y="690654"/>
                    <a:pt x="52759" y="691750"/>
                  </a:cubicBezTo>
                  <a:cubicBezTo>
                    <a:pt x="54776" y="692846"/>
                    <a:pt x="53768" y="699789"/>
                    <a:pt x="54104" y="704174"/>
                  </a:cubicBezTo>
                  <a:cubicBezTo>
                    <a:pt x="54440" y="708559"/>
                    <a:pt x="52086" y="714405"/>
                    <a:pt x="55786" y="717329"/>
                  </a:cubicBezTo>
                  <a:cubicBezTo>
                    <a:pt x="59485" y="720252"/>
                    <a:pt x="58476" y="726829"/>
                    <a:pt x="63184" y="728656"/>
                  </a:cubicBezTo>
                  <a:cubicBezTo>
                    <a:pt x="67555" y="730849"/>
                    <a:pt x="69573" y="738157"/>
                    <a:pt x="72263" y="738888"/>
                  </a:cubicBezTo>
                  <a:cubicBezTo>
                    <a:pt x="74953" y="739618"/>
                    <a:pt x="80334" y="744734"/>
                    <a:pt x="81007" y="748388"/>
                  </a:cubicBezTo>
                  <a:cubicBezTo>
                    <a:pt x="81679" y="752042"/>
                    <a:pt x="76299" y="755331"/>
                    <a:pt x="72936" y="756793"/>
                  </a:cubicBezTo>
                  <a:cubicBezTo>
                    <a:pt x="69909" y="758254"/>
                    <a:pt x="63856" y="752042"/>
                    <a:pt x="61839" y="754600"/>
                  </a:cubicBezTo>
                  <a:cubicBezTo>
                    <a:pt x="59821" y="757523"/>
                    <a:pt x="62511" y="762639"/>
                    <a:pt x="64193" y="771775"/>
                  </a:cubicBezTo>
                  <a:cubicBezTo>
                    <a:pt x="65874" y="780544"/>
                    <a:pt x="67219" y="781640"/>
                    <a:pt x="70918" y="781640"/>
                  </a:cubicBezTo>
                  <a:cubicBezTo>
                    <a:pt x="74281" y="781640"/>
                    <a:pt x="75626" y="778717"/>
                    <a:pt x="78316" y="777256"/>
                  </a:cubicBezTo>
                  <a:cubicBezTo>
                    <a:pt x="80670" y="775794"/>
                    <a:pt x="86387" y="777986"/>
                    <a:pt x="88741" y="776890"/>
                  </a:cubicBezTo>
                  <a:cubicBezTo>
                    <a:pt x="91095" y="775794"/>
                    <a:pt x="99838" y="775429"/>
                    <a:pt x="101520" y="778352"/>
                  </a:cubicBezTo>
                  <a:cubicBezTo>
                    <a:pt x="103201" y="781640"/>
                    <a:pt x="104883" y="789314"/>
                    <a:pt x="103537" y="792237"/>
                  </a:cubicBezTo>
                  <a:cubicBezTo>
                    <a:pt x="102192" y="795161"/>
                    <a:pt x="105219" y="798449"/>
                    <a:pt x="106900" y="802469"/>
                  </a:cubicBezTo>
                  <a:cubicBezTo>
                    <a:pt x="108582" y="806488"/>
                    <a:pt x="115980" y="804661"/>
                    <a:pt x="118334" y="805757"/>
                  </a:cubicBezTo>
                  <a:cubicBezTo>
                    <a:pt x="120688" y="806854"/>
                    <a:pt x="126405" y="815989"/>
                    <a:pt x="125396" y="820008"/>
                  </a:cubicBezTo>
                  <a:cubicBezTo>
                    <a:pt x="124387" y="824028"/>
                    <a:pt x="128758" y="824759"/>
                    <a:pt x="131449" y="823662"/>
                  </a:cubicBezTo>
                  <a:cubicBezTo>
                    <a:pt x="133803" y="822566"/>
                    <a:pt x="136157" y="825855"/>
                    <a:pt x="139183" y="827682"/>
                  </a:cubicBezTo>
                  <a:cubicBezTo>
                    <a:pt x="141874" y="829874"/>
                    <a:pt x="144228" y="828778"/>
                    <a:pt x="147254" y="826951"/>
                  </a:cubicBezTo>
                  <a:cubicBezTo>
                    <a:pt x="149944" y="824759"/>
                    <a:pt x="154652" y="823297"/>
                    <a:pt x="155997" y="826220"/>
                  </a:cubicBezTo>
                  <a:cubicBezTo>
                    <a:pt x="157342" y="829144"/>
                    <a:pt x="163059" y="834259"/>
                    <a:pt x="163059" y="836086"/>
                  </a:cubicBezTo>
                  <a:cubicBezTo>
                    <a:pt x="163059" y="837548"/>
                    <a:pt x="171803" y="836086"/>
                    <a:pt x="175838" y="838644"/>
                  </a:cubicBezTo>
                  <a:cubicBezTo>
                    <a:pt x="179873" y="841202"/>
                    <a:pt x="184581" y="839740"/>
                    <a:pt x="188953" y="842664"/>
                  </a:cubicBezTo>
                  <a:cubicBezTo>
                    <a:pt x="193325" y="845587"/>
                    <a:pt x="197696" y="845952"/>
                    <a:pt x="198033" y="849241"/>
                  </a:cubicBezTo>
                  <a:cubicBezTo>
                    <a:pt x="198369" y="852530"/>
                    <a:pt x="193661" y="855453"/>
                    <a:pt x="193661" y="856915"/>
                  </a:cubicBezTo>
                  <a:cubicBezTo>
                    <a:pt x="193661" y="858376"/>
                    <a:pt x="197360" y="859838"/>
                    <a:pt x="197360" y="862030"/>
                  </a:cubicBezTo>
                  <a:cubicBezTo>
                    <a:pt x="197360" y="864588"/>
                    <a:pt x="192652" y="864588"/>
                    <a:pt x="191980" y="866415"/>
                  </a:cubicBezTo>
                  <a:cubicBezTo>
                    <a:pt x="191307" y="868608"/>
                    <a:pt x="194670" y="871166"/>
                    <a:pt x="195342" y="873358"/>
                  </a:cubicBezTo>
                  <a:cubicBezTo>
                    <a:pt x="196015" y="875551"/>
                    <a:pt x="192652" y="882128"/>
                    <a:pt x="192652" y="884320"/>
                  </a:cubicBezTo>
                  <a:cubicBezTo>
                    <a:pt x="192652" y="886513"/>
                    <a:pt x="182227" y="883955"/>
                    <a:pt x="179873" y="883955"/>
                  </a:cubicBezTo>
                  <a:cubicBezTo>
                    <a:pt x="177519" y="883955"/>
                    <a:pt x="170121" y="893456"/>
                    <a:pt x="167767" y="893821"/>
                  </a:cubicBezTo>
                  <a:cubicBezTo>
                    <a:pt x="165750" y="894186"/>
                    <a:pt x="166759" y="898571"/>
                    <a:pt x="167431" y="902591"/>
                  </a:cubicBezTo>
                  <a:cubicBezTo>
                    <a:pt x="174829" y="900764"/>
                    <a:pt x="182564" y="900398"/>
                    <a:pt x="183236" y="902225"/>
                  </a:cubicBezTo>
                  <a:cubicBezTo>
                    <a:pt x="184581" y="905514"/>
                    <a:pt x="167095" y="914284"/>
                    <a:pt x="163732" y="915380"/>
                  </a:cubicBezTo>
                  <a:cubicBezTo>
                    <a:pt x="160369" y="916842"/>
                    <a:pt x="170121" y="922323"/>
                    <a:pt x="169785" y="925612"/>
                  </a:cubicBezTo>
                  <a:cubicBezTo>
                    <a:pt x="169449" y="928900"/>
                    <a:pt x="159696" y="929631"/>
                    <a:pt x="160705" y="936208"/>
                  </a:cubicBezTo>
                  <a:cubicBezTo>
                    <a:pt x="161714" y="942786"/>
                    <a:pt x="157342" y="944247"/>
                    <a:pt x="152298" y="944247"/>
                  </a:cubicBezTo>
                  <a:cubicBezTo>
                    <a:pt x="146918" y="944247"/>
                    <a:pt x="145573" y="947901"/>
                    <a:pt x="148263" y="948632"/>
                  </a:cubicBezTo>
                  <a:cubicBezTo>
                    <a:pt x="150953" y="949363"/>
                    <a:pt x="150617" y="957402"/>
                    <a:pt x="160369" y="960325"/>
                  </a:cubicBezTo>
                  <a:cubicBezTo>
                    <a:pt x="170121" y="963249"/>
                    <a:pt x="180882" y="974211"/>
                    <a:pt x="189289" y="984808"/>
                  </a:cubicBezTo>
                  <a:cubicBezTo>
                    <a:pt x="190634" y="986269"/>
                    <a:pt x="191980" y="987366"/>
                    <a:pt x="193325" y="988462"/>
                  </a:cubicBezTo>
                  <a:cubicBezTo>
                    <a:pt x="195679" y="986635"/>
                    <a:pt x="198033" y="985539"/>
                    <a:pt x="199041" y="985173"/>
                  </a:cubicBezTo>
                  <a:cubicBezTo>
                    <a:pt x="203750" y="984442"/>
                    <a:pt x="212829" y="987731"/>
                    <a:pt x="217873" y="991751"/>
                  </a:cubicBezTo>
                  <a:cubicBezTo>
                    <a:pt x="222581" y="995770"/>
                    <a:pt x="240068" y="991020"/>
                    <a:pt x="242086" y="994308"/>
                  </a:cubicBezTo>
                  <a:cubicBezTo>
                    <a:pt x="244103" y="997597"/>
                    <a:pt x="248475" y="1001617"/>
                    <a:pt x="251838" y="1001617"/>
                  </a:cubicBezTo>
                  <a:cubicBezTo>
                    <a:pt x="255201" y="1001617"/>
                    <a:pt x="258900" y="1009656"/>
                    <a:pt x="261590" y="1007463"/>
                  </a:cubicBezTo>
                  <a:cubicBezTo>
                    <a:pt x="264280" y="1004905"/>
                    <a:pt x="274705" y="1004905"/>
                    <a:pt x="277395" y="1004905"/>
                  </a:cubicBezTo>
                  <a:cubicBezTo>
                    <a:pt x="280085" y="1004905"/>
                    <a:pt x="280085" y="1007463"/>
                    <a:pt x="282776" y="1007463"/>
                  </a:cubicBezTo>
                  <a:cubicBezTo>
                    <a:pt x="285466" y="1007463"/>
                    <a:pt x="285466" y="1019522"/>
                    <a:pt x="287484" y="1018791"/>
                  </a:cubicBezTo>
                  <a:cubicBezTo>
                    <a:pt x="289501" y="1018060"/>
                    <a:pt x="297236" y="1026099"/>
                    <a:pt x="301944" y="1026830"/>
                  </a:cubicBezTo>
                  <a:cubicBezTo>
                    <a:pt x="306652" y="1027561"/>
                    <a:pt x="311696" y="1037427"/>
                    <a:pt x="313714" y="1036696"/>
                  </a:cubicBezTo>
                  <a:cubicBezTo>
                    <a:pt x="315731" y="1035965"/>
                    <a:pt x="319094" y="1040715"/>
                    <a:pt x="320776" y="1036696"/>
                  </a:cubicBezTo>
                  <a:cubicBezTo>
                    <a:pt x="322121" y="1032676"/>
                    <a:pt x="328846" y="1034869"/>
                    <a:pt x="330864" y="1027926"/>
                  </a:cubicBezTo>
                  <a:cubicBezTo>
                    <a:pt x="322121" y="1015502"/>
                    <a:pt x="312705" y="1001251"/>
                    <a:pt x="313041" y="996135"/>
                  </a:cubicBezTo>
                  <a:cubicBezTo>
                    <a:pt x="313377" y="987000"/>
                    <a:pt x="316740" y="981154"/>
                    <a:pt x="306988" y="971288"/>
                  </a:cubicBezTo>
                  <a:cubicBezTo>
                    <a:pt x="297236" y="961422"/>
                    <a:pt x="307997" y="955210"/>
                    <a:pt x="314723" y="944613"/>
                  </a:cubicBezTo>
                  <a:cubicBezTo>
                    <a:pt x="320776" y="935478"/>
                    <a:pt x="334227" y="931458"/>
                    <a:pt x="342297" y="924881"/>
                  </a:cubicBezTo>
                  <a:cubicBezTo>
                    <a:pt x="340616" y="923419"/>
                    <a:pt x="338935" y="922323"/>
                    <a:pt x="337253" y="921227"/>
                  </a:cubicBezTo>
                  <a:cubicBezTo>
                    <a:pt x="330864" y="917938"/>
                    <a:pt x="328846" y="914649"/>
                    <a:pt x="333890" y="913188"/>
                  </a:cubicBezTo>
                  <a:cubicBezTo>
                    <a:pt x="338598" y="911726"/>
                    <a:pt x="336581" y="908437"/>
                    <a:pt x="331873" y="901860"/>
                  </a:cubicBezTo>
                  <a:cubicBezTo>
                    <a:pt x="327165" y="895283"/>
                    <a:pt x="324811" y="888705"/>
                    <a:pt x="322121" y="888705"/>
                  </a:cubicBezTo>
                  <a:cubicBezTo>
                    <a:pt x="319430" y="888705"/>
                    <a:pt x="315059" y="887974"/>
                    <a:pt x="311023" y="889436"/>
                  </a:cubicBezTo>
                  <a:cubicBezTo>
                    <a:pt x="306988" y="890898"/>
                    <a:pt x="307660" y="885417"/>
                    <a:pt x="308333" y="879570"/>
                  </a:cubicBezTo>
                  <a:cubicBezTo>
                    <a:pt x="309006" y="873724"/>
                    <a:pt x="300599" y="874820"/>
                    <a:pt x="299253" y="872262"/>
                  </a:cubicBezTo>
                  <a:cubicBezTo>
                    <a:pt x="297908" y="869704"/>
                    <a:pt x="301271" y="861665"/>
                    <a:pt x="302616" y="860934"/>
                  </a:cubicBezTo>
                  <a:cubicBezTo>
                    <a:pt x="303961" y="860203"/>
                    <a:pt x="307997" y="857646"/>
                    <a:pt x="307997" y="855088"/>
                  </a:cubicBezTo>
                  <a:cubicBezTo>
                    <a:pt x="307997" y="852530"/>
                    <a:pt x="300262" y="851799"/>
                    <a:pt x="303289" y="846318"/>
                  </a:cubicBezTo>
                  <a:cubicBezTo>
                    <a:pt x="305979" y="840471"/>
                    <a:pt x="311696" y="840471"/>
                    <a:pt x="311696" y="834990"/>
                  </a:cubicBezTo>
                  <a:cubicBezTo>
                    <a:pt x="311696" y="829144"/>
                    <a:pt x="315731" y="824393"/>
                    <a:pt x="320776" y="828413"/>
                  </a:cubicBezTo>
                  <a:cubicBezTo>
                    <a:pt x="325483" y="832432"/>
                    <a:pt x="327837" y="843029"/>
                    <a:pt x="333218" y="840471"/>
                  </a:cubicBezTo>
                  <a:cubicBezTo>
                    <a:pt x="338598" y="837913"/>
                    <a:pt x="335236" y="832432"/>
                    <a:pt x="334563" y="829144"/>
                  </a:cubicBezTo>
                  <a:cubicBezTo>
                    <a:pt x="333890" y="825855"/>
                    <a:pt x="332545" y="821105"/>
                    <a:pt x="338598" y="819278"/>
                  </a:cubicBezTo>
                  <a:cubicBezTo>
                    <a:pt x="344988" y="817816"/>
                    <a:pt x="341961" y="810508"/>
                    <a:pt x="347005" y="810508"/>
                  </a:cubicBezTo>
                  <a:cubicBezTo>
                    <a:pt x="351714" y="810508"/>
                    <a:pt x="360793" y="803200"/>
                    <a:pt x="363483" y="801738"/>
                  </a:cubicBezTo>
                  <a:cubicBezTo>
                    <a:pt x="366174" y="800276"/>
                    <a:pt x="372563" y="795891"/>
                    <a:pt x="375253" y="797718"/>
                  </a:cubicBezTo>
                  <a:cubicBezTo>
                    <a:pt x="377943" y="799180"/>
                    <a:pt x="381643" y="803565"/>
                    <a:pt x="383660" y="797718"/>
                  </a:cubicBezTo>
                  <a:cubicBezTo>
                    <a:pt x="385678" y="791872"/>
                    <a:pt x="394085" y="794430"/>
                    <a:pt x="394757" y="797718"/>
                  </a:cubicBezTo>
                  <a:cubicBezTo>
                    <a:pt x="395430" y="801007"/>
                    <a:pt x="408545" y="801007"/>
                    <a:pt x="412917" y="804296"/>
                  </a:cubicBezTo>
                  <a:cubicBezTo>
                    <a:pt x="416952" y="807585"/>
                    <a:pt x="426032" y="814162"/>
                    <a:pt x="426032" y="817451"/>
                  </a:cubicBezTo>
                  <a:cubicBezTo>
                    <a:pt x="426032" y="820739"/>
                    <a:pt x="430067" y="825490"/>
                    <a:pt x="430067" y="820008"/>
                  </a:cubicBezTo>
                  <a:cubicBezTo>
                    <a:pt x="430067" y="814162"/>
                    <a:pt x="433430" y="815989"/>
                    <a:pt x="439147" y="820008"/>
                  </a:cubicBezTo>
                  <a:cubicBezTo>
                    <a:pt x="444527" y="824028"/>
                    <a:pt x="452262" y="822566"/>
                    <a:pt x="453607" y="818547"/>
                  </a:cubicBezTo>
                  <a:cubicBezTo>
                    <a:pt x="454952" y="814527"/>
                    <a:pt x="465377" y="809777"/>
                    <a:pt x="468739" y="812700"/>
                  </a:cubicBezTo>
                  <a:cubicBezTo>
                    <a:pt x="472102" y="815989"/>
                    <a:pt x="473447" y="818547"/>
                    <a:pt x="477819" y="813431"/>
                  </a:cubicBezTo>
                  <a:cubicBezTo>
                    <a:pt x="481854" y="808681"/>
                    <a:pt x="491607" y="809412"/>
                    <a:pt x="492952" y="814162"/>
                  </a:cubicBezTo>
                  <a:cubicBezTo>
                    <a:pt x="494297" y="818912"/>
                    <a:pt x="499341" y="820008"/>
                    <a:pt x="503377" y="820008"/>
                  </a:cubicBezTo>
                  <a:cubicBezTo>
                    <a:pt x="507412" y="820008"/>
                    <a:pt x="508085" y="827317"/>
                    <a:pt x="511111" y="825855"/>
                  </a:cubicBezTo>
                  <a:cubicBezTo>
                    <a:pt x="513801" y="824393"/>
                    <a:pt x="513129" y="815989"/>
                    <a:pt x="516492" y="817085"/>
                  </a:cubicBezTo>
                  <a:cubicBezTo>
                    <a:pt x="519854" y="817816"/>
                    <a:pt x="522881" y="822932"/>
                    <a:pt x="528261" y="822932"/>
                  </a:cubicBezTo>
                  <a:cubicBezTo>
                    <a:pt x="533642" y="822932"/>
                    <a:pt x="538014" y="821470"/>
                    <a:pt x="538014" y="816354"/>
                  </a:cubicBezTo>
                  <a:cubicBezTo>
                    <a:pt x="538014" y="811604"/>
                    <a:pt x="537341" y="803200"/>
                    <a:pt x="533978" y="803200"/>
                  </a:cubicBezTo>
                  <a:cubicBezTo>
                    <a:pt x="530615" y="803200"/>
                    <a:pt x="526916" y="799180"/>
                    <a:pt x="522881" y="799180"/>
                  </a:cubicBezTo>
                  <a:cubicBezTo>
                    <a:pt x="518845" y="799180"/>
                    <a:pt x="514474" y="791141"/>
                    <a:pt x="518845" y="789314"/>
                  </a:cubicBezTo>
                  <a:cubicBezTo>
                    <a:pt x="522881" y="787852"/>
                    <a:pt x="529943" y="783468"/>
                    <a:pt x="528598" y="779448"/>
                  </a:cubicBezTo>
                  <a:cubicBezTo>
                    <a:pt x="527252" y="775429"/>
                    <a:pt x="525907" y="767390"/>
                    <a:pt x="531288" y="766293"/>
                  </a:cubicBezTo>
                  <a:cubicBezTo>
                    <a:pt x="536669" y="765563"/>
                    <a:pt x="548438" y="765563"/>
                    <a:pt x="547766" y="763005"/>
                  </a:cubicBezTo>
                  <a:cubicBezTo>
                    <a:pt x="547093" y="760447"/>
                    <a:pt x="535996" y="758985"/>
                    <a:pt x="533978" y="754966"/>
                  </a:cubicBezTo>
                  <a:cubicBezTo>
                    <a:pt x="531961" y="750946"/>
                    <a:pt x="531288" y="741080"/>
                    <a:pt x="533306" y="739618"/>
                  </a:cubicBezTo>
                  <a:cubicBezTo>
                    <a:pt x="535323" y="738157"/>
                    <a:pt x="542385" y="740349"/>
                    <a:pt x="546421" y="738888"/>
                  </a:cubicBezTo>
                  <a:cubicBezTo>
                    <a:pt x="550456" y="737426"/>
                    <a:pt x="559535" y="741446"/>
                    <a:pt x="565252" y="736330"/>
                  </a:cubicBezTo>
                  <a:cubicBezTo>
                    <a:pt x="570633" y="731580"/>
                    <a:pt x="582403" y="730483"/>
                    <a:pt x="588792" y="730483"/>
                  </a:cubicBezTo>
                  <a:cubicBezTo>
                    <a:pt x="594845" y="730483"/>
                    <a:pt x="599889" y="725733"/>
                    <a:pt x="604597" y="724637"/>
                  </a:cubicBezTo>
                  <a:cubicBezTo>
                    <a:pt x="609305" y="723906"/>
                    <a:pt x="623429" y="721348"/>
                    <a:pt x="626792" y="719886"/>
                  </a:cubicBezTo>
                  <a:cubicBezTo>
                    <a:pt x="630155" y="718425"/>
                    <a:pt x="648987" y="715136"/>
                    <a:pt x="649659" y="711117"/>
                  </a:cubicBezTo>
                  <a:cubicBezTo>
                    <a:pt x="650332" y="707097"/>
                    <a:pt x="665128" y="703808"/>
                    <a:pt x="669164" y="706001"/>
                  </a:cubicBezTo>
                  <a:cubicBezTo>
                    <a:pt x="672863" y="708193"/>
                    <a:pt x="677907" y="709655"/>
                    <a:pt x="681270" y="708193"/>
                  </a:cubicBezTo>
                  <a:cubicBezTo>
                    <a:pt x="684633" y="706732"/>
                    <a:pt x="692031" y="711117"/>
                    <a:pt x="691358" y="715501"/>
                  </a:cubicBezTo>
                  <a:cubicBezTo>
                    <a:pt x="690685" y="719886"/>
                    <a:pt x="694385" y="725002"/>
                    <a:pt x="694048" y="728656"/>
                  </a:cubicBezTo>
                  <a:cubicBezTo>
                    <a:pt x="693712" y="732310"/>
                    <a:pt x="690349" y="733407"/>
                    <a:pt x="692367" y="736330"/>
                  </a:cubicBezTo>
                  <a:cubicBezTo>
                    <a:pt x="694385" y="739253"/>
                    <a:pt x="703800" y="737061"/>
                    <a:pt x="706491" y="733407"/>
                  </a:cubicBezTo>
                  <a:cubicBezTo>
                    <a:pt x="709181" y="729753"/>
                    <a:pt x="712207" y="734868"/>
                    <a:pt x="712207" y="737791"/>
                  </a:cubicBezTo>
                  <a:cubicBezTo>
                    <a:pt x="712207" y="740715"/>
                    <a:pt x="716579" y="742542"/>
                    <a:pt x="716579" y="738888"/>
                  </a:cubicBezTo>
                  <a:cubicBezTo>
                    <a:pt x="716579" y="735234"/>
                    <a:pt x="721960" y="737791"/>
                    <a:pt x="723977" y="739984"/>
                  </a:cubicBezTo>
                  <a:cubicBezTo>
                    <a:pt x="725659" y="742542"/>
                    <a:pt x="732384" y="737061"/>
                    <a:pt x="732384" y="741080"/>
                  </a:cubicBezTo>
                  <a:cubicBezTo>
                    <a:pt x="732384" y="745100"/>
                    <a:pt x="722632" y="748388"/>
                    <a:pt x="727004" y="752773"/>
                  </a:cubicBezTo>
                  <a:cubicBezTo>
                    <a:pt x="731039" y="757158"/>
                    <a:pt x="733730" y="747658"/>
                    <a:pt x="738774" y="749485"/>
                  </a:cubicBezTo>
                  <a:cubicBezTo>
                    <a:pt x="743818" y="751677"/>
                    <a:pt x="750880" y="742542"/>
                    <a:pt x="755588" y="741446"/>
                  </a:cubicBezTo>
                  <a:cubicBezTo>
                    <a:pt x="760296" y="740349"/>
                    <a:pt x="765676" y="734868"/>
                    <a:pt x="769712" y="731945"/>
                  </a:cubicBezTo>
                  <a:cubicBezTo>
                    <a:pt x="773747" y="729022"/>
                    <a:pt x="782827" y="729753"/>
                    <a:pt x="780137" y="733041"/>
                  </a:cubicBezTo>
                  <a:cubicBezTo>
                    <a:pt x="777446" y="736330"/>
                    <a:pt x="774420" y="742542"/>
                    <a:pt x="784508" y="746927"/>
                  </a:cubicBezTo>
                  <a:cubicBezTo>
                    <a:pt x="794933" y="751312"/>
                    <a:pt x="806703" y="775063"/>
                    <a:pt x="813092" y="786756"/>
                  </a:cubicBezTo>
                  <a:cubicBezTo>
                    <a:pt x="819818" y="798449"/>
                    <a:pt x="825871" y="819643"/>
                    <a:pt x="829234" y="819643"/>
                  </a:cubicBezTo>
                  <a:cubicBezTo>
                    <a:pt x="832597" y="819643"/>
                    <a:pt x="833605" y="809046"/>
                    <a:pt x="838313" y="807950"/>
                  </a:cubicBezTo>
                  <a:cubicBezTo>
                    <a:pt x="842685" y="806854"/>
                    <a:pt x="845712" y="816720"/>
                    <a:pt x="850419" y="818181"/>
                  </a:cubicBezTo>
                  <a:cubicBezTo>
                    <a:pt x="855127" y="819278"/>
                    <a:pt x="861853" y="822566"/>
                    <a:pt x="865552" y="821105"/>
                  </a:cubicBezTo>
                  <a:cubicBezTo>
                    <a:pt x="869251" y="819643"/>
                    <a:pt x="877995" y="813797"/>
                    <a:pt x="881021" y="815989"/>
                  </a:cubicBezTo>
                  <a:cubicBezTo>
                    <a:pt x="884047" y="818181"/>
                    <a:pt x="888419" y="818181"/>
                    <a:pt x="891110" y="825855"/>
                  </a:cubicBezTo>
                  <a:cubicBezTo>
                    <a:pt x="893800" y="833529"/>
                    <a:pt x="898171" y="835356"/>
                    <a:pt x="900861" y="835356"/>
                  </a:cubicBezTo>
                  <a:cubicBezTo>
                    <a:pt x="903552" y="835356"/>
                    <a:pt x="904224" y="839010"/>
                    <a:pt x="904224" y="842298"/>
                  </a:cubicBezTo>
                  <a:cubicBezTo>
                    <a:pt x="904224" y="845587"/>
                    <a:pt x="909269" y="849972"/>
                    <a:pt x="911959" y="849972"/>
                  </a:cubicBezTo>
                  <a:cubicBezTo>
                    <a:pt x="914649" y="849972"/>
                    <a:pt x="922047" y="848876"/>
                    <a:pt x="924401" y="847414"/>
                  </a:cubicBezTo>
                  <a:cubicBezTo>
                    <a:pt x="926755" y="845952"/>
                    <a:pt x="929445" y="844125"/>
                    <a:pt x="929782" y="848145"/>
                  </a:cubicBezTo>
                  <a:cubicBezTo>
                    <a:pt x="930118" y="851799"/>
                    <a:pt x="934490" y="858011"/>
                    <a:pt x="937180" y="858011"/>
                  </a:cubicBezTo>
                  <a:cubicBezTo>
                    <a:pt x="939871" y="858011"/>
                    <a:pt x="945587" y="860569"/>
                    <a:pt x="945923" y="858011"/>
                  </a:cubicBezTo>
                  <a:cubicBezTo>
                    <a:pt x="946260" y="855453"/>
                    <a:pt x="953658" y="853626"/>
                    <a:pt x="956685" y="853261"/>
                  </a:cubicBezTo>
                  <a:cubicBezTo>
                    <a:pt x="959375" y="852895"/>
                    <a:pt x="969127" y="850703"/>
                    <a:pt x="971144" y="845587"/>
                  </a:cubicBezTo>
                  <a:cubicBezTo>
                    <a:pt x="972826" y="840837"/>
                    <a:pt x="980897" y="840837"/>
                    <a:pt x="983251" y="837548"/>
                  </a:cubicBezTo>
                  <a:cubicBezTo>
                    <a:pt x="985605" y="834259"/>
                    <a:pt x="991994" y="832798"/>
                    <a:pt x="993339" y="829509"/>
                  </a:cubicBezTo>
                  <a:cubicBezTo>
                    <a:pt x="994684" y="826220"/>
                    <a:pt x="1003091" y="826951"/>
                    <a:pt x="1004100" y="824028"/>
                  </a:cubicBezTo>
                  <a:cubicBezTo>
                    <a:pt x="1005109" y="821470"/>
                    <a:pt x="1011834" y="820739"/>
                    <a:pt x="1015197" y="821835"/>
                  </a:cubicBezTo>
                  <a:cubicBezTo>
                    <a:pt x="1018560" y="822932"/>
                    <a:pt x="1034702" y="826586"/>
                    <a:pt x="1036719" y="826220"/>
                  </a:cubicBezTo>
                  <a:cubicBezTo>
                    <a:pt x="1039074" y="825855"/>
                    <a:pt x="1039410" y="836086"/>
                    <a:pt x="1041764" y="836452"/>
                  </a:cubicBezTo>
                  <a:cubicBezTo>
                    <a:pt x="1044118" y="837183"/>
                    <a:pt x="1052525" y="844491"/>
                    <a:pt x="1054543" y="842298"/>
                  </a:cubicBezTo>
                  <a:cubicBezTo>
                    <a:pt x="1056896" y="840106"/>
                    <a:pt x="1062277" y="837913"/>
                    <a:pt x="1066985" y="841202"/>
                  </a:cubicBezTo>
                  <a:cubicBezTo>
                    <a:pt x="1071693" y="844491"/>
                    <a:pt x="1076065" y="848876"/>
                    <a:pt x="1078082" y="844856"/>
                  </a:cubicBezTo>
                  <a:cubicBezTo>
                    <a:pt x="1079764" y="841202"/>
                    <a:pt x="1089516" y="839375"/>
                    <a:pt x="1090861" y="837183"/>
                  </a:cubicBezTo>
                  <a:cubicBezTo>
                    <a:pt x="1092206" y="834990"/>
                    <a:pt x="1093551" y="828413"/>
                    <a:pt x="1091197" y="826220"/>
                  </a:cubicBezTo>
                  <a:cubicBezTo>
                    <a:pt x="1088843" y="824028"/>
                    <a:pt x="1086489" y="815258"/>
                    <a:pt x="1085817" y="811239"/>
                  </a:cubicBezTo>
                  <a:cubicBezTo>
                    <a:pt x="1084808" y="806854"/>
                    <a:pt x="1091197" y="805757"/>
                    <a:pt x="1092206" y="802103"/>
                  </a:cubicBezTo>
                  <a:cubicBezTo>
                    <a:pt x="1093215" y="798449"/>
                    <a:pt x="1098595" y="797718"/>
                    <a:pt x="1100613" y="795526"/>
                  </a:cubicBezTo>
                  <a:cubicBezTo>
                    <a:pt x="1102294" y="793334"/>
                    <a:pt x="1102967" y="788583"/>
                    <a:pt x="1105993" y="789680"/>
                  </a:cubicBezTo>
                  <a:cubicBezTo>
                    <a:pt x="1109356" y="790776"/>
                    <a:pt x="1116082" y="793334"/>
                    <a:pt x="1117427" y="795161"/>
                  </a:cubicBezTo>
                  <a:cubicBezTo>
                    <a:pt x="1118772" y="796622"/>
                    <a:pt x="1123817" y="797718"/>
                    <a:pt x="1127179" y="797718"/>
                  </a:cubicBezTo>
                  <a:cubicBezTo>
                    <a:pt x="1130542" y="797718"/>
                    <a:pt x="1135586" y="801007"/>
                    <a:pt x="1138613" y="803200"/>
                  </a:cubicBezTo>
                  <a:cubicBezTo>
                    <a:pt x="1141976" y="805392"/>
                    <a:pt x="1152064" y="805392"/>
                    <a:pt x="1153746" y="808681"/>
                  </a:cubicBezTo>
                  <a:cubicBezTo>
                    <a:pt x="1155427" y="811969"/>
                    <a:pt x="1153410" y="821105"/>
                    <a:pt x="1155427" y="824393"/>
                  </a:cubicBezTo>
                  <a:cubicBezTo>
                    <a:pt x="1157781" y="827682"/>
                    <a:pt x="1163161" y="834625"/>
                    <a:pt x="1165179" y="833163"/>
                  </a:cubicBezTo>
                  <a:cubicBezTo>
                    <a:pt x="1166861" y="831702"/>
                    <a:pt x="1175940" y="838644"/>
                    <a:pt x="1178967" y="837913"/>
                  </a:cubicBezTo>
                  <a:cubicBezTo>
                    <a:pt x="1182330" y="837548"/>
                    <a:pt x="1187374" y="831336"/>
                    <a:pt x="1190064" y="831336"/>
                  </a:cubicBezTo>
                  <a:cubicBezTo>
                    <a:pt x="1192754" y="831336"/>
                    <a:pt x="1201498" y="828778"/>
                    <a:pt x="1204524" y="829144"/>
                  </a:cubicBezTo>
                  <a:cubicBezTo>
                    <a:pt x="1207215" y="829509"/>
                    <a:pt x="1217303" y="833894"/>
                    <a:pt x="1218984" y="832798"/>
                  </a:cubicBezTo>
                  <a:cubicBezTo>
                    <a:pt x="1220329" y="831702"/>
                    <a:pt x="1229745" y="833163"/>
                    <a:pt x="1231091" y="836452"/>
                  </a:cubicBezTo>
                  <a:cubicBezTo>
                    <a:pt x="1232436" y="839740"/>
                    <a:pt x="1243869" y="839740"/>
                    <a:pt x="1243869" y="843395"/>
                  </a:cubicBezTo>
                  <a:cubicBezTo>
                    <a:pt x="1243869" y="847049"/>
                    <a:pt x="1250258" y="849241"/>
                    <a:pt x="1252276" y="853626"/>
                  </a:cubicBezTo>
                  <a:cubicBezTo>
                    <a:pt x="1253957" y="858011"/>
                    <a:pt x="1269427" y="855088"/>
                    <a:pt x="1272117" y="858011"/>
                  </a:cubicBezTo>
                  <a:cubicBezTo>
                    <a:pt x="1274807" y="860569"/>
                    <a:pt x="1292294" y="860203"/>
                    <a:pt x="1292966" y="858011"/>
                  </a:cubicBezTo>
                  <a:cubicBezTo>
                    <a:pt x="1293303" y="855819"/>
                    <a:pt x="1310117" y="854722"/>
                    <a:pt x="1313143" y="852164"/>
                  </a:cubicBezTo>
                  <a:cubicBezTo>
                    <a:pt x="1316506" y="849607"/>
                    <a:pt x="1325249" y="850703"/>
                    <a:pt x="1325586" y="846683"/>
                  </a:cubicBezTo>
                  <a:cubicBezTo>
                    <a:pt x="1325922" y="843029"/>
                    <a:pt x="1334329" y="840106"/>
                    <a:pt x="1338028" y="836817"/>
                  </a:cubicBezTo>
                  <a:cubicBezTo>
                    <a:pt x="1341727" y="833529"/>
                    <a:pt x="1356523" y="834259"/>
                    <a:pt x="1357532" y="837913"/>
                  </a:cubicBezTo>
                  <a:cubicBezTo>
                    <a:pt x="1358541" y="841568"/>
                    <a:pt x="1367285" y="842664"/>
                    <a:pt x="1370984" y="841202"/>
                  </a:cubicBezTo>
                  <a:cubicBezTo>
                    <a:pt x="1374683" y="839740"/>
                    <a:pt x="1384435" y="841933"/>
                    <a:pt x="1385780" y="845587"/>
                  </a:cubicBezTo>
                  <a:cubicBezTo>
                    <a:pt x="1387125" y="849241"/>
                    <a:pt x="1398222" y="851434"/>
                    <a:pt x="1400913" y="850337"/>
                  </a:cubicBezTo>
                  <a:cubicBezTo>
                    <a:pt x="1403603" y="849241"/>
                    <a:pt x="1412347" y="841568"/>
                    <a:pt x="1415709" y="841202"/>
                  </a:cubicBezTo>
                  <a:cubicBezTo>
                    <a:pt x="1419072" y="840471"/>
                    <a:pt x="1423444" y="836817"/>
                    <a:pt x="1422771" y="833163"/>
                  </a:cubicBezTo>
                  <a:cubicBezTo>
                    <a:pt x="1421762" y="829509"/>
                    <a:pt x="1429161" y="818547"/>
                    <a:pt x="1430169" y="814162"/>
                  </a:cubicBezTo>
                  <a:cubicBezTo>
                    <a:pt x="1431178" y="809777"/>
                    <a:pt x="1437568" y="798084"/>
                    <a:pt x="1439921" y="796988"/>
                  </a:cubicBezTo>
                  <a:cubicBezTo>
                    <a:pt x="1442275" y="795891"/>
                    <a:pt x="1447319" y="791141"/>
                    <a:pt x="1446983" y="787852"/>
                  </a:cubicBezTo>
                  <a:cubicBezTo>
                    <a:pt x="1446647" y="784564"/>
                    <a:pt x="1444966" y="774698"/>
                    <a:pt x="1442275" y="774698"/>
                  </a:cubicBezTo>
                  <a:cubicBezTo>
                    <a:pt x="1439585" y="774698"/>
                    <a:pt x="1434541" y="775429"/>
                    <a:pt x="1440930" y="764832"/>
                  </a:cubicBezTo>
                  <a:cubicBezTo>
                    <a:pt x="1447319" y="754600"/>
                    <a:pt x="1459089" y="757158"/>
                    <a:pt x="1460771" y="757158"/>
                  </a:cubicBezTo>
                  <a:cubicBezTo>
                    <a:pt x="1462452" y="757158"/>
                    <a:pt x="1477249" y="752773"/>
                    <a:pt x="1483974" y="754966"/>
                  </a:cubicBezTo>
                  <a:cubicBezTo>
                    <a:pt x="1490364" y="757158"/>
                    <a:pt x="1494736" y="753869"/>
                    <a:pt x="1501461" y="758254"/>
                  </a:cubicBezTo>
                  <a:cubicBezTo>
                    <a:pt x="1508523" y="762639"/>
                    <a:pt x="1517939" y="760812"/>
                    <a:pt x="1520293" y="764832"/>
                  </a:cubicBezTo>
                  <a:cubicBezTo>
                    <a:pt x="1522647" y="768486"/>
                    <a:pt x="1531727" y="771775"/>
                    <a:pt x="1530381" y="778352"/>
                  </a:cubicBezTo>
                  <a:cubicBezTo>
                    <a:pt x="1529036" y="784929"/>
                    <a:pt x="1535426" y="780910"/>
                    <a:pt x="1537779" y="795161"/>
                  </a:cubicBezTo>
                  <a:cubicBezTo>
                    <a:pt x="1540134" y="809412"/>
                    <a:pt x="1545514" y="810142"/>
                    <a:pt x="1546859" y="816720"/>
                  </a:cubicBezTo>
                  <a:cubicBezTo>
                    <a:pt x="1548204" y="823297"/>
                    <a:pt x="1555602" y="834990"/>
                    <a:pt x="1554593" y="839010"/>
                  </a:cubicBezTo>
                  <a:cubicBezTo>
                    <a:pt x="1553585" y="842664"/>
                    <a:pt x="1552576" y="848876"/>
                    <a:pt x="1560647" y="849241"/>
                  </a:cubicBezTo>
                  <a:cubicBezTo>
                    <a:pt x="1568381" y="849972"/>
                    <a:pt x="1574098" y="856915"/>
                    <a:pt x="1575779" y="855819"/>
                  </a:cubicBezTo>
                  <a:cubicBezTo>
                    <a:pt x="1577461" y="854722"/>
                    <a:pt x="1586876" y="858376"/>
                    <a:pt x="1591584" y="863857"/>
                  </a:cubicBezTo>
                  <a:cubicBezTo>
                    <a:pt x="1596292" y="869339"/>
                    <a:pt x="1603018" y="866415"/>
                    <a:pt x="1602682" y="872627"/>
                  </a:cubicBezTo>
                  <a:cubicBezTo>
                    <a:pt x="1602346" y="878474"/>
                    <a:pt x="1606381" y="883590"/>
                    <a:pt x="1606045" y="888340"/>
                  </a:cubicBezTo>
                  <a:cubicBezTo>
                    <a:pt x="1605709" y="893090"/>
                    <a:pt x="1614788" y="896379"/>
                    <a:pt x="1621177" y="895283"/>
                  </a:cubicBezTo>
                  <a:cubicBezTo>
                    <a:pt x="1627567" y="894186"/>
                    <a:pt x="1632274" y="897841"/>
                    <a:pt x="1634965" y="891629"/>
                  </a:cubicBezTo>
                  <a:cubicBezTo>
                    <a:pt x="1637655" y="885051"/>
                    <a:pt x="1647071" y="887974"/>
                    <a:pt x="1650098" y="885051"/>
                  </a:cubicBezTo>
                  <a:cubicBezTo>
                    <a:pt x="1653460" y="882493"/>
                    <a:pt x="1662876" y="879205"/>
                    <a:pt x="1662540" y="888705"/>
                  </a:cubicBezTo>
                  <a:cubicBezTo>
                    <a:pt x="1662204" y="898571"/>
                    <a:pt x="1667584" y="900764"/>
                    <a:pt x="1662876" y="903687"/>
                  </a:cubicBezTo>
                  <a:cubicBezTo>
                    <a:pt x="1658168" y="906976"/>
                    <a:pt x="1655814" y="920861"/>
                    <a:pt x="1654469" y="927073"/>
                  </a:cubicBezTo>
                  <a:cubicBezTo>
                    <a:pt x="1653124" y="932920"/>
                    <a:pt x="1646062" y="934747"/>
                    <a:pt x="1645390" y="940959"/>
                  </a:cubicBezTo>
                  <a:cubicBezTo>
                    <a:pt x="1644381" y="947536"/>
                    <a:pt x="1637992" y="947901"/>
                    <a:pt x="1637992" y="953017"/>
                  </a:cubicBezTo>
                  <a:cubicBezTo>
                    <a:pt x="1637992" y="957768"/>
                    <a:pt x="1628912" y="956671"/>
                    <a:pt x="1624204" y="953017"/>
                  </a:cubicBezTo>
                  <a:cubicBezTo>
                    <a:pt x="1619496" y="949363"/>
                    <a:pt x="1615124" y="959960"/>
                    <a:pt x="1611425" y="959960"/>
                  </a:cubicBezTo>
                  <a:cubicBezTo>
                    <a:pt x="1607726" y="959960"/>
                    <a:pt x="1608062" y="969095"/>
                    <a:pt x="1609071" y="973115"/>
                  </a:cubicBezTo>
                  <a:cubicBezTo>
                    <a:pt x="1610080" y="976769"/>
                    <a:pt x="1607726" y="981885"/>
                    <a:pt x="1610080" y="988096"/>
                  </a:cubicBezTo>
                  <a:cubicBezTo>
                    <a:pt x="1611425" y="991751"/>
                    <a:pt x="1610416" y="998328"/>
                    <a:pt x="1611089" y="1005636"/>
                  </a:cubicBezTo>
                  <a:cubicBezTo>
                    <a:pt x="1616806" y="1000886"/>
                    <a:pt x="1621850" y="997232"/>
                    <a:pt x="1624204" y="997232"/>
                  </a:cubicBezTo>
                  <a:cubicBezTo>
                    <a:pt x="1629921" y="997232"/>
                    <a:pt x="1635637" y="1008925"/>
                    <a:pt x="1642363" y="1009290"/>
                  </a:cubicBezTo>
                  <a:cubicBezTo>
                    <a:pt x="1648752" y="1009656"/>
                    <a:pt x="1678009" y="986635"/>
                    <a:pt x="1678345" y="982615"/>
                  </a:cubicBezTo>
                  <a:cubicBezTo>
                    <a:pt x="1678682" y="978961"/>
                    <a:pt x="1695496" y="959595"/>
                    <a:pt x="1703566" y="949729"/>
                  </a:cubicBezTo>
                  <a:cubicBezTo>
                    <a:pt x="1711637" y="939863"/>
                    <a:pt x="1722398" y="925246"/>
                    <a:pt x="1726433" y="913919"/>
                  </a:cubicBezTo>
                  <a:cubicBezTo>
                    <a:pt x="1729124" y="906976"/>
                    <a:pt x="1740221" y="893456"/>
                    <a:pt x="1742911" y="887974"/>
                  </a:cubicBezTo>
                  <a:cubicBezTo>
                    <a:pt x="1745602" y="882493"/>
                    <a:pt x="1747619" y="882128"/>
                    <a:pt x="1752664" y="869339"/>
                  </a:cubicBezTo>
                  <a:cubicBezTo>
                    <a:pt x="1757708" y="856549"/>
                    <a:pt x="1757708" y="823297"/>
                    <a:pt x="1759389" y="821105"/>
                  </a:cubicBezTo>
                  <a:cubicBezTo>
                    <a:pt x="1761071" y="818912"/>
                    <a:pt x="1760062" y="813431"/>
                    <a:pt x="1762416" y="809777"/>
                  </a:cubicBezTo>
                  <a:cubicBezTo>
                    <a:pt x="1764770" y="806123"/>
                    <a:pt x="1763424" y="801373"/>
                    <a:pt x="1768132" y="796622"/>
                  </a:cubicBezTo>
                  <a:cubicBezTo>
                    <a:pt x="1772840" y="791872"/>
                    <a:pt x="1771831" y="787852"/>
                    <a:pt x="1770823" y="784564"/>
                  </a:cubicBezTo>
                  <a:cubicBezTo>
                    <a:pt x="1769814" y="780910"/>
                    <a:pt x="1771159" y="773236"/>
                    <a:pt x="1769814" y="770678"/>
                  </a:cubicBezTo>
                  <a:cubicBezTo>
                    <a:pt x="1768805" y="768120"/>
                    <a:pt x="1768805" y="767024"/>
                    <a:pt x="1771495" y="765197"/>
                  </a:cubicBezTo>
                  <a:cubicBezTo>
                    <a:pt x="1774186" y="763370"/>
                    <a:pt x="1769814" y="758254"/>
                    <a:pt x="1765779" y="756427"/>
                  </a:cubicBezTo>
                  <a:cubicBezTo>
                    <a:pt x="1761743" y="754235"/>
                    <a:pt x="1756699" y="752408"/>
                    <a:pt x="1756363" y="747292"/>
                  </a:cubicBezTo>
                  <a:cubicBezTo>
                    <a:pt x="1756026" y="742176"/>
                    <a:pt x="1749301" y="735964"/>
                    <a:pt x="1744256" y="736330"/>
                  </a:cubicBezTo>
                  <a:cubicBezTo>
                    <a:pt x="1742575" y="736695"/>
                    <a:pt x="1740221" y="736330"/>
                    <a:pt x="1738203" y="735964"/>
                  </a:cubicBezTo>
                  <a:cubicBezTo>
                    <a:pt x="1736186" y="737791"/>
                    <a:pt x="1733832" y="739253"/>
                    <a:pt x="1731141" y="739618"/>
                  </a:cubicBezTo>
                  <a:cubicBezTo>
                    <a:pt x="1731141" y="742176"/>
                    <a:pt x="1729796" y="743638"/>
                    <a:pt x="1727779" y="743273"/>
                  </a:cubicBezTo>
                  <a:cubicBezTo>
                    <a:pt x="1725089" y="742542"/>
                    <a:pt x="1724080" y="744734"/>
                    <a:pt x="1721053" y="750215"/>
                  </a:cubicBezTo>
                  <a:cubicBezTo>
                    <a:pt x="1718026" y="755696"/>
                    <a:pt x="1707602" y="756062"/>
                    <a:pt x="1712310" y="750946"/>
                  </a:cubicBezTo>
                  <a:cubicBezTo>
                    <a:pt x="1717018" y="745830"/>
                    <a:pt x="1710628" y="745465"/>
                    <a:pt x="1711637" y="739984"/>
                  </a:cubicBezTo>
                  <a:cubicBezTo>
                    <a:pt x="1711974" y="738157"/>
                    <a:pt x="1712646" y="736695"/>
                    <a:pt x="1712982" y="735234"/>
                  </a:cubicBezTo>
                  <a:cubicBezTo>
                    <a:pt x="1711974" y="734868"/>
                    <a:pt x="1710965" y="734137"/>
                    <a:pt x="1709956" y="733772"/>
                  </a:cubicBezTo>
                  <a:cubicBezTo>
                    <a:pt x="1705920" y="737791"/>
                    <a:pt x="1705584" y="744734"/>
                    <a:pt x="1701549" y="745830"/>
                  </a:cubicBezTo>
                  <a:cubicBezTo>
                    <a:pt x="1697177" y="746927"/>
                    <a:pt x="1698522" y="731214"/>
                    <a:pt x="1699531" y="727195"/>
                  </a:cubicBezTo>
                  <a:cubicBezTo>
                    <a:pt x="1699531" y="727195"/>
                    <a:pt x="1699531" y="726829"/>
                    <a:pt x="1699531" y="726829"/>
                  </a:cubicBezTo>
                  <a:cubicBezTo>
                    <a:pt x="1699195" y="726464"/>
                    <a:pt x="1698522" y="726098"/>
                    <a:pt x="1698186" y="725733"/>
                  </a:cubicBezTo>
                  <a:cubicBezTo>
                    <a:pt x="1695496" y="725368"/>
                    <a:pt x="1688770" y="727560"/>
                    <a:pt x="1681708" y="726829"/>
                  </a:cubicBezTo>
                  <a:cubicBezTo>
                    <a:pt x="1671956" y="726098"/>
                    <a:pt x="1674646" y="718059"/>
                    <a:pt x="1682381" y="713309"/>
                  </a:cubicBezTo>
                  <a:cubicBezTo>
                    <a:pt x="1686752" y="710751"/>
                    <a:pt x="1688098" y="708193"/>
                    <a:pt x="1689442" y="706001"/>
                  </a:cubicBezTo>
                  <a:cubicBezTo>
                    <a:pt x="1690115" y="697962"/>
                    <a:pt x="1696168" y="691019"/>
                    <a:pt x="1705920" y="690288"/>
                  </a:cubicBezTo>
                  <a:cubicBezTo>
                    <a:pt x="1706256" y="690288"/>
                    <a:pt x="1707938" y="689923"/>
                    <a:pt x="1709956" y="689558"/>
                  </a:cubicBezTo>
                  <a:cubicBezTo>
                    <a:pt x="1708275" y="683346"/>
                    <a:pt x="1709619" y="676768"/>
                    <a:pt x="1712310" y="671287"/>
                  </a:cubicBezTo>
                  <a:cubicBezTo>
                    <a:pt x="1718026" y="660325"/>
                    <a:pt x="1730133" y="649728"/>
                    <a:pt x="1739548" y="642054"/>
                  </a:cubicBezTo>
                  <a:cubicBezTo>
                    <a:pt x="1750982" y="632919"/>
                    <a:pt x="1757708" y="620130"/>
                    <a:pt x="1768469" y="610629"/>
                  </a:cubicBezTo>
                  <a:cubicBezTo>
                    <a:pt x="1781247" y="599302"/>
                    <a:pt x="1797725" y="596013"/>
                    <a:pt x="1813867" y="598936"/>
                  </a:cubicBezTo>
                  <a:cubicBezTo>
                    <a:pt x="1814203" y="598936"/>
                    <a:pt x="1814203" y="598936"/>
                    <a:pt x="1814539" y="598936"/>
                  </a:cubicBezTo>
                  <a:cubicBezTo>
                    <a:pt x="1825637" y="598571"/>
                    <a:pt x="1838415" y="601494"/>
                    <a:pt x="1841442" y="604783"/>
                  </a:cubicBezTo>
                  <a:cubicBezTo>
                    <a:pt x="1841442" y="604783"/>
                    <a:pt x="1841778" y="604783"/>
                    <a:pt x="1841778" y="605148"/>
                  </a:cubicBezTo>
                  <a:cubicBezTo>
                    <a:pt x="1847831" y="604417"/>
                    <a:pt x="1853212" y="601129"/>
                    <a:pt x="1859265" y="600032"/>
                  </a:cubicBezTo>
                  <a:cubicBezTo>
                    <a:pt x="1868345" y="597840"/>
                    <a:pt x="1877760" y="598936"/>
                    <a:pt x="1885495" y="603321"/>
                  </a:cubicBezTo>
                  <a:cubicBezTo>
                    <a:pt x="1888185" y="603321"/>
                    <a:pt x="1890203" y="601859"/>
                    <a:pt x="1892220" y="597474"/>
                  </a:cubicBezTo>
                  <a:cubicBezTo>
                    <a:pt x="1895583" y="590166"/>
                    <a:pt x="1910716" y="591628"/>
                    <a:pt x="1914079" y="594551"/>
                  </a:cubicBezTo>
                  <a:cubicBezTo>
                    <a:pt x="1917442" y="597474"/>
                    <a:pt x="1920468" y="601494"/>
                    <a:pt x="1925849" y="597109"/>
                  </a:cubicBezTo>
                  <a:cubicBezTo>
                    <a:pt x="1931229" y="592724"/>
                    <a:pt x="1931229" y="602956"/>
                    <a:pt x="1936610" y="603686"/>
                  </a:cubicBezTo>
                  <a:cubicBezTo>
                    <a:pt x="1941990" y="604417"/>
                    <a:pt x="1938628" y="609898"/>
                    <a:pt x="1933920" y="609533"/>
                  </a:cubicBezTo>
                  <a:cubicBezTo>
                    <a:pt x="1929211" y="608802"/>
                    <a:pt x="1923495" y="612091"/>
                    <a:pt x="1928875" y="615745"/>
                  </a:cubicBezTo>
                  <a:cubicBezTo>
                    <a:pt x="1934256" y="619399"/>
                    <a:pt x="1940309" y="612456"/>
                    <a:pt x="1944680" y="613187"/>
                  </a:cubicBezTo>
                  <a:cubicBezTo>
                    <a:pt x="1945353" y="613187"/>
                    <a:pt x="1945689" y="613187"/>
                    <a:pt x="1946362" y="613552"/>
                  </a:cubicBezTo>
                  <a:cubicBezTo>
                    <a:pt x="1950734" y="607341"/>
                    <a:pt x="1957459" y="606610"/>
                    <a:pt x="1963176" y="608802"/>
                  </a:cubicBezTo>
                  <a:cubicBezTo>
                    <a:pt x="1967212" y="607706"/>
                    <a:pt x="1968893" y="612822"/>
                    <a:pt x="1971919" y="609533"/>
                  </a:cubicBezTo>
                  <a:cubicBezTo>
                    <a:pt x="1975619" y="605879"/>
                    <a:pt x="1984026" y="604783"/>
                    <a:pt x="1988061" y="604783"/>
                  </a:cubicBezTo>
                  <a:cubicBezTo>
                    <a:pt x="1992096" y="605148"/>
                    <a:pt x="1988733" y="598936"/>
                    <a:pt x="1981671" y="598936"/>
                  </a:cubicBezTo>
                  <a:cubicBezTo>
                    <a:pt x="1974610" y="598936"/>
                    <a:pt x="1974946" y="594551"/>
                    <a:pt x="1980663" y="583589"/>
                  </a:cubicBezTo>
                  <a:cubicBezTo>
                    <a:pt x="1986043" y="572627"/>
                    <a:pt x="1996804" y="566415"/>
                    <a:pt x="2003530" y="559837"/>
                  </a:cubicBezTo>
                  <a:cubicBezTo>
                    <a:pt x="2010255" y="553260"/>
                    <a:pt x="2014963" y="556183"/>
                    <a:pt x="2014963" y="551798"/>
                  </a:cubicBezTo>
                  <a:cubicBezTo>
                    <a:pt x="2014963" y="547413"/>
                    <a:pt x="2018326" y="535355"/>
                    <a:pt x="2023370" y="534990"/>
                  </a:cubicBezTo>
                  <a:cubicBezTo>
                    <a:pt x="2028415" y="534624"/>
                    <a:pt x="2041194" y="537547"/>
                    <a:pt x="2048928" y="532432"/>
                  </a:cubicBezTo>
                  <a:cubicBezTo>
                    <a:pt x="2056662" y="527316"/>
                    <a:pt x="2055990" y="536086"/>
                    <a:pt x="2059352" y="537547"/>
                  </a:cubicBezTo>
                  <a:cubicBezTo>
                    <a:pt x="2062715" y="539009"/>
                    <a:pt x="2067087" y="529874"/>
                    <a:pt x="2070786" y="532432"/>
                  </a:cubicBezTo>
                  <a:cubicBezTo>
                    <a:pt x="2074485" y="534990"/>
                    <a:pt x="2065406" y="541567"/>
                    <a:pt x="2063052" y="549606"/>
                  </a:cubicBezTo>
                  <a:cubicBezTo>
                    <a:pt x="2061034" y="557280"/>
                    <a:pt x="2067759" y="554356"/>
                    <a:pt x="2071795" y="556549"/>
                  </a:cubicBezTo>
                  <a:cubicBezTo>
                    <a:pt x="2075830" y="558741"/>
                    <a:pt x="2066751" y="562030"/>
                    <a:pt x="2067759" y="564222"/>
                  </a:cubicBezTo>
                  <a:cubicBezTo>
                    <a:pt x="2068768" y="566415"/>
                    <a:pt x="2076503" y="566415"/>
                    <a:pt x="2086592" y="554356"/>
                  </a:cubicBezTo>
                  <a:cubicBezTo>
                    <a:pt x="2096680" y="542298"/>
                    <a:pt x="2106096" y="539375"/>
                    <a:pt x="2112485" y="540105"/>
                  </a:cubicBezTo>
                  <a:cubicBezTo>
                    <a:pt x="2118875" y="540836"/>
                    <a:pt x="2115176" y="533163"/>
                    <a:pt x="2115848" y="522200"/>
                  </a:cubicBezTo>
                  <a:cubicBezTo>
                    <a:pt x="2116184" y="511238"/>
                    <a:pt x="2136025" y="507949"/>
                    <a:pt x="2142751" y="511238"/>
                  </a:cubicBezTo>
                  <a:cubicBezTo>
                    <a:pt x="2149140" y="514527"/>
                    <a:pt x="2148804" y="517450"/>
                    <a:pt x="2142414" y="515623"/>
                  </a:cubicBezTo>
                  <a:cubicBezTo>
                    <a:pt x="2136025" y="513796"/>
                    <a:pt x="2130308" y="520373"/>
                    <a:pt x="2130644" y="529508"/>
                  </a:cubicBezTo>
                  <a:cubicBezTo>
                    <a:pt x="2130981" y="538644"/>
                    <a:pt x="2125264" y="541567"/>
                    <a:pt x="2127954" y="545221"/>
                  </a:cubicBezTo>
                  <a:cubicBezTo>
                    <a:pt x="2130981" y="548875"/>
                    <a:pt x="2123583" y="549606"/>
                    <a:pt x="2123246" y="553260"/>
                  </a:cubicBezTo>
                  <a:cubicBezTo>
                    <a:pt x="2122910" y="556914"/>
                    <a:pt x="2123246" y="559837"/>
                    <a:pt x="2118538" y="561664"/>
                  </a:cubicBezTo>
                  <a:cubicBezTo>
                    <a:pt x="2113830" y="563126"/>
                    <a:pt x="2098361" y="565319"/>
                    <a:pt x="2098025" y="572261"/>
                  </a:cubicBezTo>
                  <a:cubicBezTo>
                    <a:pt x="2097689" y="579204"/>
                    <a:pt x="2089282" y="579935"/>
                    <a:pt x="2085246" y="588705"/>
                  </a:cubicBezTo>
                  <a:cubicBezTo>
                    <a:pt x="2081211" y="597474"/>
                    <a:pt x="2066415" y="602590"/>
                    <a:pt x="2056326" y="619764"/>
                  </a:cubicBezTo>
                  <a:cubicBezTo>
                    <a:pt x="2046574" y="636939"/>
                    <a:pt x="2030768" y="636939"/>
                    <a:pt x="2030768" y="640227"/>
                  </a:cubicBezTo>
                  <a:cubicBezTo>
                    <a:pt x="2030768" y="643516"/>
                    <a:pt x="2020008" y="643151"/>
                    <a:pt x="2016309" y="643881"/>
                  </a:cubicBezTo>
                  <a:cubicBezTo>
                    <a:pt x="2012610" y="644247"/>
                    <a:pt x="2019671" y="654844"/>
                    <a:pt x="2010928" y="666171"/>
                  </a:cubicBezTo>
                  <a:cubicBezTo>
                    <a:pt x="2010255" y="666902"/>
                    <a:pt x="2009919" y="667633"/>
                    <a:pt x="2009247" y="668729"/>
                  </a:cubicBezTo>
                  <a:cubicBezTo>
                    <a:pt x="2009583" y="670191"/>
                    <a:pt x="2009583" y="671287"/>
                    <a:pt x="2009583" y="673114"/>
                  </a:cubicBezTo>
                  <a:cubicBezTo>
                    <a:pt x="2016645" y="676403"/>
                    <a:pt x="2021689" y="683711"/>
                    <a:pt x="2019335" y="693577"/>
                  </a:cubicBezTo>
                  <a:cubicBezTo>
                    <a:pt x="2011937" y="724271"/>
                    <a:pt x="2008574" y="755696"/>
                    <a:pt x="2007565" y="787122"/>
                  </a:cubicBezTo>
                  <a:cubicBezTo>
                    <a:pt x="2007565" y="787122"/>
                    <a:pt x="2007565" y="787487"/>
                    <a:pt x="2007565" y="787487"/>
                  </a:cubicBezTo>
                  <a:cubicBezTo>
                    <a:pt x="2008238" y="795526"/>
                    <a:pt x="2007902" y="804661"/>
                    <a:pt x="2009919" y="807219"/>
                  </a:cubicBezTo>
                  <a:cubicBezTo>
                    <a:pt x="2013282" y="811239"/>
                    <a:pt x="2011937" y="818181"/>
                    <a:pt x="2013954" y="820374"/>
                  </a:cubicBezTo>
                  <a:cubicBezTo>
                    <a:pt x="2015972" y="822932"/>
                    <a:pt x="2024716" y="809412"/>
                    <a:pt x="2030432" y="803930"/>
                  </a:cubicBezTo>
                  <a:cubicBezTo>
                    <a:pt x="2036149" y="798084"/>
                    <a:pt x="2034468" y="796257"/>
                    <a:pt x="2038167" y="793334"/>
                  </a:cubicBezTo>
                  <a:cubicBezTo>
                    <a:pt x="2042202" y="790410"/>
                    <a:pt x="2040521" y="777986"/>
                    <a:pt x="2041530" y="774698"/>
                  </a:cubicBezTo>
                  <a:cubicBezTo>
                    <a:pt x="2042538" y="771409"/>
                    <a:pt x="2049937" y="769947"/>
                    <a:pt x="2052291" y="766293"/>
                  </a:cubicBezTo>
                  <a:cubicBezTo>
                    <a:pt x="2053636" y="764101"/>
                    <a:pt x="2056662" y="764101"/>
                    <a:pt x="2059352" y="764101"/>
                  </a:cubicBezTo>
                  <a:cubicBezTo>
                    <a:pt x="2061707" y="762274"/>
                    <a:pt x="2063388" y="760447"/>
                    <a:pt x="2065069" y="758620"/>
                  </a:cubicBezTo>
                  <a:cubicBezTo>
                    <a:pt x="2064733" y="755331"/>
                    <a:pt x="2063052" y="750946"/>
                    <a:pt x="2062379" y="748023"/>
                  </a:cubicBezTo>
                  <a:cubicBezTo>
                    <a:pt x="2062043" y="746927"/>
                    <a:pt x="2062379" y="746196"/>
                    <a:pt x="2062715" y="745100"/>
                  </a:cubicBezTo>
                  <a:cubicBezTo>
                    <a:pt x="2058344" y="738157"/>
                    <a:pt x="2058008" y="728291"/>
                    <a:pt x="2064397" y="722079"/>
                  </a:cubicBezTo>
                  <a:cubicBezTo>
                    <a:pt x="2071795" y="714771"/>
                    <a:pt x="2080538" y="708559"/>
                    <a:pt x="2090291" y="704539"/>
                  </a:cubicBezTo>
                  <a:cubicBezTo>
                    <a:pt x="2091299" y="697962"/>
                    <a:pt x="2094999" y="693577"/>
                    <a:pt x="2099706" y="691385"/>
                  </a:cubicBezTo>
                  <a:cubicBezTo>
                    <a:pt x="2101388" y="689192"/>
                    <a:pt x="2103069" y="687365"/>
                    <a:pt x="2104414" y="687000"/>
                  </a:cubicBezTo>
                  <a:cubicBezTo>
                    <a:pt x="2109122" y="685538"/>
                    <a:pt x="2111813" y="691019"/>
                    <a:pt x="2116520" y="686269"/>
                  </a:cubicBezTo>
                  <a:cubicBezTo>
                    <a:pt x="2121228" y="681519"/>
                    <a:pt x="2112485" y="673480"/>
                    <a:pt x="2109122" y="674210"/>
                  </a:cubicBezTo>
                  <a:cubicBezTo>
                    <a:pt x="2105760" y="674576"/>
                    <a:pt x="2104751" y="660325"/>
                    <a:pt x="2112485" y="653747"/>
                  </a:cubicBezTo>
                  <a:cubicBezTo>
                    <a:pt x="2120220" y="646805"/>
                    <a:pt x="2117193" y="645708"/>
                    <a:pt x="2112149" y="643881"/>
                  </a:cubicBezTo>
                  <a:cubicBezTo>
                    <a:pt x="2107105" y="642420"/>
                    <a:pt x="2106096" y="644247"/>
                    <a:pt x="2102060" y="644612"/>
                  </a:cubicBezTo>
                  <a:cubicBezTo>
                    <a:pt x="2098025" y="644978"/>
                    <a:pt x="2094326" y="635112"/>
                    <a:pt x="2100379" y="625611"/>
                  </a:cubicBezTo>
                  <a:cubicBezTo>
                    <a:pt x="2106432" y="616110"/>
                    <a:pt x="2112149" y="617207"/>
                    <a:pt x="2113494" y="609533"/>
                  </a:cubicBezTo>
                  <a:cubicBezTo>
                    <a:pt x="2114839" y="601859"/>
                    <a:pt x="2123246" y="590532"/>
                    <a:pt x="2125264" y="586512"/>
                  </a:cubicBezTo>
                  <a:cubicBezTo>
                    <a:pt x="2127282" y="582493"/>
                    <a:pt x="2135689" y="586512"/>
                    <a:pt x="2138715" y="585781"/>
                  </a:cubicBezTo>
                  <a:cubicBezTo>
                    <a:pt x="2142078" y="585051"/>
                    <a:pt x="2140733" y="593090"/>
                    <a:pt x="2144768" y="589070"/>
                  </a:cubicBezTo>
                  <a:cubicBezTo>
                    <a:pt x="2148804" y="585051"/>
                    <a:pt x="2155193" y="571530"/>
                    <a:pt x="2160574" y="571530"/>
                  </a:cubicBezTo>
                  <a:cubicBezTo>
                    <a:pt x="2163600" y="571530"/>
                    <a:pt x="2163936" y="574819"/>
                    <a:pt x="2163600" y="578839"/>
                  </a:cubicBezTo>
                  <a:cubicBezTo>
                    <a:pt x="2167299" y="578839"/>
                    <a:pt x="2170998" y="579569"/>
                    <a:pt x="2174025" y="581762"/>
                  </a:cubicBezTo>
                  <a:cubicBezTo>
                    <a:pt x="2175370" y="580666"/>
                    <a:pt x="2176715" y="579204"/>
                    <a:pt x="2178396" y="578108"/>
                  </a:cubicBezTo>
                  <a:cubicBezTo>
                    <a:pt x="2188485" y="570069"/>
                    <a:pt x="2210679" y="570800"/>
                    <a:pt x="2217405" y="574454"/>
                  </a:cubicBezTo>
                  <a:cubicBezTo>
                    <a:pt x="2219759" y="575915"/>
                    <a:pt x="2221441" y="577742"/>
                    <a:pt x="2222449" y="579569"/>
                  </a:cubicBezTo>
                  <a:cubicBezTo>
                    <a:pt x="2231193" y="574819"/>
                    <a:pt x="2239263" y="567146"/>
                    <a:pt x="2247334" y="560934"/>
                  </a:cubicBezTo>
                  <a:cubicBezTo>
                    <a:pt x="2264148" y="547779"/>
                    <a:pt x="2282307" y="536086"/>
                    <a:pt x="2302821" y="532066"/>
                  </a:cubicBezTo>
                  <a:cubicBezTo>
                    <a:pt x="2317281" y="528047"/>
                    <a:pt x="2336113" y="517085"/>
                    <a:pt x="2335104" y="513430"/>
                  </a:cubicBezTo>
                  <a:cubicBezTo>
                    <a:pt x="2334095" y="509776"/>
                    <a:pt x="2340484" y="508315"/>
                    <a:pt x="2341493" y="511969"/>
                  </a:cubicBezTo>
                  <a:cubicBezTo>
                    <a:pt x="2342166" y="515623"/>
                    <a:pt x="2347882" y="514161"/>
                    <a:pt x="2355280" y="515988"/>
                  </a:cubicBezTo>
                  <a:cubicBezTo>
                    <a:pt x="2363015" y="517815"/>
                    <a:pt x="2366378" y="521469"/>
                    <a:pt x="2372431" y="514527"/>
                  </a:cubicBezTo>
                  <a:cubicBezTo>
                    <a:pt x="2375121" y="511603"/>
                    <a:pt x="2375121" y="509411"/>
                    <a:pt x="2374785" y="507219"/>
                  </a:cubicBezTo>
                  <a:cubicBezTo>
                    <a:pt x="2372431" y="506488"/>
                    <a:pt x="2370077" y="506122"/>
                    <a:pt x="2367387" y="505391"/>
                  </a:cubicBezTo>
                  <a:cubicBezTo>
                    <a:pt x="2360325" y="504295"/>
                    <a:pt x="2356626" y="499180"/>
                    <a:pt x="2355617" y="492968"/>
                  </a:cubicBezTo>
                  <a:cubicBezTo>
                    <a:pt x="2348891" y="487121"/>
                    <a:pt x="2343174" y="480178"/>
                    <a:pt x="2339475" y="472139"/>
                  </a:cubicBezTo>
                  <a:cubicBezTo>
                    <a:pt x="2336113" y="465197"/>
                    <a:pt x="2337458" y="456427"/>
                    <a:pt x="2341829" y="450946"/>
                  </a:cubicBezTo>
                  <a:cubicBezTo>
                    <a:pt x="2341157" y="450215"/>
                    <a:pt x="2340148" y="450580"/>
                    <a:pt x="2338466" y="451676"/>
                  </a:cubicBezTo>
                  <a:cubicBezTo>
                    <a:pt x="2334095" y="454965"/>
                    <a:pt x="2326697" y="453138"/>
                    <a:pt x="2325352" y="448388"/>
                  </a:cubicBezTo>
                  <a:cubicBezTo>
                    <a:pt x="2324006" y="443637"/>
                    <a:pt x="2333759" y="439983"/>
                    <a:pt x="2340821" y="443272"/>
                  </a:cubicBezTo>
                  <a:cubicBezTo>
                    <a:pt x="2343847" y="444734"/>
                    <a:pt x="2345192" y="446195"/>
                    <a:pt x="2345865" y="447657"/>
                  </a:cubicBezTo>
                  <a:cubicBezTo>
                    <a:pt x="2348219" y="446195"/>
                    <a:pt x="2350909" y="445464"/>
                    <a:pt x="2353936" y="445830"/>
                  </a:cubicBezTo>
                  <a:cubicBezTo>
                    <a:pt x="2355953" y="441810"/>
                    <a:pt x="2359652" y="438522"/>
                    <a:pt x="2364024" y="437425"/>
                  </a:cubicBezTo>
                  <a:cubicBezTo>
                    <a:pt x="2372431" y="435598"/>
                    <a:pt x="2380502" y="434868"/>
                    <a:pt x="2388572" y="434502"/>
                  </a:cubicBezTo>
                  <a:cubicBezTo>
                    <a:pt x="2388909" y="432310"/>
                    <a:pt x="2388909" y="430848"/>
                    <a:pt x="2391935" y="429021"/>
                  </a:cubicBezTo>
                  <a:cubicBezTo>
                    <a:pt x="2396643" y="426463"/>
                    <a:pt x="2392944" y="420617"/>
                    <a:pt x="2389245" y="418059"/>
                  </a:cubicBezTo>
                  <a:cubicBezTo>
                    <a:pt x="2385210" y="415501"/>
                    <a:pt x="2386219" y="409289"/>
                    <a:pt x="2390254" y="409289"/>
                  </a:cubicBezTo>
                  <a:cubicBezTo>
                    <a:pt x="2394289" y="409289"/>
                    <a:pt x="2393280" y="403442"/>
                    <a:pt x="2395971" y="403442"/>
                  </a:cubicBezTo>
                  <a:cubicBezTo>
                    <a:pt x="2398661" y="403077"/>
                    <a:pt x="2399334" y="406000"/>
                    <a:pt x="2404378" y="403077"/>
                  </a:cubicBezTo>
                  <a:cubicBezTo>
                    <a:pt x="2409422" y="400154"/>
                    <a:pt x="2404714" y="407827"/>
                    <a:pt x="2402360" y="412943"/>
                  </a:cubicBezTo>
                  <a:cubicBezTo>
                    <a:pt x="2400006" y="418059"/>
                    <a:pt x="2407068" y="422444"/>
                    <a:pt x="2407741" y="425367"/>
                  </a:cubicBezTo>
                  <a:cubicBezTo>
                    <a:pt x="2408413" y="428290"/>
                    <a:pt x="2418502" y="429386"/>
                    <a:pt x="2423882" y="425732"/>
                  </a:cubicBezTo>
                  <a:cubicBezTo>
                    <a:pt x="2429262" y="422078"/>
                    <a:pt x="2447086" y="430117"/>
                    <a:pt x="2448431" y="435233"/>
                  </a:cubicBezTo>
                  <a:cubicBezTo>
                    <a:pt x="2449103" y="438156"/>
                    <a:pt x="2450112" y="441445"/>
                    <a:pt x="2452466" y="444734"/>
                  </a:cubicBezTo>
                  <a:cubicBezTo>
                    <a:pt x="2458183" y="446195"/>
                    <a:pt x="2464236" y="447657"/>
                    <a:pt x="2469953" y="449118"/>
                  </a:cubicBezTo>
                  <a:cubicBezTo>
                    <a:pt x="2477351" y="450946"/>
                    <a:pt x="2481050" y="456792"/>
                    <a:pt x="2482059" y="462639"/>
                  </a:cubicBezTo>
                  <a:cubicBezTo>
                    <a:pt x="2482395" y="462639"/>
                    <a:pt x="2482731" y="462639"/>
                    <a:pt x="2483068" y="462273"/>
                  </a:cubicBezTo>
                  <a:cubicBezTo>
                    <a:pt x="2487103" y="461177"/>
                    <a:pt x="2489457" y="466658"/>
                    <a:pt x="2492484" y="463369"/>
                  </a:cubicBezTo>
                  <a:cubicBezTo>
                    <a:pt x="2495510" y="460081"/>
                    <a:pt x="2497192" y="465197"/>
                    <a:pt x="2500891" y="461177"/>
                  </a:cubicBezTo>
                  <a:cubicBezTo>
                    <a:pt x="2504926" y="457158"/>
                    <a:pt x="2492484" y="454234"/>
                    <a:pt x="2493829" y="451311"/>
                  </a:cubicBezTo>
                  <a:cubicBezTo>
                    <a:pt x="2495510" y="448022"/>
                    <a:pt x="2497864" y="453869"/>
                    <a:pt x="2501563" y="453503"/>
                  </a:cubicBezTo>
                  <a:cubicBezTo>
                    <a:pt x="2504926" y="453138"/>
                    <a:pt x="2500554" y="445464"/>
                    <a:pt x="2503244" y="444734"/>
                  </a:cubicBezTo>
                  <a:cubicBezTo>
                    <a:pt x="2505935" y="444003"/>
                    <a:pt x="2503581" y="427559"/>
                    <a:pt x="2500891" y="426463"/>
                  </a:cubicBezTo>
                  <a:cubicBezTo>
                    <a:pt x="2498200" y="425367"/>
                    <a:pt x="2500554" y="419520"/>
                    <a:pt x="2505599" y="424271"/>
                  </a:cubicBezTo>
                  <a:cubicBezTo>
                    <a:pt x="2510979" y="429021"/>
                    <a:pt x="2519050" y="428656"/>
                    <a:pt x="2523085" y="428656"/>
                  </a:cubicBezTo>
                  <a:cubicBezTo>
                    <a:pt x="2527121" y="428656"/>
                    <a:pt x="2523421" y="424271"/>
                    <a:pt x="2519386" y="423540"/>
                  </a:cubicBezTo>
                  <a:cubicBezTo>
                    <a:pt x="2515351" y="422809"/>
                    <a:pt x="2520059" y="418790"/>
                    <a:pt x="2522749" y="422078"/>
                  </a:cubicBezTo>
                  <a:cubicBezTo>
                    <a:pt x="2525439" y="425002"/>
                    <a:pt x="2530820" y="426463"/>
                    <a:pt x="2531156" y="423174"/>
                  </a:cubicBezTo>
                  <a:cubicBezTo>
                    <a:pt x="2531492" y="419886"/>
                    <a:pt x="2534519" y="412943"/>
                    <a:pt x="2539227" y="413308"/>
                  </a:cubicBezTo>
                  <a:cubicBezTo>
                    <a:pt x="2539563" y="413308"/>
                    <a:pt x="2539899" y="413308"/>
                    <a:pt x="2540235" y="413308"/>
                  </a:cubicBezTo>
                  <a:cubicBezTo>
                    <a:pt x="2519386" y="392846"/>
                    <a:pt x="2494837" y="383345"/>
                    <a:pt x="2470625" y="373479"/>
                  </a:cubicBezTo>
                  <a:close/>
                  <a:moveTo>
                    <a:pt x="1253957" y="759716"/>
                  </a:moveTo>
                  <a:cubicBezTo>
                    <a:pt x="1240843" y="773602"/>
                    <a:pt x="1214613" y="776890"/>
                    <a:pt x="1214613" y="788218"/>
                  </a:cubicBezTo>
                  <a:cubicBezTo>
                    <a:pt x="1214613" y="799545"/>
                    <a:pt x="1182666" y="805392"/>
                    <a:pt x="1179975" y="800276"/>
                  </a:cubicBezTo>
                  <a:cubicBezTo>
                    <a:pt x="1177622" y="795891"/>
                    <a:pt x="1203515" y="794430"/>
                    <a:pt x="1209905" y="778352"/>
                  </a:cubicBezTo>
                  <a:cubicBezTo>
                    <a:pt x="1216294" y="762274"/>
                    <a:pt x="1239834" y="753869"/>
                    <a:pt x="1251604" y="731945"/>
                  </a:cubicBezTo>
                  <a:cubicBezTo>
                    <a:pt x="1260011" y="716598"/>
                    <a:pt x="1266736" y="692846"/>
                    <a:pt x="1271781" y="694673"/>
                  </a:cubicBezTo>
                  <a:cubicBezTo>
                    <a:pt x="1276152" y="696500"/>
                    <a:pt x="1267409" y="746196"/>
                    <a:pt x="1253957" y="75971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62" name="Freeform: Shape 261">
              <a:extLst>
                <a:ext uri="{FF2B5EF4-FFF2-40B4-BE49-F238E27FC236}">
                  <a16:creationId xmlns:a16="http://schemas.microsoft.com/office/drawing/2014/main" id="{9F7BDAA8-B39B-49C6-A247-85A749A792F0}"/>
                </a:ext>
              </a:extLst>
            </p:cNvPr>
            <p:cNvSpPr/>
            <p:nvPr/>
          </p:nvSpPr>
          <p:spPr>
            <a:xfrm>
              <a:off x="11466253" y="944867"/>
              <a:ext cx="10088" cy="10962"/>
            </a:xfrm>
            <a:custGeom>
              <a:avLst/>
              <a:gdLst>
                <a:gd name="connsiteX0" fmla="*/ 0 w 10088"/>
                <a:gd name="connsiteY0" fmla="*/ 10962 h 10962"/>
                <a:gd name="connsiteX1" fmla="*/ 11097 w 10088"/>
                <a:gd name="connsiteY1" fmla="*/ 5481 h 10962"/>
                <a:gd name="connsiteX2" fmla="*/ 7398 w 10088"/>
                <a:gd name="connsiteY2" fmla="*/ 0 h 10962"/>
                <a:gd name="connsiteX3" fmla="*/ 0 w 10088"/>
                <a:gd name="connsiteY3" fmla="*/ 10962 h 10962"/>
              </a:gdLst>
              <a:ahLst/>
              <a:cxnLst>
                <a:cxn ang="0">
                  <a:pos x="connsiteX0" y="connsiteY0"/>
                </a:cxn>
                <a:cxn ang="0">
                  <a:pos x="connsiteX1" y="connsiteY1"/>
                </a:cxn>
                <a:cxn ang="0">
                  <a:pos x="connsiteX2" y="connsiteY2"/>
                </a:cxn>
                <a:cxn ang="0">
                  <a:pos x="connsiteX3" y="connsiteY3"/>
                </a:cxn>
              </a:cxnLst>
              <a:rect l="l" t="t" r="r" b="b"/>
              <a:pathLst>
                <a:path w="10088" h="10962">
                  <a:moveTo>
                    <a:pt x="0" y="10962"/>
                  </a:moveTo>
                  <a:cubicBezTo>
                    <a:pt x="4708" y="14982"/>
                    <a:pt x="10425" y="11328"/>
                    <a:pt x="11097" y="5481"/>
                  </a:cubicBezTo>
                  <a:cubicBezTo>
                    <a:pt x="11434" y="3289"/>
                    <a:pt x="9752" y="1462"/>
                    <a:pt x="7398" y="0"/>
                  </a:cubicBezTo>
                  <a:cubicBezTo>
                    <a:pt x="6053" y="4020"/>
                    <a:pt x="3699" y="8039"/>
                    <a:pt x="0" y="1096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63" name="Freeform: Shape 262">
              <a:extLst>
                <a:ext uri="{FF2B5EF4-FFF2-40B4-BE49-F238E27FC236}">
                  <a16:creationId xmlns:a16="http://schemas.microsoft.com/office/drawing/2014/main" id="{8A5F691F-C2D3-44AE-B37C-B2CDD202A145}"/>
                </a:ext>
              </a:extLst>
            </p:cNvPr>
            <p:cNvSpPr/>
            <p:nvPr/>
          </p:nvSpPr>
          <p:spPr>
            <a:xfrm>
              <a:off x="9576347" y="529397"/>
              <a:ext cx="63894" cy="29233"/>
            </a:xfrm>
            <a:custGeom>
              <a:avLst/>
              <a:gdLst>
                <a:gd name="connsiteX0" fmla="*/ 62887 w 63893"/>
                <a:gd name="connsiteY0" fmla="*/ 0 h 29232"/>
                <a:gd name="connsiteX1" fmla="*/ 60197 w 63893"/>
                <a:gd name="connsiteY1" fmla="*/ 365 h 29232"/>
                <a:gd name="connsiteX2" fmla="*/ 35312 w 63893"/>
                <a:gd name="connsiteY2" fmla="*/ 4750 h 29232"/>
                <a:gd name="connsiteX3" fmla="*/ 36321 w 63893"/>
                <a:gd name="connsiteY3" fmla="*/ 5847 h 29232"/>
                <a:gd name="connsiteX4" fmla="*/ 15135 w 63893"/>
                <a:gd name="connsiteY4" fmla="*/ 14982 h 29232"/>
                <a:gd name="connsiteX5" fmla="*/ 339 w 63893"/>
                <a:gd name="connsiteY5" fmla="*/ 24848 h 29232"/>
                <a:gd name="connsiteX6" fmla="*/ 26232 w 63893"/>
                <a:gd name="connsiteY6" fmla="*/ 26309 h 29232"/>
                <a:gd name="connsiteX7" fmla="*/ 38675 w 63893"/>
                <a:gd name="connsiteY7" fmla="*/ 20828 h 29232"/>
                <a:gd name="connsiteX8" fmla="*/ 57170 w 63893"/>
                <a:gd name="connsiteY8" fmla="*/ 9501 h 29232"/>
                <a:gd name="connsiteX9" fmla="*/ 62887 w 63893"/>
                <a:gd name="connsiteY9" fmla="*/ 0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93" h="29232">
                  <a:moveTo>
                    <a:pt x="62887" y="0"/>
                  </a:moveTo>
                  <a:cubicBezTo>
                    <a:pt x="61878" y="0"/>
                    <a:pt x="60869" y="365"/>
                    <a:pt x="60197" y="365"/>
                  </a:cubicBezTo>
                  <a:cubicBezTo>
                    <a:pt x="51790" y="1462"/>
                    <a:pt x="43719" y="3289"/>
                    <a:pt x="35312" y="4750"/>
                  </a:cubicBezTo>
                  <a:cubicBezTo>
                    <a:pt x="35648" y="5116"/>
                    <a:pt x="35985" y="5481"/>
                    <a:pt x="36321" y="5847"/>
                  </a:cubicBezTo>
                  <a:cubicBezTo>
                    <a:pt x="42710" y="11328"/>
                    <a:pt x="18161" y="9501"/>
                    <a:pt x="15135" y="14982"/>
                  </a:cubicBezTo>
                  <a:cubicBezTo>
                    <a:pt x="11772" y="20463"/>
                    <a:pt x="-2352" y="18270"/>
                    <a:pt x="339" y="24848"/>
                  </a:cubicBezTo>
                  <a:cubicBezTo>
                    <a:pt x="3029" y="31425"/>
                    <a:pt x="26232" y="31791"/>
                    <a:pt x="26232" y="26309"/>
                  </a:cubicBezTo>
                  <a:cubicBezTo>
                    <a:pt x="26232" y="20828"/>
                    <a:pt x="38338" y="25944"/>
                    <a:pt x="38675" y="20828"/>
                  </a:cubicBezTo>
                  <a:cubicBezTo>
                    <a:pt x="39011" y="16078"/>
                    <a:pt x="44055" y="10597"/>
                    <a:pt x="57170" y="9501"/>
                  </a:cubicBezTo>
                  <a:cubicBezTo>
                    <a:pt x="67595" y="8770"/>
                    <a:pt x="69277" y="5116"/>
                    <a:pt x="62887"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64" name="Freeform: Shape 263">
              <a:extLst>
                <a:ext uri="{FF2B5EF4-FFF2-40B4-BE49-F238E27FC236}">
                  <a16:creationId xmlns:a16="http://schemas.microsoft.com/office/drawing/2014/main" id="{7CF8B1E4-6A74-4474-8C72-0DC46418BA65}"/>
                </a:ext>
              </a:extLst>
            </p:cNvPr>
            <p:cNvSpPr/>
            <p:nvPr/>
          </p:nvSpPr>
          <p:spPr>
            <a:xfrm>
              <a:off x="9714561" y="506376"/>
              <a:ext cx="47079" cy="7308"/>
            </a:xfrm>
            <a:custGeom>
              <a:avLst/>
              <a:gdLst>
                <a:gd name="connsiteX0" fmla="*/ 43044 w 47079"/>
                <a:gd name="connsiteY0" fmla="*/ 1462 h 7308"/>
                <a:gd name="connsiteX1" fmla="*/ 21186 w 47079"/>
                <a:gd name="connsiteY1" fmla="*/ 365 h 7308"/>
                <a:gd name="connsiteX2" fmla="*/ 5380 w 47079"/>
                <a:gd name="connsiteY2" fmla="*/ 3289 h 7308"/>
                <a:gd name="connsiteX3" fmla="*/ 672 w 47079"/>
                <a:gd name="connsiteY3" fmla="*/ 4385 h 7308"/>
                <a:gd name="connsiteX4" fmla="*/ 0 w 47079"/>
                <a:gd name="connsiteY4" fmla="*/ 4750 h 7308"/>
                <a:gd name="connsiteX5" fmla="*/ 19840 w 47079"/>
                <a:gd name="connsiteY5" fmla="*/ 10597 h 7308"/>
                <a:gd name="connsiteX6" fmla="*/ 34973 w 47079"/>
                <a:gd name="connsiteY6" fmla="*/ 3654 h 7308"/>
                <a:gd name="connsiteX7" fmla="*/ 47752 w 47079"/>
                <a:gd name="connsiteY7" fmla="*/ 2923 h 7308"/>
                <a:gd name="connsiteX8" fmla="*/ 43044 w 47079"/>
                <a:gd name="connsiteY8" fmla="*/ 1462 h 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79" h="7308">
                  <a:moveTo>
                    <a:pt x="43044" y="1462"/>
                  </a:moveTo>
                  <a:cubicBezTo>
                    <a:pt x="35646" y="0"/>
                    <a:pt x="28247" y="-365"/>
                    <a:pt x="21186" y="365"/>
                  </a:cubicBezTo>
                  <a:cubicBezTo>
                    <a:pt x="21186" y="2558"/>
                    <a:pt x="11770" y="2923"/>
                    <a:pt x="5380" y="3289"/>
                  </a:cubicBezTo>
                  <a:cubicBezTo>
                    <a:pt x="3699" y="3654"/>
                    <a:pt x="2354" y="4019"/>
                    <a:pt x="672" y="4385"/>
                  </a:cubicBezTo>
                  <a:cubicBezTo>
                    <a:pt x="336" y="4385"/>
                    <a:pt x="336" y="4385"/>
                    <a:pt x="0" y="4750"/>
                  </a:cubicBezTo>
                  <a:cubicBezTo>
                    <a:pt x="1681" y="7674"/>
                    <a:pt x="9416" y="10597"/>
                    <a:pt x="19840" y="10597"/>
                  </a:cubicBezTo>
                  <a:cubicBezTo>
                    <a:pt x="30938" y="10597"/>
                    <a:pt x="27575" y="2558"/>
                    <a:pt x="34973" y="3654"/>
                  </a:cubicBezTo>
                  <a:cubicBezTo>
                    <a:pt x="39681" y="4385"/>
                    <a:pt x="45398" y="4385"/>
                    <a:pt x="47752" y="2923"/>
                  </a:cubicBezTo>
                  <a:cubicBezTo>
                    <a:pt x="46743" y="2192"/>
                    <a:pt x="45061" y="1827"/>
                    <a:pt x="43044" y="146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65" name="Freeform: Shape 264">
              <a:extLst>
                <a:ext uri="{FF2B5EF4-FFF2-40B4-BE49-F238E27FC236}">
                  <a16:creationId xmlns:a16="http://schemas.microsoft.com/office/drawing/2014/main" id="{19123458-6D53-4AA3-83AD-99EAD39427A4}"/>
                </a:ext>
              </a:extLst>
            </p:cNvPr>
            <p:cNvSpPr/>
            <p:nvPr/>
          </p:nvSpPr>
          <p:spPr>
            <a:xfrm>
              <a:off x="9714580" y="544108"/>
              <a:ext cx="50442" cy="18270"/>
            </a:xfrm>
            <a:custGeom>
              <a:avLst/>
              <a:gdLst>
                <a:gd name="connsiteX0" fmla="*/ 22512 w 50442"/>
                <a:gd name="connsiteY0" fmla="*/ 2098 h 18270"/>
                <a:gd name="connsiteX1" fmla="*/ 11078 w 50442"/>
                <a:gd name="connsiteY1" fmla="*/ 6848 h 18270"/>
                <a:gd name="connsiteX2" fmla="*/ 1999 w 50442"/>
                <a:gd name="connsiteY2" fmla="*/ 17810 h 18270"/>
                <a:gd name="connsiteX3" fmla="*/ 36299 w 50442"/>
                <a:gd name="connsiteY3" fmla="*/ 14522 h 18270"/>
                <a:gd name="connsiteX4" fmla="*/ 52777 w 50442"/>
                <a:gd name="connsiteY4" fmla="*/ 6848 h 18270"/>
                <a:gd name="connsiteX5" fmla="*/ 22512 w 50442"/>
                <a:gd name="connsiteY5" fmla="*/ 2098 h 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2" h="18270">
                  <a:moveTo>
                    <a:pt x="22512" y="2098"/>
                  </a:moveTo>
                  <a:cubicBezTo>
                    <a:pt x="23857" y="6483"/>
                    <a:pt x="20158" y="6848"/>
                    <a:pt x="11078" y="6848"/>
                  </a:cubicBezTo>
                  <a:cubicBezTo>
                    <a:pt x="1999" y="6848"/>
                    <a:pt x="-3045" y="13060"/>
                    <a:pt x="1999" y="17810"/>
                  </a:cubicBezTo>
                  <a:cubicBezTo>
                    <a:pt x="7379" y="23292"/>
                    <a:pt x="31928" y="21099"/>
                    <a:pt x="36299" y="14522"/>
                  </a:cubicBezTo>
                  <a:cubicBezTo>
                    <a:pt x="40335" y="7944"/>
                    <a:pt x="51096" y="13426"/>
                    <a:pt x="52777" y="6848"/>
                  </a:cubicBezTo>
                  <a:cubicBezTo>
                    <a:pt x="54459" y="636"/>
                    <a:pt x="21167" y="-2287"/>
                    <a:pt x="22512" y="209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66" name="Freeform: Shape 265">
              <a:extLst>
                <a:ext uri="{FF2B5EF4-FFF2-40B4-BE49-F238E27FC236}">
                  <a16:creationId xmlns:a16="http://schemas.microsoft.com/office/drawing/2014/main" id="{C927D45C-036F-428B-8634-C9F0A6E80425}"/>
                </a:ext>
              </a:extLst>
            </p:cNvPr>
            <p:cNvSpPr/>
            <p:nvPr/>
          </p:nvSpPr>
          <p:spPr>
            <a:xfrm>
              <a:off x="9687539" y="515179"/>
              <a:ext cx="53805" cy="21925"/>
            </a:xfrm>
            <a:custGeom>
              <a:avLst/>
              <a:gdLst>
                <a:gd name="connsiteX0" fmla="*/ 54933 w 53805"/>
                <a:gd name="connsiteY0" fmla="*/ 12025 h 21924"/>
                <a:gd name="connsiteX1" fmla="*/ 28030 w 53805"/>
                <a:gd name="connsiteY1" fmla="*/ 3986 h 21924"/>
                <a:gd name="connsiteX2" fmla="*/ 16933 w 53805"/>
                <a:gd name="connsiteY2" fmla="*/ 6544 h 21924"/>
                <a:gd name="connsiteX3" fmla="*/ 455 w 53805"/>
                <a:gd name="connsiteY3" fmla="*/ 17872 h 21924"/>
                <a:gd name="connsiteX4" fmla="*/ 54933 w 53805"/>
                <a:gd name="connsiteY4" fmla="*/ 12025 h 2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5" h="21924">
                  <a:moveTo>
                    <a:pt x="54933" y="12025"/>
                  </a:moveTo>
                  <a:cubicBezTo>
                    <a:pt x="56278" y="697"/>
                    <a:pt x="40136" y="9833"/>
                    <a:pt x="28030" y="3986"/>
                  </a:cubicBezTo>
                  <a:cubicBezTo>
                    <a:pt x="15924" y="-1860"/>
                    <a:pt x="8862" y="-1495"/>
                    <a:pt x="16933" y="6544"/>
                  </a:cubicBezTo>
                  <a:cubicBezTo>
                    <a:pt x="20632" y="10198"/>
                    <a:pt x="-3580" y="13121"/>
                    <a:pt x="455" y="17872"/>
                  </a:cubicBezTo>
                  <a:cubicBezTo>
                    <a:pt x="9199" y="28468"/>
                    <a:pt x="53588" y="23353"/>
                    <a:pt x="54933" y="1202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67" name="Freeform: Shape 266">
              <a:extLst>
                <a:ext uri="{FF2B5EF4-FFF2-40B4-BE49-F238E27FC236}">
                  <a16:creationId xmlns:a16="http://schemas.microsoft.com/office/drawing/2014/main" id="{0753F3FE-4C20-43EE-AE08-8A651F056538}"/>
                </a:ext>
              </a:extLst>
            </p:cNvPr>
            <p:cNvSpPr/>
            <p:nvPr/>
          </p:nvSpPr>
          <p:spPr>
            <a:xfrm>
              <a:off x="9642597" y="689988"/>
              <a:ext cx="275751" cy="226553"/>
            </a:xfrm>
            <a:custGeom>
              <a:avLst/>
              <a:gdLst>
                <a:gd name="connsiteX0" fmla="*/ 274070 w 275751"/>
                <a:gd name="connsiteY0" fmla="*/ 3477 h 226553"/>
                <a:gd name="connsiteX1" fmla="*/ 225981 w 275751"/>
                <a:gd name="connsiteY1" fmla="*/ 14439 h 226553"/>
                <a:gd name="connsiteX2" fmla="*/ 200760 w 275751"/>
                <a:gd name="connsiteY2" fmla="*/ 21382 h 226553"/>
                <a:gd name="connsiteX3" fmla="*/ 177557 w 275751"/>
                <a:gd name="connsiteY3" fmla="*/ 27229 h 226553"/>
                <a:gd name="connsiteX4" fmla="*/ 167805 w 275751"/>
                <a:gd name="connsiteY4" fmla="*/ 28325 h 226553"/>
                <a:gd name="connsiteX5" fmla="*/ 165450 w 275751"/>
                <a:gd name="connsiteY5" fmla="*/ 27960 h 226553"/>
                <a:gd name="connsiteX6" fmla="*/ 153344 w 275751"/>
                <a:gd name="connsiteY6" fmla="*/ 29787 h 226553"/>
                <a:gd name="connsiteX7" fmla="*/ 140902 w 275751"/>
                <a:gd name="connsiteY7" fmla="*/ 34902 h 226553"/>
                <a:gd name="connsiteX8" fmla="*/ 140229 w 275751"/>
                <a:gd name="connsiteY8" fmla="*/ 34902 h 226553"/>
                <a:gd name="connsiteX9" fmla="*/ 130477 w 275751"/>
                <a:gd name="connsiteY9" fmla="*/ 37826 h 226553"/>
                <a:gd name="connsiteX10" fmla="*/ 127114 w 275751"/>
                <a:gd name="connsiteY10" fmla="*/ 38191 h 226553"/>
                <a:gd name="connsiteX11" fmla="*/ 99203 w 275751"/>
                <a:gd name="connsiteY11" fmla="*/ 60481 h 226553"/>
                <a:gd name="connsiteX12" fmla="*/ 82053 w 275751"/>
                <a:gd name="connsiteY12" fmla="*/ 63770 h 226553"/>
                <a:gd name="connsiteX13" fmla="*/ 75327 w 275751"/>
                <a:gd name="connsiteY13" fmla="*/ 70712 h 226553"/>
                <a:gd name="connsiteX14" fmla="*/ 77681 w 275751"/>
                <a:gd name="connsiteY14" fmla="*/ 74732 h 226553"/>
                <a:gd name="connsiteX15" fmla="*/ 68938 w 275751"/>
                <a:gd name="connsiteY15" fmla="*/ 86790 h 226553"/>
                <a:gd name="connsiteX16" fmla="*/ 64230 w 275751"/>
                <a:gd name="connsiteY16" fmla="*/ 98849 h 226553"/>
                <a:gd name="connsiteX17" fmla="*/ 51451 w 275751"/>
                <a:gd name="connsiteY17" fmla="*/ 106888 h 226553"/>
                <a:gd name="connsiteX18" fmla="*/ 49433 w 275751"/>
                <a:gd name="connsiteY18" fmla="*/ 113465 h 226553"/>
                <a:gd name="connsiteX19" fmla="*/ 45734 w 275751"/>
                <a:gd name="connsiteY19" fmla="*/ 119312 h 226553"/>
                <a:gd name="connsiteX20" fmla="*/ 48761 w 275751"/>
                <a:gd name="connsiteY20" fmla="*/ 120408 h 226553"/>
                <a:gd name="connsiteX21" fmla="*/ 44725 w 275751"/>
                <a:gd name="connsiteY21" fmla="*/ 130639 h 226553"/>
                <a:gd name="connsiteX22" fmla="*/ 30938 w 275751"/>
                <a:gd name="connsiteY22" fmla="*/ 138678 h 226553"/>
                <a:gd name="connsiteX23" fmla="*/ 19841 w 275751"/>
                <a:gd name="connsiteY23" fmla="*/ 147814 h 226553"/>
                <a:gd name="connsiteX24" fmla="*/ 17486 w 275751"/>
                <a:gd name="connsiteY24" fmla="*/ 148179 h 226553"/>
                <a:gd name="connsiteX25" fmla="*/ 17486 w 275751"/>
                <a:gd name="connsiteY25" fmla="*/ 150006 h 226553"/>
                <a:gd name="connsiteX26" fmla="*/ 25221 w 275751"/>
                <a:gd name="connsiteY26" fmla="*/ 160237 h 226553"/>
                <a:gd name="connsiteX27" fmla="*/ 16141 w 275751"/>
                <a:gd name="connsiteY27" fmla="*/ 171200 h 226553"/>
                <a:gd name="connsiteX28" fmla="*/ 5717 w 275751"/>
                <a:gd name="connsiteY28" fmla="*/ 176315 h 226553"/>
                <a:gd name="connsiteX29" fmla="*/ 3699 w 275751"/>
                <a:gd name="connsiteY29" fmla="*/ 185451 h 226553"/>
                <a:gd name="connsiteX30" fmla="*/ 0 w 275751"/>
                <a:gd name="connsiteY30" fmla="*/ 192393 h 226553"/>
                <a:gd name="connsiteX31" fmla="*/ 12442 w 275751"/>
                <a:gd name="connsiteY31" fmla="*/ 193855 h 226553"/>
                <a:gd name="connsiteX32" fmla="*/ 15133 w 275751"/>
                <a:gd name="connsiteY32" fmla="*/ 207375 h 226553"/>
                <a:gd name="connsiteX33" fmla="*/ 21186 w 275751"/>
                <a:gd name="connsiteY33" fmla="*/ 201529 h 226553"/>
                <a:gd name="connsiteX34" fmla="*/ 33628 w 275751"/>
                <a:gd name="connsiteY34" fmla="*/ 211760 h 226553"/>
                <a:gd name="connsiteX35" fmla="*/ 53469 w 275751"/>
                <a:gd name="connsiteY35" fmla="*/ 224915 h 226553"/>
                <a:gd name="connsiteX36" fmla="*/ 94159 w 275751"/>
                <a:gd name="connsiteY36" fmla="*/ 224915 h 226553"/>
                <a:gd name="connsiteX37" fmla="*/ 72973 w 275751"/>
                <a:gd name="connsiteY37" fmla="*/ 202625 h 226553"/>
                <a:gd name="connsiteX38" fmla="*/ 67593 w 275751"/>
                <a:gd name="connsiteY38" fmla="*/ 163161 h 226553"/>
                <a:gd name="connsiteX39" fmla="*/ 80035 w 275751"/>
                <a:gd name="connsiteY39" fmla="*/ 141967 h 226553"/>
                <a:gd name="connsiteX40" fmla="*/ 87433 w 275751"/>
                <a:gd name="connsiteY40" fmla="*/ 129909 h 226553"/>
                <a:gd name="connsiteX41" fmla="*/ 87769 w 275751"/>
                <a:gd name="connsiteY41" fmla="*/ 106157 h 226553"/>
                <a:gd name="connsiteX42" fmla="*/ 111645 w 275751"/>
                <a:gd name="connsiteY42" fmla="*/ 92637 h 226553"/>
                <a:gd name="connsiteX43" fmla="*/ 111645 w 275751"/>
                <a:gd name="connsiteY43" fmla="*/ 92637 h 226553"/>
                <a:gd name="connsiteX44" fmla="*/ 121734 w 275751"/>
                <a:gd name="connsiteY44" fmla="*/ 89714 h 226553"/>
                <a:gd name="connsiteX45" fmla="*/ 123415 w 275751"/>
                <a:gd name="connsiteY45" fmla="*/ 88983 h 226553"/>
                <a:gd name="connsiteX46" fmla="*/ 126442 w 275751"/>
                <a:gd name="connsiteY46" fmla="*/ 86425 h 226553"/>
                <a:gd name="connsiteX47" fmla="*/ 131150 w 275751"/>
                <a:gd name="connsiteY47" fmla="*/ 83136 h 226553"/>
                <a:gd name="connsiteX48" fmla="*/ 143592 w 275751"/>
                <a:gd name="connsiteY48" fmla="*/ 79482 h 226553"/>
                <a:gd name="connsiteX49" fmla="*/ 147291 w 275751"/>
                <a:gd name="connsiteY49" fmla="*/ 75097 h 226553"/>
                <a:gd name="connsiteX50" fmla="*/ 234052 w 275751"/>
                <a:gd name="connsiteY50" fmla="*/ 36729 h 226553"/>
                <a:gd name="connsiteX51" fmla="*/ 274070 w 275751"/>
                <a:gd name="connsiteY51" fmla="*/ 3477 h 22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5751" h="226553">
                  <a:moveTo>
                    <a:pt x="274070" y="3477"/>
                  </a:moveTo>
                  <a:cubicBezTo>
                    <a:pt x="263308" y="-6389"/>
                    <a:pt x="233380" y="7131"/>
                    <a:pt x="225981" y="14439"/>
                  </a:cubicBezTo>
                  <a:cubicBezTo>
                    <a:pt x="218583" y="21382"/>
                    <a:pt x="208159" y="16632"/>
                    <a:pt x="200760" y="21382"/>
                  </a:cubicBezTo>
                  <a:cubicBezTo>
                    <a:pt x="195380" y="25036"/>
                    <a:pt x="185627" y="28325"/>
                    <a:pt x="177557" y="27229"/>
                  </a:cubicBezTo>
                  <a:cubicBezTo>
                    <a:pt x="174867" y="28325"/>
                    <a:pt x="171504" y="28690"/>
                    <a:pt x="167805" y="28325"/>
                  </a:cubicBezTo>
                  <a:cubicBezTo>
                    <a:pt x="167132" y="28325"/>
                    <a:pt x="166123" y="27960"/>
                    <a:pt x="165450" y="27960"/>
                  </a:cubicBezTo>
                  <a:cubicBezTo>
                    <a:pt x="161415" y="27594"/>
                    <a:pt x="157380" y="28690"/>
                    <a:pt x="153344" y="29787"/>
                  </a:cubicBezTo>
                  <a:cubicBezTo>
                    <a:pt x="150654" y="33075"/>
                    <a:pt x="146619" y="35268"/>
                    <a:pt x="140902" y="34902"/>
                  </a:cubicBezTo>
                  <a:cubicBezTo>
                    <a:pt x="140566" y="34902"/>
                    <a:pt x="140566" y="34902"/>
                    <a:pt x="140229" y="34902"/>
                  </a:cubicBezTo>
                  <a:cubicBezTo>
                    <a:pt x="136867" y="35999"/>
                    <a:pt x="133840" y="37095"/>
                    <a:pt x="130477" y="37826"/>
                  </a:cubicBezTo>
                  <a:cubicBezTo>
                    <a:pt x="129469" y="38191"/>
                    <a:pt x="128459" y="38191"/>
                    <a:pt x="127114" y="38191"/>
                  </a:cubicBezTo>
                  <a:cubicBezTo>
                    <a:pt x="117362" y="44403"/>
                    <a:pt x="108619" y="52807"/>
                    <a:pt x="99203" y="60481"/>
                  </a:cubicBezTo>
                  <a:cubicBezTo>
                    <a:pt x="93823" y="64866"/>
                    <a:pt x="87433" y="65597"/>
                    <a:pt x="82053" y="63770"/>
                  </a:cubicBezTo>
                  <a:cubicBezTo>
                    <a:pt x="79699" y="65962"/>
                    <a:pt x="77681" y="68154"/>
                    <a:pt x="75327" y="70712"/>
                  </a:cubicBezTo>
                  <a:cubicBezTo>
                    <a:pt x="75663" y="72174"/>
                    <a:pt x="76672" y="73270"/>
                    <a:pt x="77681" y="74732"/>
                  </a:cubicBezTo>
                  <a:cubicBezTo>
                    <a:pt x="84070" y="81675"/>
                    <a:pt x="65575" y="82405"/>
                    <a:pt x="68938" y="86790"/>
                  </a:cubicBezTo>
                  <a:cubicBezTo>
                    <a:pt x="72301" y="91175"/>
                    <a:pt x="61876" y="93733"/>
                    <a:pt x="64230" y="98849"/>
                  </a:cubicBezTo>
                  <a:cubicBezTo>
                    <a:pt x="66584" y="103599"/>
                    <a:pt x="58177" y="105426"/>
                    <a:pt x="51451" y="106888"/>
                  </a:cubicBezTo>
                  <a:cubicBezTo>
                    <a:pt x="51115" y="109080"/>
                    <a:pt x="50442" y="111273"/>
                    <a:pt x="49433" y="113465"/>
                  </a:cubicBezTo>
                  <a:cubicBezTo>
                    <a:pt x="48425" y="115658"/>
                    <a:pt x="47079" y="117485"/>
                    <a:pt x="45734" y="119312"/>
                  </a:cubicBezTo>
                  <a:cubicBezTo>
                    <a:pt x="46407" y="119677"/>
                    <a:pt x="47416" y="120043"/>
                    <a:pt x="48761" y="120408"/>
                  </a:cubicBezTo>
                  <a:cubicBezTo>
                    <a:pt x="57504" y="120773"/>
                    <a:pt x="43717" y="122600"/>
                    <a:pt x="44725" y="130639"/>
                  </a:cubicBezTo>
                  <a:cubicBezTo>
                    <a:pt x="45734" y="138678"/>
                    <a:pt x="30265" y="133197"/>
                    <a:pt x="30938" y="138678"/>
                  </a:cubicBezTo>
                  <a:cubicBezTo>
                    <a:pt x="31274" y="144159"/>
                    <a:pt x="28584" y="147814"/>
                    <a:pt x="19841" y="147814"/>
                  </a:cubicBezTo>
                  <a:cubicBezTo>
                    <a:pt x="18832" y="147814"/>
                    <a:pt x="17823" y="147814"/>
                    <a:pt x="17486" y="148179"/>
                  </a:cubicBezTo>
                  <a:cubicBezTo>
                    <a:pt x="17486" y="148910"/>
                    <a:pt x="17486" y="149641"/>
                    <a:pt x="17486" y="150006"/>
                  </a:cubicBezTo>
                  <a:cubicBezTo>
                    <a:pt x="19168" y="152564"/>
                    <a:pt x="24548" y="156583"/>
                    <a:pt x="25221" y="160237"/>
                  </a:cubicBezTo>
                  <a:cubicBezTo>
                    <a:pt x="26230" y="166084"/>
                    <a:pt x="16478" y="161699"/>
                    <a:pt x="16141" y="171200"/>
                  </a:cubicBezTo>
                  <a:cubicBezTo>
                    <a:pt x="15805" y="176315"/>
                    <a:pt x="10761" y="175585"/>
                    <a:pt x="5717" y="176315"/>
                  </a:cubicBezTo>
                  <a:cubicBezTo>
                    <a:pt x="5044" y="179239"/>
                    <a:pt x="4371" y="182162"/>
                    <a:pt x="3699" y="185451"/>
                  </a:cubicBezTo>
                  <a:cubicBezTo>
                    <a:pt x="3027" y="188374"/>
                    <a:pt x="1681" y="190566"/>
                    <a:pt x="0" y="192393"/>
                  </a:cubicBezTo>
                  <a:cubicBezTo>
                    <a:pt x="3363" y="193855"/>
                    <a:pt x="8407" y="193855"/>
                    <a:pt x="12442" y="193855"/>
                  </a:cubicBezTo>
                  <a:cubicBezTo>
                    <a:pt x="19841" y="194221"/>
                    <a:pt x="9752" y="202625"/>
                    <a:pt x="15133" y="207375"/>
                  </a:cubicBezTo>
                  <a:cubicBezTo>
                    <a:pt x="20513" y="212126"/>
                    <a:pt x="24885" y="210664"/>
                    <a:pt x="21186" y="201529"/>
                  </a:cubicBezTo>
                  <a:cubicBezTo>
                    <a:pt x="17486" y="192393"/>
                    <a:pt x="40690" y="204817"/>
                    <a:pt x="33628" y="211760"/>
                  </a:cubicBezTo>
                  <a:cubicBezTo>
                    <a:pt x="26566" y="218703"/>
                    <a:pt x="44725" y="224184"/>
                    <a:pt x="53469" y="224915"/>
                  </a:cubicBezTo>
                  <a:cubicBezTo>
                    <a:pt x="62212" y="225280"/>
                    <a:pt x="93486" y="233319"/>
                    <a:pt x="94159" y="224915"/>
                  </a:cubicBezTo>
                  <a:cubicBezTo>
                    <a:pt x="94495" y="219434"/>
                    <a:pt x="82725" y="214683"/>
                    <a:pt x="72973" y="202625"/>
                  </a:cubicBezTo>
                  <a:cubicBezTo>
                    <a:pt x="63221" y="190566"/>
                    <a:pt x="56495" y="171200"/>
                    <a:pt x="67593" y="163161"/>
                  </a:cubicBezTo>
                  <a:cubicBezTo>
                    <a:pt x="78690" y="155122"/>
                    <a:pt x="68938" y="151102"/>
                    <a:pt x="80035" y="141967"/>
                  </a:cubicBezTo>
                  <a:cubicBezTo>
                    <a:pt x="85416" y="137582"/>
                    <a:pt x="86424" y="133563"/>
                    <a:pt x="87433" y="129909"/>
                  </a:cubicBezTo>
                  <a:cubicBezTo>
                    <a:pt x="81716" y="123697"/>
                    <a:pt x="80035" y="113831"/>
                    <a:pt x="87769" y="106157"/>
                  </a:cubicBezTo>
                  <a:cubicBezTo>
                    <a:pt x="94831" y="99580"/>
                    <a:pt x="102566" y="95560"/>
                    <a:pt x="111645" y="92637"/>
                  </a:cubicBezTo>
                  <a:cubicBezTo>
                    <a:pt x="111645" y="92637"/>
                    <a:pt x="111645" y="92637"/>
                    <a:pt x="111645" y="92637"/>
                  </a:cubicBezTo>
                  <a:cubicBezTo>
                    <a:pt x="110637" y="89348"/>
                    <a:pt x="116690" y="91175"/>
                    <a:pt x="121734" y="89714"/>
                  </a:cubicBezTo>
                  <a:cubicBezTo>
                    <a:pt x="122407" y="89348"/>
                    <a:pt x="122743" y="89348"/>
                    <a:pt x="123415" y="88983"/>
                  </a:cubicBezTo>
                  <a:cubicBezTo>
                    <a:pt x="124424" y="88252"/>
                    <a:pt x="125769" y="87521"/>
                    <a:pt x="126442" y="86425"/>
                  </a:cubicBezTo>
                  <a:cubicBezTo>
                    <a:pt x="127787" y="84963"/>
                    <a:pt x="129132" y="83867"/>
                    <a:pt x="131150" y="83136"/>
                  </a:cubicBezTo>
                  <a:cubicBezTo>
                    <a:pt x="135185" y="79848"/>
                    <a:pt x="139557" y="78751"/>
                    <a:pt x="143592" y="79482"/>
                  </a:cubicBezTo>
                  <a:cubicBezTo>
                    <a:pt x="145274" y="78386"/>
                    <a:pt x="146619" y="77290"/>
                    <a:pt x="147291" y="75097"/>
                  </a:cubicBezTo>
                  <a:cubicBezTo>
                    <a:pt x="150991" y="65962"/>
                    <a:pt x="204123" y="44768"/>
                    <a:pt x="234052" y="36729"/>
                  </a:cubicBezTo>
                  <a:cubicBezTo>
                    <a:pt x="263645" y="27960"/>
                    <a:pt x="284494" y="13343"/>
                    <a:pt x="274070" y="347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68" name="Freeform: Shape 267">
              <a:extLst>
                <a:ext uri="{FF2B5EF4-FFF2-40B4-BE49-F238E27FC236}">
                  <a16:creationId xmlns:a16="http://schemas.microsoft.com/office/drawing/2014/main" id="{8FBEF1EF-B96D-4550-858A-D7B7F4DAAD3F}"/>
                </a:ext>
              </a:extLst>
            </p:cNvPr>
            <p:cNvSpPr/>
            <p:nvPr/>
          </p:nvSpPr>
          <p:spPr>
            <a:xfrm>
              <a:off x="10262283" y="527204"/>
              <a:ext cx="80708" cy="54811"/>
            </a:xfrm>
            <a:custGeom>
              <a:avLst/>
              <a:gdLst>
                <a:gd name="connsiteX0" fmla="*/ 80452 w 80707"/>
                <a:gd name="connsiteY0" fmla="*/ 21194 h 54811"/>
                <a:gd name="connsiteX1" fmla="*/ 68010 w 80707"/>
                <a:gd name="connsiteY1" fmla="*/ 27040 h 54811"/>
                <a:gd name="connsiteX2" fmla="*/ 50860 w 80707"/>
                <a:gd name="connsiteY2" fmla="*/ 9135 h 54811"/>
                <a:gd name="connsiteX3" fmla="*/ 50860 w 80707"/>
                <a:gd name="connsiteY3" fmla="*/ 3654 h 54811"/>
                <a:gd name="connsiteX4" fmla="*/ 49515 w 80707"/>
                <a:gd name="connsiteY4" fmla="*/ 2192 h 54811"/>
                <a:gd name="connsiteX5" fmla="*/ 38081 w 80707"/>
                <a:gd name="connsiteY5" fmla="*/ 3289 h 54811"/>
                <a:gd name="connsiteX6" fmla="*/ 23285 w 80707"/>
                <a:gd name="connsiteY6" fmla="*/ 0 h 54811"/>
                <a:gd name="connsiteX7" fmla="*/ 23621 w 80707"/>
                <a:gd name="connsiteY7" fmla="*/ 5847 h 54811"/>
                <a:gd name="connsiteX8" fmla="*/ 16559 w 80707"/>
                <a:gd name="connsiteY8" fmla="*/ 18270 h 54811"/>
                <a:gd name="connsiteX9" fmla="*/ 16895 w 80707"/>
                <a:gd name="connsiteY9" fmla="*/ 30694 h 54811"/>
                <a:gd name="connsiteX10" fmla="*/ 13196 w 80707"/>
                <a:gd name="connsiteY10" fmla="*/ 37637 h 54811"/>
                <a:gd name="connsiteX11" fmla="*/ 2099 w 80707"/>
                <a:gd name="connsiteY11" fmla="*/ 44214 h 54811"/>
                <a:gd name="connsiteX12" fmla="*/ 15887 w 80707"/>
                <a:gd name="connsiteY12" fmla="*/ 55177 h 54811"/>
                <a:gd name="connsiteX13" fmla="*/ 16895 w 80707"/>
                <a:gd name="connsiteY13" fmla="*/ 55542 h 54811"/>
                <a:gd name="connsiteX14" fmla="*/ 28665 w 80707"/>
                <a:gd name="connsiteY14" fmla="*/ 50792 h 54811"/>
                <a:gd name="connsiteX15" fmla="*/ 31019 w 80707"/>
                <a:gd name="connsiteY15" fmla="*/ 50792 h 54811"/>
                <a:gd name="connsiteX16" fmla="*/ 34718 w 80707"/>
                <a:gd name="connsiteY16" fmla="*/ 42387 h 54811"/>
                <a:gd name="connsiteX17" fmla="*/ 77762 w 80707"/>
                <a:gd name="connsiteY17" fmla="*/ 27406 h 54811"/>
                <a:gd name="connsiteX18" fmla="*/ 80452 w 80707"/>
                <a:gd name="connsiteY18" fmla="*/ 21194 h 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707" h="54811">
                  <a:moveTo>
                    <a:pt x="80452" y="21194"/>
                  </a:moveTo>
                  <a:cubicBezTo>
                    <a:pt x="77426" y="24482"/>
                    <a:pt x="73054" y="26675"/>
                    <a:pt x="68010" y="27040"/>
                  </a:cubicBezTo>
                  <a:cubicBezTo>
                    <a:pt x="58930" y="27406"/>
                    <a:pt x="50860" y="18636"/>
                    <a:pt x="50860" y="9135"/>
                  </a:cubicBezTo>
                  <a:lnTo>
                    <a:pt x="50860" y="3654"/>
                  </a:lnTo>
                  <a:cubicBezTo>
                    <a:pt x="50187" y="3289"/>
                    <a:pt x="49851" y="2923"/>
                    <a:pt x="49515" y="2192"/>
                  </a:cubicBezTo>
                  <a:cubicBezTo>
                    <a:pt x="45816" y="4020"/>
                    <a:pt x="41780" y="4385"/>
                    <a:pt x="38081" y="3289"/>
                  </a:cubicBezTo>
                  <a:cubicBezTo>
                    <a:pt x="33373" y="1827"/>
                    <a:pt x="28329" y="1462"/>
                    <a:pt x="23285" y="0"/>
                  </a:cubicBezTo>
                  <a:cubicBezTo>
                    <a:pt x="20931" y="1827"/>
                    <a:pt x="20595" y="4020"/>
                    <a:pt x="23621" y="5847"/>
                  </a:cubicBezTo>
                  <a:cubicBezTo>
                    <a:pt x="30010" y="9501"/>
                    <a:pt x="23621" y="19001"/>
                    <a:pt x="16559" y="18270"/>
                  </a:cubicBezTo>
                  <a:cubicBezTo>
                    <a:pt x="9497" y="17540"/>
                    <a:pt x="8152" y="26309"/>
                    <a:pt x="16895" y="30694"/>
                  </a:cubicBezTo>
                  <a:cubicBezTo>
                    <a:pt x="25639" y="35079"/>
                    <a:pt x="22276" y="37637"/>
                    <a:pt x="13196" y="37637"/>
                  </a:cubicBezTo>
                  <a:cubicBezTo>
                    <a:pt x="4117" y="37637"/>
                    <a:pt x="-3954" y="41291"/>
                    <a:pt x="2099" y="44214"/>
                  </a:cubicBezTo>
                  <a:cubicBezTo>
                    <a:pt x="6807" y="46407"/>
                    <a:pt x="6134" y="52253"/>
                    <a:pt x="15887" y="55177"/>
                  </a:cubicBezTo>
                  <a:cubicBezTo>
                    <a:pt x="16223" y="55177"/>
                    <a:pt x="16559" y="55177"/>
                    <a:pt x="16895" y="55542"/>
                  </a:cubicBezTo>
                  <a:cubicBezTo>
                    <a:pt x="19922" y="52253"/>
                    <a:pt x="24294" y="50792"/>
                    <a:pt x="28665" y="50792"/>
                  </a:cubicBezTo>
                  <a:cubicBezTo>
                    <a:pt x="29338" y="50792"/>
                    <a:pt x="30346" y="50792"/>
                    <a:pt x="31019" y="50792"/>
                  </a:cubicBezTo>
                  <a:cubicBezTo>
                    <a:pt x="33373" y="48234"/>
                    <a:pt x="35054" y="44945"/>
                    <a:pt x="34718" y="42387"/>
                  </a:cubicBezTo>
                  <a:cubicBezTo>
                    <a:pt x="33709" y="35810"/>
                    <a:pt x="68346" y="29964"/>
                    <a:pt x="77762" y="27406"/>
                  </a:cubicBezTo>
                  <a:cubicBezTo>
                    <a:pt x="81125" y="25579"/>
                    <a:pt x="81461" y="23386"/>
                    <a:pt x="80452" y="2119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69" name="Freeform: Shape 268">
              <a:extLst>
                <a:ext uri="{FF2B5EF4-FFF2-40B4-BE49-F238E27FC236}">
                  <a16:creationId xmlns:a16="http://schemas.microsoft.com/office/drawing/2014/main" id="{2F6CB44D-C953-4ED1-A07A-6A021B47FE8A}"/>
                </a:ext>
              </a:extLst>
            </p:cNvPr>
            <p:cNvSpPr/>
            <p:nvPr/>
          </p:nvSpPr>
          <p:spPr>
            <a:xfrm>
              <a:off x="10374489" y="598825"/>
              <a:ext cx="94159" cy="51157"/>
            </a:xfrm>
            <a:custGeom>
              <a:avLst/>
              <a:gdLst>
                <a:gd name="connsiteX0" fmla="*/ 90653 w 94158"/>
                <a:gd name="connsiteY0" fmla="*/ 16809 h 51157"/>
                <a:gd name="connsiteX1" fmla="*/ 80901 w 94158"/>
                <a:gd name="connsiteY1" fmla="*/ 16809 h 51157"/>
                <a:gd name="connsiteX2" fmla="*/ 58034 w 94158"/>
                <a:gd name="connsiteY2" fmla="*/ 8770 h 51157"/>
                <a:gd name="connsiteX3" fmla="*/ 53326 w 94158"/>
                <a:gd name="connsiteY3" fmla="*/ 13886 h 51157"/>
                <a:gd name="connsiteX4" fmla="*/ 53326 w 94158"/>
                <a:gd name="connsiteY4" fmla="*/ 6577 h 51157"/>
                <a:gd name="connsiteX5" fmla="*/ 47945 w 94158"/>
                <a:gd name="connsiteY5" fmla="*/ 4019 h 51157"/>
                <a:gd name="connsiteX6" fmla="*/ 34494 w 94158"/>
                <a:gd name="connsiteY6" fmla="*/ 2558 h 51157"/>
                <a:gd name="connsiteX7" fmla="*/ 29450 w 94158"/>
                <a:gd name="connsiteY7" fmla="*/ 0 h 51157"/>
                <a:gd name="connsiteX8" fmla="*/ 24069 w 94158"/>
                <a:gd name="connsiteY8" fmla="*/ 13886 h 51157"/>
                <a:gd name="connsiteX9" fmla="*/ 12636 w 94158"/>
                <a:gd name="connsiteY9" fmla="*/ 24117 h 51157"/>
                <a:gd name="connsiteX10" fmla="*/ 1538 w 94158"/>
                <a:gd name="connsiteY10" fmla="*/ 50061 h 51157"/>
                <a:gd name="connsiteX11" fmla="*/ 42565 w 94158"/>
                <a:gd name="connsiteY11" fmla="*/ 45311 h 51157"/>
                <a:gd name="connsiteX12" fmla="*/ 96706 w 94158"/>
                <a:gd name="connsiteY12" fmla="*/ 24117 h 51157"/>
                <a:gd name="connsiteX13" fmla="*/ 90653 w 94158"/>
                <a:gd name="connsiteY13" fmla="*/ 16809 h 5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158" h="51157">
                  <a:moveTo>
                    <a:pt x="90653" y="16809"/>
                  </a:moveTo>
                  <a:cubicBezTo>
                    <a:pt x="87626" y="17905"/>
                    <a:pt x="84264" y="18270"/>
                    <a:pt x="80901" y="16809"/>
                  </a:cubicBezTo>
                  <a:cubicBezTo>
                    <a:pt x="73503" y="13886"/>
                    <a:pt x="65768" y="11693"/>
                    <a:pt x="58034" y="8770"/>
                  </a:cubicBezTo>
                  <a:cubicBezTo>
                    <a:pt x="56016" y="10231"/>
                    <a:pt x="54334" y="12058"/>
                    <a:pt x="53326" y="13886"/>
                  </a:cubicBezTo>
                  <a:cubicBezTo>
                    <a:pt x="50299" y="19732"/>
                    <a:pt x="46936" y="15347"/>
                    <a:pt x="53326" y="6577"/>
                  </a:cubicBezTo>
                  <a:cubicBezTo>
                    <a:pt x="51308" y="5847"/>
                    <a:pt x="49627" y="4750"/>
                    <a:pt x="47945" y="4019"/>
                  </a:cubicBezTo>
                  <a:cubicBezTo>
                    <a:pt x="43574" y="5116"/>
                    <a:pt x="38529" y="4750"/>
                    <a:pt x="34494" y="2558"/>
                  </a:cubicBezTo>
                  <a:cubicBezTo>
                    <a:pt x="32813" y="1827"/>
                    <a:pt x="31131" y="731"/>
                    <a:pt x="29450" y="0"/>
                  </a:cubicBezTo>
                  <a:cubicBezTo>
                    <a:pt x="29113" y="5481"/>
                    <a:pt x="23397" y="8404"/>
                    <a:pt x="24069" y="13886"/>
                  </a:cubicBezTo>
                  <a:cubicBezTo>
                    <a:pt x="24406" y="19732"/>
                    <a:pt x="12972" y="10597"/>
                    <a:pt x="12636" y="24117"/>
                  </a:cubicBezTo>
                  <a:cubicBezTo>
                    <a:pt x="12299" y="37637"/>
                    <a:pt x="-5187" y="45676"/>
                    <a:pt x="1538" y="50061"/>
                  </a:cubicBezTo>
                  <a:cubicBezTo>
                    <a:pt x="7928" y="54446"/>
                    <a:pt x="28777" y="44580"/>
                    <a:pt x="42565" y="45311"/>
                  </a:cubicBezTo>
                  <a:cubicBezTo>
                    <a:pt x="56352" y="45676"/>
                    <a:pt x="95025" y="32887"/>
                    <a:pt x="96706" y="24117"/>
                  </a:cubicBezTo>
                  <a:cubicBezTo>
                    <a:pt x="96706" y="20463"/>
                    <a:pt x="94352" y="18636"/>
                    <a:pt x="90653" y="1680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70" name="Freeform: Shape 269">
              <a:extLst>
                <a:ext uri="{FF2B5EF4-FFF2-40B4-BE49-F238E27FC236}">
                  <a16:creationId xmlns:a16="http://schemas.microsoft.com/office/drawing/2014/main" id="{90401A9E-2598-4F36-AFE7-6478E8984C9C}"/>
                </a:ext>
              </a:extLst>
            </p:cNvPr>
            <p:cNvSpPr/>
            <p:nvPr/>
          </p:nvSpPr>
          <p:spPr>
            <a:xfrm>
              <a:off x="10299691" y="560216"/>
              <a:ext cx="80708" cy="54811"/>
            </a:xfrm>
            <a:custGeom>
              <a:avLst/>
              <a:gdLst>
                <a:gd name="connsiteX0" fmla="*/ 82389 w 80707"/>
                <a:gd name="connsiteY0" fmla="*/ 21799 h 54811"/>
                <a:gd name="connsiteX1" fmla="*/ 80371 w 80707"/>
                <a:gd name="connsiteY1" fmla="*/ 11568 h 54811"/>
                <a:gd name="connsiteX2" fmla="*/ 59522 w 80707"/>
                <a:gd name="connsiteY2" fmla="*/ 9741 h 54811"/>
                <a:gd name="connsiteX3" fmla="*/ 48088 w 80707"/>
                <a:gd name="connsiteY3" fmla="*/ 1702 h 54811"/>
                <a:gd name="connsiteX4" fmla="*/ 4708 w 80707"/>
                <a:gd name="connsiteY4" fmla="*/ 12664 h 54811"/>
                <a:gd name="connsiteX5" fmla="*/ 0 w 80707"/>
                <a:gd name="connsiteY5" fmla="*/ 19242 h 54811"/>
                <a:gd name="connsiteX6" fmla="*/ 3699 w 80707"/>
                <a:gd name="connsiteY6" fmla="*/ 22165 h 54811"/>
                <a:gd name="connsiteX7" fmla="*/ 8743 w 80707"/>
                <a:gd name="connsiteY7" fmla="*/ 33127 h 54811"/>
                <a:gd name="connsiteX8" fmla="*/ 9752 w 80707"/>
                <a:gd name="connsiteY8" fmla="*/ 33493 h 54811"/>
                <a:gd name="connsiteX9" fmla="*/ 21186 w 80707"/>
                <a:gd name="connsiteY9" fmla="*/ 44820 h 54811"/>
                <a:gd name="connsiteX10" fmla="*/ 35982 w 80707"/>
                <a:gd name="connsiteY10" fmla="*/ 47743 h 54811"/>
                <a:gd name="connsiteX11" fmla="*/ 44389 w 80707"/>
                <a:gd name="connsiteY11" fmla="*/ 47013 h 54811"/>
                <a:gd name="connsiteX12" fmla="*/ 58513 w 80707"/>
                <a:gd name="connsiteY12" fmla="*/ 54686 h 54811"/>
                <a:gd name="connsiteX13" fmla="*/ 64902 w 80707"/>
                <a:gd name="connsiteY13" fmla="*/ 55417 h 54811"/>
                <a:gd name="connsiteX14" fmla="*/ 75663 w 80707"/>
                <a:gd name="connsiteY14" fmla="*/ 41897 h 54811"/>
                <a:gd name="connsiteX15" fmla="*/ 82389 w 80707"/>
                <a:gd name="connsiteY15" fmla="*/ 21799 h 54811"/>
                <a:gd name="connsiteX16" fmla="*/ 82389 w 80707"/>
                <a:gd name="connsiteY16" fmla="*/ 21799 h 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707" h="54811">
                  <a:moveTo>
                    <a:pt x="82389" y="21799"/>
                  </a:moveTo>
                  <a:cubicBezTo>
                    <a:pt x="80708" y="18511"/>
                    <a:pt x="80035" y="15222"/>
                    <a:pt x="80371" y="11568"/>
                  </a:cubicBezTo>
                  <a:cubicBezTo>
                    <a:pt x="73645" y="5356"/>
                    <a:pt x="59522" y="3164"/>
                    <a:pt x="59522" y="9741"/>
                  </a:cubicBezTo>
                  <a:cubicBezTo>
                    <a:pt x="59522" y="19607"/>
                    <a:pt x="50778" y="7549"/>
                    <a:pt x="48088" y="1702"/>
                  </a:cubicBezTo>
                  <a:cubicBezTo>
                    <a:pt x="45398" y="-4145"/>
                    <a:pt x="4708" y="6452"/>
                    <a:pt x="4708" y="12664"/>
                  </a:cubicBezTo>
                  <a:cubicBezTo>
                    <a:pt x="4708" y="14857"/>
                    <a:pt x="2690" y="17049"/>
                    <a:pt x="0" y="19242"/>
                  </a:cubicBezTo>
                  <a:cubicBezTo>
                    <a:pt x="1345" y="19972"/>
                    <a:pt x="2690" y="21069"/>
                    <a:pt x="3699" y="22165"/>
                  </a:cubicBezTo>
                  <a:cubicBezTo>
                    <a:pt x="6053" y="24723"/>
                    <a:pt x="8407" y="29108"/>
                    <a:pt x="8743" y="33127"/>
                  </a:cubicBezTo>
                  <a:cubicBezTo>
                    <a:pt x="9079" y="33127"/>
                    <a:pt x="9416" y="33493"/>
                    <a:pt x="9752" y="33493"/>
                  </a:cubicBezTo>
                  <a:cubicBezTo>
                    <a:pt x="14796" y="35320"/>
                    <a:pt x="19504" y="39339"/>
                    <a:pt x="21186" y="44820"/>
                  </a:cubicBezTo>
                  <a:cubicBezTo>
                    <a:pt x="24548" y="44089"/>
                    <a:pt x="29929" y="45551"/>
                    <a:pt x="35982" y="47743"/>
                  </a:cubicBezTo>
                  <a:cubicBezTo>
                    <a:pt x="38672" y="47378"/>
                    <a:pt x="41699" y="47013"/>
                    <a:pt x="44389" y="47013"/>
                  </a:cubicBezTo>
                  <a:cubicBezTo>
                    <a:pt x="51115" y="47013"/>
                    <a:pt x="55823" y="50301"/>
                    <a:pt x="58513" y="54686"/>
                  </a:cubicBezTo>
                  <a:cubicBezTo>
                    <a:pt x="60867" y="55052"/>
                    <a:pt x="62885" y="55417"/>
                    <a:pt x="64902" y="55417"/>
                  </a:cubicBezTo>
                  <a:cubicBezTo>
                    <a:pt x="78353" y="55417"/>
                    <a:pt x="79699" y="42262"/>
                    <a:pt x="75663" y="41897"/>
                  </a:cubicBezTo>
                  <a:cubicBezTo>
                    <a:pt x="71292" y="41897"/>
                    <a:pt x="74991" y="34223"/>
                    <a:pt x="82389" y="21799"/>
                  </a:cubicBezTo>
                  <a:cubicBezTo>
                    <a:pt x="82389" y="21799"/>
                    <a:pt x="82389" y="21799"/>
                    <a:pt x="82389" y="2179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71" name="Freeform: Shape 270">
              <a:extLst>
                <a:ext uri="{FF2B5EF4-FFF2-40B4-BE49-F238E27FC236}">
                  <a16:creationId xmlns:a16="http://schemas.microsoft.com/office/drawing/2014/main" id="{F9CBB913-A2DA-4A3A-9139-69044791076F}"/>
                </a:ext>
              </a:extLst>
            </p:cNvPr>
            <p:cNvSpPr/>
            <p:nvPr/>
          </p:nvSpPr>
          <p:spPr>
            <a:xfrm>
              <a:off x="10245549" y="514535"/>
              <a:ext cx="20177" cy="7308"/>
            </a:xfrm>
            <a:custGeom>
              <a:avLst/>
              <a:gdLst>
                <a:gd name="connsiteX0" fmla="*/ 22196 w 20176"/>
                <a:gd name="connsiteY0" fmla="*/ 4631 h 7308"/>
                <a:gd name="connsiteX1" fmla="*/ 1346 w 20176"/>
                <a:gd name="connsiteY1" fmla="*/ 7919 h 7308"/>
                <a:gd name="connsiteX2" fmla="*/ 22196 w 20176"/>
                <a:gd name="connsiteY2" fmla="*/ 4631 h 7308"/>
              </a:gdLst>
              <a:ahLst/>
              <a:cxnLst>
                <a:cxn ang="0">
                  <a:pos x="connsiteX0" y="connsiteY0"/>
                </a:cxn>
                <a:cxn ang="0">
                  <a:pos x="connsiteX1" y="connsiteY1"/>
                </a:cxn>
                <a:cxn ang="0">
                  <a:pos x="connsiteX2" y="connsiteY2"/>
                </a:cxn>
              </a:cxnLst>
              <a:rect l="l" t="t" r="r" b="b"/>
              <a:pathLst>
                <a:path w="20176" h="7308">
                  <a:moveTo>
                    <a:pt x="22196" y="4631"/>
                  </a:moveTo>
                  <a:cubicBezTo>
                    <a:pt x="24214" y="-3408"/>
                    <a:pt x="-6725" y="-120"/>
                    <a:pt x="1346" y="7919"/>
                  </a:cubicBezTo>
                  <a:cubicBezTo>
                    <a:pt x="4037" y="10477"/>
                    <a:pt x="20178" y="12670"/>
                    <a:pt x="22196" y="4631"/>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72" name="Freeform: Shape 271">
              <a:extLst>
                <a:ext uri="{FF2B5EF4-FFF2-40B4-BE49-F238E27FC236}">
                  <a16:creationId xmlns:a16="http://schemas.microsoft.com/office/drawing/2014/main" id="{B9F7EA7A-8AE2-47DE-87C6-5DA6DEF7F8CD}"/>
                </a:ext>
              </a:extLst>
            </p:cNvPr>
            <p:cNvSpPr/>
            <p:nvPr/>
          </p:nvSpPr>
          <p:spPr>
            <a:xfrm>
              <a:off x="10072191" y="833078"/>
              <a:ext cx="10088" cy="10962"/>
            </a:xfrm>
            <a:custGeom>
              <a:avLst/>
              <a:gdLst>
                <a:gd name="connsiteX0" fmla="*/ 1182 w 10088"/>
                <a:gd name="connsiteY0" fmla="*/ 9109 h 10962"/>
                <a:gd name="connsiteX1" fmla="*/ 13289 w 10088"/>
                <a:gd name="connsiteY1" fmla="*/ 3262 h 10962"/>
                <a:gd name="connsiteX2" fmla="*/ 1182 w 10088"/>
                <a:gd name="connsiteY2" fmla="*/ 9109 h 10962"/>
              </a:gdLst>
              <a:ahLst/>
              <a:cxnLst>
                <a:cxn ang="0">
                  <a:pos x="connsiteX0" y="connsiteY0"/>
                </a:cxn>
                <a:cxn ang="0">
                  <a:pos x="connsiteX1" y="connsiteY1"/>
                </a:cxn>
                <a:cxn ang="0">
                  <a:pos x="connsiteX2" y="connsiteY2"/>
                </a:cxn>
              </a:cxnLst>
              <a:rect l="l" t="t" r="r" b="b"/>
              <a:pathLst>
                <a:path w="10088" h="10962">
                  <a:moveTo>
                    <a:pt x="1182" y="9109"/>
                  </a:moveTo>
                  <a:cubicBezTo>
                    <a:pt x="8581" y="13494"/>
                    <a:pt x="13961" y="11666"/>
                    <a:pt x="13289" y="3262"/>
                  </a:cubicBezTo>
                  <a:cubicBezTo>
                    <a:pt x="12280" y="-5508"/>
                    <a:pt x="-4534" y="5820"/>
                    <a:pt x="1182" y="9109"/>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73" name="Freeform: Shape 272">
              <a:extLst>
                <a:ext uri="{FF2B5EF4-FFF2-40B4-BE49-F238E27FC236}">
                  <a16:creationId xmlns:a16="http://schemas.microsoft.com/office/drawing/2014/main" id="{48B2EF74-DB0E-4368-A2A1-A870B9F93529}"/>
                </a:ext>
              </a:extLst>
            </p:cNvPr>
            <p:cNvSpPr/>
            <p:nvPr/>
          </p:nvSpPr>
          <p:spPr>
            <a:xfrm>
              <a:off x="11013110" y="791079"/>
              <a:ext cx="16814" cy="10962"/>
            </a:xfrm>
            <a:custGeom>
              <a:avLst/>
              <a:gdLst>
                <a:gd name="connsiteX0" fmla="*/ 17322 w 16814"/>
                <a:gd name="connsiteY0" fmla="*/ 2873 h 10962"/>
                <a:gd name="connsiteX1" fmla="*/ 2525 w 16814"/>
                <a:gd name="connsiteY1" fmla="*/ 9816 h 10962"/>
                <a:gd name="connsiteX2" fmla="*/ 17322 w 16814"/>
                <a:gd name="connsiteY2" fmla="*/ 2873 h 10962"/>
              </a:gdLst>
              <a:ahLst/>
              <a:cxnLst>
                <a:cxn ang="0">
                  <a:pos x="connsiteX0" y="connsiteY0"/>
                </a:cxn>
                <a:cxn ang="0">
                  <a:pos x="connsiteX1" y="connsiteY1"/>
                </a:cxn>
                <a:cxn ang="0">
                  <a:pos x="connsiteX2" y="connsiteY2"/>
                </a:cxn>
              </a:cxnLst>
              <a:rect l="l" t="t" r="r" b="b"/>
              <a:pathLst>
                <a:path w="16814" h="10962">
                  <a:moveTo>
                    <a:pt x="17322" y="2873"/>
                  </a:moveTo>
                  <a:cubicBezTo>
                    <a:pt x="17322" y="-5166"/>
                    <a:pt x="-7899" y="5797"/>
                    <a:pt x="2525" y="9816"/>
                  </a:cubicBezTo>
                  <a:cubicBezTo>
                    <a:pt x="8242" y="12374"/>
                    <a:pt x="17322" y="11278"/>
                    <a:pt x="17322" y="287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74" name="Freeform: Shape 273">
              <a:extLst>
                <a:ext uri="{FF2B5EF4-FFF2-40B4-BE49-F238E27FC236}">
                  <a16:creationId xmlns:a16="http://schemas.microsoft.com/office/drawing/2014/main" id="{DA682682-B0A4-457B-BDDE-0F9D532D844D}"/>
                </a:ext>
              </a:extLst>
            </p:cNvPr>
            <p:cNvSpPr/>
            <p:nvPr/>
          </p:nvSpPr>
          <p:spPr>
            <a:xfrm>
              <a:off x="11109473" y="745775"/>
              <a:ext cx="73982" cy="25579"/>
            </a:xfrm>
            <a:custGeom>
              <a:avLst/>
              <a:gdLst>
                <a:gd name="connsiteX0" fmla="*/ 25542 w 73982"/>
                <a:gd name="connsiteY0" fmla="*/ 19676 h 25578"/>
                <a:gd name="connsiteX1" fmla="*/ 59843 w 73982"/>
                <a:gd name="connsiteY1" fmla="*/ 28811 h 25578"/>
                <a:gd name="connsiteX2" fmla="*/ 76657 w 73982"/>
                <a:gd name="connsiteY2" fmla="*/ 20772 h 25578"/>
                <a:gd name="connsiteX3" fmla="*/ 51436 w 73982"/>
                <a:gd name="connsiteY3" fmla="*/ 11637 h 25578"/>
                <a:gd name="connsiteX4" fmla="*/ 33277 w 73982"/>
                <a:gd name="connsiteY4" fmla="*/ 7252 h 25578"/>
                <a:gd name="connsiteX5" fmla="*/ 12091 w 73982"/>
                <a:gd name="connsiteY5" fmla="*/ 1771 h 25578"/>
                <a:gd name="connsiteX6" fmla="*/ 1330 w 73982"/>
                <a:gd name="connsiteY6" fmla="*/ 14194 h 25578"/>
                <a:gd name="connsiteX7" fmla="*/ 14109 w 73982"/>
                <a:gd name="connsiteY7" fmla="*/ 20041 h 25578"/>
                <a:gd name="connsiteX8" fmla="*/ 25542 w 73982"/>
                <a:gd name="connsiteY8" fmla="*/ 19676 h 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82" h="25578">
                  <a:moveTo>
                    <a:pt x="25542" y="19676"/>
                  </a:moveTo>
                  <a:cubicBezTo>
                    <a:pt x="36976" y="23330"/>
                    <a:pt x="48073" y="26984"/>
                    <a:pt x="59843" y="28811"/>
                  </a:cubicBezTo>
                  <a:cubicBezTo>
                    <a:pt x="69931" y="27349"/>
                    <a:pt x="76321" y="24060"/>
                    <a:pt x="76657" y="20772"/>
                  </a:cubicBezTo>
                  <a:cubicBezTo>
                    <a:pt x="76993" y="15291"/>
                    <a:pt x="57152" y="7252"/>
                    <a:pt x="51436" y="11637"/>
                  </a:cubicBezTo>
                  <a:cubicBezTo>
                    <a:pt x="45383" y="16021"/>
                    <a:pt x="40675" y="4694"/>
                    <a:pt x="33277" y="7252"/>
                  </a:cubicBezTo>
                  <a:cubicBezTo>
                    <a:pt x="25878" y="9810"/>
                    <a:pt x="15790" y="9444"/>
                    <a:pt x="12091" y="1771"/>
                  </a:cubicBezTo>
                  <a:cubicBezTo>
                    <a:pt x="8392" y="-5903"/>
                    <a:pt x="-4051" y="13829"/>
                    <a:pt x="1330" y="14194"/>
                  </a:cubicBezTo>
                  <a:cubicBezTo>
                    <a:pt x="6038" y="14560"/>
                    <a:pt x="9737" y="17118"/>
                    <a:pt x="14109" y="20041"/>
                  </a:cubicBezTo>
                  <a:cubicBezTo>
                    <a:pt x="17135" y="18579"/>
                    <a:pt x="21170" y="18214"/>
                    <a:pt x="25542" y="1967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75" name="Freeform: Shape 274">
              <a:extLst>
                <a:ext uri="{FF2B5EF4-FFF2-40B4-BE49-F238E27FC236}">
                  <a16:creationId xmlns:a16="http://schemas.microsoft.com/office/drawing/2014/main" id="{77E9D91C-F682-4926-AF60-D317903DBE87}"/>
                </a:ext>
              </a:extLst>
            </p:cNvPr>
            <p:cNvSpPr/>
            <p:nvPr/>
          </p:nvSpPr>
          <p:spPr>
            <a:xfrm>
              <a:off x="11623254" y="890386"/>
              <a:ext cx="60531" cy="21925"/>
            </a:xfrm>
            <a:custGeom>
              <a:avLst/>
              <a:gdLst>
                <a:gd name="connsiteX0" fmla="*/ 24928 w 60530"/>
                <a:gd name="connsiteY0" fmla="*/ 16478 h 21924"/>
                <a:gd name="connsiteX1" fmla="*/ 60237 w 60530"/>
                <a:gd name="connsiteY1" fmla="*/ 14285 h 21924"/>
                <a:gd name="connsiteX2" fmla="*/ 40060 w 60530"/>
                <a:gd name="connsiteY2" fmla="*/ 400 h 21924"/>
                <a:gd name="connsiteX3" fmla="*/ 2060 w 60530"/>
                <a:gd name="connsiteY3" fmla="*/ 20863 h 21924"/>
                <a:gd name="connsiteX4" fmla="*/ 18202 w 60530"/>
                <a:gd name="connsiteY4" fmla="*/ 18670 h 21924"/>
                <a:gd name="connsiteX5" fmla="*/ 24928 w 60530"/>
                <a:gd name="connsiteY5" fmla="*/ 16478 h 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30" h="21924">
                  <a:moveTo>
                    <a:pt x="24928" y="16478"/>
                  </a:moveTo>
                  <a:cubicBezTo>
                    <a:pt x="37034" y="14285"/>
                    <a:pt x="48467" y="13920"/>
                    <a:pt x="60237" y="14285"/>
                  </a:cubicBezTo>
                  <a:cubicBezTo>
                    <a:pt x="62255" y="10631"/>
                    <a:pt x="56875" y="2958"/>
                    <a:pt x="40060" y="400"/>
                  </a:cubicBezTo>
                  <a:cubicBezTo>
                    <a:pt x="19211" y="-2889"/>
                    <a:pt x="-7692" y="15016"/>
                    <a:pt x="2060" y="20863"/>
                  </a:cubicBezTo>
                  <a:cubicBezTo>
                    <a:pt x="8786" y="24882"/>
                    <a:pt x="13494" y="19767"/>
                    <a:pt x="18202" y="18670"/>
                  </a:cubicBezTo>
                  <a:cubicBezTo>
                    <a:pt x="20556" y="17939"/>
                    <a:pt x="22574" y="16843"/>
                    <a:pt x="24928" y="1647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76" name="Freeform: Shape 275">
              <a:extLst>
                <a:ext uri="{FF2B5EF4-FFF2-40B4-BE49-F238E27FC236}">
                  <a16:creationId xmlns:a16="http://schemas.microsoft.com/office/drawing/2014/main" id="{62F420FF-7F40-49DF-842D-6D6CC8F98D16}"/>
                </a:ext>
              </a:extLst>
            </p:cNvPr>
            <p:cNvSpPr/>
            <p:nvPr/>
          </p:nvSpPr>
          <p:spPr>
            <a:xfrm>
              <a:off x="9823006" y="523185"/>
              <a:ext cx="33628" cy="10962"/>
            </a:xfrm>
            <a:custGeom>
              <a:avLst/>
              <a:gdLst>
                <a:gd name="connsiteX0" fmla="*/ 21023 w 33628"/>
                <a:gd name="connsiteY0" fmla="*/ 0 h 10962"/>
                <a:gd name="connsiteX1" fmla="*/ 19005 w 33628"/>
                <a:gd name="connsiteY1" fmla="*/ 365 h 10962"/>
                <a:gd name="connsiteX2" fmla="*/ 510 w 33628"/>
                <a:gd name="connsiteY2" fmla="*/ 8404 h 10962"/>
                <a:gd name="connsiteX3" fmla="*/ 26404 w 33628"/>
                <a:gd name="connsiteY3" fmla="*/ 9866 h 10962"/>
                <a:gd name="connsiteX4" fmla="*/ 35147 w 33628"/>
                <a:gd name="connsiteY4" fmla="*/ 7308 h 10962"/>
                <a:gd name="connsiteX5" fmla="*/ 21023 w 33628"/>
                <a:gd name="connsiteY5" fmla="*/ 0 h 1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28" h="10962">
                  <a:moveTo>
                    <a:pt x="21023" y="0"/>
                  </a:moveTo>
                  <a:cubicBezTo>
                    <a:pt x="20350" y="365"/>
                    <a:pt x="19678" y="365"/>
                    <a:pt x="19005" y="365"/>
                  </a:cubicBezTo>
                  <a:cubicBezTo>
                    <a:pt x="14298" y="0"/>
                    <a:pt x="-3189" y="3654"/>
                    <a:pt x="510" y="8404"/>
                  </a:cubicBezTo>
                  <a:cubicBezTo>
                    <a:pt x="4545" y="13886"/>
                    <a:pt x="17660" y="10962"/>
                    <a:pt x="26404" y="9866"/>
                  </a:cubicBezTo>
                  <a:cubicBezTo>
                    <a:pt x="30103" y="9501"/>
                    <a:pt x="33129" y="8404"/>
                    <a:pt x="35147" y="7308"/>
                  </a:cubicBezTo>
                  <a:cubicBezTo>
                    <a:pt x="30439" y="5116"/>
                    <a:pt x="25731" y="2558"/>
                    <a:pt x="21023"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77" name="Freeform: Shape 276">
              <a:extLst>
                <a:ext uri="{FF2B5EF4-FFF2-40B4-BE49-F238E27FC236}">
                  <a16:creationId xmlns:a16="http://schemas.microsoft.com/office/drawing/2014/main" id="{A67189F3-762B-4623-A097-8CFA0DF5655F}"/>
                </a:ext>
              </a:extLst>
            </p:cNvPr>
            <p:cNvSpPr/>
            <p:nvPr/>
          </p:nvSpPr>
          <p:spPr>
            <a:xfrm>
              <a:off x="10980801" y="727621"/>
              <a:ext cx="110973" cy="43849"/>
            </a:xfrm>
            <a:custGeom>
              <a:avLst/>
              <a:gdLst>
                <a:gd name="connsiteX0" fmla="*/ 102090 w 110973"/>
                <a:gd name="connsiteY0" fmla="*/ 7867 h 43849"/>
                <a:gd name="connsiteX1" fmla="*/ 82923 w 110973"/>
                <a:gd name="connsiteY1" fmla="*/ 3117 h 43849"/>
                <a:gd name="connsiteX2" fmla="*/ 69471 w 110973"/>
                <a:gd name="connsiteY2" fmla="*/ 9694 h 43849"/>
                <a:gd name="connsiteX3" fmla="*/ 46604 w 110973"/>
                <a:gd name="connsiteY3" fmla="*/ 5674 h 43849"/>
                <a:gd name="connsiteX4" fmla="*/ 46604 w 110973"/>
                <a:gd name="connsiteY4" fmla="*/ 6771 h 43849"/>
                <a:gd name="connsiteX5" fmla="*/ 32817 w 110973"/>
                <a:gd name="connsiteY5" fmla="*/ 2386 h 43849"/>
                <a:gd name="connsiteX6" fmla="*/ 21383 w 110973"/>
                <a:gd name="connsiteY6" fmla="*/ 193 h 43849"/>
                <a:gd name="connsiteX7" fmla="*/ 4233 w 110973"/>
                <a:gd name="connsiteY7" fmla="*/ 37465 h 43849"/>
                <a:gd name="connsiteX8" fmla="*/ 8941 w 110973"/>
                <a:gd name="connsiteY8" fmla="*/ 45869 h 43849"/>
                <a:gd name="connsiteX9" fmla="*/ 25755 w 110973"/>
                <a:gd name="connsiteY9" fmla="*/ 40388 h 43849"/>
                <a:gd name="connsiteX10" fmla="*/ 40551 w 110973"/>
                <a:gd name="connsiteY10" fmla="*/ 43677 h 43849"/>
                <a:gd name="connsiteX11" fmla="*/ 68126 w 110973"/>
                <a:gd name="connsiteY11" fmla="*/ 40388 h 43849"/>
                <a:gd name="connsiteX12" fmla="*/ 66781 w 110973"/>
                <a:gd name="connsiteY12" fmla="*/ 19195 h 43849"/>
                <a:gd name="connsiteX13" fmla="*/ 75188 w 110973"/>
                <a:gd name="connsiteY13" fmla="*/ 22483 h 43849"/>
                <a:gd name="connsiteX14" fmla="*/ 95365 w 110973"/>
                <a:gd name="connsiteY14" fmla="*/ 39292 h 43849"/>
                <a:gd name="connsiteX15" fmla="*/ 106462 w 110973"/>
                <a:gd name="connsiteY15" fmla="*/ 23579 h 43849"/>
                <a:gd name="connsiteX16" fmla="*/ 102090 w 110973"/>
                <a:gd name="connsiteY16" fmla="*/ 7867 h 4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0973" h="43849">
                  <a:moveTo>
                    <a:pt x="102090" y="7867"/>
                  </a:moveTo>
                  <a:cubicBezTo>
                    <a:pt x="96374" y="3847"/>
                    <a:pt x="89312" y="3117"/>
                    <a:pt x="82923" y="3117"/>
                  </a:cubicBezTo>
                  <a:cubicBezTo>
                    <a:pt x="80232" y="7136"/>
                    <a:pt x="75861" y="10059"/>
                    <a:pt x="69471" y="9694"/>
                  </a:cubicBezTo>
                  <a:cubicBezTo>
                    <a:pt x="61400" y="9328"/>
                    <a:pt x="54002" y="7867"/>
                    <a:pt x="46604" y="5674"/>
                  </a:cubicBezTo>
                  <a:cubicBezTo>
                    <a:pt x="46604" y="6040"/>
                    <a:pt x="46604" y="6405"/>
                    <a:pt x="46604" y="6771"/>
                  </a:cubicBezTo>
                  <a:cubicBezTo>
                    <a:pt x="46268" y="13348"/>
                    <a:pt x="40215" y="8598"/>
                    <a:pt x="32817" y="2386"/>
                  </a:cubicBezTo>
                  <a:cubicBezTo>
                    <a:pt x="29118" y="1655"/>
                    <a:pt x="25082" y="924"/>
                    <a:pt x="21383" y="193"/>
                  </a:cubicBezTo>
                  <a:cubicBezTo>
                    <a:pt x="-139" y="-2365"/>
                    <a:pt x="-4511" y="21022"/>
                    <a:pt x="4233" y="37465"/>
                  </a:cubicBezTo>
                  <a:cubicBezTo>
                    <a:pt x="5914" y="40388"/>
                    <a:pt x="7259" y="42946"/>
                    <a:pt x="8941" y="45869"/>
                  </a:cubicBezTo>
                  <a:cubicBezTo>
                    <a:pt x="14657" y="45139"/>
                    <a:pt x="22056" y="41850"/>
                    <a:pt x="25755" y="40388"/>
                  </a:cubicBezTo>
                  <a:cubicBezTo>
                    <a:pt x="31135" y="38196"/>
                    <a:pt x="31808" y="50254"/>
                    <a:pt x="40551" y="43677"/>
                  </a:cubicBezTo>
                  <a:cubicBezTo>
                    <a:pt x="49294" y="37100"/>
                    <a:pt x="58038" y="40388"/>
                    <a:pt x="68126" y="40388"/>
                  </a:cubicBezTo>
                  <a:cubicBezTo>
                    <a:pt x="78215" y="40388"/>
                    <a:pt x="66445" y="25772"/>
                    <a:pt x="66781" y="19195"/>
                  </a:cubicBezTo>
                  <a:cubicBezTo>
                    <a:pt x="67118" y="12617"/>
                    <a:pt x="78887" y="17002"/>
                    <a:pt x="75188" y="22483"/>
                  </a:cubicBezTo>
                  <a:cubicBezTo>
                    <a:pt x="71489" y="27964"/>
                    <a:pt x="80569" y="40388"/>
                    <a:pt x="95365" y="39292"/>
                  </a:cubicBezTo>
                  <a:cubicBezTo>
                    <a:pt x="110161" y="38196"/>
                    <a:pt x="99064" y="27234"/>
                    <a:pt x="106462" y="23579"/>
                  </a:cubicBezTo>
                  <a:cubicBezTo>
                    <a:pt x="113860" y="19925"/>
                    <a:pt x="112852" y="15540"/>
                    <a:pt x="102090" y="786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78" name="Freeform: Shape 277">
              <a:extLst>
                <a:ext uri="{FF2B5EF4-FFF2-40B4-BE49-F238E27FC236}">
                  <a16:creationId xmlns:a16="http://schemas.microsoft.com/office/drawing/2014/main" id="{A31862F0-8F1C-47CB-8F36-A01F9839EC3D}"/>
                </a:ext>
              </a:extLst>
            </p:cNvPr>
            <p:cNvSpPr/>
            <p:nvPr/>
          </p:nvSpPr>
          <p:spPr>
            <a:xfrm>
              <a:off x="11021206" y="806788"/>
              <a:ext cx="47079" cy="21925"/>
            </a:xfrm>
            <a:custGeom>
              <a:avLst/>
              <a:gdLst>
                <a:gd name="connsiteX0" fmla="*/ 46216 w 47079"/>
                <a:gd name="connsiteY0" fmla="*/ 22975 h 21924"/>
                <a:gd name="connsiteX1" fmla="*/ 26039 w 47079"/>
                <a:gd name="connsiteY1" fmla="*/ 320 h 21924"/>
                <a:gd name="connsiteX2" fmla="*/ 146 w 47079"/>
                <a:gd name="connsiteY2" fmla="*/ 14571 h 21924"/>
                <a:gd name="connsiteX3" fmla="*/ 46216 w 47079"/>
                <a:gd name="connsiteY3" fmla="*/ 22975 h 21924"/>
              </a:gdLst>
              <a:ahLst/>
              <a:cxnLst>
                <a:cxn ang="0">
                  <a:pos x="connsiteX0" y="connsiteY0"/>
                </a:cxn>
                <a:cxn ang="0">
                  <a:pos x="connsiteX1" y="connsiteY1"/>
                </a:cxn>
                <a:cxn ang="0">
                  <a:pos x="connsiteX2" y="connsiteY2"/>
                </a:cxn>
                <a:cxn ang="0">
                  <a:pos x="connsiteX3" y="connsiteY3"/>
                </a:cxn>
              </a:cxnLst>
              <a:rect l="l" t="t" r="r" b="b"/>
              <a:pathLst>
                <a:path w="47079" h="21924">
                  <a:moveTo>
                    <a:pt x="46216" y="22975"/>
                  </a:moveTo>
                  <a:cubicBezTo>
                    <a:pt x="54623" y="20783"/>
                    <a:pt x="40163" y="2878"/>
                    <a:pt x="26039" y="320"/>
                  </a:cubicBezTo>
                  <a:cubicBezTo>
                    <a:pt x="11580" y="-2238"/>
                    <a:pt x="-1536" y="11282"/>
                    <a:pt x="146" y="14571"/>
                  </a:cubicBezTo>
                  <a:cubicBezTo>
                    <a:pt x="4181" y="21514"/>
                    <a:pt x="37809" y="25168"/>
                    <a:pt x="46216" y="2297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79" name="Freeform: Shape 278">
              <a:extLst>
                <a:ext uri="{FF2B5EF4-FFF2-40B4-BE49-F238E27FC236}">
                  <a16:creationId xmlns:a16="http://schemas.microsoft.com/office/drawing/2014/main" id="{FDBFAB1D-AD92-4DF5-867F-AE0CB30CB92A}"/>
                </a:ext>
              </a:extLst>
            </p:cNvPr>
            <p:cNvSpPr/>
            <p:nvPr/>
          </p:nvSpPr>
          <p:spPr>
            <a:xfrm>
              <a:off x="9770661" y="522069"/>
              <a:ext cx="43717" cy="21925"/>
            </a:xfrm>
            <a:custGeom>
              <a:avLst/>
              <a:gdLst>
                <a:gd name="connsiteX0" fmla="*/ 45457 w 43716"/>
                <a:gd name="connsiteY0" fmla="*/ 13905 h 21924"/>
                <a:gd name="connsiteX1" fmla="*/ 38395 w 43716"/>
                <a:gd name="connsiteY1" fmla="*/ 4039 h 21924"/>
                <a:gd name="connsiteX2" fmla="*/ 13174 w 43716"/>
                <a:gd name="connsiteY2" fmla="*/ 3674 h 21924"/>
                <a:gd name="connsiteX3" fmla="*/ 1068 w 43716"/>
                <a:gd name="connsiteY3" fmla="*/ 20482 h 21924"/>
                <a:gd name="connsiteX4" fmla="*/ 45457 w 43716"/>
                <a:gd name="connsiteY4" fmla="*/ 13905 h 2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6" h="21924">
                  <a:moveTo>
                    <a:pt x="45457" y="13905"/>
                  </a:moveTo>
                  <a:cubicBezTo>
                    <a:pt x="48820" y="9155"/>
                    <a:pt x="39404" y="9155"/>
                    <a:pt x="38395" y="4039"/>
                  </a:cubicBezTo>
                  <a:cubicBezTo>
                    <a:pt x="37386" y="-711"/>
                    <a:pt x="11492" y="-1808"/>
                    <a:pt x="13174" y="3674"/>
                  </a:cubicBezTo>
                  <a:cubicBezTo>
                    <a:pt x="14519" y="9155"/>
                    <a:pt x="-4649" y="15001"/>
                    <a:pt x="1068" y="20482"/>
                  </a:cubicBezTo>
                  <a:cubicBezTo>
                    <a:pt x="12165" y="30714"/>
                    <a:pt x="42094" y="18655"/>
                    <a:pt x="45457" y="1390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80" name="Freeform: Shape 279">
              <a:extLst>
                <a:ext uri="{FF2B5EF4-FFF2-40B4-BE49-F238E27FC236}">
                  <a16:creationId xmlns:a16="http://schemas.microsoft.com/office/drawing/2014/main" id="{0EE621F0-620C-4ED1-8B07-480229FD3AF5}"/>
                </a:ext>
              </a:extLst>
            </p:cNvPr>
            <p:cNvSpPr/>
            <p:nvPr/>
          </p:nvSpPr>
          <p:spPr>
            <a:xfrm>
              <a:off x="9589439" y="953180"/>
              <a:ext cx="33628" cy="21925"/>
            </a:xfrm>
            <a:custGeom>
              <a:avLst/>
              <a:gdLst>
                <a:gd name="connsiteX0" fmla="*/ 3052 w 33628"/>
                <a:gd name="connsiteY0" fmla="*/ 19457 h 21924"/>
                <a:gd name="connsiteX1" fmla="*/ 31972 w 33628"/>
                <a:gd name="connsiteY1" fmla="*/ 12515 h 21924"/>
                <a:gd name="connsiteX2" fmla="*/ 18184 w 33628"/>
                <a:gd name="connsiteY2" fmla="*/ 456 h 21924"/>
                <a:gd name="connsiteX3" fmla="*/ 3052 w 33628"/>
                <a:gd name="connsiteY3" fmla="*/ 19457 h 21924"/>
              </a:gdLst>
              <a:ahLst/>
              <a:cxnLst>
                <a:cxn ang="0">
                  <a:pos x="connsiteX0" y="connsiteY0"/>
                </a:cxn>
                <a:cxn ang="0">
                  <a:pos x="connsiteX1" y="connsiteY1"/>
                </a:cxn>
                <a:cxn ang="0">
                  <a:pos x="connsiteX2" y="connsiteY2"/>
                </a:cxn>
                <a:cxn ang="0">
                  <a:pos x="connsiteX3" y="connsiteY3"/>
                </a:cxn>
              </a:cxnLst>
              <a:rect l="l" t="t" r="r" b="b"/>
              <a:pathLst>
                <a:path w="33628" h="21924">
                  <a:moveTo>
                    <a:pt x="3052" y="19457"/>
                  </a:moveTo>
                  <a:cubicBezTo>
                    <a:pt x="15494" y="32977"/>
                    <a:pt x="26255" y="13611"/>
                    <a:pt x="31972" y="12515"/>
                  </a:cubicBezTo>
                  <a:cubicBezTo>
                    <a:pt x="38025" y="11418"/>
                    <a:pt x="28273" y="3745"/>
                    <a:pt x="18184" y="456"/>
                  </a:cubicBezTo>
                  <a:cubicBezTo>
                    <a:pt x="8096" y="-2467"/>
                    <a:pt x="-6364" y="9226"/>
                    <a:pt x="3052" y="1945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81" name="Freeform: Shape 280">
              <a:extLst>
                <a:ext uri="{FF2B5EF4-FFF2-40B4-BE49-F238E27FC236}">
                  <a16:creationId xmlns:a16="http://schemas.microsoft.com/office/drawing/2014/main" id="{69E29A64-42BC-4545-B447-40902D7AC912}"/>
                </a:ext>
              </a:extLst>
            </p:cNvPr>
            <p:cNvSpPr/>
            <p:nvPr/>
          </p:nvSpPr>
          <p:spPr>
            <a:xfrm>
              <a:off x="9141200" y="1361382"/>
              <a:ext cx="47079" cy="21925"/>
            </a:xfrm>
            <a:custGeom>
              <a:avLst/>
              <a:gdLst>
                <a:gd name="connsiteX0" fmla="*/ 40690 w 47079"/>
                <a:gd name="connsiteY0" fmla="*/ 5532 h 21924"/>
                <a:gd name="connsiteX1" fmla="*/ 31274 w 47079"/>
                <a:gd name="connsiteY1" fmla="*/ 1512 h 21924"/>
                <a:gd name="connsiteX2" fmla="*/ 21858 w 47079"/>
                <a:gd name="connsiteY2" fmla="*/ 416 h 21924"/>
                <a:gd name="connsiteX3" fmla="*/ 24212 w 47079"/>
                <a:gd name="connsiteY3" fmla="*/ 3339 h 21924"/>
                <a:gd name="connsiteX4" fmla="*/ 19168 w 47079"/>
                <a:gd name="connsiteY4" fmla="*/ 13205 h 21924"/>
                <a:gd name="connsiteX5" fmla="*/ 11770 w 47079"/>
                <a:gd name="connsiteY5" fmla="*/ 13205 h 21924"/>
                <a:gd name="connsiteX6" fmla="*/ 1009 w 47079"/>
                <a:gd name="connsiteY6" fmla="*/ 13936 h 21924"/>
                <a:gd name="connsiteX7" fmla="*/ 0 w 47079"/>
                <a:gd name="connsiteY7" fmla="*/ 18321 h 21924"/>
                <a:gd name="connsiteX8" fmla="*/ 7734 w 47079"/>
                <a:gd name="connsiteY8" fmla="*/ 21610 h 21924"/>
                <a:gd name="connsiteX9" fmla="*/ 48425 w 47079"/>
                <a:gd name="connsiteY9" fmla="*/ 23437 h 21924"/>
                <a:gd name="connsiteX10" fmla="*/ 49097 w 47079"/>
                <a:gd name="connsiteY10" fmla="*/ 11378 h 21924"/>
                <a:gd name="connsiteX11" fmla="*/ 40690 w 47079"/>
                <a:gd name="connsiteY11" fmla="*/ 5532 h 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079" h="21924">
                  <a:moveTo>
                    <a:pt x="40690" y="5532"/>
                  </a:moveTo>
                  <a:cubicBezTo>
                    <a:pt x="38672" y="6628"/>
                    <a:pt x="32956" y="4436"/>
                    <a:pt x="31274" y="1512"/>
                  </a:cubicBezTo>
                  <a:cubicBezTo>
                    <a:pt x="29929" y="-680"/>
                    <a:pt x="25558" y="51"/>
                    <a:pt x="21858" y="416"/>
                  </a:cubicBezTo>
                  <a:cubicBezTo>
                    <a:pt x="22867" y="1147"/>
                    <a:pt x="23540" y="1878"/>
                    <a:pt x="24212" y="3339"/>
                  </a:cubicBezTo>
                  <a:cubicBezTo>
                    <a:pt x="26230" y="7724"/>
                    <a:pt x="15805" y="8090"/>
                    <a:pt x="19168" y="13205"/>
                  </a:cubicBezTo>
                  <a:cubicBezTo>
                    <a:pt x="22531" y="18321"/>
                    <a:pt x="11770" y="18687"/>
                    <a:pt x="11770" y="13205"/>
                  </a:cubicBezTo>
                  <a:cubicBezTo>
                    <a:pt x="11770" y="7724"/>
                    <a:pt x="673" y="10648"/>
                    <a:pt x="1009" y="13936"/>
                  </a:cubicBezTo>
                  <a:cubicBezTo>
                    <a:pt x="1345" y="15032"/>
                    <a:pt x="1009" y="16860"/>
                    <a:pt x="0" y="18321"/>
                  </a:cubicBezTo>
                  <a:cubicBezTo>
                    <a:pt x="3027" y="19417"/>
                    <a:pt x="6389" y="20879"/>
                    <a:pt x="7734" y="21610"/>
                  </a:cubicBezTo>
                  <a:cubicBezTo>
                    <a:pt x="9752" y="22706"/>
                    <a:pt x="37327" y="25995"/>
                    <a:pt x="48425" y="23437"/>
                  </a:cubicBezTo>
                  <a:cubicBezTo>
                    <a:pt x="47752" y="21244"/>
                    <a:pt x="49097" y="13936"/>
                    <a:pt x="49097" y="11378"/>
                  </a:cubicBezTo>
                  <a:cubicBezTo>
                    <a:pt x="49433" y="8455"/>
                    <a:pt x="42708" y="4436"/>
                    <a:pt x="40690" y="553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82" name="Freeform: Shape 281">
              <a:extLst>
                <a:ext uri="{FF2B5EF4-FFF2-40B4-BE49-F238E27FC236}">
                  <a16:creationId xmlns:a16="http://schemas.microsoft.com/office/drawing/2014/main" id="{153E893E-7566-4568-A3F9-60F33DD8D856}"/>
                </a:ext>
              </a:extLst>
            </p:cNvPr>
            <p:cNvSpPr/>
            <p:nvPr/>
          </p:nvSpPr>
          <p:spPr>
            <a:xfrm>
              <a:off x="9576347" y="529397"/>
              <a:ext cx="63894" cy="29233"/>
            </a:xfrm>
            <a:custGeom>
              <a:avLst/>
              <a:gdLst>
                <a:gd name="connsiteX0" fmla="*/ 62887 w 63893"/>
                <a:gd name="connsiteY0" fmla="*/ 0 h 29232"/>
                <a:gd name="connsiteX1" fmla="*/ 60197 w 63893"/>
                <a:gd name="connsiteY1" fmla="*/ 365 h 29232"/>
                <a:gd name="connsiteX2" fmla="*/ 35312 w 63893"/>
                <a:gd name="connsiteY2" fmla="*/ 4750 h 29232"/>
                <a:gd name="connsiteX3" fmla="*/ 36321 w 63893"/>
                <a:gd name="connsiteY3" fmla="*/ 5847 h 29232"/>
                <a:gd name="connsiteX4" fmla="*/ 15135 w 63893"/>
                <a:gd name="connsiteY4" fmla="*/ 14982 h 29232"/>
                <a:gd name="connsiteX5" fmla="*/ 339 w 63893"/>
                <a:gd name="connsiteY5" fmla="*/ 24848 h 29232"/>
                <a:gd name="connsiteX6" fmla="*/ 26232 w 63893"/>
                <a:gd name="connsiteY6" fmla="*/ 26309 h 29232"/>
                <a:gd name="connsiteX7" fmla="*/ 38675 w 63893"/>
                <a:gd name="connsiteY7" fmla="*/ 20828 h 29232"/>
                <a:gd name="connsiteX8" fmla="*/ 57170 w 63893"/>
                <a:gd name="connsiteY8" fmla="*/ 9501 h 29232"/>
                <a:gd name="connsiteX9" fmla="*/ 62887 w 63893"/>
                <a:gd name="connsiteY9" fmla="*/ 0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93" h="29232">
                  <a:moveTo>
                    <a:pt x="62887" y="0"/>
                  </a:moveTo>
                  <a:cubicBezTo>
                    <a:pt x="61878" y="0"/>
                    <a:pt x="60869" y="365"/>
                    <a:pt x="60197" y="365"/>
                  </a:cubicBezTo>
                  <a:cubicBezTo>
                    <a:pt x="51790" y="1462"/>
                    <a:pt x="43719" y="3289"/>
                    <a:pt x="35312" y="4750"/>
                  </a:cubicBezTo>
                  <a:cubicBezTo>
                    <a:pt x="35648" y="5116"/>
                    <a:pt x="35985" y="5481"/>
                    <a:pt x="36321" y="5847"/>
                  </a:cubicBezTo>
                  <a:cubicBezTo>
                    <a:pt x="42710" y="11328"/>
                    <a:pt x="18161" y="9501"/>
                    <a:pt x="15135" y="14982"/>
                  </a:cubicBezTo>
                  <a:cubicBezTo>
                    <a:pt x="11772" y="20463"/>
                    <a:pt x="-2352" y="18270"/>
                    <a:pt x="339" y="24848"/>
                  </a:cubicBezTo>
                  <a:cubicBezTo>
                    <a:pt x="3029" y="31425"/>
                    <a:pt x="26232" y="31791"/>
                    <a:pt x="26232" y="26309"/>
                  </a:cubicBezTo>
                  <a:cubicBezTo>
                    <a:pt x="26232" y="20828"/>
                    <a:pt x="38338" y="25944"/>
                    <a:pt x="38675" y="20828"/>
                  </a:cubicBezTo>
                  <a:cubicBezTo>
                    <a:pt x="39011" y="16078"/>
                    <a:pt x="44055" y="10597"/>
                    <a:pt x="57170" y="9501"/>
                  </a:cubicBezTo>
                  <a:cubicBezTo>
                    <a:pt x="67595" y="8770"/>
                    <a:pt x="69277" y="5116"/>
                    <a:pt x="62887"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83" name="Freeform: Shape 282">
              <a:extLst>
                <a:ext uri="{FF2B5EF4-FFF2-40B4-BE49-F238E27FC236}">
                  <a16:creationId xmlns:a16="http://schemas.microsoft.com/office/drawing/2014/main" id="{C0A5E243-F96D-443C-9766-75DCDBF52AF9}"/>
                </a:ext>
              </a:extLst>
            </p:cNvPr>
            <p:cNvSpPr/>
            <p:nvPr/>
          </p:nvSpPr>
          <p:spPr>
            <a:xfrm>
              <a:off x="9262299" y="660182"/>
              <a:ext cx="2538928" cy="1037761"/>
            </a:xfrm>
            <a:custGeom>
              <a:avLst/>
              <a:gdLst>
                <a:gd name="connsiteX0" fmla="*/ 2470625 w 2538927"/>
                <a:gd name="connsiteY0" fmla="*/ 373479 h 1037760"/>
                <a:gd name="connsiteX1" fmla="*/ 2468608 w 2538927"/>
                <a:gd name="connsiteY1" fmla="*/ 375306 h 1037760"/>
                <a:gd name="connsiteX2" fmla="*/ 2475670 w 2538927"/>
                <a:gd name="connsiteY2" fmla="*/ 383710 h 1037760"/>
                <a:gd name="connsiteX3" fmla="*/ 2473316 w 2538927"/>
                <a:gd name="connsiteY3" fmla="*/ 395403 h 1037760"/>
                <a:gd name="connsiteX4" fmla="*/ 2463563 w 2538927"/>
                <a:gd name="connsiteY4" fmla="*/ 390288 h 1037760"/>
                <a:gd name="connsiteX5" fmla="*/ 2462891 w 2538927"/>
                <a:gd name="connsiteY5" fmla="*/ 371652 h 1037760"/>
                <a:gd name="connsiteX6" fmla="*/ 2462891 w 2538927"/>
                <a:gd name="connsiteY6" fmla="*/ 370556 h 1037760"/>
                <a:gd name="connsiteX7" fmla="*/ 2452466 w 2538927"/>
                <a:gd name="connsiteY7" fmla="*/ 356670 h 1037760"/>
                <a:gd name="connsiteX8" fmla="*/ 2451794 w 2538927"/>
                <a:gd name="connsiteY8" fmla="*/ 356305 h 1037760"/>
                <a:gd name="connsiteX9" fmla="*/ 2437670 w 2538927"/>
                <a:gd name="connsiteY9" fmla="*/ 354478 h 1037760"/>
                <a:gd name="connsiteX10" fmla="*/ 2401688 w 2538927"/>
                <a:gd name="connsiteY10" fmla="*/ 348997 h 1037760"/>
                <a:gd name="connsiteX11" fmla="*/ 2392608 w 2538927"/>
                <a:gd name="connsiteY11" fmla="*/ 321956 h 1037760"/>
                <a:gd name="connsiteX12" fmla="*/ 2378820 w 2538927"/>
                <a:gd name="connsiteY12" fmla="*/ 314648 h 1037760"/>
                <a:gd name="connsiteX13" fmla="*/ 2335104 w 2538927"/>
                <a:gd name="connsiteY13" fmla="*/ 293454 h 1037760"/>
                <a:gd name="connsiteX14" fmla="*/ 2323334 w 2538927"/>
                <a:gd name="connsiteY14" fmla="*/ 286877 h 1037760"/>
                <a:gd name="connsiteX15" fmla="*/ 2317953 w 2538927"/>
                <a:gd name="connsiteY15" fmla="*/ 288704 h 1037760"/>
                <a:gd name="connsiteX16" fmla="*/ 2252042 w 2538927"/>
                <a:gd name="connsiteY16" fmla="*/ 286877 h 1037760"/>
                <a:gd name="connsiteX17" fmla="*/ 2241281 w 2538927"/>
                <a:gd name="connsiteY17" fmla="*/ 277376 h 1037760"/>
                <a:gd name="connsiteX18" fmla="*/ 2233883 w 2538927"/>
                <a:gd name="connsiteY18" fmla="*/ 277742 h 1037760"/>
                <a:gd name="connsiteX19" fmla="*/ 2228839 w 2538927"/>
                <a:gd name="connsiteY19" fmla="*/ 289435 h 1037760"/>
                <a:gd name="connsiteX20" fmla="*/ 2236573 w 2538927"/>
                <a:gd name="connsiteY20" fmla="*/ 304051 h 1037760"/>
                <a:gd name="connsiteX21" fmla="*/ 2232538 w 2538927"/>
                <a:gd name="connsiteY21" fmla="*/ 321956 h 1037760"/>
                <a:gd name="connsiteX22" fmla="*/ 2211016 w 2538927"/>
                <a:gd name="connsiteY22" fmla="*/ 312456 h 1037760"/>
                <a:gd name="connsiteX23" fmla="*/ 2195883 w 2538927"/>
                <a:gd name="connsiteY23" fmla="*/ 301128 h 1037760"/>
                <a:gd name="connsiteX24" fmla="*/ 2141405 w 2538927"/>
                <a:gd name="connsiteY24" fmla="*/ 301859 h 1037760"/>
                <a:gd name="connsiteX25" fmla="*/ 2115848 w 2538927"/>
                <a:gd name="connsiteY25" fmla="*/ 291993 h 1037760"/>
                <a:gd name="connsiteX26" fmla="*/ 2090627 w 2538927"/>
                <a:gd name="connsiteY26" fmla="*/ 296012 h 1037760"/>
                <a:gd name="connsiteX27" fmla="*/ 2087264 w 2538927"/>
                <a:gd name="connsiteY27" fmla="*/ 313186 h 1037760"/>
                <a:gd name="connsiteX28" fmla="*/ 2083229 w 2538927"/>
                <a:gd name="connsiteY28" fmla="*/ 295647 h 1037760"/>
                <a:gd name="connsiteX29" fmla="*/ 2071122 w 2538927"/>
                <a:gd name="connsiteY29" fmla="*/ 290531 h 1037760"/>
                <a:gd name="connsiteX30" fmla="*/ 2062715 w 2538927"/>
                <a:gd name="connsiteY30" fmla="*/ 286877 h 1037760"/>
                <a:gd name="connsiteX31" fmla="*/ 2065406 w 2538927"/>
                <a:gd name="connsiteY31" fmla="*/ 275184 h 1037760"/>
                <a:gd name="connsiteX32" fmla="*/ 2066078 w 2538927"/>
                <a:gd name="connsiteY32" fmla="*/ 270068 h 1037760"/>
                <a:gd name="connsiteX33" fmla="*/ 2033123 w 2538927"/>
                <a:gd name="connsiteY33" fmla="*/ 259837 h 1037760"/>
                <a:gd name="connsiteX34" fmla="*/ 1977300 w 2538927"/>
                <a:gd name="connsiteY34" fmla="*/ 250336 h 1037760"/>
                <a:gd name="connsiteX35" fmla="*/ 1944680 w 2538927"/>
                <a:gd name="connsiteY35" fmla="*/ 251798 h 1037760"/>
                <a:gd name="connsiteX36" fmla="*/ 1940645 w 2538927"/>
                <a:gd name="connsiteY36" fmla="*/ 243028 h 1037760"/>
                <a:gd name="connsiteX37" fmla="*/ 1937282 w 2538927"/>
                <a:gd name="connsiteY37" fmla="*/ 239739 h 1037760"/>
                <a:gd name="connsiteX38" fmla="*/ 1929884 w 2538927"/>
                <a:gd name="connsiteY38" fmla="*/ 237181 h 1037760"/>
                <a:gd name="connsiteX39" fmla="*/ 1925849 w 2538927"/>
                <a:gd name="connsiteY39" fmla="*/ 234989 h 1037760"/>
                <a:gd name="connsiteX40" fmla="*/ 1921477 w 2538927"/>
                <a:gd name="connsiteY40" fmla="*/ 236085 h 1037760"/>
                <a:gd name="connsiteX41" fmla="*/ 1915424 w 2538927"/>
                <a:gd name="connsiteY41" fmla="*/ 233162 h 1037760"/>
                <a:gd name="connsiteX42" fmla="*/ 1895920 w 2538927"/>
                <a:gd name="connsiteY42" fmla="*/ 225488 h 1037760"/>
                <a:gd name="connsiteX43" fmla="*/ 1894238 w 2538927"/>
                <a:gd name="connsiteY43" fmla="*/ 219642 h 1037760"/>
                <a:gd name="connsiteX44" fmla="*/ 1907017 w 2538927"/>
                <a:gd name="connsiteY44" fmla="*/ 212699 h 1037760"/>
                <a:gd name="connsiteX45" fmla="*/ 1894574 w 2538927"/>
                <a:gd name="connsiteY45" fmla="*/ 211968 h 1037760"/>
                <a:gd name="connsiteX46" fmla="*/ 1882804 w 2538927"/>
                <a:gd name="connsiteY46" fmla="*/ 217449 h 1037760"/>
                <a:gd name="connsiteX47" fmla="*/ 1862291 w 2538927"/>
                <a:gd name="connsiteY47" fmla="*/ 202468 h 1037760"/>
                <a:gd name="connsiteX48" fmla="*/ 1856575 w 2538927"/>
                <a:gd name="connsiteY48" fmla="*/ 202833 h 1037760"/>
                <a:gd name="connsiteX49" fmla="*/ 1847495 w 2538927"/>
                <a:gd name="connsiteY49" fmla="*/ 220738 h 1037760"/>
                <a:gd name="connsiteX50" fmla="*/ 1831017 w 2538927"/>
                <a:gd name="connsiteY50" fmla="*/ 219276 h 1037760"/>
                <a:gd name="connsiteX51" fmla="*/ 1843123 w 2538927"/>
                <a:gd name="connsiteY51" fmla="*/ 210507 h 1037760"/>
                <a:gd name="connsiteX52" fmla="*/ 1825637 w 2538927"/>
                <a:gd name="connsiteY52" fmla="*/ 204295 h 1037760"/>
                <a:gd name="connsiteX53" fmla="*/ 1825637 w 2538927"/>
                <a:gd name="connsiteY53" fmla="*/ 201006 h 1037760"/>
                <a:gd name="connsiteX54" fmla="*/ 1810504 w 2538927"/>
                <a:gd name="connsiteY54" fmla="*/ 188582 h 1037760"/>
                <a:gd name="connsiteX55" fmla="*/ 1792008 w 2538927"/>
                <a:gd name="connsiteY55" fmla="*/ 187120 h 1037760"/>
                <a:gd name="connsiteX56" fmla="*/ 1768469 w 2538927"/>
                <a:gd name="connsiteY56" fmla="*/ 181274 h 1037760"/>
                <a:gd name="connsiteX57" fmla="*/ 1765106 w 2538927"/>
                <a:gd name="connsiteY57" fmla="*/ 189678 h 1037760"/>
                <a:gd name="connsiteX58" fmla="*/ 1751318 w 2538927"/>
                <a:gd name="connsiteY58" fmla="*/ 195525 h 1037760"/>
                <a:gd name="connsiteX59" fmla="*/ 1745938 w 2538927"/>
                <a:gd name="connsiteY59" fmla="*/ 195525 h 1037760"/>
                <a:gd name="connsiteX60" fmla="*/ 1746610 w 2538927"/>
                <a:gd name="connsiteY60" fmla="*/ 199544 h 1037760"/>
                <a:gd name="connsiteX61" fmla="*/ 1747956 w 2538927"/>
                <a:gd name="connsiteY61" fmla="*/ 206487 h 1037760"/>
                <a:gd name="connsiteX62" fmla="*/ 1749301 w 2538927"/>
                <a:gd name="connsiteY62" fmla="*/ 206852 h 1037760"/>
                <a:gd name="connsiteX63" fmla="*/ 1748292 w 2538927"/>
                <a:gd name="connsiteY63" fmla="*/ 209776 h 1037760"/>
                <a:gd name="connsiteX64" fmla="*/ 1747956 w 2538927"/>
                <a:gd name="connsiteY64" fmla="*/ 218911 h 1037760"/>
                <a:gd name="connsiteX65" fmla="*/ 1749973 w 2538927"/>
                <a:gd name="connsiteY65" fmla="*/ 228777 h 1037760"/>
                <a:gd name="connsiteX66" fmla="*/ 1740221 w 2538927"/>
                <a:gd name="connsiteY66" fmla="*/ 230969 h 1037760"/>
                <a:gd name="connsiteX67" fmla="*/ 1733832 w 2538927"/>
                <a:gd name="connsiteY67" fmla="*/ 234624 h 1037760"/>
                <a:gd name="connsiteX68" fmla="*/ 1724080 w 2538927"/>
                <a:gd name="connsiteY68" fmla="*/ 236085 h 1037760"/>
                <a:gd name="connsiteX69" fmla="*/ 1718026 w 2538927"/>
                <a:gd name="connsiteY69" fmla="*/ 239008 h 1037760"/>
                <a:gd name="connsiteX70" fmla="*/ 1710292 w 2538927"/>
                <a:gd name="connsiteY70" fmla="*/ 233893 h 1037760"/>
                <a:gd name="connsiteX71" fmla="*/ 1697513 w 2538927"/>
                <a:gd name="connsiteY71" fmla="*/ 239739 h 1037760"/>
                <a:gd name="connsiteX72" fmla="*/ 1676664 w 2538927"/>
                <a:gd name="connsiteY72" fmla="*/ 237912 h 1037760"/>
                <a:gd name="connsiteX73" fmla="*/ 1656487 w 2538927"/>
                <a:gd name="connsiteY73" fmla="*/ 236451 h 1037760"/>
                <a:gd name="connsiteX74" fmla="*/ 1650770 w 2538927"/>
                <a:gd name="connsiteY74" fmla="*/ 233893 h 1037760"/>
                <a:gd name="connsiteX75" fmla="*/ 1645726 w 2538927"/>
                <a:gd name="connsiteY75" fmla="*/ 233162 h 1037760"/>
                <a:gd name="connsiteX76" fmla="*/ 1627567 w 2538927"/>
                <a:gd name="connsiteY76" fmla="*/ 231335 h 1037760"/>
                <a:gd name="connsiteX77" fmla="*/ 1622859 w 2538927"/>
                <a:gd name="connsiteY77" fmla="*/ 240470 h 1037760"/>
                <a:gd name="connsiteX78" fmla="*/ 1613107 w 2538927"/>
                <a:gd name="connsiteY78" fmla="*/ 254721 h 1037760"/>
                <a:gd name="connsiteX79" fmla="*/ 1603354 w 2538927"/>
                <a:gd name="connsiteY79" fmla="*/ 251067 h 1037760"/>
                <a:gd name="connsiteX80" fmla="*/ 1580151 w 2538927"/>
                <a:gd name="connsiteY80" fmla="*/ 226585 h 1037760"/>
                <a:gd name="connsiteX81" fmla="*/ 1566027 w 2538927"/>
                <a:gd name="connsiteY81" fmla="*/ 207949 h 1037760"/>
                <a:gd name="connsiteX82" fmla="*/ 1572417 w 2538927"/>
                <a:gd name="connsiteY82" fmla="*/ 208314 h 1037760"/>
                <a:gd name="connsiteX83" fmla="*/ 1583850 w 2538927"/>
                <a:gd name="connsiteY83" fmla="*/ 209776 h 1037760"/>
                <a:gd name="connsiteX84" fmla="*/ 1585868 w 2538927"/>
                <a:gd name="connsiteY84" fmla="*/ 205025 h 1037760"/>
                <a:gd name="connsiteX85" fmla="*/ 1574434 w 2538927"/>
                <a:gd name="connsiteY85" fmla="*/ 194429 h 1037760"/>
                <a:gd name="connsiteX86" fmla="*/ 1565018 w 2538927"/>
                <a:gd name="connsiteY86" fmla="*/ 182005 h 1037760"/>
                <a:gd name="connsiteX87" fmla="*/ 1560647 w 2538927"/>
                <a:gd name="connsiteY87" fmla="*/ 176889 h 1037760"/>
                <a:gd name="connsiteX88" fmla="*/ 1537107 w 2538927"/>
                <a:gd name="connsiteY88" fmla="*/ 177254 h 1037760"/>
                <a:gd name="connsiteX89" fmla="*/ 1489355 w 2538927"/>
                <a:gd name="connsiteY89" fmla="*/ 160080 h 1037760"/>
                <a:gd name="connsiteX90" fmla="*/ 1490028 w 2538927"/>
                <a:gd name="connsiteY90" fmla="*/ 161907 h 1037760"/>
                <a:gd name="connsiteX91" fmla="*/ 1489691 w 2538927"/>
                <a:gd name="connsiteY91" fmla="*/ 175793 h 1037760"/>
                <a:gd name="connsiteX92" fmla="*/ 1480611 w 2538927"/>
                <a:gd name="connsiteY92" fmla="*/ 176524 h 1037760"/>
                <a:gd name="connsiteX93" fmla="*/ 1461780 w 2538927"/>
                <a:gd name="connsiteY93" fmla="*/ 178716 h 1037760"/>
                <a:gd name="connsiteX94" fmla="*/ 1459089 w 2538927"/>
                <a:gd name="connsiteY94" fmla="*/ 177985 h 1037760"/>
                <a:gd name="connsiteX95" fmla="*/ 1454045 w 2538927"/>
                <a:gd name="connsiteY95" fmla="*/ 178716 h 1037760"/>
                <a:gd name="connsiteX96" fmla="*/ 1434205 w 2538927"/>
                <a:gd name="connsiteY96" fmla="*/ 174697 h 1037760"/>
                <a:gd name="connsiteX97" fmla="*/ 1432860 w 2538927"/>
                <a:gd name="connsiteY97" fmla="*/ 173966 h 1037760"/>
                <a:gd name="connsiteX98" fmla="*/ 1412010 w 2538927"/>
                <a:gd name="connsiteY98" fmla="*/ 169215 h 1037760"/>
                <a:gd name="connsiteX99" fmla="*/ 1411674 w 2538927"/>
                <a:gd name="connsiteY99" fmla="*/ 166292 h 1037760"/>
                <a:gd name="connsiteX100" fmla="*/ 1394860 w 2538927"/>
                <a:gd name="connsiteY100" fmla="*/ 163003 h 1037760"/>
                <a:gd name="connsiteX101" fmla="*/ 1371993 w 2538927"/>
                <a:gd name="connsiteY101" fmla="*/ 153137 h 1037760"/>
                <a:gd name="connsiteX102" fmla="*/ 1371320 w 2538927"/>
                <a:gd name="connsiteY102" fmla="*/ 152407 h 1037760"/>
                <a:gd name="connsiteX103" fmla="*/ 1336346 w 2538927"/>
                <a:gd name="connsiteY103" fmla="*/ 157888 h 1037760"/>
                <a:gd name="connsiteX104" fmla="*/ 1334329 w 2538927"/>
                <a:gd name="connsiteY104" fmla="*/ 167754 h 1037760"/>
                <a:gd name="connsiteX105" fmla="*/ 1331639 w 2538927"/>
                <a:gd name="connsiteY105" fmla="*/ 149849 h 1037760"/>
                <a:gd name="connsiteX106" fmla="*/ 1323904 w 2538927"/>
                <a:gd name="connsiteY106" fmla="*/ 147656 h 1037760"/>
                <a:gd name="connsiteX107" fmla="*/ 1307763 w 2538927"/>
                <a:gd name="connsiteY107" fmla="*/ 150214 h 1037760"/>
                <a:gd name="connsiteX108" fmla="*/ 1289604 w 2538927"/>
                <a:gd name="connsiteY108" fmla="*/ 139252 h 1037760"/>
                <a:gd name="connsiteX109" fmla="*/ 1272117 w 2538927"/>
                <a:gd name="connsiteY109" fmla="*/ 151310 h 1037760"/>
                <a:gd name="connsiteX110" fmla="*/ 1281533 w 2538927"/>
                <a:gd name="connsiteY110" fmla="*/ 154234 h 1037760"/>
                <a:gd name="connsiteX111" fmla="*/ 1262364 w 2538927"/>
                <a:gd name="connsiteY111" fmla="*/ 160811 h 1037760"/>
                <a:gd name="connsiteX112" fmla="*/ 1238489 w 2538927"/>
                <a:gd name="connsiteY112" fmla="*/ 170677 h 1037760"/>
                <a:gd name="connsiteX113" fmla="*/ 1212931 w 2538927"/>
                <a:gd name="connsiteY113" fmla="*/ 179812 h 1037760"/>
                <a:gd name="connsiteX114" fmla="*/ 1216966 w 2538927"/>
                <a:gd name="connsiteY114" fmla="*/ 167023 h 1037760"/>
                <a:gd name="connsiteX115" fmla="*/ 1231427 w 2538927"/>
                <a:gd name="connsiteY115" fmla="*/ 158253 h 1037760"/>
                <a:gd name="connsiteX116" fmla="*/ 1248577 w 2538927"/>
                <a:gd name="connsiteY116" fmla="*/ 152041 h 1037760"/>
                <a:gd name="connsiteX117" fmla="*/ 1261020 w 2538927"/>
                <a:gd name="connsiteY117" fmla="*/ 142175 h 1037760"/>
                <a:gd name="connsiteX118" fmla="*/ 1277161 w 2538927"/>
                <a:gd name="connsiteY118" fmla="*/ 130482 h 1037760"/>
                <a:gd name="connsiteX119" fmla="*/ 1304064 w 2538927"/>
                <a:gd name="connsiteY119" fmla="*/ 117693 h 1037760"/>
                <a:gd name="connsiteX120" fmla="*/ 1311462 w 2538927"/>
                <a:gd name="connsiteY120" fmla="*/ 107827 h 1037760"/>
                <a:gd name="connsiteX121" fmla="*/ 1330294 w 2538927"/>
                <a:gd name="connsiteY121" fmla="*/ 99057 h 1037760"/>
                <a:gd name="connsiteX122" fmla="*/ 1337355 w 2538927"/>
                <a:gd name="connsiteY122" fmla="*/ 88095 h 1037760"/>
                <a:gd name="connsiteX123" fmla="*/ 1330294 w 2538927"/>
                <a:gd name="connsiteY123" fmla="*/ 81883 h 1037760"/>
                <a:gd name="connsiteX124" fmla="*/ 1338028 w 2538927"/>
                <a:gd name="connsiteY124" fmla="*/ 78594 h 1037760"/>
                <a:gd name="connsiteX125" fmla="*/ 1333993 w 2538927"/>
                <a:gd name="connsiteY125" fmla="*/ 70190 h 1037760"/>
                <a:gd name="connsiteX126" fmla="*/ 1333320 w 2538927"/>
                <a:gd name="connsiteY126" fmla="*/ 67997 h 1037760"/>
                <a:gd name="connsiteX127" fmla="*/ 1320878 w 2538927"/>
                <a:gd name="connsiteY127" fmla="*/ 62151 h 1037760"/>
                <a:gd name="connsiteX128" fmla="*/ 1312807 w 2538927"/>
                <a:gd name="connsiteY128" fmla="*/ 49727 h 1037760"/>
                <a:gd name="connsiteX129" fmla="*/ 1270435 w 2538927"/>
                <a:gd name="connsiteY129" fmla="*/ 40591 h 1037760"/>
                <a:gd name="connsiteX130" fmla="*/ 1266064 w 2538927"/>
                <a:gd name="connsiteY130" fmla="*/ 38764 h 1037760"/>
                <a:gd name="connsiteX131" fmla="*/ 1254294 w 2538927"/>
                <a:gd name="connsiteY131" fmla="*/ 37668 h 1037760"/>
                <a:gd name="connsiteX132" fmla="*/ 1244206 w 2538927"/>
                <a:gd name="connsiteY132" fmla="*/ 44611 h 1037760"/>
                <a:gd name="connsiteX133" fmla="*/ 1224701 w 2538927"/>
                <a:gd name="connsiteY133" fmla="*/ 46803 h 1037760"/>
                <a:gd name="connsiteX134" fmla="*/ 1236135 w 2538927"/>
                <a:gd name="connsiteY134" fmla="*/ 29629 h 1037760"/>
                <a:gd name="connsiteX135" fmla="*/ 1210577 w 2538927"/>
                <a:gd name="connsiteY135" fmla="*/ 27437 h 1037760"/>
                <a:gd name="connsiteX136" fmla="*/ 1192082 w 2538927"/>
                <a:gd name="connsiteY136" fmla="*/ 24148 h 1037760"/>
                <a:gd name="connsiteX137" fmla="*/ 1196790 w 2538927"/>
                <a:gd name="connsiteY137" fmla="*/ 21956 h 1037760"/>
                <a:gd name="connsiteX138" fmla="*/ 1211250 w 2538927"/>
                <a:gd name="connsiteY138" fmla="*/ 15378 h 1037760"/>
                <a:gd name="connsiteX139" fmla="*/ 1212931 w 2538927"/>
                <a:gd name="connsiteY139" fmla="*/ 8436 h 1037760"/>
                <a:gd name="connsiteX140" fmla="*/ 1199816 w 2538927"/>
                <a:gd name="connsiteY140" fmla="*/ 4781 h 1037760"/>
                <a:gd name="connsiteX141" fmla="*/ 1183338 w 2538927"/>
                <a:gd name="connsiteY141" fmla="*/ 31 h 1037760"/>
                <a:gd name="connsiteX142" fmla="*/ 1162825 w 2538927"/>
                <a:gd name="connsiteY142" fmla="*/ 5147 h 1037760"/>
                <a:gd name="connsiteX143" fmla="*/ 1145675 w 2538927"/>
                <a:gd name="connsiteY143" fmla="*/ 20129 h 1037760"/>
                <a:gd name="connsiteX144" fmla="*/ 1140967 w 2538927"/>
                <a:gd name="connsiteY144" fmla="*/ 23783 h 1037760"/>
                <a:gd name="connsiteX145" fmla="*/ 1137940 w 2538927"/>
                <a:gd name="connsiteY145" fmla="*/ 42419 h 1037760"/>
                <a:gd name="connsiteX146" fmla="*/ 1137940 w 2538927"/>
                <a:gd name="connsiteY146" fmla="*/ 43880 h 1037760"/>
                <a:gd name="connsiteX147" fmla="*/ 1130542 w 2538927"/>
                <a:gd name="connsiteY147" fmla="*/ 47534 h 1037760"/>
                <a:gd name="connsiteX148" fmla="*/ 1125162 w 2538927"/>
                <a:gd name="connsiteY148" fmla="*/ 48265 h 1037760"/>
                <a:gd name="connsiteX149" fmla="*/ 1118100 w 2538927"/>
                <a:gd name="connsiteY149" fmla="*/ 46803 h 1037760"/>
                <a:gd name="connsiteX150" fmla="*/ 1105321 w 2538927"/>
                <a:gd name="connsiteY150" fmla="*/ 51188 h 1037760"/>
                <a:gd name="connsiteX151" fmla="*/ 1115409 w 2538927"/>
                <a:gd name="connsiteY151" fmla="*/ 60324 h 1037760"/>
                <a:gd name="connsiteX152" fmla="*/ 1103640 w 2538927"/>
                <a:gd name="connsiteY152" fmla="*/ 57766 h 1037760"/>
                <a:gd name="connsiteX153" fmla="*/ 1090188 w 2538927"/>
                <a:gd name="connsiteY153" fmla="*/ 61420 h 1037760"/>
                <a:gd name="connsiteX154" fmla="*/ 1080100 w 2538927"/>
                <a:gd name="connsiteY154" fmla="*/ 63978 h 1037760"/>
                <a:gd name="connsiteX155" fmla="*/ 1072029 w 2538927"/>
                <a:gd name="connsiteY155" fmla="*/ 65074 h 1037760"/>
                <a:gd name="connsiteX156" fmla="*/ 1062277 w 2538927"/>
                <a:gd name="connsiteY156" fmla="*/ 68363 h 1037760"/>
                <a:gd name="connsiteX157" fmla="*/ 1053197 w 2538927"/>
                <a:gd name="connsiteY157" fmla="*/ 65439 h 1037760"/>
                <a:gd name="connsiteX158" fmla="*/ 1040082 w 2538927"/>
                <a:gd name="connsiteY158" fmla="*/ 72017 h 1037760"/>
                <a:gd name="connsiteX159" fmla="*/ 1033020 w 2538927"/>
                <a:gd name="connsiteY159" fmla="*/ 72017 h 1037760"/>
                <a:gd name="connsiteX160" fmla="*/ 1033357 w 2538927"/>
                <a:gd name="connsiteY160" fmla="*/ 72382 h 1037760"/>
                <a:gd name="connsiteX161" fmla="*/ 1007463 w 2538927"/>
                <a:gd name="connsiteY161" fmla="*/ 77132 h 1037760"/>
                <a:gd name="connsiteX162" fmla="*/ 1001746 w 2538927"/>
                <a:gd name="connsiteY162" fmla="*/ 79690 h 1037760"/>
                <a:gd name="connsiteX163" fmla="*/ 934153 w 2538927"/>
                <a:gd name="connsiteY163" fmla="*/ 108923 h 1037760"/>
                <a:gd name="connsiteX164" fmla="*/ 933817 w 2538927"/>
                <a:gd name="connsiteY164" fmla="*/ 108923 h 1037760"/>
                <a:gd name="connsiteX165" fmla="*/ 936508 w 2538927"/>
                <a:gd name="connsiteY165" fmla="*/ 115500 h 1037760"/>
                <a:gd name="connsiteX166" fmla="*/ 923056 w 2538927"/>
                <a:gd name="connsiteY166" fmla="*/ 114769 h 1037760"/>
                <a:gd name="connsiteX167" fmla="*/ 931463 w 2538927"/>
                <a:gd name="connsiteY167" fmla="*/ 120616 h 1037760"/>
                <a:gd name="connsiteX168" fmla="*/ 938525 w 2538927"/>
                <a:gd name="connsiteY168" fmla="*/ 126828 h 1037760"/>
                <a:gd name="connsiteX169" fmla="*/ 926755 w 2538927"/>
                <a:gd name="connsiteY169" fmla="*/ 127559 h 1037760"/>
                <a:gd name="connsiteX170" fmla="*/ 932808 w 2538927"/>
                <a:gd name="connsiteY170" fmla="*/ 132309 h 1037760"/>
                <a:gd name="connsiteX171" fmla="*/ 937852 w 2538927"/>
                <a:gd name="connsiteY171" fmla="*/ 138886 h 1037760"/>
                <a:gd name="connsiteX172" fmla="*/ 938525 w 2538927"/>
                <a:gd name="connsiteY172" fmla="*/ 139617 h 1037760"/>
                <a:gd name="connsiteX173" fmla="*/ 936844 w 2538927"/>
                <a:gd name="connsiteY173" fmla="*/ 147291 h 1037760"/>
                <a:gd name="connsiteX174" fmla="*/ 932472 w 2538927"/>
                <a:gd name="connsiteY174" fmla="*/ 148752 h 1037760"/>
                <a:gd name="connsiteX175" fmla="*/ 917676 w 2538927"/>
                <a:gd name="connsiteY175" fmla="*/ 148022 h 1037760"/>
                <a:gd name="connsiteX176" fmla="*/ 910278 w 2538927"/>
                <a:gd name="connsiteY176" fmla="*/ 150945 h 1037760"/>
                <a:gd name="connsiteX177" fmla="*/ 909269 w 2538927"/>
                <a:gd name="connsiteY177" fmla="*/ 150214 h 1037760"/>
                <a:gd name="connsiteX178" fmla="*/ 902207 w 2538927"/>
                <a:gd name="connsiteY178" fmla="*/ 152041 h 1037760"/>
                <a:gd name="connsiteX179" fmla="*/ 864207 w 2538927"/>
                <a:gd name="connsiteY179" fmla="*/ 161907 h 1037760"/>
                <a:gd name="connsiteX180" fmla="*/ 846720 w 2538927"/>
                <a:gd name="connsiteY180" fmla="*/ 156426 h 1037760"/>
                <a:gd name="connsiteX181" fmla="*/ 841340 w 2538927"/>
                <a:gd name="connsiteY181" fmla="*/ 174331 h 1037760"/>
                <a:gd name="connsiteX182" fmla="*/ 841676 w 2538927"/>
                <a:gd name="connsiteY182" fmla="*/ 187486 h 1037760"/>
                <a:gd name="connsiteX183" fmla="*/ 862862 w 2538927"/>
                <a:gd name="connsiteY183" fmla="*/ 200641 h 1037760"/>
                <a:gd name="connsiteX184" fmla="*/ 871941 w 2538927"/>
                <a:gd name="connsiteY184" fmla="*/ 218546 h 1037760"/>
                <a:gd name="connsiteX185" fmla="*/ 845375 w 2538927"/>
                <a:gd name="connsiteY185" fmla="*/ 208680 h 1037760"/>
                <a:gd name="connsiteX186" fmla="*/ 809729 w 2538927"/>
                <a:gd name="connsiteY186" fmla="*/ 197717 h 1037760"/>
                <a:gd name="connsiteX187" fmla="*/ 798296 w 2538927"/>
                <a:gd name="connsiteY187" fmla="*/ 190774 h 1037760"/>
                <a:gd name="connsiteX188" fmla="*/ 788207 w 2538927"/>
                <a:gd name="connsiteY188" fmla="*/ 199910 h 1037760"/>
                <a:gd name="connsiteX189" fmla="*/ 794597 w 2538927"/>
                <a:gd name="connsiteY189" fmla="*/ 202468 h 1037760"/>
                <a:gd name="connsiteX190" fmla="*/ 803004 w 2538927"/>
                <a:gd name="connsiteY190" fmla="*/ 208314 h 1037760"/>
                <a:gd name="connsiteX191" fmla="*/ 790225 w 2538927"/>
                <a:gd name="connsiteY191" fmla="*/ 210872 h 1037760"/>
                <a:gd name="connsiteX192" fmla="*/ 773411 w 2538927"/>
                <a:gd name="connsiteY192" fmla="*/ 214891 h 1037760"/>
                <a:gd name="connsiteX193" fmla="*/ 794260 w 2538927"/>
                <a:gd name="connsiteY193" fmla="*/ 233893 h 1037760"/>
                <a:gd name="connsiteX194" fmla="*/ 808384 w 2538927"/>
                <a:gd name="connsiteY194" fmla="*/ 243028 h 1037760"/>
                <a:gd name="connsiteX195" fmla="*/ 806030 w 2538927"/>
                <a:gd name="connsiteY195" fmla="*/ 248509 h 1037760"/>
                <a:gd name="connsiteX196" fmla="*/ 787871 w 2538927"/>
                <a:gd name="connsiteY196" fmla="*/ 237547 h 1037760"/>
                <a:gd name="connsiteX197" fmla="*/ 761305 w 2538927"/>
                <a:gd name="connsiteY197" fmla="*/ 234989 h 1037760"/>
                <a:gd name="connsiteX198" fmla="*/ 760296 w 2538927"/>
                <a:gd name="connsiteY198" fmla="*/ 222930 h 1037760"/>
                <a:gd name="connsiteX199" fmla="*/ 763995 w 2538927"/>
                <a:gd name="connsiteY199" fmla="*/ 204660 h 1037760"/>
                <a:gd name="connsiteX200" fmla="*/ 757269 w 2538927"/>
                <a:gd name="connsiteY200" fmla="*/ 182005 h 1037760"/>
                <a:gd name="connsiteX201" fmla="*/ 753234 w 2538927"/>
                <a:gd name="connsiteY201" fmla="*/ 189313 h 1037760"/>
                <a:gd name="connsiteX202" fmla="*/ 749198 w 2538927"/>
                <a:gd name="connsiteY202" fmla="*/ 208680 h 1037760"/>
                <a:gd name="connsiteX203" fmla="*/ 730367 w 2538927"/>
                <a:gd name="connsiteY203" fmla="*/ 220007 h 1037760"/>
                <a:gd name="connsiteX204" fmla="*/ 723977 w 2538927"/>
                <a:gd name="connsiteY204" fmla="*/ 231335 h 1037760"/>
                <a:gd name="connsiteX205" fmla="*/ 741800 w 2538927"/>
                <a:gd name="connsiteY205" fmla="*/ 256548 h 1037760"/>
                <a:gd name="connsiteX206" fmla="*/ 732721 w 2538927"/>
                <a:gd name="connsiteY206" fmla="*/ 287242 h 1037760"/>
                <a:gd name="connsiteX207" fmla="*/ 733393 w 2538927"/>
                <a:gd name="connsiteY207" fmla="*/ 305513 h 1037760"/>
                <a:gd name="connsiteX208" fmla="*/ 745499 w 2538927"/>
                <a:gd name="connsiteY208" fmla="*/ 308071 h 1037760"/>
                <a:gd name="connsiteX209" fmla="*/ 763659 w 2538927"/>
                <a:gd name="connsiteY209" fmla="*/ 303320 h 1037760"/>
                <a:gd name="connsiteX210" fmla="*/ 793588 w 2538927"/>
                <a:gd name="connsiteY210" fmla="*/ 315379 h 1037760"/>
                <a:gd name="connsiteX211" fmla="*/ 799305 w 2538927"/>
                <a:gd name="connsiteY211" fmla="*/ 329264 h 1037760"/>
                <a:gd name="connsiteX212" fmla="*/ 792243 w 2538927"/>
                <a:gd name="connsiteY212" fmla="*/ 342785 h 1037760"/>
                <a:gd name="connsiteX213" fmla="*/ 810402 w 2538927"/>
                <a:gd name="connsiteY213" fmla="*/ 356670 h 1037760"/>
                <a:gd name="connsiteX214" fmla="*/ 792915 w 2538927"/>
                <a:gd name="connsiteY214" fmla="*/ 355208 h 1037760"/>
                <a:gd name="connsiteX215" fmla="*/ 785853 w 2538927"/>
                <a:gd name="connsiteY215" fmla="*/ 343515 h 1037760"/>
                <a:gd name="connsiteX216" fmla="*/ 789888 w 2538927"/>
                <a:gd name="connsiteY216" fmla="*/ 330361 h 1037760"/>
                <a:gd name="connsiteX217" fmla="*/ 782154 w 2538927"/>
                <a:gd name="connsiteY217" fmla="*/ 318668 h 1037760"/>
                <a:gd name="connsiteX218" fmla="*/ 772066 w 2538927"/>
                <a:gd name="connsiteY218" fmla="*/ 310994 h 1037760"/>
                <a:gd name="connsiteX219" fmla="*/ 748190 w 2538927"/>
                <a:gd name="connsiteY219" fmla="*/ 318668 h 1037760"/>
                <a:gd name="connsiteX220" fmla="*/ 751553 w 2538927"/>
                <a:gd name="connsiteY220" fmla="*/ 344246 h 1037760"/>
                <a:gd name="connsiteX221" fmla="*/ 738774 w 2538927"/>
                <a:gd name="connsiteY221" fmla="*/ 365805 h 1037760"/>
                <a:gd name="connsiteX222" fmla="*/ 727004 w 2538927"/>
                <a:gd name="connsiteY222" fmla="*/ 377864 h 1037760"/>
                <a:gd name="connsiteX223" fmla="*/ 712544 w 2538927"/>
                <a:gd name="connsiteY223" fmla="*/ 392480 h 1037760"/>
                <a:gd name="connsiteX224" fmla="*/ 698420 w 2538927"/>
                <a:gd name="connsiteY224" fmla="*/ 392480 h 1037760"/>
                <a:gd name="connsiteX225" fmla="*/ 680261 w 2538927"/>
                <a:gd name="connsiteY225" fmla="*/ 393942 h 1037760"/>
                <a:gd name="connsiteX226" fmla="*/ 667818 w 2538927"/>
                <a:gd name="connsiteY226" fmla="*/ 389191 h 1037760"/>
                <a:gd name="connsiteX227" fmla="*/ 660084 w 2538927"/>
                <a:gd name="connsiteY227" fmla="*/ 381518 h 1037760"/>
                <a:gd name="connsiteX228" fmla="*/ 668491 w 2538927"/>
                <a:gd name="connsiteY228" fmla="*/ 384076 h 1037760"/>
                <a:gd name="connsiteX229" fmla="*/ 677571 w 2538927"/>
                <a:gd name="connsiteY229" fmla="*/ 382980 h 1037760"/>
                <a:gd name="connsiteX230" fmla="*/ 686650 w 2538927"/>
                <a:gd name="connsiteY230" fmla="*/ 387364 h 1037760"/>
                <a:gd name="connsiteX231" fmla="*/ 694721 w 2538927"/>
                <a:gd name="connsiteY231" fmla="*/ 383710 h 1037760"/>
                <a:gd name="connsiteX232" fmla="*/ 698420 w 2538927"/>
                <a:gd name="connsiteY232" fmla="*/ 379325 h 1037760"/>
                <a:gd name="connsiteX233" fmla="*/ 705482 w 2538927"/>
                <a:gd name="connsiteY233" fmla="*/ 372748 h 1037760"/>
                <a:gd name="connsiteX234" fmla="*/ 710190 w 2538927"/>
                <a:gd name="connsiteY234" fmla="*/ 362882 h 1037760"/>
                <a:gd name="connsiteX235" fmla="*/ 714225 w 2538927"/>
                <a:gd name="connsiteY235" fmla="*/ 357035 h 1037760"/>
                <a:gd name="connsiteX236" fmla="*/ 721960 w 2538927"/>
                <a:gd name="connsiteY236" fmla="*/ 351189 h 1037760"/>
                <a:gd name="connsiteX237" fmla="*/ 724650 w 2538927"/>
                <a:gd name="connsiteY237" fmla="*/ 342419 h 1037760"/>
                <a:gd name="connsiteX238" fmla="*/ 728685 w 2538927"/>
                <a:gd name="connsiteY238" fmla="*/ 330361 h 1037760"/>
                <a:gd name="connsiteX239" fmla="*/ 729022 w 2538927"/>
                <a:gd name="connsiteY239" fmla="*/ 323418 h 1037760"/>
                <a:gd name="connsiteX240" fmla="*/ 716916 w 2538927"/>
                <a:gd name="connsiteY240" fmla="*/ 307705 h 1037760"/>
                <a:gd name="connsiteX241" fmla="*/ 716579 w 2538927"/>
                <a:gd name="connsiteY241" fmla="*/ 289069 h 1037760"/>
                <a:gd name="connsiteX242" fmla="*/ 716243 w 2538927"/>
                <a:gd name="connsiteY242" fmla="*/ 271895 h 1037760"/>
                <a:gd name="connsiteX243" fmla="*/ 720278 w 2538927"/>
                <a:gd name="connsiteY243" fmla="*/ 252529 h 1037760"/>
                <a:gd name="connsiteX244" fmla="*/ 707499 w 2538927"/>
                <a:gd name="connsiteY244" fmla="*/ 231700 h 1037760"/>
                <a:gd name="connsiteX245" fmla="*/ 712544 w 2538927"/>
                <a:gd name="connsiteY245" fmla="*/ 217815 h 1037760"/>
                <a:gd name="connsiteX246" fmla="*/ 719269 w 2538927"/>
                <a:gd name="connsiteY246" fmla="*/ 186755 h 1037760"/>
                <a:gd name="connsiteX247" fmla="*/ 699765 w 2538927"/>
                <a:gd name="connsiteY247" fmla="*/ 179081 h 1037760"/>
                <a:gd name="connsiteX248" fmla="*/ 681270 w 2538927"/>
                <a:gd name="connsiteY248" fmla="*/ 178716 h 1037760"/>
                <a:gd name="connsiteX249" fmla="*/ 678579 w 2538927"/>
                <a:gd name="connsiteY249" fmla="*/ 179081 h 1037760"/>
                <a:gd name="connsiteX250" fmla="*/ 676898 w 2538927"/>
                <a:gd name="connsiteY250" fmla="*/ 191505 h 1037760"/>
                <a:gd name="connsiteX251" fmla="*/ 642934 w 2538927"/>
                <a:gd name="connsiteY251" fmla="*/ 235354 h 1037760"/>
                <a:gd name="connsiteX252" fmla="*/ 641252 w 2538927"/>
                <a:gd name="connsiteY252" fmla="*/ 235720 h 1037760"/>
                <a:gd name="connsiteX253" fmla="*/ 632509 w 2538927"/>
                <a:gd name="connsiteY253" fmla="*/ 250702 h 1037760"/>
                <a:gd name="connsiteX254" fmla="*/ 632845 w 2538927"/>
                <a:gd name="connsiteY254" fmla="*/ 250702 h 1037760"/>
                <a:gd name="connsiteX255" fmla="*/ 631164 w 2538927"/>
                <a:gd name="connsiteY255" fmla="*/ 265318 h 1037760"/>
                <a:gd name="connsiteX256" fmla="*/ 630155 w 2538927"/>
                <a:gd name="connsiteY256" fmla="*/ 274088 h 1037760"/>
                <a:gd name="connsiteX257" fmla="*/ 624774 w 2538927"/>
                <a:gd name="connsiteY257" fmla="*/ 286512 h 1037760"/>
                <a:gd name="connsiteX258" fmla="*/ 643270 w 2538927"/>
                <a:gd name="connsiteY258" fmla="*/ 294551 h 1037760"/>
                <a:gd name="connsiteX259" fmla="*/ 649995 w 2538927"/>
                <a:gd name="connsiteY259" fmla="*/ 309532 h 1037760"/>
                <a:gd name="connsiteX260" fmla="*/ 659411 w 2538927"/>
                <a:gd name="connsiteY260" fmla="*/ 315379 h 1037760"/>
                <a:gd name="connsiteX261" fmla="*/ 649659 w 2538927"/>
                <a:gd name="connsiteY261" fmla="*/ 333649 h 1037760"/>
                <a:gd name="connsiteX262" fmla="*/ 630827 w 2538927"/>
                <a:gd name="connsiteY262" fmla="*/ 316110 h 1037760"/>
                <a:gd name="connsiteX263" fmla="*/ 605606 w 2538927"/>
                <a:gd name="connsiteY263" fmla="*/ 303320 h 1037760"/>
                <a:gd name="connsiteX264" fmla="*/ 585093 w 2538927"/>
                <a:gd name="connsiteY264" fmla="*/ 293454 h 1037760"/>
                <a:gd name="connsiteX265" fmla="*/ 576350 w 2538927"/>
                <a:gd name="connsiteY265" fmla="*/ 294916 h 1037760"/>
                <a:gd name="connsiteX266" fmla="*/ 552137 w 2538927"/>
                <a:gd name="connsiteY266" fmla="*/ 290166 h 1037760"/>
                <a:gd name="connsiteX267" fmla="*/ 542385 w 2538927"/>
                <a:gd name="connsiteY267" fmla="*/ 283223 h 1037760"/>
                <a:gd name="connsiteX268" fmla="*/ 527252 w 2538927"/>
                <a:gd name="connsiteY268" fmla="*/ 281030 h 1037760"/>
                <a:gd name="connsiteX269" fmla="*/ 515819 w 2538927"/>
                <a:gd name="connsiteY269" fmla="*/ 271164 h 1037760"/>
                <a:gd name="connsiteX270" fmla="*/ 496987 w 2538927"/>
                <a:gd name="connsiteY270" fmla="*/ 263856 h 1037760"/>
                <a:gd name="connsiteX271" fmla="*/ 501359 w 2538927"/>
                <a:gd name="connsiteY271" fmla="*/ 278838 h 1037760"/>
                <a:gd name="connsiteX272" fmla="*/ 512793 w 2538927"/>
                <a:gd name="connsiteY272" fmla="*/ 284319 h 1037760"/>
                <a:gd name="connsiteX273" fmla="*/ 522881 w 2538927"/>
                <a:gd name="connsiteY273" fmla="*/ 292724 h 1037760"/>
                <a:gd name="connsiteX274" fmla="*/ 529943 w 2538927"/>
                <a:gd name="connsiteY274" fmla="*/ 307705 h 1037760"/>
                <a:gd name="connsiteX275" fmla="*/ 525235 w 2538927"/>
                <a:gd name="connsiteY275" fmla="*/ 317571 h 1037760"/>
                <a:gd name="connsiteX276" fmla="*/ 514474 w 2538927"/>
                <a:gd name="connsiteY276" fmla="*/ 323783 h 1037760"/>
                <a:gd name="connsiteX277" fmla="*/ 506403 w 2538927"/>
                <a:gd name="connsiteY277" fmla="*/ 327437 h 1037760"/>
                <a:gd name="connsiteX278" fmla="*/ 506403 w 2538927"/>
                <a:gd name="connsiteY278" fmla="*/ 316475 h 1037760"/>
                <a:gd name="connsiteX279" fmla="*/ 496987 w 2538927"/>
                <a:gd name="connsiteY279" fmla="*/ 308071 h 1037760"/>
                <a:gd name="connsiteX280" fmla="*/ 473111 w 2538927"/>
                <a:gd name="connsiteY280" fmla="*/ 321956 h 1037760"/>
                <a:gd name="connsiteX281" fmla="*/ 446881 w 2538927"/>
                <a:gd name="connsiteY281" fmla="*/ 321956 h 1037760"/>
                <a:gd name="connsiteX282" fmla="*/ 432421 w 2538927"/>
                <a:gd name="connsiteY282" fmla="*/ 334380 h 1037760"/>
                <a:gd name="connsiteX283" fmla="*/ 411571 w 2538927"/>
                <a:gd name="connsiteY283" fmla="*/ 332553 h 1037760"/>
                <a:gd name="connsiteX284" fmla="*/ 415607 w 2538927"/>
                <a:gd name="connsiteY284" fmla="*/ 327803 h 1037760"/>
                <a:gd name="connsiteX285" fmla="*/ 419306 w 2538927"/>
                <a:gd name="connsiteY285" fmla="*/ 322322 h 1037760"/>
                <a:gd name="connsiteX286" fmla="*/ 422669 w 2538927"/>
                <a:gd name="connsiteY286" fmla="*/ 309898 h 1037760"/>
                <a:gd name="connsiteX287" fmla="*/ 401483 w 2538927"/>
                <a:gd name="connsiteY287" fmla="*/ 317206 h 1037760"/>
                <a:gd name="connsiteX288" fmla="*/ 398457 w 2538927"/>
                <a:gd name="connsiteY288" fmla="*/ 327437 h 1037760"/>
                <a:gd name="connsiteX289" fmla="*/ 391395 w 2538927"/>
                <a:gd name="connsiteY289" fmla="*/ 322687 h 1037760"/>
                <a:gd name="connsiteX290" fmla="*/ 355749 w 2538927"/>
                <a:gd name="connsiteY290" fmla="*/ 335111 h 1037760"/>
                <a:gd name="connsiteX291" fmla="*/ 340616 w 2538927"/>
                <a:gd name="connsiteY291" fmla="*/ 346073 h 1037760"/>
                <a:gd name="connsiteX292" fmla="*/ 323466 w 2538927"/>
                <a:gd name="connsiteY292" fmla="*/ 352285 h 1037760"/>
                <a:gd name="connsiteX293" fmla="*/ 320103 w 2538927"/>
                <a:gd name="connsiteY293" fmla="*/ 371652 h 1037760"/>
                <a:gd name="connsiteX294" fmla="*/ 293537 w 2538927"/>
                <a:gd name="connsiteY294" fmla="*/ 375671 h 1037760"/>
                <a:gd name="connsiteX295" fmla="*/ 281094 w 2538927"/>
                <a:gd name="connsiteY295" fmla="*/ 361786 h 1037760"/>
                <a:gd name="connsiteX296" fmla="*/ 280758 w 2538927"/>
                <a:gd name="connsiteY296" fmla="*/ 350093 h 1037760"/>
                <a:gd name="connsiteX297" fmla="*/ 291519 w 2538927"/>
                <a:gd name="connsiteY297" fmla="*/ 345342 h 1037760"/>
                <a:gd name="connsiteX298" fmla="*/ 305306 w 2538927"/>
                <a:gd name="connsiteY298" fmla="*/ 344612 h 1037760"/>
                <a:gd name="connsiteX299" fmla="*/ 295891 w 2538927"/>
                <a:gd name="connsiteY299" fmla="*/ 327072 h 1037760"/>
                <a:gd name="connsiteX300" fmla="*/ 276050 w 2538927"/>
                <a:gd name="connsiteY300" fmla="*/ 320495 h 1037760"/>
                <a:gd name="connsiteX301" fmla="*/ 266634 w 2538927"/>
                <a:gd name="connsiteY301" fmla="*/ 321225 h 1037760"/>
                <a:gd name="connsiteX302" fmla="*/ 263608 w 2538927"/>
                <a:gd name="connsiteY302" fmla="*/ 328534 h 1037760"/>
                <a:gd name="connsiteX303" fmla="*/ 264280 w 2538927"/>
                <a:gd name="connsiteY303" fmla="*/ 338034 h 1037760"/>
                <a:gd name="connsiteX304" fmla="*/ 258227 w 2538927"/>
                <a:gd name="connsiteY304" fmla="*/ 358497 h 1037760"/>
                <a:gd name="connsiteX305" fmla="*/ 263271 w 2538927"/>
                <a:gd name="connsiteY305" fmla="*/ 365074 h 1037760"/>
                <a:gd name="connsiteX306" fmla="*/ 268988 w 2538927"/>
                <a:gd name="connsiteY306" fmla="*/ 381152 h 1037760"/>
                <a:gd name="connsiteX307" fmla="*/ 264280 w 2538927"/>
                <a:gd name="connsiteY307" fmla="*/ 395403 h 1037760"/>
                <a:gd name="connsiteX308" fmla="*/ 257555 w 2538927"/>
                <a:gd name="connsiteY308" fmla="*/ 395038 h 1037760"/>
                <a:gd name="connsiteX309" fmla="*/ 252847 w 2538927"/>
                <a:gd name="connsiteY309" fmla="*/ 389557 h 1037760"/>
                <a:gd name="connsiteX310" fmla="*/ 237041 w 2538927"/>
                <a:gd name="connsiteY310" fmla="*/ 385903 h 1037760"/>
                <a:gd name="connsiteX311" fmla="*/ 227289 w 2538927"/>
                <a:gd name="connsiteY311" fmla="*/ 391749 h 1037760"/>
                <a:gd name="connsiteX312" fmla="*/ 213502 w 2538927"/>
                <a:gd name="connsiteY312" fmla="*/ 398692 h 1037760"/>
                <a:gd name="connsiteX313" fmla="*/ 198369 w 2538927"/>
                <a:gd name="connsiteY313" fmla="*/ 411481 h 1037760"/>
                <a:gd name="connsiteX314" fmla="*/ 199378 w 2538927"/>
                <a:gd name="connsiteY314" fmla="*/ 427559 h 1037760"/>
                <a:gd name="connsiteX315" fmla="*/ 205767 w 2538927"/>
                <a:gd name="connsiteY315" fmla="*/ 441810 h 1037760"/>
                <a:gd name="connsiteX316" fmla="*/ 186935 w 2538927"/>
                <a:gd name="connsiteY316" fmla="*/ 440349 h 1037760"/>
                <a:gd name="connsiteX317" fmla="*/ 170794 w 2538927"/>
                <a:gd name="connsiteY317" fmla="*/ 435964 h 1037760"/>
                <a:gd name="connsiteX318" fmla="*/ 152971 w 2538927"/>
                <a:gd name="connsiteY318" fmla="*/ 423540 h 1037760"/>
                <a:gd name="connsiteX319" fmla="*/ 143555 w 2538927"/>
                <a:gd name="connsiteY319" fmla="*/ 433771 h 1037760"/>
                <a:gd name="connsiteX320" fmla="*/ 148263 w 2538927"/>
                <a:gd name="connsiteY320" fmla="*/ 444368 h 1037760"/>
                <a:gd name="connsiteX321" fmla="*/ 163396 w 2538927"/>
                <a:gd name="connsiteY321" fmla="*/ 450580 h 1037760"/>
                <a:gd name="connsiteX322" fmla="*/ 164741 w 2538927"/>
                <a:gd name="connsiteY322" fmla="*/ 461542 h 1037760"/>
                <a:gd name="connsiteX323" fmla="*/ 152971 w 2538927"/>
                <a:gd name="connsiteY323" fmla="*/ 463735 h 1037760"/>
                <a:gd name="connsiteX324" fmla="*/ 140865 w 2538927"/>
                <a:gd name="connsiteY324" fmla="*/ 459350 h 1037760"/>
                <a:gd name="connsiteX325" fmla="*/ 126405 w 2538927"/>
                <a:gd name="connsiteY325" fmla="*/ 449849 h 1037760"/>
                <a:gd name="connsiteX326" fmla="*/ 118334 w 2538927"/>
                <a:gd name="connsiteY326" fmla="*/ 439252 h 1037760"/>
                <a:gd name="connsiteX327" fmla="*/ 114635 w 2538927"/>
                <a:gd name="connsiteY327" fmla="*/ 426098 h 1037760"/>
                <a:gd name="connsiteX328" fmla="*/ 114971 w 2538927"/>
                <a:gd name="connsiteY328" fmla="*/ 414039 h 1037760"/>
                <a:gd name="connsiteX329" fmla="*/ 115980 w 2538927"/>
                <a:gd name="connsiteY329" fmla="*/ 402346 h 1037760"/>
                <a:gd name="connsiteX330" fmla="*/ 103874 w 2538927"/>
                <a:gd name="connsiteY330" fmla="*/ 392115 h 1037760"/>
                <a:gd name="connsiteX331" fmla="*/ 94458 w 2538927"/>
                <a:gd name="connsiteY331" fmla="*/ 384076 h 1037760"/>
                <a:gd name="connsiteX332" fmla="*/ 79325 w 2538927"/>
                <a:gd name="connsiteY332" fmla="*/ 369094 h 1037760"/>
                <a:gd name="connsiteX333" fmla="*/ 73945 w 2538927"/>
                <a:gd name="connsiteY333" fmla="*/ 363247 h 1037760"/>
                <a:gd name="connsiteX334" fmla="*/ 86387 w 2538927"/>
                <a:gd name="connsiteY334" fmla="*/ 368729 h 1037760"/>
                <a:gd name="connsiteX335" fmla="*/ 107909 w 2538927"/>
                <a:gd name="connsiteY335" fmla="*/ 379691 h 1037760"/>
                <a:gd name="connsiteX336" fmla="*/ 135148 w 2538927"/>
                <a:gd name="connsiteY336" fmla="*/ 389557 h 1037760"/>
                <a:gd name="connsiteX337" fmla="*/ 171466 w 2538927"/>
                <a:gd name="connsiteY337" fmla="*/ 396500 h 1037760"/>
                <a:gd name="connsiteX338" fmla="*/ 216528 w 2538927"/>
                <a:gd name="connsiteY338" fmla="*/ 373114 h 1037760"/>
                <a:gd name="connsiteX339" fmla="*/ 215519 w 2538927"/>
                <a:gd name="connsiteY339" fmla="*/ 353747 h 1037760"/>
                <a:gd name="connsiteX340" fmla="*/ 196015 w 2538927"/>
                <a:gd name="connsiteY340" fmla="*/ 341323 h 1037760"/>
                <a:gd name="connsiteX341" fmla="*/ 194670 w 2538927"/>
                <a:gd name="connsiteY341" fmla="*/ 339861 h 1037760"/>
                <a:gd name="connsiteX342" fmla="*/ 191643 w 2538927"/>
                <a:gd name="connsiteY342" fmla="*/ 339496 h 1037760"/>
                <a:gd name="connsiteX343" fmla="*/ 172139 w 2538927"/>
                <a:gd name="connsiteY343" fmla="*/ 329630 h 1037760"/>
                <a:gd name="connsiteX344" fmla="*/ 167767 w 2538927"/>
                <a:gd name="connsiteY344" fmla="*/ 320129 h 1037760"/>
                <a:gd name="connsiteX345" fmla="*/ 158351 w 2538927"/>
                <a:gd name="connsiteY345" fmla="*/ 312821 h 1037760"/>
                <a:gd name="connsiteX346" fmla="*/ 149272 w 2538927"/>
                <a:gd name="connsiteY346" fmla="*/ 308436 h 1037760"/>
                <a:gd name="connsiteX347" fmla="*/ 140528 w 2538927"/>
                <a:gd name="connsiteY347" fmla="*/ 308436 h 1037760"/>
                <a:gd name="connsiteX348" fmla="*/ 130104 w 2538927"/>
                <a:gd name="connsiteY348" fmla="*/ 304417 h 1037760"/>
                <a:gd name="connsiteX349" fmla="*/ 116316 w 2538927"/>
                <a:gd name="connsiteY349" fmla="*/ 297108 h 1037760"/>
                <a:gd name="connsiteX350" fmla="*/ 114298 w 2538927"/>
                <a:gd name="connsiteY350" fmla="*/ 296012 h 1037760"/>
                <a:gd name="connsiteX351" fmla="*/ 111272 w 2538927"/>
                <a:gd name="connsiteY351" fmla="*/ 294185 h 1037760"/>
                <a:gd name="connsiteX352" fmla="*/ 106900 w 2538927"/>
                <a:gd name="connsiteY352" fmla="*/ 291627 h 1037760"/>
                <a:gd name="connsiteX353" fmla="*/ 102192 w 2538927"/>
                <a:gd name="connsiteY353" fmla="*/ 294185 h 1037760"/>
                <a:gd name="connsiteX354" fmla="*/ 87732 w 2538927"/>
                <a:gd name="connsiteY354" fmla="*/ 293089 h 1037760"/>
                <a:gd name="connsiteX355" fmla="*/ 78989 w 2538927"/>
                <a:gd name="connsiteY355" fmla="*/ 287242 h 1037760"/>
                <a:gd name="connsiteX356" fmla="*/ 90422 w 2538927"/>
                <a:gd name="connsiteY356" fmla="*/ 282857 h 1037760"/>
                <a:gd name="connsiteX357" fmla="*/ 79998 w 2538927"/>
                <a:gd name="connsiteY357" fmla="*/ 278107 h 1037760"/>
                <a:gd name="connsiteX358" fmla="*/ 68900 w 2538927"/>
                <a:gd name="connsiteY358" fmla="*/ 280665 h 1037760"/>
                <a:gd name="connsiteX359" fmla="*/ 59485 w 2538927"/>
                <a:gd name="connsiteY359" fmla="*/ 280300 h 1037760"/>
                <a:gd name="connsiteX360" fmla="*/ 58476 w 2538927"/>
                <a:gd name="connsiteY360" fmla="*/ 279569 h 1037760"/>
                <a:gd name="connsiteX361" fmla="*/ 50405 w 2538927"/>
                <a:gd name="connsiteY361" fmla="*/ 286146 h 1037760"/>
                <a:gd name="connsiteX362" fmla="*/ 37626 w 2538927"/>
                <a:gd name="connsiteY362" fmla="*/ 293089 h 1037760"/>
                <a:gd name="connsiteX363" fmla="*/ 26865 w 2538927"/>
                <a:gd name="connsiteY363" fmla="*/ 304051 h 1037760"/>
                <a:gd name="connsiteX364" fmla="*/ 20812 w 2538927"/>
                <a:gd name="connsiteY364" fmla="*/ 309532 h 1037760"/>
                <a:gd name="connsiteX365" fmla="*/ 18458 w 2538927"/>
                <a:gd name="connsiteY365" fmla="*/ 319398 h 1037760"/>
                <a:gd name="connsiteX366" fmla="*/ 20812 w 2538927"/>
                <a:gd name="connsiteY366" fmla="*/ 329630 h 1037760"/>
                <a:gd name="connsiteX367" fmla="*/ 30564 w 2538927"/>
                <a:gd name="connsiteY367" fmla="*/ 336207 h 1037760"/>
                <a:gd name="connsiteX368" fmla="*/ 41662 w 2538927"/>
                <a:gd name="connsiteY368" fmla="*/ 349727 h 1037760"/>
                <a:gd name="connsiteX369" fmla="*/ 31909 w 2538927"/>
                <a:gd name="connsiteY369" fmla="*/ 363247 h 1037760"/>
                <a:gd name="connsiteX370" fmla="*/ 27202 w 2538927"/>
                <a:gd name="connsiteY370" fmla="*/ 374210 h 1037760"/>
                <a:gd name="connsiteX371" fmla="*/ 41998 w 2538927"/>
                <a:gd name="connsiteY371" fmla="*/ 401981 h 1037760"/>
                <a:gd name="connsiteX372" fmla="*/ 36954 w 2538927"/>
                <a:gd name="connsiteY372" fmla="*/ 412943 h 1037760"/>
                <a:gd name="connsiteX373" fmla="*/ 39308 w 2538927"/>
                <a:gd name="connsiteY373" fmla="*/ 427194 h 1037760"/>
                <a:gd name="connsiteX374" fmla="*/ 35609 w 2538927"/>
                <a:gd name="connsiteY374" fmla="*/ 432675 h 1037760"/>
                <a:gd name="connsiteX375" fmla="*/ 43343 w 2538927"/>
                <a:gd name="connsiteY375" fmla="*/ 438522 h 1037760"/>
                <a:gd name="connsiteX376" fmla="*/ 40989 w 2538927"/>
                <a:gd name="connsiteY376" fmla="*/ 447657 h 1037760"/>
                <a:gd name="connsiteX377" fmla="*/ 49396 w 2538927"/>
                <a:gd name="connsiteY377" fmla="*/ 457523 h 1037760"/>
                <a:gd name="connsiteX378" fmla="*/ 39644 w 2538927"/>
                <a:gd name="connsiteY378" fmla="*/ 467754 h 1037760"/>
                <a:gd name="connsiteX379" fmla="*/ 59485 w 2538927"/>
                <a:gd name="connsiteY379" fmla="*/ 485659 h 1037760"/>
                <a:gd name="connsiteX380" fmla="*/ 63520 w 2538927"/>
                <a:gd name="connsiteY380" fmla="*/ 500276 h 1037760"/>
                <a:gd name="connsiteX381" fmla="*/ 40316 w 2538927"/>
                <a:gd name="connsiteY381" fmla="*/ 526220 h 1037760"/>
                <a:gd name="connsiteX382" fmla="*/ 16440 w 2538927"/>
                <a:gd name="connsiteY382" fmla="*/ 548875 h 1037760"/>
                <a:gd name="connsiteX383" fmla="*/ 9042 w 2538927"/>
                <a:gd name="connsiteY383" fmla="*/ 559837 h 1037760"/>
                <a:gd name="connsiteX384" fmla="*/ 15432 w 2538927"/>
                <a:gd name="connsiteY384" fmla="*/ 557280 h 1037760"/>
                <a:gd name="connsiteX385" fmla="*/ 25520 w 2538927"/>
                <a:gd name="connsiteY385" fmla="*/ 569338 h 1037760"/>
                <a:gd name="connsiteX386" fmla="*/ 38971 w 2538927"/>
                <a:gd name="connsiteY386" fmla="*/ 572992 h 1037760"/>
                <a:gd name="connsiteX387" fmla="*/ 31573 w 2538927"/>
                <a:gd name="connsiteY387" fmla="*/ 575550 h 1037760"/>
                <a:gd name="connsiteX388" fmla="*/ 16440 w 2538927"/>
                <a:gd name="connsiteY388" fmla="*/ 581397 h 1037760"/>
                <a:gd name="connsiteX389" fmla="*/ 8706 w 2538927"/>
                <a:gd name="connsiteY389" fmla="*/ 588339 h 1037760"/>
                <a:gd name="connsiteX390" fmla="*/ 5679 w 2538927"/>
                <a:gd name="connsiteY390" fmla="*/ 600398 h 1037760"/>
                <a:gd name="connsiteX391" fmla="*/ 635 w 2538927"/>
                <a:gd name="connsiteY391" fmla="*/ 609898 h 1037760"/>
                <a:gd name="connsiteX392" fmla="*/ 1644 w 2538927"/>
                <a:gd name="connsiteY392" fmla="*/ 620495 h 1037760"/>
                <a:gd name="connsiteX393" fmla="*/ 5007 w 2538927"/>
                <a:gd name="connsiteY393" fmla="*/ 630361 h 1037760"/>
                <a:gd name="connsiteX394" fmla="*/ 971 w 2538927"/>
                <a:gd name="connsiteY394" fmla="*/ 636573 h 1037760"/>
                <a:gd name="connsiteX395" fmla="*/ 2989 w 2538927"/>
                <a:gd name="connsiteY395" fmla="*/ 646439 h 1037760"/>
                <a:gd name="connsiteX396" fmla="*/ 4671 w 2538927"/>
                <a:gd name="connsiteY396" fmla="*/ 656671 h 1037760"/>
                <a:gd name="connsiteX397" fmla="*/ 9378 w 2538927"/>
                <a:gd name="connsiteY397" fmla="*/ 667268 h 1037760"/>
                <a:gd name="connsiteX398" fmla="*/ 13414 w 2538927"/>
                <a:gd name="connsiteY398" fmla="*/ 679691 h 1037760"/>
                <a:gd name="connsiteX399" fmla="*/ 21821 w 2538927"/>
                <a:gd name="connsiteY399" fmla="*/ 682615 h 1037760"/>
                <a:gd name="connsiteX400" fmla="*/ 29892 w 2538927"/>
                <a:gd name="connsiteY400" fmla="*/ 687000 h 1037760"/>
                <a:gd name="connsiteX401" fmla="*/ 38299 w 2538927"/>
                <a:gd name="connsiteY401" fmla="*/ 687000 h 1037760"/>
                <a:gd name="connsiteX402" fmla="*/ 52759 w 2538927"/>
                <a:gd name="connsiteY402" fmla="*/ 691750 h 1037760"/>
                <a:gd name="connsiteX403" fmla="*/ 54104 w 2538927"/>
                <a:gd name="connsiteY403" fmla="*/ 704174 h 1037760"/>
                <a:gd name="connsiteX404" fmla="*/ 55786 w 2538927"/>
                <a:gd name="connsiteY404" fmla="*/ 717329 h 1037760"/>
                <a:gd name="connsiteX405" fmla="*/ 63184 w 2538927"/>
                <a:gd name="connsiteY405" fmla="*/ 728656 h 1037760"/>
                <a:gd name="connsiteX406" fmla="*/ 72263 w 2538927"/>
                <a:gd name="connsiteY406" fmla="*/ 738888 h 1037760"/>
                <a:gd name="connsiteX407" fmla="*/ 81007 w 2538927"/>
                <a:gd name="connsiteY407" fmla="*/ 748388 h 1037760"/>
                <a:gd name="connsiteX408" fmla="*/ 72936 w 2538927"/>
                <a:gd name="connsiteY408" fmla="*/ 756793 h 1037760"/>
                <a:gd name="connsiteX409" fmla="*/ 61839 w 2538927"/>
                <a:gd name="connsiteY409" fmla="*/ 754600 h 1037760"/>
                <a:gd name="connsiteX410" fmla="*/ 64193 w 2538927"/>
                <a:gd name="connsiteY410" fmla="*/ 771775 h 1037760"/>
                <a:gd name="connsiteX411" fmla="*/ 70918 w 2538927"/>
                <a:gd name="connsiteY411" fmla="*/ 781640 h 1037760"/>
                <a:gd name="connsiteX412" fmla="*/ 78316 w 2538927"/>
                <a:gd name="connsiteY412" fmla="*/ 777256 h 1037760"/>
                <a:gd name="connsiteX413" fmla="*/ 88741 w 2538927"/>
                <a:gd name="connsiteY413" fmla="*/ 776890 h 1037760"/>
                <a:gd name="connsiteX414" fmla="*/ 101520 w 2538927"/>
                <a:gd name="connsiteY414" fmla="*/ 778352 h 1037760"/>
                <a:gd name="connsiteX415" fmla="*/ 103537 w 2538927"/>
                <a:gd name="connsiteY415" fmla="*/ 792237 h 1037760"/>
                <a:gd name="connsiteX416" fmla="*/ 106900 w 2538927"/>
                <a:gd name="connsiteY416" fmla="*/ 802469 h 1037760"/>
                <a:gd name="connsiteX417" fmla="*/ 118334 w 2538927"/>
                <a:gd name="connsiteY417" fmla="*/ 805757 h 1037760"/>
                <a:gd name="connsiteX418" fmla="*/ 125396 w 2538927"/>
                <a:gd name="connsiteY418" fmla="*/ 820008 h 1037760"/>
                <a:gd name="connsiteX419" fmla="*/ 131449 w 2538927"/>
                <a:gd name="connsiteY419" fmla="*/ 823662 h 1037760"/>
                <a:gd name="connsiteX420" fmla="*/ 139183 w 2538927"/>
                <a:gd name="connsiteY420" fmla="*/ 827682 h 1037760"/>
                <a:gd name="connsiteX421" fmla="*/ 147254 w 2538927"/>
                <a:gd name="connsiteY421" fmla="*/ 826951 h 1037760"/>
                <a:gd name="connsiteX422" fmla="*/ 155997 w 2538927"/>
                <a:gd name="connsiteY422" fmla="*/ 826220 h 1037760"/>
                <a:gd name="connsiteX423" fmla="*/ 163059 w 2538927"/>
                <a:gd name="connsiteY423" fmla="*/ 836086 h 1037760"/>
                <a:gd name="connsiteX424" fmla="*/ 175838 w 2538927"/>
                <a:gd name="connsiteY424" fmla="*/ 838644 h 1037760"/>
                <a:gd name="connsiteX425" fmla="*/ 188953 w 2538927"/>
                <a:gd name="connsiteY425" fmla="*/ 842664 h 1037760"/>
                <a:gd name="connsiteX426" fmla="*/ 198033 w 2538927"/>
                <a:gd name="connsiteY426" fmla="*/ 849241 h 1037760"/>
                <a:gd name="connsiteX427" fmla="*/ 193661 w 2538927"/>
                <a:gd name="connsiteY427" fmla="*/ 856915 h 1037760"/>
                <a:gd name="connsiteX428" fmla="*/ 197360 w 2538927"/>
                <a:gd name="connsiteY428" fmla="*/ 862030 h 1037760"/>
                <a:gd name="connsiteX429" fmla="*/ 191980 w 2538927"/>
                <a:gd name="connsiteY429" fmla="*/ 866415 h 1037760"/>
                <a:gd name="connsiteX430" fmla="*/ 195342 w 2538927"/>
                <a:gd name="connsiteY430" fmla="*/ 873358 h 1037760"/>
                <a:gd name="connsiteX431" fmla="*/ 192652 w 2538927"/>
                <a:gd name="connsiteY431" fmla="*/ 884320 h 1037760"/>
                <a:gd name="connsiteX432" fmla="*/ 179873 w 2538927"/>
                <a:gd name="connsiteY432" fmla="*/ 883955 h 1037760"/>
                <a:gd name="connsiteX433" fmla="*/ 167767 w 2538927"/>
                <a:gd name="connsiteY433" fmla="*/ 893821 h 1037760"/>
                <a:gd name="connsiteX434" fmla="*/ 167431 w 2538927"/>
                <a:gd name="connsiteY434" fmla="*/ 902591 h 1037760"/>
                <a:gd name="connsiteX435" fmla="*/ 183236 w 2538927"/>
                <a:gd name="connsiteY435" fmla="*/ 902225 h 1037760"/>
                <a:gd name="connsiteX436" fmla="*/ 163732 w 2538927"/>
                <a:gd name="connsiteY436" fmla="*/ 915380 h 1037760"/>
                <a:gd name="connsiteX437" fmla="*/ 169785 w 2538927"/>
                <a:gd name="connsiteY437" fmla="*/ 925612 h 1037760"/>
                <a:gd name="connsiteX438" fmla="*/ 160705 w 2538927"/>
                <a:gd name="connsiteY438" fmla="*/ 936208 h 1037760"/>
                <a:gd name="connsiteX439" fmla="*/ 152298 w 2538927"/>
                <a:gd name="connsiteY439" fmla="*/ 944247 h 1037760"/>
                <a:gd name="connsiteX440" fmla="*/ 148263 w 2538927"/>
                <a:gd name="connsiteY440" fmla="*/ 948632 h 1037760"/>
                <a:gd name="connsiteX441" fmla="*/ 160369 w 2538927"/>
                <a:gd name="connsiteY441" fmla="*/ 960325 h 1037760"/>
                <a:gd name="connsiteX442" fmla="*/ 189289 w 2538927"/>
                <a:gd name="connsiteY442" fmla="*/ 984808 h 1037760"/>
                <a:gd name="connsiteX443" fmla="*/ 193325 w 2538927"/>
                <a:gd name="connsiteY443" fmla="*/ 988462 h 1037760"/>
                <a:gd name="connsiteX444" fmla="*/ 199041 w 2538927"/>
                <a:gd name="connsiteY444" fmla="*/ 985173 h 1037760"/>
                <a:gd name="connsiteX445" fmla="*/ 217873 w 2538927"/>
                <a:gd name="connsiteY445" fmla="*/ 991751 h 1037760"/>
                <a:gd name="connsiteX446" fmla="*/ 242086 w 2538927"/>
                <a:gd name="connsiteY446" fmla="*/ 994308 h 1037760"/>
                <a:gd name="connsiteX447" fmla="*/ 251838 w 2538927"/>
                <a:gd name="connsiteY447" fmla="*/ 1001617 h 1037760"/>
                <a:gd name="connsiteX448" fmla="*/ 261590 w 2538927"/>
                <a:gd name="connsiteY448" fmla="*/ 1007463 h 1037760"/>
                <a:gd name="connsiteX449" fmla="*/ 277395 w 2538927"/>
                <a:gd name="connsiteY449" fmla="*/ 1004905 h 1037760"/>
                <a:gd name="connsiteX450" fmla="*/ 282776 w 2538927"/>
                <a:gd name="connsiteY450" fmla="*/ 1007463 h 1037760"/>
                <a:gd name="connsiteX451" fmla="*/ 287484 w 2538927"/>
                <a:gd name="connsiteY451" fmla="*/ 1018791 h 1037760"/>
                <a:gd name="connsiteX452" fmla="*/ 301944 w 2538927"/>
                <a:gd name="connsiteY452" fmla="*/ 1026830 h 1037760"/>
                <a:gd name="connsiteX453" fmla="*/ 313714 w 2538927"/>
                <a:gd name="connsiteY453" fmla="*/ 1036696 h 1037760"/>
                <a:gd name="connsiteX454" fmla="*/ 320776 w 2538927"/>
                <a:gd name="connsiteY454" fmla="*/ 1036696 h 1037760"/>
                <a:gd name="connsiteX455" fmla="*/ 330864 w 2538927"/>
                <a:gd name="connsiteY455" fmla="*/ 1027926 h 1037760"/>
                <a:gd name="connsiteX456" fmla="*/ 313041 w 2538927"/>
                <a:gd name="connsiteY456" fmla="*/ 996135 h 1037760"/>
                <a:gd name="connsiteX457" fmla="*/ 306988 w 2538927"/>
                <a:gd name="connsiteY457" fmla="*/ 971288 h 1037760"/>
                <a:gd name="connsiteX458" fmla="*/ 314723 w 2538927"/>
                <a:gd name="connsiteY458" fmla="*/ 944613 h 1037760"/>
                <a:gd name="connsiteX459" fmla="*/ 342297 w 2538927"/>
                <a:gd name="connsiteY459" fmla="*/ 924881 h 1037760"/>
                <a:gd name="connsiteX460" fmla="*/ 337253 w 2538927"/>
                <a:gd name="connsiteY460" fmla="*/ 921227 h 1037760"/>
                <a:gd name="connsiteX461" fmla="*/ 333890 w 2538927"/>
                <a:gd name="connsiteY461" fmla="*/ 913188 h 1037760"/>
                <a:gd name="connsiteX462" fmla="*/ 331873 w 2538927"/>
                <a:gd name="connsiteY462" fmla="*/ 901860 h 1037760"/>
                <a:gd name="connsiteX463" fmla="*/ 322121 w 2538927"/>
                <a:gd name="connsiteY463" fmla="*/ 888705 h 1037760"/>
                <a:gd name="connsiteX464" fmla="*/ 311023 w 2538927"/>
                <a:gd name="connsiteY464" fmla="*/ 889436 h 1037760"/>
                <a:gd name="connsiteX465" fmla="*/ 308333 w 2538927"/>
                <a:gd name="connsiteY465" fmla="*/ 879570 h 1037760"/>
                <a:gd name="connsiteX466" fmla="*/ 299253 w 2538927"/>
                <a:gd name="connsiteY466" fmla="*/ 872262 h 1037760"/>
                <a:gd name="connsiteX467" fmla="*/ 302616 w 2538927"/>
                <a:gd name="connsiteY467" fmla="*/ 860934 h 1037760"/>
                <a:gd name="connsiteX468" fmla="*/ 307997 w 2538927"/>
                <a:gd name="connsiteY468" fmla="*/ 855088 h 1037760"/>
                <a:gd name="connsiteX469" fmla="*/ 303289 w 2538927"/>
                <a:gd name="connsiteY469" fmla="*/ 846318 h 1037760"/>
                <a:gd name="connsiteX470" fmla="*/ 311696 w 2538927"/>
                <a:gd name="connsiteY470" fmla="*/ 834990 h 1037760"/>
                <a:gd name="connsiteX471" fmla="*/ 320776 w 2538927"/>
                <a:gd name="connsiteY471" fmla="*/ 828413 h 1037760"/>
                <a:gd name="connsiteX472" fmla="*/ 333218 w 2538927"/>
                <a:gd name="connsiteY472" fmla="*/ 840471 h 1037760"/>
                <a:gd name="connsiteX473" fmla="*/ 334563 w 2538927"/>
                <a:gd name="connsiteY473" fmla="*/ 829144 h 1037760"/>
                <a:gd name="connsiteX474" fmla="*/ 338598 w 2538927"/>
                <a:gd name="connsiteY474" fmla="*/ 819278 h 1037760"/>
                <a:gd name="connsiteX475" fmla="*/ 347005 w 2538927"/>
                <a:gd name="connsiteY475" fmla="*/ 810508 h 1037760"/>
                <a:gd name="connsiteX476" fmla="*/ 363483 w 2538927"/>
                <a:gd name="connsiteY476" fmla="*/ 801738 h 1037760"/>
                <a:gd name="connsiteX477" fmla="*/ 375253 w 2538927"/>
                <a:gd name="connsiteY477" fmla="*/ 797718 h 1037760"/>
                <a:gd name="connsiteX478" fmla="*/ 383660 w 2538927"/>
                <a:gd name="connsiteY478" fmla="*/ 797718 h 1037760"/>
                <a:gd name="connsiteX479" fmla="*/ 394757 w 2538927"/>
                <a:gd name="connsiteY479" fmla="*/ 797718 h 1037760"/>
                <a:gd name="connsiteX480" fmla="*/ 412917 w 2538927"/>
                <a:gd name="connsiteY480" fmla="*/ 804296 h 1037760"/>
                <a:gd name="connsiteX481" fmla="*/ 426032 w 2538927"/>
                <a:gd name="connsiteY481" fmla="*/ 817451 h 1037760"/>
                <a:gd name="connsiteX482" fmla="*/ 430067 w 2538927"/>
                <a:gd name="connsiteY482" fmla="*/ 820008 h 1037760"/>
                <a:gd name="connsiteX483" fmla="*/ 439147 w 2538927"/>
                <a:gd name="connsiteY483" fmla="*/ 820008 h 1037760"/>
                <a:gd name="connsiteX484" fmla="*/ 453607 w 2538927"/>
                <a:gd name="connsiteY484" fmla="*/ 818547 h 1037760"/>
                <a:gd name="connsiteX485" fmla="*/ 468739 w 2538927"/>
                <a:gd name="connsiteY485" fmla="*/ 812700 h 1037760"/>
                <a:gd name="connsiteX486" fmla="*/ 477819 w 2538927"/>
                <a:gd name="connsiteY486" fmla="*/ 813431 h 1037760"/>
                <a:gd name="connsiteX487" fmla="*/ 492952 w 2538927"/>
                <a:gd name="connsiteY487" fmla="*/ 814162 h 1037760"/>
                <a:gd name="connsiteX488" fmla="*/ 503377 w 2538927"/>
                <a:gd name="connsiteY488" fmla="*/ 820008 h 1037760"/>
                <a:gd name="connsiteX489" fmla="*/ 511111 w 2538927"/>
                <a:gd name="connsiteY489" fmla="*/ 825855 h 1037760"/>
                <a:gd name="connsiteX490" fmla="*/ 516492 w 2538927"/>
                <a:gd name="connsiteY490" fmla="*/ 817085 h 1037760"/>
                <a:gd name="connsiteX491" fmla="*/ 528261 w 2538927"/>
                <a:gd name="connsiteY491" fmla="*/ 822932 h 1037760"/>
                <a:gd name="connsiteX492" fmla="*/ 538014 w 2538927"/>
                <a:gd name="connsiteY492" fmla="*/ 816354 h 1037760"/>
                <a:gd name="connsiteX493" fmla="*/ 533978 w 2538927"/>
                <a:gd name="connsiteY493" fmla="*/ 803200 h 1037760"/>
                <a:gd name="connsiteX494" fmla="*/ 522881 w 2538927"/>
                <a:gd name="connsiteY494" fmla="*/ 799180 h 1037760"/>
                <a:gd name="connsiteX495" fmla="*/ 518845 w 2538927"/>
                <a:gd name="connsiteY495" fmla="*/ 789314 h 1037760"/>
                <a:gd name="connsiteX496" fmla="*/ 528598 w 2538927"/>
                <a:gd name="connsiteY496" fmla="*/ 779448 h 1037760"/>
                <a:gd name="connsiteX497" fmla="*/ 531288 w 2538927"/>
                <a:gd name="connsiteY497" fmla="*/ 766293 h 1037760"/>
                <a:gd name="connsiteX498" fmla="*/ 547766 w 2538927"/>
                <a:gd name="connsiteY498" fmla="*/ 763005 h 1037760"/>
                <a:gd name="connsiteX499" fmla="*/ 533978 w 2538927"/>
                <a:gd name="connsiteY499" fmla="*/ 754966 h 1037760"/>
                <a:gd name="connsiteX500" fmla="*/ 533306 w 2538927"/>
                <a:gd name="connsiteY500" fmla="*/ 739618 h 1037760"/>
                <a:gd name="connsiteX501" fmla="*/ 546421 w 2538927"/>
                <a:gd name="connsiteY501" fmla="*/ 738888 h 1037760"/>
                <a:gd name="connsiteX502" fmla="*/ 565252 w 2538927"/>
                <a:gd name="connsiteY502" fmla="*/ 736330 h 1037760"/>
                <a:gd name="connsiteX503" fmla="*/ 588792 w 2538927"/>
                <a:gd name="connsiteY503" fmla="*/ 730483 h 1037760"/>
                <a:gd name="connsiteX504" fmla="*/ 604597 w 2538927"/>
                <a:gd name="connsiteY504" fmla="*/ 724637 h 1037760"/>
                <a:gd name="connsiteX505" fmla="*/ 626792 w 2538927"/>
                <a:gd name="connsiteY505" fmla="*/ 719886 h 1037760"/>
                <a:gd name="connsiteX506" fmla="*/ 649659 w 2538927"/>
                <a:gd name="connsiteY506" fmla="*/ 711117 h 1037760"/>
                <a:gd name="connsiteX507" fmla="*/ 669164 w 2538927"/>
                <a:gd name="connsiteY507" fmla="*/ 706001 h 1037760"/>
                <a:gd name="connsiteX508" fmla="*/ 681270 w 2538927"/>
                <a:gd name="connsiteY508" fmla="*/ 708193 h 1037760"/>
                <a:gd name="connsiteX509" fmla="*/ 691358 w 2538927"/>
                <a:gd name="connsiteY509" fmla="*/ 715501 h 1037760"/>
                <a:gd name="connsiteX510" fmla="*/ 694048 w 2538927"/>
                <a:gd name="connsiteY510" fmla="*/ 728656 h 1037760"/>
                <a:gd name="connsiteX511" fmla="*/ 692367 w 2538927"/>
                <a:gd name="connsiteY511" fmla="*/ 736330 h 1037760"/>
                <a:gd name="connsiteX512" fmla="*/ 706491 w 2538927"/>
                <a:gd name="connsiteY512" fmla="*/ 733407 h 1037760"/>
                <a:gd name="connsiteX513" fmla="*/ 712207 w 2538927"/>
                <a:gd name="connsiteY513" fmla="*/ 737791 h 1037760"/>
                <a:gd name="connsiteX514" fmla="*/ 716579 w 2538927"/>
                <a:gd name="connsiteY514" fmla="*/ 738888 h 1037760"/>
                <a:gd name="connsiteX515" fmla="*/ 723977 w 2538927"/>
                <a:gd name="connsiteY515" fmla="*/ 739984 h 1037760"/>
                <a:gd name="connsiteX516" fmla="*/ 732384 w 2538927"/>
                <a:gd name="connsiteY516" fmla="*/ 741080 h 1037760"/>
                <a:gd name="connsiteX517" fmla="*/ 727004 w 2538927"/>
                <a:gd name="connsiteY517" fmla="*/ 752773 h 1037760"/>
                <a:gd name="connsiteX518" fmla="*/ 738774 w 2538927"/>
                <a:gd name="connsiteY518" fmla="*/ 749485 h 1037760"/>
                <a:gd name="connsiteX519" fmla="*/ 755588 w 2538927"/>
                <a:gd name="connsiteY519" fmla="*/ 741446 h 1037760"/>
                <a:gd name="connsiteX520" fmla="*/ 769712 w 2538927"/>
                <a:gd name="connsiteY520" fmla="*/ 731945 h 1037760"/>
                <a:gd name="connsiteX521" fmla="*/ 780137 w 2538927"/>
                <a:gd name="connsiteY521" fmla="*/ 733041 h 1037760"/>
                <a:gd name="connsiteX522" fmla="*/ 784508 w 2538927"/>
                <a:gd name="connsiteY522" fmla="*/ 746927 h 1037760"/>
                <a:gd name="connsiteX523" fmla="*/ 813092 w 2538927"/>
                <a:gd name="connsiteY523" fmla="*/ 786756 h 1037760"/>
                <a:gd name="connsiteX524" fmla="*/ 829234 w 2538927"/>
                <a:gd name="connsiteY524" fmla="*/ 819643 h 1037760"/>
                <a:gd name="connsiteX525" fmla="*/ 838313 w 2538927"/>
                <a:gd name="connsiteY525" fmla="*/ 807950 h 1037760"/>
                <a:gd name="connsiteX526" fmla="*/ 850419 w 2538927"/>
                <a:gd name="connsiteY526" fmla="*/ 818181 h 1037760"/>
                <a:gd name="connsiteX527" fmla="*/ 865552 w 2538927"/>
                <a:gd name="connsiteY527" fmla="*/ 821105 h 1037760"/>
                <a:gd name="connsiteX528" fmla="*/ 881021 w 2538927"/>
                <a:gd name="connsiteY528" fmla="*/ 815989 h 1037760"/>
                <a:gd name="connsiteX529" fmla="*/ 891110 w 2538927"/>
                <a:gd name="connsiteY529" fmla="*/ 825855 h 1037760"/>
                <a:gd name="connsiteX530" fmla="*/ 900861 w 2538927"/>
                <a:gd name="connsiteY530" fmla="*/ 835356 h 1037760"/>
                <a:gd name="connsiteX531" fmla="*/ 904224 w 2538927"/>
                <a:gd name="connsiteY531" fmla="*/ 842298 h 1037760"/>
                <a:gd name="connsiteX532" fmla="*/ 911959 w 2538927"/>
                <a:gd name="connsiteY532" fmla="*/ 849972 h 1037760"/>
                <a:gd name="connsiteX533" fmla="*/ 924401 w 2538927"/>
                <a:gd name="connsiteY533" fmla="*/ 847414 h 1037760"/>
                <a:gd name="connsiteX534" fmla="*/ 929782 w 2538927"/>
                <a:gd name="connsiteY534" fmla="*/ 848145 h 1037760"/>
                <a:gd name="connsiteX535" fmla="*/ 937180 w 2538927"/>
                <a:gd name="connsiteY535" fmla="*/ 858011 h 1037760"/>
                <a:gd name="connsiteX536" fmla="*/ 945923 w 2538927"/>
                <a:gd name="connsiteY536" fmla="*/ 858011 h 1037760"/>
                <a:gd name="connsiteX537" fmla="*/ 956685 w 2538927"/>
                <a:gd name="connsiteY537" fmla="*/ 853261 h 1037760"/>
                <a:gd name="connsiteX538" fmla="*/ 971144 w 2538927"/>
                <a:gd name="connsiteY538" fmla="*/ 845587 h 1037760"/>
                <a:gd name="connsiteX539" fmla="*/ 983251 w 2538927"/>
                <a:gd name="connsiteY539" fmla="*/ 837548 h 1037760"/>
                <a:gd name="connsiteX540" fmla="*/ 993339 w 2538927"/>
                <a:gd name="connsiteY540" fmla="*/ 829509 h 1037760"/>
                <a:gd name="connsiteX541" fmla="*/ 1004100 w 2538927"/>
                <a:gd name="connsiteY541" fmla="*/ 824028 h 1037760"/>
                <a:gd name="connsiteX542" fmla="*/ 1015197 w 2538927"/>
                <a:gd name="connsiteY542" fmla="*/ 821835 h 1037760"/>
                <a:gd name="connsiteX543" fmla="*/ 1036719 w 2538927"/>
                <a:gd name="connsiteY543" fmla="*/ 826220 h 1037760"/>
                <a:gd name="connsiteX544" fmla="*/ 1041764 w 2538927"/>
                <a:gd name="connsiteY544" fmla="*/ 836452 h 1037760"/>
                <a:gd name="connsiteX545" fmla="*/ 1054543 w 2538927"/>
                <a:gd name="connsiteY545" fmla="*/ 842298 h 1037760"/>
                <a:gd name="connsiteX546" fmla="*/ 1066985 w 2538927"/>
                <a:gd name="connsiteY546" fmla="*/ 841202 h 1037760"/>
                <a:gd name="connsiteX547" fmla="*/ 1078082 w 2538927"/>
                <a:gd name="connsiteY547" fmla="*/ 844856 h 1037760"/>
                <a:gd name="connsiteX548" fmla="*/ 1090861 w 2538927"/>
                <a:gd name="connsiteY548" fmla="*/ 837183 h 1037760"/>
                <a:gd name="connsiteX549" fmla="*/ 1091197 w 2538927"/>
                <a:gd name="connsiteY549" fmla="*/ 826220 h 1037760"/>
                <a:gd name="connsiteX550" fmla="*/ 1085817 w 2538927"/>
                <a:gd name="connsiteY550" fmla="*/ 811239 h 1037760"/>
                <a:gd name="connsiteX551" fmla="*/ 1092206 w 2538927"/>
                <a:gd name="connsiteY551" fmla="*/ 802103 h 1037760"/>
                <a:gd name="connsiteX552" fmla="*/ 1100613 w 2538927"/>
                <a:gd name="connsiteY552" fmla="*/ 795526 h 1037760"/>
                <a:gd name="connsiteX553" fmla="*/ 1105993 w 2538927"/>
                <a:gd name="connsiteY553" fmla="*/ 789680 h 1037760"/>
                <a:gd name="connsiteX554" fmla="*/ 1117427 w 2538927"/>
                <a:gd name="connsiteY554" fmla="*/ 795161 h 1037760"/>
                <a:gd name="connsiteX555" fmla="*/ 1127179 w 2538927"/>
                <a:gd name="connsiteY555" fmla="*/ 797718 h 1037760"/>
                <a:gd name="connsiteX556" fmla="*/ 1138613 w 2538927"/>
                <a:gd name="connsiteY556" fmla="*/ 803200 h 1037760"/>
                <a:gd name="connsiteX557" fmla="*/ 1153746 w 2538927"/>
                <a:gd name="connsiteY557" fmla="*/ 808681 h 1037760"/>
                <a:gd name="connsiteX558" fmla="*/ 1155427 w 2538927"/>
                <a:gd name="connsiteY558" fmla="*/ 824393 h 1037760"/>
                <a:gd name="connsiteX559" fmla="*/ 1165179 w 2538927"/>
                <a:gd name="connsiteY559" fmla="*/ 833163 h 1037760"/>
                <a:gd name="connsiteX560" fmla="*/ 1178967 w 2538927"/>
                <a:gd name="connsiteY560" fmla="*/ 837913 h 1037760"/>
                <a:gd name="connsiteX561" fmla="*/ 1190064 w 2538927"/>
                <a:gd name="connsiteY561" fmla="*/ 831336 h 1037760"/>
                <a:gd name="connsiteX562" fmla="*/ 1204524 w 2538927"/>
                <a:gd name="connsiteY562" fmla="*/ 829144 h 1037760"/>
                <a:gd name="connsiteX563" fmla="*/ 1218984 w 2538927"/>
                <a:gd name="connsiteY563" fmla="*/ 832798 h 1037760"/>
                <a:gd name="connsiteX564" fmla="*/ 1231091 w 2538927"/>
                <a:gd name="connsiteY564" fmla="*/ 836452 h 1037760"/>
                <a:gd name="connsiteX565" fmla="*/ 1243869 w 2538927"/>
                <a:gd name="connsiteY565" fmla="*/ 843395 h 1037760"/>
                <a:gd name="connsiteX566" fmla="*/ 1252276 w 2538927"/>
                <a:gd name="connsiteY566" fmla="*/ 853626 h 1037760"/>
                <a:gd name="connsiteX567" fmla="*/ 1272117 w 2538927"/>
                <a:gd name="connsiteY567" fmla="*/ 858011 h 1037760"/>
                <a:gd name="connsiteX568" fmla="*/ 1292966 w 2538927"/>
                <a:gd name="connsiteY568" fmla="*/ 858011 h 1037760"/>
                <a:gd name="connsiteX569" fmla="*/ 1313143 w 2538927"/>
                <a:gd name="connsiteY569" fmla="*/ 852164 h 1037760"/>
                <a:gd name="connsiteX570" fmla="*/ 1325586 w 2538927"/>
                <a:gd name="connsiteY570" fmla="*/ 846683 h 1037760"/>
                <a:gd name="connsiteX571" fmla="*/ 1338028 w 2538927"/>
                <a:gd name="connsiteY571" fmla="*/ 836817 h 1037760"/>
                <a:gd name="connsiteX572" fmla="*/ 1357532 w 2538927"/>
                <a:gd name="connsiteY572" fmla="*/ 837913 h 1037760"/>
                <a:gd name="connsiteX573" fmla="*/ 1370984 w 2538927"/>
                <a:gd name="connsiteY573" fmla="*/ 841202 h 1037760"/>
                <a:gd name="connsiteX574" fmla="*/ 1385780 w 2538927"/>
                <a:gd name="connsiteY574" fmla="*/ 845587 h 1037760"/>
                <a:gd name="connsiteX575" fmla="*/ 1400913 w 2538927"/>
                <a:gd name="connsiteY575" fmla="*/ 850337 h 1037760"/>
                <a:gd name="connsiteX576" fmla="*/ 1415709 w 2538927"/>
                <a:gd name="connsiteY576" fmla="*/ 841202 h 1037760"/>
                <a:gd name="connsiteX577" fmla="*/ 1422771 w 2538927"/>
                <a:gd name="connsiteY577" fmla="*/ 833163 h 1037760"/>
                <a:gd name="connsiteX578" fmla="*/ 1430169 w 2538927"/>
                <a:gd name="connsiteY578" fmla="*/ 814162 h 1037760"/>
                <a:gd name="connsiteX579" fmla="*/ 1439921 w 2538927"/>
                <a:gd name="connsiteY579" fmla="*/ 796988 h 1037760"/>
                <a:gd name="connsiteX580" fmla="*/ 1446983 w 2538927"/>
                <a:gd name="connsiteY580" fmla="*/ 787852 h 1037760"/>
                <a:gd name="connsiteX581" fmla="*/ 1442275 w 2538927"/>
                <a:gd name="connsiteY581" fmla="*/ 774698 h 1037760"/>
                <a:gd name="connsiteX582" fmla="*/ 1440930 w 2538927"/>
                <a:gd name="connsiteY582" fmla="*/ 764832 h 1037760"/>
                <a:gd name="connsiteX583" fmla="*/ 1460771 w 2538927"/>
                <a:gd name="connsiteY583" fmla="*/ 757158 h 1037760"/>
                <a:gd name="connsiteX584" fmla="*/ 1483974 w 2538927"/>
                <a:gd name="connsiteY584" fmla="*/ 754966 h 1037760"/>
                <a:gd name="connsiteX585" fmla="*/ 1501461 w 2538927"/>
                <a:gd name="connsiteY585" fmla="*/ 758254 h 1037760"/>
                <a:gd name="connsiteX586" fmla="*/ 1520293 w 2538927"/>
                <a:gd name="connsiteY586" fmla="*/ 764832 h 1037760"/>
                <a:gd name="connsiteX587" fmla="*/ 1530381 w 2538927"/>
                <a:gd name="connsiteY587" fmla="*/ 778352 h 1037760"/>
                <a:gd name="connsiteX588" fmla="*/ 1537779 w 2538927"/>
                <a:gd name="connsiteY588" fmla="*/ 795161 h 1037760"/>
                <a:gd name="connsiteX589" fmla="*/ 1546859 w 2538927"/>
                <a:gd name="connsiteY589" fmla="*/ 816720 h 1037760"/>
                <a:gd name="connsiteX590" fmla="*/ 1554593 w 2538927"/>
                <a:gd name="connsiteY590" fmla="*/ 839010 h 1037760"/>
                <a:gd name="connsiteX591" fmla="*/ 1560647 w 2538927"/>
                <a:gd name="connsiteY591" fmla="*/ 849241 h 1037760"/>
                <a:gd name="connsiteX592" fmla="*/ 1575779 w 2538927"/>
                <a:gd name="connsiteY592" fmla="*/ 855819 h 1037760"/>
                <a:gd name="connsiteX593" fmla="*/ 1591584 w 2538927"/>
                <a:gd name="connsiteY593" fmla="*/ 863857 h 1037760"/>
                <a:gd name="connsiteX594" fmla="*/ 1602682 w 2538927"/>
                <a:gd name="connsiteY594" fmla="*/ 872627 h 1037760"/>
                <a:gd name="connsiteX595" fmla="*/ 1606045 w 2538927"/>
                <a:gd name="connsiteY595" fmla="*/ 888340 h 1037760"/>
                <a:gd name="connsiteX596" fmla="*/ 1621177 w 2538927"/>
                <a:gd name="connsiteY596" fmla="*/ 895283 h 1037760"/>
                <a:gd name="connsiteX597" fmla="*/ 1634965 w 2538927"/>
                <a:gd name="connsiteY597" fmla="*/ 891629 h 1037760"/>
                <a:gd name="connsiteX598" fmla="*/ 1650098 w 2538927"/>
                <a:gd name="connsiteY598" fmla="*/ 885051 h 1037760"/>
                <a:gd name="connsiteX599" fmla="*/ 1662540 w 2538927"/>
                <a:gd name="connsiteY599" fmla="*/ 888705 h 1037760"/>
                <a:gd name="connsiteX600" fmla="*/ 1662876 w 2538927"/>
                <a:gd name="connsiteY600" fmla="*/ 903687 h 1037760"/>
                <a:gd name="connsiteX601" fmla="*/ 1654469 w 2538927"/>
                <a:gd name="connsiteY601" fmla="*/ 927073 h 1037760"/>
                <a:gd name="connsiteX602" fmla="*/ 1645390 w 2538927"/>
                <a:gd name="connsiteY602" fmla="*/ 940959 h 1037760"/>
                <a:gd name="connsiteX603" fmla="*/ 1637992 w 2538927"/>
                <a:gd name="connsiteY603" fmla="*/ 953017 h 1037760"/>
                <a:gd name="connsiteX604" fmla="*/ 1624204 w 2538927"/>
                <a:gd name="connsiteY604" fmla="*/ 953017 h 1037760"/>
                <a:gd name="connsiteX605" fmla="*/ 1611425 w 2538927"/>
                <a:gd name="connsiteY605" fmla="*/ 959960 h 1037760"/>
                <a:gd name="connsiteX606" fmla="*/ 1609071 w 2538927"/>
                <a:gd name="connsiteY606" fmla="*/ 973115 h 1037760"/>
                <a:gd name="connsiteX607" fmla="*/ 1610080 w 2538927"/>
                <a:gd name="connsiteY607" fmla="*/ 988096 h 1037760"/>
                <a:gd name="connsiteX608" fmla="*/ 1611089 w 2538927"/>
                <a:gd name="connsiteY608" fmla="*/ 1005636 h 1037760"/>
                <a:gd name="connsiteX609" fmla="*/ 1624204 w 2538927"/>
                <a:gd name="connsiteY609" fmla="*/ 997232 h 1037760"/>
                <a:gd name="connsiteX610" fmla="*/ 1642363 w 2538927"/>
                <a:gd name="connsiteY610" fmla="*/ 1009290 h 1037760"/>
                <a:gd name="connsiteX611" fmla="*/ 1678345 w 2538927"/>
                <a:gd name="connsiteY611" fmla="*/ 982615 h 1037760"/>
                <a:gd name="connsiteX612" fmla="*/ 1703566 w 2538927"/>
                <a:gd name="connsiteY612" fmla="*/ 949729 h 1037760"/>
                <a:gd name="connsiteX613" fmla="*/ 1726433 w 2538927"/>
                <a:gd name="connsiteY613" fmla="*/ 913919 h 1037760"/>
                <a:gd name="connsiteX614" fmla="*/ 1742911 w 2538927"/>
                <a:gd name="connsiteY614" fmla="*/ 887974 h 1037760"/>
                <a:gd name="connsiteX615" fmla="*/ 1752664 w 2538927"/>
                <a:gd name="connsiteY615" fmla="*/ 869339 h 1037760"/>
                <a:gd name="connsiteX616" fmla="*/ 1759389 w 2538927"/>
                <a:gd name="connsiteY616" fmla="*/ 821105 h 1037760"/>
                <a:gd name="connsiteX617" fmla="*/ 1762416 w 2538927"/>
                <a:gd name="connsiteY617" fmla="*/ 809777 h 1037760"/>
                <a:gd name="connsiteX618" fmla="*/ 1768132 w 2538927"/>
                <a:gd name="connsiteY618" fmla="*/ 796622 h 1037760"/>
                <a:gd name="connsiteX619" fmla="*/ 1770823 w 2538927"/>
                <a:gd name="connsiteY619" fmla="*/ 784564 h 1037760"/>
                <a:gd name="connsiteX620" fmla="*/ 1769814 w 2538927"/>
                <a:gd name="connsiteY620" fmla="*/ 770678 h 1037760"/>
                <a:gd name="connsiteX621" fmla="*/ 1771495 w 2538927"/>
                <a:gd name="connsiteY621" fmla="*/ 765197 h 1037760"/>
                <a:gd name="connsiteX622" fmla="*/ 1765779 w 2538927"/>
                <a:gd name="connsiteY622" fmla="*/ 756427 h 1037760"/>
                <a:gd name="connsiteX623" fmla="*/ 1756363 w 2538927"/>
                <a:gd name="connsiteY623" fmla="*/ 747292 h 1037760"/>
                <a:gd name="connsiteX624" fmla="*/ 1744256 w 2538927"/>
                <a:gd name="connsiteY624" fmla="*/ 736330 h 1037760"/>
                <a:gd name="connsiteX625" fmla="*/ 1738203 w 2538927"/>
                <a:gd name="connsiteY625" fmla="*/ 735964 h 1037760"/>
                <a:gd name="connsiteX626" fmla="*/ 1731141 w 2538927"/>
                <a:gd name="connsiteY626" fmla="*/ 739618 h 1037760"/>
                <a:gd name="connsiteX627" fmla="*/ 1727779 w 2538927"/>
                <a:gd name="connsiteY627" fmla="*/ 743273 h 1037760"/>
                <a:gd name="connsiteX628" fmla="*/ 1721053 w 2538927"/>
                <a:gd name="connsiteY628" fmla="*/ 750215 h 1037760"/>
                <a:gd name="connsiteX629" fmla="*/ 1712310 w 2538927"/>
                <a:gd name="connsiteY629" fmla="*/ 750946 h 1037760"/>
                <a:gd name="connsiteX630" fmla="*/ 1711637 w 2538927"/>
                <a:gd name="connsiteY630" fmla="*/ 739984 h 1037760"/>
                <a:gd name="connsiteX631" fmla="*/ 1712982 w 2538927"/>
                <a:gd name="connsiteY631" fmla="*/ 735234 h 1037760"/>
                <a:gd name="connsiteX632" fmla="*/ 1709956 w 2538927"/>
                <a:gd name="connsiteY632" fmla="*/ 733772 h 1037760"/>
                <a:gd name="connsiteX633" fmla="*/ 1701549 w 2538927"/>
                <a:gd name="connsiteY633" fmla="*/ 745830 h 1037760"/>
                <a:gd name="connsiteX634" fmla="*/ 1699531 w 2538927"/>
                <a:gd name="connsiteY634" fmla="*/ 727195 h 1037760"/>
                <a:gd name="connsiteX635" fmla="*/ 1699531 w 2538927"/>
                <a:gd name="connsiteY635" fmla="*/ 726829 h 1037760"/>
                <a:gd name="connsiteX636" fmla="*/ 1698186 w 2538927"/>
                <a:gd name="connsiteY636" fmla="*/ 725733 h 1037760"/>
                <a:gd name="connsiteX637" fmla="*/ 1681708 w 2538927"/>
                <a:gd name="connsiteY637" fmla="*/ 726829 h 1037760"/>
                <a:gd name="connsiteX638" fmla="*/ 1682381 w 2538927"/>
                <a:gd name="connsiteY638" fmla="*/ 713309 h 1037760"/>
                <a:gd name="connsiteX639" fmla="*/ 1689442 w 2538927"/>
                <a:gd name="connsiteY639" fmla="*/ 706001 h 1037760"/>
                <a:gd name="connsiteX640" fmla="*/ 1705920 w 2538927"/>
                <a:gd name="connsiteY640" fmla="*/ 690288 h 1037760"/>
                <a:gd name="connsiteX641" fmla="*/ 1709956 w 2538927"/>
                <a:gd name="connsiteY641" fmla="*/ 689558 h 1037760"/>
                <a:gd name="connsiteX642" fmla="*/ 1712310 w 2538927"/>
                <a:gd name="connsiteY642" fmla="*/ 671287 h 1037760"/>
                <a:gd name="connsiteX643" fmla="*/ 1739548 w 2538927"/>
                <a:gd name="connsiteY643" fmla="*/ 642054 h 1037760"/>
                <a:gd name="connsiteX644" fmla="*/ 1768469 w 2538927"/>
                <a:gd name="connsiteY644" fmla="*/ 610629 h 1037760"/>
                <a:gd name="connsiteX645" fmla="*/ 1813867 w 2538927"/>
                <a:gd name="connsiteY645" fmla="*/ 598936 h 1037760"/>
                <a:gd name="connsiteX646" fmla="*/ 1814539 w 2538927"/>
                <a:gd name="connsiteY646" fmla="*/ 598936 h 1037760"/>
                <a:gd name="connsiteX647" fmla="*/ 1841442 w 2538927"/>
                <a:gd name="connsiteY647" fmla="*/ 604783 h 1037760"/>
                <a:gd name="connsiteX648" fmla="*/ 1841778 w 2538927"/>
                <a:gd name="connsiteY648" fmla="*/ 605148 h 1037760"/>
                <a:gd name="connsiteX649" fmla="*/ 1859265 w 2538927"/>
                <a:gd name="connsiteY649" fmla="*/ 600032 h 1037760"/>
                <a:gd name="connsiteX650" fmla="*/ 1885495 w 2538927"/>
                <a:gd name="connsiteY650" fmla="*/ 603321 h 1037760"/>
                <a:gd name="connsiteX651" fmla="*/ 1892220 w 2538927"/>
                <a:gd name="connsiteY651" fmla="*/ 597474 h 1037760"/>
                <a:gd name="connsiteX652" fmla="*/ 1914079 w 2538927"/>
                <a:gd name="connsiteY652" fmla="*/ 594551 h 1037760"/>
                <a:gd name="connsiteX653" fmla="*/ 1925849 w 2538927"/>
                <a:gd name="connsiteY653" fmla="*/ 597109 h 1037760"/>
                <a:gd name="connsiteX654" fmla="*/ 1936610 w 2538927"/>
                <a:gd name="connsiteY654" fmla="*/ 603686 h 1037760"/>
                <a:gd name="connsiteX655" fmla="*/ 1933920 w 2538927"/>
                <a:gd name="connsiteY655" fmla="*/ 609533 h 1037760"/>
                <a:gd name="connsiteX656" fmla="*/ 1928875 w 2538927"/>
                <a:gd name="connsiteY656" fmla="*/ 615745 h 1037760"/>
                <a:gd name="connsiteX657" fmla="*/ 1944680 w 2538927"/>
                <a:gd name="connsiteY657" fmla="*/ 613187 h 1037760"/>
                <a:gd name="connsiteX658" fmla="*/ 1946362 w 2538927"/>
                <a:gd name="connsiteY658" fmla="*/ 613552 h 1037760"/>
                <a:gd name="connsiteX659" fmla="*/ 1963176 w 2538927"/>
                <a:gd name="connsiteY659" fmla="*/ 608802 h 1037760"/>
                <a:gd name="connsiteX660" fmla="*/ 1971919 w 2538927"/>
                <a:gd name="connsiteY660" fmla="*/ 609533 h 1037760"/>
                <a:gd name="connsiteX661" fmla="*/ 1988061 w 2538927"/>
                <a:gd name="connsiteY661" fmla="*/ 604783 h 1037760"/>
                <a:gd name="connsiteX662" fmla="*/ 1981671 w 2538927"/>
                <a:gd name="connsiteY662" fmla="*/ 598936 h 1037760"/>
                <a:gd name="connsiteX663" fmla="*/ 1980663 w 2538927"/>
                <a:gd name="connsiteY663" fmla="*/ 583589 h 1037760"/>
                <a:gd name="connsiteX664" fmla="*/ 2003530 w 2538927"/>
                <a:gd name="connsiteY664" fmla="*/ 559837 h 1037760"/>
                <a:gd name="connsiteX665" fmla="*/ 2014963 w 2538927"/>
                <a:gd name="connsiteY665" fmla="*/ 551798 h 1037760"/>
                <a:gd name="connsiteX666" fmla="*/ 2023370 w 2538927"/>
                <a:gd name="connsiteY666" fmla="*/ 534990 h 1037760"/>
                <a:gd name="connsiteX667" fmla="*/ 2048928 w 2538927"/>
                <a:gd name="connsiteY667" fmla="*/ 532432 h 1037760"/>
                <a:gd name="connsiteX668" fmla="*/ 2059352 w 2538927"/>
                <a:gd name="connsiteY668" fmla="*/ 537547 h 1037760"/>
                <a:gd name="connsiteX669" fmla="*/ 2070786 w 2538927"/>
                <a:gd name="connsiteY669" fmla="*/ 532432 h 1037760"/>
                <a:gd name="connsiteX670" fmla="*/ 2063052 w 2538927"/>
                <a:gd name="connsiteY670" fmla="*/ 549606 h 1037760"/>
                <a:gd name="connsiteX671" fmla="*/ 2071795 w 2538927"/>
                <a:gd name="connsiteY671" fmla="*/ 556549 h 1037760"/>
                <a:gd name="connsiteX672" fmla="*/ 2067759 w 2538927"/>
                <a:gd name="connsiteY672" fmla="*/ 564222 h 1037760"/>
                <a:gd name="connsiteX673" fmla="*/ 2086592 w 2538927"/>
                <a:gd name="connsiteY673" fmla="*/ 554356 h 1037760"/>
                <a:gd name="connsiteX674" fmla="*/ 2112485 w 2538927"/>
                <a:gd name="connsiteY674" fmla="*/ 540105 h 1037760"/>
                <a:gd name="connsiteX675" fmla="*/ 2115848 w 2538927"/>
                <a:gd name="connsiteY675" fmla="*/ 522200 h 1037760"/>
                <a:gd name="connsiteX676" fmla="*/ 2142751 w 2538927"/>
                <a:gd name="connsiteY676" fmla="*/ 511238 h 1037760"/>
                <a:gd name="connsiteX677" fmla="*/ 2142414 w 2538927"/>
                <a:gd name="connsiteY677" fmla="*/ 515623 h 1037760"/>
                <a:gd name="connsiteX678" fmla="*/ 2130644 w 2538927"/>
                <a:gd name="connsiteY678" fmla="*/ 529508 h 1037760"/>
                <a:gd name="connsiteX679" fmla="*/ 2127954 w 2538927"/>
                <a:gd name="connsiteY679" fmla="*/ 545221 h 1037760"/>
                <a:gd name="connsiteX680" fmla="*/ 2123246 w 2538927"/>
                <a:gd name="connsiteY680" fmla="*/ 553260 h 1037760"/>
                <a:gd name="connsiteX681" fmla="*/ 2118538 w 2538927"/>
                <a:gd name="connsiteY681" fmla="*/ 561664 h 1037760"/>
                <a:gd name="connsiteX682" fmla="*/ 2098025 w 2538927"/>
                <a:gd name="connsiteY682" fmla="*/ 572261 h 1037760"/>
                <a:gd name="connsiteX683" fmla="*/ 2085246 w 2538927"/>
                <a:gd name="connsiteY683" fmla="*/ 588705 h 1037760"/>
                <a:gd name="connsiteX684" fmla="*/ 2056326 w 2538927"/>
                <a:gd name="connsiteY684" fmla="*/ 619764 h 1037760"/>
                <a:gd name="connsiteX685" fmla="*/ 2030768 w 2538927"/>
                <a:gd name="connsiteY685" fmla="*/ 640227 h 1037760"/>
                <a:gd name="connsiteX686" fmla="*/ 2016309 w 2538927"/>
                <a:gd name="connsiteY686" fmla="*/ 643881 h 1037760"/>
                <a:gd name="connsiteX687" fmla="*/ 2010928 w 2538927"/>
                <a:gd name="connsiteY687" fmla="*/ 666171 h 1037760"/>
                <a:gd name="connsiteX688" fmla="*/ 2009247 w 2538927"/>
                <a:gd name="connsiteY688" fmla="*/ 668729 h 1037760"/>
                <a:gd name="connsiteX689" fmla="*/ 2009583 w 2538927"/>
                <a:gd name="connsiteY689" fmla="*/ 673114 h 1037760"/>
                <a:gd name="connsiteX690" fmla="*/ 2019335 w 2538927"/>
                <a:gd name="connsiteY690" fmla="*/ 693577 h 1037760"/>
                <a:gd name="connsiteX691" fmla="*/ 2007565 w 2538927"/>
                <a:gd name="connsiteY691" fmla="*/ 787122 h 1037760"/>
                <a:gd name="connsiteX692" fmla="*/ 2007565 w 2538927"/>
                <a:gd name="connsiteY692" fmla="*/ 787487 h 1037760"/>
                <a:gd name="connsiteX693" fmla="*/ 2009919 w 2538927"/>
                <a:gd name="connsiteY693" fmla="*/ 807219 h 1037760"/>
                <a:gd name="connsiteX694" fmla="*/ 2013954 w 2538927"/>
                <a:gd name="connsiteY694" fmla="*/ 820374 h 1037760"/>
                <a:gd name="connsiteX695" fmla="*/ 2030432 w 2538927"/>
                <a:gd name="connsiteY695" fmla="*/ 803930 h 1037760"/>
                <a:gd name="connsiteX696" fmla="*/ 2038167 w 2538927"/>
                <a:gd name="connsiteY696" fmla="*/ 793334 h 1037760"/>
                <a:gd name="connsiteX697" fmla="*/ 2041530 w 2538927"/>
                <a:gd name="connsiteY697" fmla="*/ 774698 h 1037760"/>
                <a:gd name="connsiteX698" fmla="*/ 2052291 w 2538927"/>
                <a:gd name="connsiteY698" fmla="*/ 766293 h 1037760"/>
                <a:gd name="connsiteX699" fmla="*/ 2059352 w 2538927"/>
                <a:gd name="connsiteY699" fmla="*/ 764101 h 1037760"/>
                <a:gd name="connsiteX700" fmla="*/ 2065069 w 2538927"/>
                <a:gd name="connsiteY700" fmla="*/ 758620 h 1037760"/>
                <a:gd name="connsiteX701" fmla="*/ 2062379 w 2538927"/>
                <a:gd name="connsiteY701" fmla="*/ 748023 h 1037760"/>
                <a:gd name="connsiteX702" fmla="*/ 2062715 w 2538927"/>
                <a:gd name="connsiteY702" fmla="*/ 745100 h 1037760"/>
                <a:gd name="connsiteX703" fmla="*/ 2064397 w 2538927"/>
                <a:gd name="connsiteY703" fmla="*/ 722079 h 1037760"/>
                <a:gd name="connsiteX704" fmla="*/ 2090291 w 2538927"/>
                <a:gd name="connsiteY704" fmla="*/ 704539 h 1037760"/>
                <a:gd name="connsiteX705" fmla="*/ 2099706 w 2538927"/>
                <a:gd name="connsiteY705" fmla="*/ 691385 h 1037760"/>
                <a:gd name="connsiteX706" fmla="*/ 2104414 w 2538927"/>
                <a:gd name="connsiteY706" fmla="*/ 687000 h 1037760"/>
                <a:gd name="connsiteX707" fmla="*/ 2116520 w 2538927"/>
                <a:gd name="connsiteY707" fmla="*/ 686269 h 1037760"/>
                <a:gd name="connsiteX708" fmla="*/ 2109122 w 2538927"/>
                <a:gd name="connsiteY708" fmla="*/ 674210 h 1037760"/>
                <a:gd name="connsiteX709" fmla="*/ 2112485 w 2538927"/>
                <a:gd name="connsiteY709" fmla="*/ 653747 h 1037760"/>
                <a:gd name="connsiteX710" fmla="*/ 2112149 w 2538927"/>
                <a:gd name="connsiteY710" fmla="*/ 643881 h 1037760"/>
                <a:gd name="connsiteX711" fmla="*/ 2102060 w 2538927"/>
                <a:gd name="connsiteY711" fmla="*/ 644612 h 1037760"/>
                <a:gd name="connsiteX712" fmla="*/ 2100379 w 2538927"/>
                <a:gd name="connsiteY712" fmla="*/ 625611 h 1037760"/>
                <a:gd name="connsiteX713" fmla="*/ 2113494 w 2538927"/>
                <a:gd name="connsiteY713" fmla="*/ 609533 h 1037760"/>
                <a:gd name="connsiteX714" fmla="*/ 2125264 w 2538927"/>
                <a:gd name="connsiteY714" fmla="*/ 586512 h 1037760"/>
                <a:gd name="connsiteX715" fmla="*/ 2138715 w 2538927"/>
                <a:gd name="connsiteY715" fmla="*/ 585781 h 1037760"/>
                <a:gd name="connsiteX716" fmla="*/ 2144768 w 2538927"/>
                <a:gd name="connsiteY716" fmla="*/ 589070 h 1037760"/>
                <a:gd name="connsiteX717" fmla="*/ 2160574 w 2538927"/>
                <a:gd name="connsiteY717" fmla="*/ 571530 h 1037760"/>
                <a:gd name="connsiteX718" fmla="*/ 2163600 w 2538927"/>
                <a:gd name="connsiteY718" fmla="*/ 578839 h 1037760"/>
                <a:gd name="connsiteX719" fmla="*/ 2174025 w 2538927"/>
                <a:gd name="connsiteY719" fmla="*/ 581762 h 1037760"/>
                <a:gd name="connsiteX720" fmla="*/ 2178396 w 2538927"/>
                <a:gd name="connsiteY720" fmla="*/ 578108 h 1037760"/>
                <a:gd name="connsiteX721" fmla="*/ 2217405 w 2538927"/>
                <a:gd name="connsiteY721" fmla="*/ 574454 h 1037760"/>
                <a:gd name="connsiteX722" fmla="*/ 2222449 w 2538927"/>
                <a:gd name="connsiteY722" fmla="*/ 579569 h 1037760"/>
                <a:gd name="connsiteX723" fmla="*/ 2247334 w 2538927"/>
                <a:gd name="connsiteY723" fmla="*/ 560934 h 1037760"/>
                <a:gd name="connsiteX724" fmla="*/ 2302821 w 2538927"/>
                <a:gd name="connsiteY724" fmla="*/ 532066 h 1037760"/>
                <a:gd name="connsiteX725" fmla="*/ 2335104 w 2538927"/>
                <a:gd name="connsiteY725" fmla="*/ 513430 h 1037760"/>
                <a:gd name="connsiteX726" fmla="*/ 2341493 w 2538927"/>
                <a:gd name="connsiteY726" fmla="*/ 511969 h 1037760"/>
                <a:gd name="connsiteX727" fmla="*/ 2355280 w 2538927"/>
                <a:gd name="connsiteY727" fmla="*/ 515988 h 1037760"/>
                <a:gd name="connsiteX728" fmla="*/ 2372431 w 2538927"/>
                <a:gd name="connsiteY728" fmla="*/ 514527 h 1037760"/>
                <a:gd name="connsiteX729" fmla="*/ 2374785 w 2538927"/>
                <a:gd name="connsiteY729" fmla="*/ 507219 h 1037760"/>
                <a:gd name="connsiteX730" fmla="*/ 2367387 w 2538927"/>
                <a:gd name="connsiteY730" fmla="*/ 505391 h 1037760"/>
                <a:gd name="connsiteX731" fmla="*/ 2355617 w 2538927"/>
                <a:gd name="connsiteY731" fmla="*/ 492968 h 1037760"/>
                <a:gd name="connsiteX732" fmla="*/ 2339475 w 2538927"/>
                <a:gd name="connsiteY732" fmla="*/ 472139 h 1037760"/>
                <a:gd name="connsiteX733" fmla="*/ 2341829 w 2538927"/>
                <a:gd name="connsiteY733" fmla="*/ 450946 h 1037760"/>
                <a:gd name="connsiteX734" fmla="*/ 2338466 w 2538927"/>
                <a:gd name="connsiteY734" fmla="*/ 451676 h 1037760"/>
                <a:gd name="connsiteX735" fmla="*/ 2325352 w 2538927"/>
                <a:gd name="connsiteY735" fmla="*/ 448388 h 1037760"/>
                <a:gd name="connsiteX736" fmla="*/ 2340821 w 2538927"/>
                <a:gd name="connsiteY736" fmla="*/ 443272 h 1037760"/>
                <a:gd name="connsiteX737" fmla="*/ 2345865 w 2538927"/>
                <a:gd name="connsiteY737" fmla="*/ 447657 h 1037760"/>
                <a:gd name="connsiteX738" fmla="*/ 2353936 w 2538927"/>
                <a:gd name="connsiteY738" fmla="*/ 445830 h 1037760"/>
                <a:gd name="connsiteX739" fmla="*/ 2364024 w 2538927"/>
                <a:gd name="connsiteY739" fmla="*/ 437425 h 1037760"/>
                <a:gd name="connsiteX740" fmla="*/ 2388572 w 2538927"/>
                <a:gd name="connsiteY740" fmla="*/ 434502 h 1037760"/>
                <a:gd name="connsiteX741" fmla="*/ 2391935 w 2538927"/>
                <a:gd name="connsiteY741" fmla="*/ 429021 h 1037760"/>
                <a:gd name="connsiteX742" fmla="*/ 2389245 w 2538927"/>
                <a:gd name="connsiteY742" fmla="*/ 418059 h 1037760"/>
                <a:gd name="connsiteX743" fmla="*/ 2390254 w 2538927"/>
                <a:gd name="connsiteY743" fmla="*/ 409289 h 1037760"/>
                <a:gd name="connsiteX744" fmla="*/ 2395971 w 2538927"/>
                <a:gd name="connsiteY744" fmla="*/ 403442 h 1037760"/>
                <a:gd name="connsiteX745" fmla="*/ 2404378 w 2538927"/>
                <a:gd name="connsiteY745" fmla="*/ 403077 h 1037760"/>
                <a:gd name="connsiteX746" fmla="*/ 2402360 w 2538927"/>
                <a:gd name="connsiteY746" fmla="*/ 412943 h 1037760"/>
                <a:gd name="connsiteX747" fmla="*/ 2407741 w 2538927"/>
                <a:gd name="connsiteY747" fmla="*/ 425367 h 1037760"/>
                <a:gd name="connsiteX748" fmla="*/ 2423882 w 2538927"/>
                <a:gd name="connsiteY748" fmla="*/ 425732 h 1037760"/>
                <a:gd name="connsiteX749" fmla="*/ 2448431 w 2538927"/>
                <a:gd name="connsiteY749" fmla="*/ 435233 h 1037760"/>
                <a:gd name="connsiteX750" fmla="*/ 2452466 w 2538927"/>
                <a:gd name="connsiteY750" fmla="*/ 444734 h 1037760"/>
                <a:gd name="connsiteX751" fmla="*/ 2469953 w 2538927"/>
                <a:gd name="connsiteY751" fmla="*/ 449118 h 1037760"/>
                <a:gd name="connsiteX752" fmla="*/ 2482059 w 2538927"/>
                <a:gd name="connsiteY752" fmla="*/ 462639 h 1037760"/>
                <a:gd name="connsiteX753" fmla="*/ 2483068 w 2538927"/>
                <a:gd name="connsiteY753" fmla="*/ 462273 h 1037760"/>
                <a:gd name="connsiteX754" fmla="*/ 2492484 w 2538927"/>
                <a:gd name="connsiteY754" fmla="*/ 463369 h 1037760"/>
                <a:gd name="connsiteX755" fmla="*/ 2500891 w 2538927"/>
                <a:gd name="connsiteY755" fmla="*/ 461177 h 1037760"/>
                <a:gd name="connsiteX756" fmla="*/ 2493829 w 2538927"/>
                <a:gd name="connsiteY756" fmla="*/ 451311 h 1037760"/>
                <a:gd name="connsiteX757" fmla="*/ 2501563 w 2538927"/>
                <a:gd name="connsiteY757" fmla="*/ 453503 h 1037760"/>
                <a:gd name="connsiteX758" fmla="*/ 2503244 w 2538927"/>
                <a:gd name="connsiteY758" fmla="*/ 444734 h 1037760"/>
                <a:gd name="connsiteX759" fmla="*/ 2500891 w 2538927"/>
                <a:gd name="connsiteY759" fmla="*/ 426463 h 1037760"/>
                <a:gd name="connsiteX760" fmla="*/ 2505599 w 2538927"/>
                <a:gd name="connsiteY760" fmla="*/ 424271 h 1037760"/>
                <a:gd name="connsiteX761" fmla="*/ 2523085 w 2538927"/>
                <a:gd name="connsiteY761" fmla="*/ 428656 h 1037760"/>
                <a:gd name="connsiteX762" fmla="*/ 2519386 w 2538927"/>
                <a:gd name="connsiteY762" fmla="*/ 423540 h 1037760"/>
                <a:gd name="connsiteX763" fmla="*/ 2522749 w 2538927"/>
                <a:gd name="connsiteY763" fmla="*/ 422078 h 1037760"/>
                <a:gd name="connsiteX764" fmla="*/ 2531156 w 2538927"/>
                <a:gd name="connsiteY764" fmla="*/ 423174 h 1037760"/>
                <a:gd name="connsiteX765" fmla="*/ 2539227 w 2538927"/>
                <a:gd name="connsiteY765" fmla="*/ 413308 h 1037760"/>
                <a:gd name="connsiteX766" fmla="*/ 2540235 w 2538927"/>
                <a:gd name="connsiteY766" fmla="*/ 413308 h 1037760"/>
                <a:gd name="connsiteX767" fmla="*/ 2470625 w 2538927"/>
                <a:gd name="connsiteY767" fmla="*/ 373479 h 1037760"/>
                <a:gd name="connsiteX768" fmla="*/ 1253957 w 2538927"/>
                <a:gd name="connsiteY768" fmla="*/ 759716 h 1037760"/>
                <a:gd name="connsiteX769" fmla="*/ 1214613 w 2538927"/>
                <a:gd name="connsiteY769" fmla="*/ 788218 h 1037760"/>
                <a:gd name="connsiteX770" fmla="*/ 1179975 w 2538927"/>
                <a:gd name="connsiteY770" fmla="*/ 800276 h 1037760"/>
                <a:gd name="connsiteX771" fmla="*/ 1209905 w 2538927"/>
                <a:gd name="connsiteY771" fmla="*/ 778352 h 1037760"/>
                <a:gd name="connsiteX772" fmla="*/ 1251604 w 2538927"/>
                <a:gd name="connsiteY772" fmla="*/ 731945 h 1037760"/>
                <a:gd name="connsiteX773" fmla="*/ 1271781 w 2538927"/>
                <a:gd name="connsiteY773" fmla="*/ 694673 h 1037760"/>
                <a:gd name="connsiteX774" fmla="*/ 1253957 w 2538927"/>
                <a:gd name="connsiteY774" fmla="*/ 759716 h 103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Lst>
              <a:rect l="l" t="t" r="r" b="b"/>
              <a:pathLst>
                <a:path w="2538927" h="1037760">
                  <a:moveTo>
                    <a:pt x="2470625" y="373479"/>
                  </a:moveTo>
                  <a:cubicBezTo>
                    <a:pt x="2469616" y="373844"/>
                    <a:pt x="2468944" y="374575"/>
                    <a:pt x="2468608" y="375306"/>
                  </a:cubicBezTo>
                  <a:cubicBezTo>
                    <a:pt x="2468271" y="378960"/>
                    <a:pt x="2472979" y="379325"/>
                    <a:pt x="2475670" y="383710"/>
                  </a:cubicBezTo>
                  <a:cubicBezTo>
                    <a:pt x="2478360" y="388095"/>
                    <a:pt x="2471970" y="390288"/>
                    <a:pt x="2473316" y="395403"/>
                  </a:cubicBezTo>
                  <a:cubicBezTo>
                    <a:pt x="2474661" y="400154"/>
                    <a:pt x="2466253" y="392846"/>
                    <a:pt x="2463563" y="390288"/>
                  </a:cubicBezTo>
                  <a:cubicBezTo>
                    <a:pt x="2460537" y="387730"/>
                    <a:pt x="2461882" y="377133"/>
                    <a:pt x="2462891" y="371652"/>
                  </a:cubicBezTo>
                  <a:cubicBezTo>
                    <a:pt x="2462891" y="371286"/>
                    <a:pt x="2462891" y="370921"/>
                    <a:pt x="2462891" y="370556"/>
                  </a:cubicBezTo>
                  <a:cubicBezTo>
                    <a:pt x="2457510" y="367998"/>
                    <a:pt x="2453811" y="362517"/>
                    <a:pt x="2452466" y="356670"/>
                  </a:cubicBezTo>
                  <a:cubicBezTo>
                    <a:pt x="2452466" y="356670"/>
                    <a:pt x="2452130" y="356305"/>
                    <a:pt x="2451794" y="356305"/>
                  </a:cubicBezTo>
                  <a:cubicBezTo>
                    <a:pt x="2446749" y="355574"/>
                    <a:pt x="2441705" y="355208"/>
                    <a:pt x="2437670" y="354478"/>
                  </a:cubicBezTo>
                  <a:cubicBezTo>
                    <a:pt x="2425900" y="353016"/>
                    <a:pt x="2413121" y="352651"/>
                    <a:pt x="2401688" y="348997"/>
                  </a:cubicBezTo>
                  <a:cubicBezTo>
                    <a:pt x="2389245" y="344977"/>
                    <a:pt x="2387564" y="330726"/>
                    <a:pt x="2392608" y="321956"/>
                  </a:cubicBezTo>
                  <a:cubicBezTo>
                    <a:pt x="2387564" y="320129"/>
                    <a:pt x="2381847" y="318302"/>
                    <a:pt x="2378820" y="314648"/>
                  </a:cubicBezTo>
                  <a:cubicBezTo>
                    <a:pt x="2372767" y="307340"/>
                    <a:pt x="2346537" y="294185"/>
                    <a:pt x="2335104" y="293454"/>
                  </a:cubicBezTo>
                  <a:cubicBezTo>
                    <a:pt x="2326360" y="292724"/>
                    <a:pt x="2326024" y="288339"/>
                    <a:pt x="2323334" y="286877"/>
                  </a:cubicBezTo>
                  <a:cubicBezTo>
                    <a:pt x="2321652" y="287608"/>
                    <a:pt x="2319971" y="288339"/>
                    <a:pt x="2317953" y="288704"/>
                  </a:cubicBezTo>
                  <a:cubicBezTo>
                    <a:pt x="2295759" y="292724"/>
                    <a:pt x="2273228" y="296012"/>
                    <a:pt x="2252042" y="286877"/>
                  </a:cubicBezTo>
                  <a:cubicBezTo>
                    <a:pt x="2247334" y="285050"/>
                    <a:pt x="2243299" y="281396"/>
                    <a:pt x="2241281" y="277376"/>
                  </a:cubicBezTo>
                  <a:cubicBezTo>
                    <a:pt x="2237582" y="276646"/>
                    <a:pt x="2234892" y="276646"/>
                    <a:pt x="2233883" y="277742"/>
                  </a:cubicBezTo>
                  <a:cubicBezTo>
                    <a:pt x="2230520" y="282127"/>
                    <a:pt x="2232201" y="288339"/>
                    <a:pt x="2228839" y="289435"/>
                  </a:cubicBezTo>
                  <a:cubicBezTo>
                    <a:pt x="2225476" y="290531"/>
                    <a:pt x="2228839" y="296012"/>
                    <a:pt x="2236573" y="304051"/>
                  </a:cubicBezTo>
                  <a:cubicBezTo>
                    <a:pt x="2244307" y="312090"/>
                    <a:pt x="2239600" y="318302"/>
                    <a:pt x="2232538" y="321956"/>
                  </a:cubicBezTo>
                  <a:cubicBezTo>
                    <a:pt x="2225476" y="325610"/>
                    <a:pt x="2214379" y="318668"/>
                    <a:pt x="2211016" y="312456"/>
                  </a:cubicBezTo>
                  <a:cubicBezTo>
                    <a:pt x="2207653" y="306244"/>
                    <a:pt x="2198573" y="308802"/>
                    <a:pt x="2195883" y="301128"/>
                  </a:cubicBezTo>
                  <a:cubicBezTo>
                    <a:pt x="2179069" y="309898"/>
                    <a:pt x="2158892" y="308436"/>
                    <a:pt x="2141405" y="301859"/>
                  </a:cubicBezTo>
                  <a:cubicBezTo>
                    <a:pt x="2133671" y="298936"/>
                    <a:pt x="2124591" y="296012"/>
                    <a:pt x="2115848" y="291993"/>
                  </a:cubicBezTo>
                  <a:cubicBezTo>
                    <a:pt x="2104414" y="292724"/>
                    <a:pt x="2092644" y="294551"/>
                    <a:pt x="2090627" y="296012"/>
                  </a:cubicBezTo>
                  <a:cubicBezTo>
                    <a:pt x="2086592" y="299301"/>
                    <a:pt x="2089618" y="312090"/>
                    <a:pt x="2087264" y="313186"/>
                  </a:cubicBezTo>
                  <a:cubicBezTo>
                    <a:pt x="2085246" y="314283"/>
                    <a:pt x="2083229" y="298570"/>
                    <a:pt x="2083229" y="295647"/>
                  </a:cubicBezTo>
                  <a:cubicBezTo>
                    <a:pt x="2083229" y="292724"/>
                    <a:pt x="2078521" y="290531"/>
                    <a:pt x="2071122" y="290531"/>
                  </a:cubicBezTo>
                  <a:cubicBezTo>
                    <a:pt x="2064060" y="290531"/>
                    <a:pt x="2059689" y="290166"/>
                    <a:pt x="2062715" y="286877"/>
                  </a:cubicBezTo>
                  <a:cubicBezTo>
                    <a:pt x="2065742" y="283223"/>
                    <a:pt x="2060025" y="279934"/>
                    <a:pt x="2065406" y="275184"/>
                  </a:cubicBezTo>
                  <a:cubicBezTo>
                    <a:pt x="2066751" y="274088"/>
                    <a:pt x="2066751" y="272261"/>
                    <a:pt x="2066078" y="270068"/>
                  </a:cubicBezTo>
                  <a:cubicBezTo>
                    <a:pt x="2055317" y="264222"/>
                    <a:pt x="2045565" y="261298"/>
                    <a:pt x="2033123" y="259837"/>
                  </a:cubicBezTo>
                  <a:cubicBezTo>
                    <a:pt x="2014291" y="257279"/>
                    <a:pt x="1995795" y="254356"/>
                    <a:pt x="1977300" y="250336"/>
                  </a:cubicBezTo>
                  <a:cubicBezTo>
                    <a:pt x="1967548" y="252163"/>
                    <a:pt x="1952415" y="251432"/>
                    <a:pt x="1944680" y="251798"/>
                  </a:cubicBezTo>
                  <a:cubicBezTo>
                    <a:pt x="1935937" y="252163"/>
                    <a:pt x="1942999" y="247778"/>
                    <a:pt x="1940645" y="243028"/>
                  </a:cubicBezTo>
                  <a:cubicBezTo>
                    <a:pt x="1939972" y="241932"/>
                    <a:pt x="1938628" y="240835"/>
                    <a:pt x="1937282" y="239739"/>
                  </a:cubicBezTo>
                  <a:cubicBezTo>
                    <a:pt x="1934928" y="239008"/>
                    <a:pt x="1932238" y="238278"/>
                    <a:pt x="1929884" y="237181"/>
                  </a:cubicBezTo>
                  <a:cubicBezTo>
                    <a:pt x="1928202" y="236816"/>
                    <a:pt x="1926858" y="236085"/>
                    <a:pt x="1925849" y="234989"/>
                  </a:cubicBezTo>
                  <a:cubicBezTo>
                    <a:pt x="1923831" y="234624"/>
                    <a:pt x="1922150" y="234989"/>
                    <a:pt x="1921477" y="236085"/>
                  </a:cubicBezTo>
                  <a:cubicBezTo>
                    <a:pt x="1919459" y="240105"/>
                    <a:pt x="1915424" y="236085"/>
                    <a:pt x="1915424" y="233162"/>
                  </a:cubicBezTo>
                  <a:cubicBezTo>
                    <a:pt x="1915424" y="230239"/>
                    <a:pt x="1901300" y="224392"/>
                    <a:pt x="1895920" y="225488"/>
                  </a:cubicBezTo>
                  <a:cubicBezTo>
                    <a:pt x="1890539" y="226950"/>
                    <a:pt x="1887849" y="219642"/>
                    <a:pt x="1894238" y="219642"/>
                  </a:cubicBezTo>
                  <a:cubicBezTo>
                    <a:pt x="1900628" y="219642"/>
                    <a:pt x="1911725" y="221103"/>
                    <a:pt x="1907017" y="212699"/>
                  </a:cubicBezTo>
                  <a:cubicBezTo>
                    <a:pt x="1902981" y="213064"/>
                    <a:pt x="1898946" y="212699"/>
                    <a:pt x="1894574" y="211968"/>
                  </a:cubicBezTo>
                  <a:cubicBezTo>
                    <a:pt x="1890539" y="213795"/>
                    <a:pt x="1884822" y="216719"/>
                    <a:pt x="1882804" y="217449"/>
                  </a:cubicBezTo>
                  <a:cubicBezTo>
                    <a:pt x="1871035" y="221834"/>
                    <a:pt x="1863300" y="212699"/>
                    <a:pt x="1862291" y="202468"/>
                  </a:cubicBezTo>
                  <a:cubicBezTo>
                    <a:pt x="1859265" y="202468"/>
                    <a:pt x="1857247" y="202468"/>
                    <a:pt x="1856575" y="202833"/>
                  </a:cubicBezTo>
                  <a:cubicBezTo>
                    <a:pt x="1852539" y="204295"/>
                    <a:pt x="1856239" y="210507"/>
                    <a:pt x="1847495" y="220738"/>
                  </a:cubicBezTo>
                  <a:cubicBezTo>
                    <a:pt x="1838415" y="230604"/>
                    <a:pt x="1829672" y="224027"/>
                    <a:pt x="1831017" y="219276"/>
                  </a:cubicBezTo>
                  <a:cubicBezTo>
                    <a:pt x="1832026" y="214526"/>
                    <a:pt x="1843123" y="215257"/>
                    <a:pt x="1843123" y="210507"/>
                  </a:cubicBezTo>
                  <a:cubicBezTo>
                    <a:pt x="1843123" y="205756"/>
                    <a:pt x="1827991" y="208314"/>
                    <a:pt x="1825637" y="204295"/>
                  </a:cubicBezTo>
                  <a:cubicBezTo>
                    <a:pt x="1824964" y="203198"/>
                    <a:pt x="1824964" y="201737"/>
                    <a:pt x="1825637" y="201006"/>
                  </a:cubicBezTo>
                  <a:cubicBezTo>
                    <a:pt x="1817902" y="201737"/>
                    <a:pt x="1812185" y="195890"/>
                    <a:pt x="1810504" y="188582"/>
                  </a:cubicBezTo>
                  <a:cubicBezTo>
                    <a:pt x="1803442" y="187486"/>
                    <a:pt x="1796716" y="186755"/>
                    <a:pt x="1792008" y="187120"/>
                  </a:cubicBezTo>
                  <a:cubicBezTo>
                    <a:pt x="1780238" y="188582"/>
                    <a:pt x="1774858" y="182005"/>
                    <a:pt x="1768469" y="181274"/>
                  </a:cubicBezTo>
                  <a:cubicBezTo>
                    <a:pt x="1762080" y="180908"/>
                    <a:pt x="1762080" y="185293"/>
                    <a:pt x="1765106" y="189678"/>
                  </a:cubicBezTo>
                  <a:cubicBezTo>
                    <a:pt x="1768132" y="194063"/>
                    <a:pt x="1758717" y="196621"/>
                    <a:pt x="1751318" y="195525"/>
                  </a:cubicBezTo>
                  <a:cubicBezTo>
                    <a:pt x="1749637" y="195159"/>
                    <a:pt x="1747956" y="195159"/>
                    <a:pt x="1745938" y="195525"/>
                  </a:cubicBezTo>
                  <a:cubicBezTo>
                    <a:pt x="1746274" y="196986"/>
                    <a:pt x="1746274" y="198083"/>
                    <a:pt x="1746610" y="199544"/>
                  </a:cubicBezTo>
                  <a:cubicBezTo>
                    <a:pt x="1747283" y="201737"/>
                    <a:pt x="1747619" y="204295"/>
                    <a:pt x="1747956" y="206487"/>
                  </a:cubicBezTo>
                  <a:cubicBezTo>
                    <a:pt x="1748292" y="206487"/>
                    <a:pt x="1748965" y="206487"/>
                    <a:pt x="1749301" y="206852"/>
                  </a:cubicBezTo>
                  <a:cubicBezTo>
                    <a:pt x="1750646" y="207583"/>
                    <a:pt x="1749637" y="208680"/>
                    <a:pt x="1748292" y="209776"/>
                  </a:cubicBezTo>
                  <a:cubicBezTo>
                    <a:pt x="1748628" y="213064"/>
                    <a:pt x="1748292" y="215988"/>
                    <a:pt x="1747956" y="218911"/>
                  </a:cubicBezTo>
                  <a:cubicBezTo>
                    <a:pt x="1750310" y="222200"/>
                    <a:pt x="1749973" y="226585"/>
                    <a:pt x="1749973" y="228777"/>
                  </a:cubicBezTo>
                  <a:cubicBezTo>
                    <a:pt x="1750310" y="231335"/>
                    <a:pt x="1744593" y="232796"/>
                    <a:pt x="1740221" y="230969"/>
                  </a:cubicBezTo>
                  <a:cubicBezTo>
                    <a:pt x="1738540" y="232431"/>
                    <a:pt x="1736522" y="233527"/>
                    <a:pt x="1733832" y="234624"/>
                  </a:cubicBezTo>
                  <a:cubicBezTo>
                    <a:pt x="1730469" y="236085"/>
                    <a:pt x="1727106" y="236085"/>
                    <a:pt x="1724080" y="236085"/>
                  </a:cubicBezTo>
                  <a:cubicBezTo>
                    <a:pt x="1723743" y="237547"/>
                    <a:pt x="1722062" y="238643"/>
                    <a:pt x="1718026" y="239008"/>
                  </a:cubicBezTo>
                  <a:cubicBezTo>
                    <a:pt x="1712982" y="239739"/>
                    <a:pt x="1711301" y="236816"/>
                    <a:pt x="1710292" y="233893"/>
                  </a:cubicBezTo>
                  <a:cubicBezTo>
                    <a:pt x="1707602" y="237547"/>
                    <a:pt x="1703230" y="239739"/>
                    <a:pt x="1697513" y="239739"/>
                  </a:cubicBezTo>
                  <a:cubicBezTo>
                    <a:pt x="1690451" y="239739"/>
                    <a:pt x="1683390" y="239008"/>
                    <a:pt x="1676664" y="237912"/>
                  </a:cubicBezTo>
                  <a:cubicBezTo>
                    <a:pt x="1670274" y="239008"/>
                    <a:pt x="1663885" y="239008"/>
                    <a:pt x="1656487" y="236451"/>
                  </a:cubicBezTo>
                  <a:cubicBezTo>
                    <a:pt x="1654469" y="235720"/>
                    <a:pt x="1652451" y="234989"/>
                    <a:pt x="1650770" y="233893"/>
                  </a:cubicBezTo>
                  <a:cubicBezTo>
                    <a:pt x="1649089" y="233527"/>
                    <a:pt x="1647407" y="233162"/>
                    <a:pt x="1645726" y="233162"/>
                  </a:cubicBezTo>
                  <a:cubicBezTo>
                    <a:pt x="1639673" y="232066"/>
                    <a:pt x="1633620" y="231700"/>
                    <a:pt x="1627567" y="231335"/>
                  </a:cubicBezTo>
                  <a:cubicBezTo>
                    <a:pt x="1626222" y="235720"/>
                    <a:pt x="1625213" y="239739"/>
                    <a:pt x="1622859" y="240470"/>
                  </a:cubicBezTo>
                  <a:cubicBezTo>
                    <a:pt x="1618823" y="241201"/>
                    <a:pt x="1617142" y="251798"/>
                    <a:pt x="1613107" y="254721"/>
                  </a:cubicBezTo>
                  <a:cubicBezTo>
                    <a:pt x="1609071" y="257279"/>
                    <a:pt x="1608735" y="250702"/>
                    <a:pt x="1603354" y="251067"/>
                  </a:cubicBezTo>
                  <a:cubicBezTo>
                    <a:pt x="1597974" y="251432"/>
                    <a:pt x="1580824" y="232066"/>
                    <a:pt x="1580151" y="226585"/>
                  </a:cubicBezTo>
                  <a:cubicBezTo>
                    <a:pt x="1579142" y="220738"/>
                    <a:pt x="1568718" y="210141"/>
                    <a:pt x="1566027" y="207949"/>
                  </a:cubicBezTo>
                  <a:cubicBezTo>
                    <a:pt x="1563337" y="205756"/>
                    <a:pt x="1568718" y="204660"/>
                    <a:pt x="1572417" y="208314"/>
                  </a:cubicBezTo>
                  <a:cubicBezTo>
                    <a:pt x="1575779" y="211968"/>
                    <a:pt x="1580151" y="211968"/>
                    <a:pt x="1583850" y="209776"/>
                  </a:cubicBezTo>
                  <a:cubicBezTo>
                    <a:pt x="1585195" y="209045"/>
                    <a:pt x="1585868" y="207218"/>
                    <a:pt x="1585868" y="205025"/>
                  </a:cubicBezTo>
                  <a:cubicBezTo>
                    <a:pt x="1581496" y="202102"/>
                    <a:pt x="1577797" y="198813"/>
                    <a:pt x="1574434" y="194429"/>
                  </a:cubicBezTo>
                  <a:cubicBezTo>
                    <a:pt x="1570735" y="190044"/>
                    <a:pt x="1568045" y="186024"/>
                    <a:pt x="1565018" y="182005"/>
                  </a:cubicBezTo>
                  <a:cubicBezTo>
                    <a:pt x="1563673" y="180178"/>
                    <a:pt x="1562328" y="178716"/>
                    <a:pt x="1560647" y="176889"/>
                  </a:cubicBezTo>
                  <a:cubicBezTo>
                    <a:pt x="1554593" y="182736"/>
                    <a:pt x="1544841" y="184928"/>
                    <a:pt x="1537107" y="177254"/>
                  </a:cubicBezTo>
                  <a:cubicBezTo>
                    <a:pt x="1524664" y="165196"/>
                    <a:pt x="1506505" y="162273"/>
                    <a:pt x="1489355" y="160080"/>
                  </a:cubicBezTo>
                  <a:cubicBezTo>
                    <a:pt x="1489355" y="160811"/>
                    <a:pt x="1489691" y="161176"/>
                    <a:pt x="1490028" y="161907"/>
                  </a:cubicBezTo>
                  <a:cubicBezTo>
                    <a:pt x="1492718" y="168850"/>
                    <a:pt x="1490364" y="169946"/>
                    <a:pt x="1489691" y="175793"/>
                  </a:cubicBezTo>
                  <a:cubicBezTo>
                    <a:pt x="1489355" y="181639"/>
                    <a:pt x="1486329" y="179081"/>
                    <a:pt x="1480611" y="176524"/>
                  </a:cubicBezTo>
                  <a:cubicBezTo>
                    <a:pt x="1474559" y="173966"/>
                    <a:pt x="1474559" y="182370"/>
                    <a:pt x="1461780" y="178716"/>
                  </a:cubicBezTo>
                  <a:cubicBezTo>
                    <a:pt x="1460771" y="178351"/>
                    <a:pt x="1460098" y="178351"/>
                    <a:pt x="1459089" y="177985"/>
                  </a:cubicBezTo>
                  <a:cubicBezTo>
                    <a:pt x="1457408" y="178716"/>
                    <a:pt x="1455727" y="178716"/>
                    <a:pt x="1454045" y="178716"/>
                  </a:cubicBezTo>
                  <a:cubicBezTo>
                    <a:pt x="1446983" y="178716"/>
                    <a:pt x="1440594" y="176889"/>
                    <a:pt x="1434205" y="174697"/>
                  </a:cubicBezTo>
                  <a:cubicBezTo>
                    <a:pt x="1433868" y="174697"/>
                    <a:pt x="1433196" y="174331"/>
                    <a:pt x="1432860" y="173966"/>
                  </a:cubicBezTo>
                  <a:cubicBezTo>
                    <a:pt x="1428488" y="176158"/>
                    <a:pt x="1413355" y="174331"/>
                    <a:pt x="1412010" y="169215"/>
                  </a:cubicBezTo>
                  <a:cubicBezTo>
                    <a:pt x="1411674" y="168119"/>
                    <a:pt x="1411674" y="167023"/>
                    <a:pt x="1411674" y="166292"/>
                  </a:cubicBezTo>
                  <a:cubicBezTo>
                    <a:pt x="1406293" y="164465"/>
                    <a:pt x="1400240" y="164100"/>
                    <a:pt x="1394860" y="163003"/>
                  </a:cubicBezTo>
                  <a:cubicBezTo>
                    <a:pt x="1386789" y="161176"/>
                    <a:pt x="1379055" y="158253"/>
                    <a:pt x="1371993" y="153137"/>
                  </a:cubicBezTo>
                  <a:cubicBezTo>
                    <a:pt x="1371656" y="152772"/>
                    <a:pt x="1371320" y="152772"/>
                    <a:pt x="1371320" y="152407"/>
                  </a:cubicBezTo>
                  <a:cubicBezTo>
                    <a:pt x="1359214" y="153868"/>
                    <a:pt x="1339373" y="156061"/>
                    <a:pt x="1336346" y="157888"/>
                  </a:cubicBezTo>
                  <a:cubicBezTo>
                    <a:pt x="1332984" y="159715"/>
                    <a:pt x="1339709" y="167023"/>
                    <a:pt x="1334329" y="167754"/>
                  </a:cubicBezTo>
                  <a:cubicBezTo>
                    <a:pt x="1328948" y="168119"/>
                    <a:pt x="1332647" y="155695"/>
                    <a:pt x="1331639" y="149849"/>
                  </a:cubicBezTo>
                  <a:cubicBezTo>
                    <a:pt x="1330630" y="144002"/>
                    <a:pt x="1322559" y="142906"/>
                    <a:pt x="1323904" y="147656"/>
                  </a:cubicBezTo>
                  <a:cubicBezTo>
                    <a:pt x="1324913" y="152407"/>
                    <a:pt x="1311125" y="153868"/>
                    <a:pt x="1307763" y="150214"/>
                  </a:cubicBezTo>
                  <a:cubicBezTo>
                    <a:pt x="1304400" y="146560"/>
                    <a:pt x="1298683" y="142175"/>
                    <a:pt x="1289604" y="139252"/>
                  </a:cubicBezTo>
                  <a:cubicBezTo>
                    <a:pt x="1280524" y="136694"/>
                    <a:pt x="1269427" y="148022"/>
                    <a:pt x="1272117" y="151310"/>
                  </a:cubicBezTo>
                  <a:cubicBezTo>
                    <a:pt x="1274807" y="154599"/>
                    <a:pt x="1281197" y="152041"/>
                    <a:pt x="1281533" y="154234"/>
                  </a:cubicBezTo>
                  <a:cubicBezTo>
                    <a:pt x="1281869" y="158619"/>
                    <a:pt x="1262364" y="156791"/>
                    <a:pt x="1262364" y="160811"/>
                  </a:cubicBezTo>
                  <a:cubicBezTo>
                    <a:pt x="1262364" y="164465"/>
                    <a:pt x="1244206" y="169581"/>
                    <a:pt x="1238489" y="170677"/>
                  </a:cubicBezTo>
                  <a:cubicBezTo>
                    <a:pt x="1223356" y="172869"/>
                    <a:pt x="1219993" y="172869"/>
                    <a:pt x="1212931" y="179812"/>
                  </a:cubicBezTo>
                  <a:cubicBezTo>
                    <a:pt x="1205869" y="186755"/>
                    <a:pt x="1211250" y="173600"/>
                    <a:pt x="1216966" y="167023"/>
                  </a:cubicBezTo>
                  <a:cubicBezTo>
                    <a:pt x="1222347" y="160446"/>
                    <a:pt x="1228400" y="163369"/>
                    <a:pt x="1231427" y="158253"/>
                  </a:cubicBezTo>
                  <a:cubicBezTo>
                    <a:pt x="1234790" y="153137"/>
                    <a:pt x="1239834" y="153503"/>
                    <a:pt x="1248577" y="152041"/>
                  </a:cubicBezTo>
                  <a:cubicBezTo>
                    <a:pt x="1257320" y="150580"/>
                    <a:pt x="1256984" y="144368"/>
                    <a:pt x="1261020" y="142175"/>
                  </a:cubicBezTo>
                  <a:cubicBezTo>
                    <a:pt x="1265055" y="139983"/>
                    <a:pt x="1275143" y="135232"/>
                    <a:pt x="1277161" y="130482"/>
                  </a:cubicBezTo>
                  <a:cubicBezTo>
                    <a:pt x="1278842" y="125732"/>
                    <a:pt x="1299692" y="117327"/>
                    <a:pt x="1304064" y="117693"/>
                  </a:cubicBezTo>
                  <a:cubicBezTo>
                    <a:pt x="1308099" y="118058"/>
                    <a:pt x="1309108" y="107827"/>
                    <a:pt x="1311462" y="107827"/>
                  </a:cubicBezTo>
                  <a:cubicBezTo>
                    <a:pt x="1313816" y="107827"/>
                    <a:pt x="1325922" y="101615"/>
                    <a:pt x="1330294" y="99057"/>
                  </a:cubicBezTo>
                  <a:cubicBezTo>
                    <a:pt x="1335002" y="96499"/>
                    <a:pt x="1337355" y="91383"/>
                    <a:pt x="1337355" y="88095"/>
                  </a:cubicBezTo>
                  <a:cubicBezTo>
                    <a:pt x="1337692" y="84441"/>
                    <a:pt x="1330966" y="85171"/>
                    <a:pt x="1330294" y="81883"/>
                  </a:cubicBezTo>
                  <a:cubicBezTo>
                    <a:pt x="1329621" y="78594"/>
                    <a:pt x="1333320" y="80786"/>
                    <a:pt x="1338028" y="78594"/>
                  </a:cubicBezTo>
                  <a:cubicBezTo>
                    <a:pt x="1342736" y="76402"/>
                    <a:pt x="1338028" y="68728"/>
                    <a:pt x="1333993" y="70190"/>
                  </a:cubicBezTo>
                  <a:cubicBezTo>
                    <a:pt x="1331975" y="70920"/>
                    <a:pt x="1332647" y="69824"/>
                    <a:pt x="1333320" y="67997"/>
                  </a:cubicBezTo>
                  <a:cubicBezTo>
                    <a:pt x="1328948" y="66535"/>
                    <a:pt x="1324577" y="64708"/>
                    <a:pt x="1320878" y="62151"/>
                  </a:cubicBezTo>
                  <a:cubicBezTo>
                    <a:pt x="1316506" y="59227"/>
                    <a:pt x="1313816" y="54842"/>
                    <a:pt x="1312807" y="49727"/>
                  </a:cubicBezTo>
                  <a:cubicBezTo>
                    <a:pt x="1298347" y="47534"/>
                    <a:pt x="1284559" y="44246"/>
                    <a:pt x="1270435" y="40591"/>
                  </a:cubicBezTo>
                  <a:cubicBezTo>
                    <a:pt x="1268754" y="40226"/>
                    <a:pt x="1267409" y="39495"/>
                    <a:pt x="1266064" y="38764"/>
                  </a:cubicBezTo>
                  <a:cubicBezTo>
                    <a:pt x="1261692" y="38764"/>
                    <a:pt x="1256648" y="38399"/>
                    <a:pt x="1254294" y="37668"/>
                  </a:cubicBezTo>
                  <a:cubicBezTo>
                    <a:pt x="1250258" y="36207"/>
                    <a:pt x="1244542" y="39495"/>
                    <a:pt x="1244206" y="44611"/>
                  </a:cubicBezTo>
                  <a:cubicBezTo>
                    <a:pt x="1243869" y="49361"/>
                    <a:pt x="1227728" y="47534"/>
                    <a:pt x="1224701" y="46803"/>
                  </a:cubicBezTo>
                  <a:cubicBezTo>
                    <a:pt x="1221674" y="46073"/>
                    <a:pt x="1236135" y="32187"/>
                    <a:pt x="1236135" y="29629"/>
                  </a:cubicBezTo>
                  <a:cubicBezTo>
                    <a:pt x="1236135" y="27071"/>
                    <a:pt x="1211922" y="29995"/>
                    <a:pt x="1210577" y="27437"/>
                  </a:cubicBezTo>
                  <a:cubicBezTo>
                    <a:pt x="1209232" y="24879"/>
                    <a:pt x="1197462" y="23783"/>
                    <a:pt x="1192082" y="24148"/>
                  </a:cubicBezTo>
                  <a:cubicBezTo>
                    <a:pt x="1186701" y="24513"/>
                    <a:pt x="1191745" y="22686"/>
                    <a:pt x="1196790" y="21956"/>
                  </a:cubicBezTo>
                  <a:cubicBezTo>
                    <a:pt x="1201498" y="21590"/>
                    <a:pt x="1205869" y="16475"/>
                    <a:pt x="1211250" y="15378"/>
                  </a:cubicBezTo>
                  <a:cubicBezTo>
                    <a:pt x="1216630" y="14282"/>
                    <a:pt x="1215285" y="12090"/>
                    <a:pt x="1212931" y="8436"/>
                  </a:cubicBezTo>
                  <a:cubicBezTo>
                    <a:pt x="1210577" y="4781"/>
                    <a:pt x="1205197" y="6608"/>
                    <a:pt x="1199816" y="4781"/>
                  </a:cubicBezTo>
                  <a:cubicBezTo>
                    <a:pt x="1194436" y="2954"/>
                    <a:pt x="1188046" y="31"/>
                    <a:pt x="1183338" y="31"/>
                  </a:cubicBezTo>
                  <a:cubicBezTo>
                    <a:pt x="1178631" y="-334"/>
                    <a:pt x="1173586" y="2589"/>
                    <a:pt x="1162825" y="5147"/>
                  </a:cubicBezTo>
                  <a:cubicBezTo>
                    <a:pt x="1152064" y="7705"/>
                    <a:pt x="1151055" y="17205"/>
                    <a:pt x="1145675" y="20129"/>
                  </a:cubicBezTo>
                  <a:cubicBezTo>
                    <a:pt x="1144330" y="20859"/>
                    <a:pt x="1142648" y="22321"/>
                    <a:pt x="1140967" y="23783"/>
                  </a:cubicBezTo>
                  <a:cubicBezTo>
                    <a:pt x="1142984" y="29995"/>
                    <a:pt x="1141976" y="37303"/>
                    <a:pt x="1137940" y="42419"/>
                  </a:cubicBezTo>
                  <a:cubicBezTo>
                    <a:pt x="1137940" y="42784"/>
                    <a:pt x="1137940" y="43515"/>
                    <a:pt x="1137940" y="43880"/>
                  </a:cubicBezTo>
                  <a:cubicBezTo>
                    <a:pt x="1138613" y="47169"/>
                    <a:pt x="1135250" y="47900"/>
                    <a:pt x="1130542" y="47534"/>
                  </a:cubicBezTo>
                  <a:cubicBezTo>
                    <a:pt x="1128861" y="47900"/>
                    <a:pt x="1127179" y="48265"/>
                    <a:pt x="1125162" y="48265"/>
                  </a:cubicBezTo>
                  <a:cubicBezTo>
                    <a:pt x="1122471" y="48265"/>
                    <a:pt x="1120118" y="47900"/>
                    <a:pt x="1118100" y="46803"/>
                  </a:cubicBezTo>
                  <a:cubicBezTo>
                    <a:pt x="1111710" y="47169"/>
                    <a:pt x="1104985" y="48265"/>
                    <a:pt x="1105321" y="51188"/>
                  </a:cubicBezTo>
                  <a:cubicBezTo>
                    <a:pt x="1105657" y="55939"/>
                    <a:pt x="1116082" y="57766"/>
                    <a:pt x="1115409" y="60324"/>
                  </a:cubicBezTo>
                  <a:cubicBezTo>
                    <a:pt x="1114737" y="62881"/>
                    <a:pt x="1107339" y="59958"/>
                    <a:pt x="1103640" y="57766"/>
                  </a:cubicBezTo>
                  <a:cubicBezTo>
                    <a:pt x="1099941" y="55208"/>
                    <a:pt x="1091534" y="56669"/>
                    <a:pt x="1090188" y="61420"/>
                  </a:cubicBezTo>
                  <a:cubicBezTo>
                    <a:pt x="1088507" y="66170"/>
                    <a:pt x="1082118" y="65074"/>
                    <a:pt x="1080100" y="63978"/>
                  </a:cubicBezTo>
                  <a:cubicBezTo>
                    <a:pt x="1078418" y="63247"/>
                    <a:pt x="1075056" y="65074"/>
                    <a:pt x="1072029" y="65074"/>
                  </a:cubicBezTo>
                  <a:cubicBezTo>
                    <a:pt x="1069339" y="67266"/>
                    <a:pt x="1065976" y="67997"/>
                    <a:pt x="1062277" y="68363"/>
                  </a:cubicBezTo>
                  <a:cubicBezTo>
                    <a:pt x="1058914" y="68363"/>
                    <a:pt x="1055888" y="67266"/>
                    <a:pt x="1053197" y="65439"/>
                  </a:cubicBezTo>
                  <a:cubicBezTo>
                    <a:pt x="1049835" y="69459"/>
                    <a:pt x="1045126" y="72017"/>
                    <a:pt x="1040082" y="72017"/>
                  </a:cubicBezTo>
                  <a:lnTo>
                    <a:pt x="1033020" y="72017"/>
                  </a:lnTo>
                  <a:cubicBezTo>
                    <a:pt x="1033020" y="72017"/>
                    <a:pt x="1033357" y="72382"/>
                    <a:pt x="1033357" y="72382"/>
                  </a:cubicBezTo>
                  <a:cubicBezTo>
                    <a:pt x="1033693" y="74209"/>
                    <a:pt x="1008135" y="73844"/>
                    <a:pt x="1007463" y="77132"/>
                  </a:cubicBezTo>
                  <a:cubicBezTo>
                    <a:pt x="1007127" y="78594"/>
                    <a:pt x="1005109" y="79325"/>
                    <a:pt x="1001746" y="79690"/>
                  </a:cubicBezTo>
                  <a:cubicBezTo>
                    <a:pt x="984260" y="98326"/>
                    <a:pt x="958029" y="100884"/>
                    <a:pt x="934153" y="108923"/>
                  </a:cubicBezTo>
                  <a:cubicBezTo>
                    <a:pt x="934153" y="108923"/>
                    <a:pt x="934153" y="108923"/>
                    <a:pt x="933817" y="108923"/>
                  </a:cubicBezTo>
                  <a:cubicBezTo>
                    <a:pt x="936844" y="109288"/>
                    <a:pt x="938189" y="112942"/>
                    <a:pt x="936508" y="115500"/>
                  </a:cubicBezTo>
                  <a:cubicBezTo>
                    <a:pt x="934490" y="118424"/>
                    <a:pt x="925410" y="111846"/>
                    <a:pt x="923056" y="114769"/>
                  </a:cubicBezTo>
                  <a:cubicBezTo>
                    <a:pt x="920702" y="117327"/>
                    <a:pt x="927428" y="120981"/>
                    <a:pt x="931463" y="120616"/>
                  </a:cubicBezTo>
                  <a:cubicBezTo>
                    <a:pt x="935499" y="120251"/>
                    <a:pt x="937852" y="123174"/>
                    <a:pt x="938525" y="126828"/>
                  </a:cubicBezTo>
                  <a:cubicBezTo>
                    <a:pt x="938862" y="130482"/>
                    <a:pt x="928773" y="124635"/>
                    <a:pt x="926755" y="127559"/>
                  </a:cubicBezTo>
                  <a:cubicBezTo>
                    <a:pt x="924738" y="130482"/>
                    <a:pt x="928437" y="131944"/>
                    <a:pt x="932808" y="132309"/>
                  </a:cubicBezTo>
                  <a:cubicBezTo>
                    <a:pt x="937180" y="132675"/>
                    <a:pt x="933817" y="134867"/>
                    <a:pt x="937852" y="138886"/>
                  </a:cubicBezTo>
                  <a:cubicBezTo>
                    <a:pt x="938189" y="139252"/>
                    <a:pt x="938525" y="139617"/>
                    <a:pt x="938525" y="139617"/>
                  </a:cubicBezTo>
                  <a:cubicBezTo>
                    <a:pt x="940879" y="142906"/>
                    <a:pt x="936508" y="144002"/>
                    <a:pt x="936844" y="147291"/>
                  </a:cubicBezTo>
                  <a:cubicBezTo>
                    <a:pt x="937180" y="150945"/>
                    <a:pt x="932472" y="152041"/>
                    <a:pt x="932472" y="148752"/>
                  </a:cubicBezTo>
                  <a:cubicBezTo>
                    <a:pt x="932472" y="145464"/>
                    <a:pt x="920366" y="144368"/>
                    <a:pt x="917676" y="148022"/>
                  </a:cubicBezTo>
                  <a:cubicBezTo>
                    <a:pt x="914986" y="151676"/>
                    <a:pt x="913304" y="154234"/>
                    <a:pt x="910278" y="150945"/>
                  </a:cubicBezTo>
                  <a:cubicBezTo>
                    <a:pt x="909941" y="150580"/>
                    <a:pt x="909605" y="150580"/>
                    <a:pt x="909269" y="150214"/>
                  </a:cubicBezTo>
                  <a:cubicBezTo>
                    <a:pt x="907251" y="151310"/>
                    <a:pt x="904897" y="151676"/>
                    <a:pt x="902207" y="152041"/>
                  </a:cubicBezTo>
                  <a:cubicBezTo>
                    <a:pt x="889092" y="152407"/>
                    <a:pt x="876986" y="160080"/>
                    <a:pt x="864207" y="161907"/>
                  </a:cubicBezTo>
                  <a:cubicBezTo>
                    <a:pt x="857481" y="163003"/>
                    <a:pt x="850756" y="161176"/>
                    <a:pt x="846720" y="156426"/>
                  </a:cubicBezTo>
                  <a:cubicBezTo>
                    <a:pt x="841004" y="158984"/>
                    <a:pt x="836296" y="168485"/>
                    <a:pt x="841340" y="174331"/>
                  </a:cubicBezTo>
                  <a:cubicBezTo>
                    <a:pt x="846720" y="180543"/>
                    <a:pt x="841676" y="183101"/>
                    <a:pt x="841676" y="187486"/>
                  </a:cubicBezTo>
                  <a:cubicBezTo>
                    <a:pt x="841676" y="191871"/>
                    <a:pt x="855463" y="199910"/>
                    <a:pt x="862862" y="200641"/>
                  </a:cubicBezTo>
                  <a:cubicBezTo>
                    <a:pt x="870260" y="201371"/>
                    <a:pt x="876313" y="211968"/>
                    <a:pt x="871941" y="218546"/>
                  </a:cubicBezTo>
                  <a:cubicBezTo>
                    <a:pt x="867570" y="225123"/>
                    <a:pt x="854119" y="216719"/>
                    <a:pt x="845375" y="208680"/>
                  </a:cubicBezTo>
                  <a:cubicBezTo>
                    <a:pt x="836632" y="200641"/>
                    <a:pt x="816455" y="197352"/>
                    <a:pt x="809729" y="197717"/>
                  </a:cubicBezTo>
                  <a:cubicBezTo>
                    <a:pt x="803004" y="198083"/>
                    <a:pt x="807039" y="190774"/>
                    <a:pt x="798296" y="190774"/>
                  </a:cubicBezTo>
                  <a:cubicBezTo>
                    <a:pt x="789888" y="191140"/>
                    <a:pt x="782490" y="199910"/>
                    <a:pt x="788207" y="199910"/>
                  </a:cubicBezTo>
                  <a:cubicBezTo>
                    <a:pt x="793924" y="199910"/>
                    <a:pt x="797623" y="199544"/>
                    <a:pt x="794597" y="202468"/>
                  </a:cubicBezTo>
                  <a:cubicBezTo>
                    <a:pt x="791570" y="205756"/>
                    <a:pt x="796278" y="205025"/>
                    <a:pt x="803004" y="208314"/>
                  </a:cubicBezTo>
                  <a:cubicBezTo>
                    <a:pt x="810065" y="211968"/>
                    <a:pt x="797287" y="216719"/>
                    <a:pt x="790225" y="210872"/>
                  </a:cubicBezTo>
                  <a:cubicBezTo>
                    <a:pt x="783163" y="205025"/>
                    <a:pt x="775429" y="210507"/>
                    <a:pt x="773411" y="214891"/>
                  </a:cubicBezTo>
                  <a:cubicBezTo>
                    <a:pt x="771393" y="219276"/>
                    <a:pt x="781818" y="231700"/>
                    <a:pt x="794260" y="233893"/>
                  </a:cubicBezTo>
                  <a:cubicBezTo>
                    <a:pt x="806703" y="236085"/>
                    <a:pt x="802667" y="240835"/>
                    <a:pt x="808384" y="243028"/>
                  </a:cubicBezTo>
                  <a:cubicBezTo>
                    <a:pt x="814101" y="245586"/>
                    <a:pt x="810065" y="248144"/>
                    <a:pt x="806030" y="248509"/>
                  </a:cubicBezTo>
                  <a:cubicBezTo>
                    <a:pt x="801995" y="248875"/>
                    <a:pt x="794260" y="241566"/>
                    <a:pt x="787871" y="237547"/>
                  </a:cubicBezTo>
                  <a:cubicBezTo>
                    <a:pt x="781481" y="233893"/>
                    <a:pt x="764667" y="239008"/>
                    <a:pt x="761305" y="234989"/>
                  </a:cubicBezTo>
                  <a:cubicBezTo>
                    <a:pt x="757942" y="230604"/>
                    <a:pt x="763659" y="226219"/>
                    <a:pt x="760296" y="222930"/>
                  </a:cubicBezTo>
                  <a:cubicBezTo>
                    <a:pt x="756933" y="219642"/>
                    <a:pt x="759960" y="212334"/>
                    <a:pt x="763995" y="204660"/>
                  </a:cubicBezTo>
                  <a:cubicBezTo>
                    <a:pt x="768030" y="196986"/>
                    <a:pt x="763323" y="184197"/>
                    <a:pt x="757269" y="182005"/>
                  </a:cubicBezTo>
                  <a:cubicBezTo>
                    <a:pt x="751216" y="179812"/>
                    <a:pt x="751889" y="187120"/>
                    <a:pt x="753234" y="189313"/>
                  </a:cubicBezTo>
                  <a:cubicBezTo>
                    <a:pt x="754579" y="191505"/>
                    <a:pt x="753907" y="201737"/>
                    <a:pt x="749198" y="208680"/>
                  </a:cubicBezTo>
                  <a:cubicBezTo>
                    <a:pt x="744490" y="215622"/>
                    <a:pt x="730367" y="215622"/>
                    <a:pt x="730367" y="220007"/>
                  </a:cubicBezTo>
                  <a:cubicBezTo>
                    <a:pt x="730367" y="224758"/>
                    <a:pt x="720951" y="228046"/>
                    <a:pt x="723977" y="231335"/>
                  </a:cubicBezTo>
                  <a:cubicBezTo>
                    <a:pt x="727340" y="234624"/>
                    <a:pt x="739783" y="251432"/>
                    <a:pt x="741800" y="256548"/>
                  </a:cubicBezTo>
                  <a:cubicBezTo>
                    <a:pt x="743818" y="261664"/>
                    <a:pt x="730367" y="277742"/>
                    <a:pt x="732721" y="287242"/>
                  </a:cubicBezTo>
                  <a:cubicBezTo>
                    <a:pt x="734739" y="296743"/>
                    <a:pt x="731039" y="301128"/>
                    <a:pt x="733393" y="305513"/>
                  </a:cubicBezTo>
                  <a:cubicBezTo>
                    <a:pt x="736083" y="310263"/>
                    <a:pt x="741800" y="305878"/>
                    <a:pt x="745499" y="308071"/>
                  </a:cubicBezTo>
                  <a:cubicBezTo>
                    <a:pt x="749198" y="309898"/>
                    <a:pt x="755252" y="305513"/>
                    <a:pt x="763659" y="303320"/>
                  </a:cubicBezTo>
                  <a:cubicBezTo>
                    <a:pt x="772066" y="301493"/>
                    <a:pt x="787871" y="312090"/>
                    <a:pt x="793588" y="315379"/>
                  </a:cubicBezTo>
                  <a:cubicBezTo>
                    <a:pt x="799305" y="318668"/>
                    <a:pt x="796278" y="324149"/>
                    <a:pt x="799305" y="329264"/>
                  </a:cubicBezTo>
                  <a:cubicBezTo>
                    <a:pt x="802331" y="334746"/>
                    <a:pt x="792243" y="334746"/>
                    <a:pt x="792243" y="342785"/>
                  </a:cubicBezTo>
                  <a:cubicBezTo>
                    <a:pt x="791907" y="350824"/>
                    <a:pt x="809393" y="354478"/>
                    <a:pt x="810402" y="356670"/>
                  </a:cubicBezTo>
                  <a:cubicBezTo>
                    <a:pt x="811074" y="359228"/>
                    <a:pt x="797959" y="357035"/>
                    <a:pt x="792915" y="355208"/>
                  </a:cubicBezTo>
                  <a:cubicBezTo>
                    <a:pt x="787871" y="353016"/>
                    <a:pt x="787535" y="345342"/>
                    <a:pt x="785853" y="343515"/>
                  </a:cubicBezTo>
                  <a:cubicBezTo>
                    <a:pt x="784172" y="342054"/>
                    <a:pt x="789216" y="335476"/>
                    <a:pt x="789888" y="330361"/>
                  </a:cubicBezTo>
                  <a:cubicBezTo>
                    <a:pt x="790225" y="325245"/>
                    <a:pt x="784172" y="322322"/>
                    <a:pt x="782154" y="318668"/>
                  </a:cubicBezTo>
                  <a:cubicBezTo>
                    <a:pt x="780137" y="315013"/>
                    <a:pt x="776437" y="309898"/>
                    <a:pt x="772066" y="310994"/>
                  </a:cubicBezTo>
                  <a:cubicBezTo>
                    <a:pt x="768030" y="312090"/>
                    <a:pt x="752561" y="313552"/>
                    <a:pt x="748190" y="318668"/>
                  </a:cubicBezTo>
                  <a:cubicBezTo>
                    <a:pt x="743482" y="323418"/>
                    <a:pt x="748862" y="337303"/>
                    <a:pt x="751553" y="344246"/>
                  </a:cubicBezTo>
                  <a:cubicBezTo>
                    <a:pt x="754243" y="351189"/>
                    <a:pt x="738101" y="360324"/>
                    <a:pt x="738774" y="365805"/>
                  </a:cubicBezTo>
                  <a:cubicBezTo>
                    <a:pt x="739110" y="371286"/>
                    <a:pt x="734066" y="373479"/>
                    <a:pt x="727004" y="377864"/>
                  </a:cubicBezTo>
                  <a:cubicBezTo>
                    <a:pt x="719942" y="382249"/>
                    <a:pt x="712544" y="385537"/>
                    <a:pt x="712544" y="392480"/>
                  </a:cubicBezTo>
                  <a:cubicBezTo>
                    <a:pt x="712880" y="399423"/>
                    <a:pt x="703464" y="395769"/>
                    <a:pt x="698420" y="392480"/>
                  </a:cubicBezTo>
                  <a:cubicBezTo>
                    <a:pt x="693712" y="389191"/>
                    <a:pt x="687323" y="394307"/>
                    <a:pt x="680261" y="393942"/>
                  </a:cubicBezTo>
                  <a:cubicBezTo>
                    <a:pt x="673199" y="393576"/>
                    <a:pt x="673199" y="386999"/>
                    <a:pt x="667818" y="389191"/>
                  </a:cubicBezTo>
                  <a:cubicBezTo>
                    <a:pt x="662438" y="391749"/>
                    <a:pt x="658739" y="386268"/>
                    <a:pt x="660084" y="381518"/>
                  </a:cubicBezTo>
                  <a:cubicBezTo>
                    <a:pt x="661765" y="376768"/>
                    <a:pt x="667818" y="380422"/>
                    <a:pt x="668491" y="384076"/>
                  </a:cubicBezTo>
                  <a:cubicBezTo>
                    <a:pt x="668827" y="387730"/>
                    <a:pt x="672863" y="385903"/>
                    <a:pt x="677571" y="382980"/>
                  </a:cubicBezTo>
                  <a:cubicBezTo>
                    <a:pt x="682278" y="380056"/>
                    <a:pt x="679925" y="386634"/>
                    <a:pt x="686650" y="387364"/>
                  </a:cubicBezTo>
                  <a:cubicBezTo>
                    <a:pt x="693376" y="388095"/>
                    <a:pt x="689677" y="383345"/>
                    <a:pt x="694721" y="383710"/>
                  </a:cubicBezTo>
                  <a:cubicBezTo>
                    <a:pt x="699765" y="384441"/>
                    <a:pt x="700101" y="382249"/>
                    <a:pt x="698420" y="379325"/>
                  </a:cubicBezTo>
                  <a:cubicBezTo>
                    <a:pt x="696739" y="376402"/>
                    <a:pt x="702119" y="374210"/>
                    <a:pt x="705482" y="372748"/>
                  </a:cubicBezTo>
                  <a:cubicBezTo>
                    <a:pt x="709181" y="370921"/>
                    <a:pt x="707163" y="365074"/>
                    <a:pt x="710190" y="362882"/>
                  </a:cubicBezTo>
                  <a:cubicBezTo>
                    <a:pt x="713216" y="361055"/>
                    <a:pt x="711199" y="357035"/>
                    <a:pt x="714225" y="357035"/>
                  </a:cubicBezTo>
                  <a:cubicBezTo>
                    <a:pt x="717588" y="356670"/>
                    <a:pt x="718933" y="351189"/>
                    <a:pt x="721960" y="351189"/>
                  </a:cubicBezTo>
                  <a:cubicBezTo>
                    <a:pt x="724986" y="351189"/>
                    <a:pt x="726668" y="345342"/>
                    <a:pt x="724650" y="342419"/>
                  </a:cubicBezTo>
                  <a:cubicBezTo>
                    <a:pt x="722969" y="339496"/>
                    <a:pt x="725659" y="331457"/>
                    <a:pt x="728685" y="330361"/>
                  </a:cubicBezTo>
                  <a:cubicBezTo>
                    <a:pt x="731712" y="329264"/>
                    <a:pt x="732048" y="325976"/>
                    <a:pt x="729022" y="323418"/>
                  </a:cubicBezTo>
                  <a:cubicBezTo>
                    <a:pt x="726332" y="320860"/>
                    <a:pt x="716243" y="312821"/>
                    <a:pt x="716916" y="307705"/>
                  </a:cubicBezTo>
                  <a:cubicBezTo>
                    <a:pt x="717588" y="302590"/>
                    <a:pt x="714898" y="293089"/>
                    <a:pt x="716579" y="289069"/>
                  </a:cubicBezTo>
                  <a:cubicBezTo>
                    <a:pt x="717925" y="285050"/>
                    <a:pt x="716916" y="276646"/>
                    <a:pt x="716243" y="271895"/>
                  </a:cubicBezTo>
                  <a:cubicBezTo>
                    <a:pt x="715906" y="267145"/>
                    <a:pt x="718933" y="261664"/>
                    <a:pt x="720278" y="252529"/>
                  </a:cubicBezTo>
                  <a:cubicBezTo>
                    <a:pt x="721624" y="243759"/>
                    <a:pt x="712207" y="234258"/>
                    <a:pt x="707499" y="231700"/>
                  </a:cubicBezTo>
                  <a:cubicBezTo>
                    <a:pt x="702792" y="229142"/>
                    <a:pt x="705818" y="224392"/>
                    <a:pt x="712544" y="217815"/>
                  </a:cubicBezTo>
                  <a:cubicBezTo>
                    <a:pt x="719269" y="211237"/>
                    <a:pt x="719606" y="191140"/>
                    <a:pt x="719269" y="186755"/>
                  </a:cubicBezTo>
                  <a:cubicBezTo>
                    <a:pt x="718933" y="182370"/>
                    <a:pt x="705146" y="178716"/>
                    <a:pt x="699765" y="179081"/>
                  </a:cubicBezTo>
                  <a:cubicBezTo>
                    <a:pt x="696739" y="179447"/>
                    <a:pt x="688332" y="179081"/>
                    <a:pt x="681270" y="178716"/>
                  </a:cubicBezTo>
                  <a:cubicBezTo>
                    <a:pt x="680261" y="179081"/>
                    <a:pt x="679588" y="179081"/>
                    <a:pt x="678579" y="179081"/>
                  </a:cubicBezTo>
                  <a:cubicBezTo>
                    <a:pt x="679588" y="182736"/>
                    <a:pt x="678915" y="187120"/>
                    <a:pt x="676898" y="191505"/>
                  </a:cubicBezTo>
                  <a:cubicBezTo>
                    <a:pt x="667818" y="209045"/>
                    <a:pt x="663447" y="228777"/>
                    <a:pt x="642934" y="235354"/>
                  </a:cubicBezTo>
                  <a:cubicBezTo>
                    <a:pt x="642261" y="235720"/>
                    <a:pt x="641588" y="235720"/>
                    <a:pt x="641252" y="235720"/>
                  </a:cubicBezTo>
                  <a:cubicBezTo>
                    <a:pt x="638225" y="240835"/>
                    <a:pt x="635535" y="245586"/>
                    <a:pt x="632509" y="250702"/>
                  </a:cubicBezTo>
                  <a:cubicBezTo>
                    <a:pt x="632509" y="250702"/>
                    <a:pt x="632845" y="250702"/>
                    <a:pt x="632845" y="250702"/>
                  </a:cubicBezTo>
                  <a:cubicBezTo>
                    <a:pt x="635535" y="252163"/>
                    <a:pt x="632509" y="263856"/>
                    <a:pt x="631164" y="265318"/>
                  </a:cubicBezTo>
                  <a:cubicBezTo>
                    <a:pt x="629482" y="266780"/>
                    <a:pt x="634190" y="271164"/>
                    <a:pt x="630155" y="274088"/>
                  </a:cubicBezTo>
                  <a:cubicBezTo>
                    <a:pt x="626119" y="277011"/>
                    <a:pt x="622420" y="283223"/>
                    <a:pt x="624774" y="286512"/>
                  </a:cubicBezTo>
                  <a:cubicBezTo>
                    <a:pt x="627128" y="289800"/>
                    <a:pt x="638225" y="291262"/>
                    <a:pt x="643270" y="294551"/>
                  </a:cubicBezTo>
                  <a:cubicBezTo>
                    <a:pt x="647978" y="297839"/>
                    <a:pt x="646296" y="303686"/>
                    <a:pt x="649995" y="309532"/>
                  </a:cubicBezTo>
                  <a:cubicBezTo>
                    <a:pt x="653694" y="315379"/>
                    <a:pt x="657730" y="311725"/>
                    <a:pt x="659411" y="315379"/>
                  </a:cubicBezTo>
                  <a:cubicBezTo>
                    <a:pt x="661429" y="319033"/>
                    <a:pt x="652686" y="332919"/>
                    <a:pt x="649659" y="333649"/>
                  </a:cubicBezTo>
                  <a:cubicBezTo>
                    <a:pt x="646633" y="334380"/>
                    <a:pt x="634526" y="319398"/>
                    <a:pt x="630827" y="316110"/>
                  </a:cubicBezTo>
                  <a:cubicBezTo>
                    <a:pt x="627128" y="312821"/>
                    <a:pt x="612668" y="307705"/>
                    <a:pt x="605606" y="303320"/>
                  </a:cubicBezTo>
                  <a:cubicBezTo>
                    <a:pt x="598544" y="298936"/>
                    <a:pt x="592827" y="299301"/>
                    <a:pt x="585093" y="293454"/>
                  </a:cubicBezTo>
                  <a:cubicBezTo>
                    <a:pt x="582403" y="294185"/>
                    <a:pt x="579376" y="294551"/>
                    <a:pt x="576350" y="294916"/>
                  </a:cubicBezTo>
                  <a:cubicBezTo>
                    <a:pt x="567942" y="295647"/>
                    <a:pt x="559872" y="293820"/>
                    <a:pt x="552137" y="290166"/>
                  </a:cubicBezTo>
                  <a:cubicBezTo>
                    <a:pt x="549111" y="288704"/>
                    <a:pt x="545748" y="285781"/>
                    <a:pt x="542385" y="283223"/>
                  </a:cubicBezTo>
                  <a:cubicBezTo>
                    <a:pt x="535323" y="282127"/>
                    <a:pt x="530615" y="280665"/>
                    <a:pt x="527252" y="281030"/>
                  </a:cubicBezTo>
                  <a:cubicBezTo>
                    <a:pt x="522544" y="281761"/>
                    <a:pt x="524226" y="275184"/>
                    <a:pt x="515819" y="271164"/>
                  </a:cubicBezTo>
                  <a:cubicBezTo>
                    <a:pt x="507412" y="266780"/>
                    <a:pt x="501695" y="260933"/>
                    <a:pt x="496987" y="263856"/>
                  </a:cubicBezTo>
                  <a:cubicBezTo>
                    <a:pt x="492279" y="266780"/>
                    <a:pt x="493960" y="277742"/>
                    <a:pt x="501359" y="278838"/>
                  </a:cubicBezTo>
                  <a:cubicBezTo>
                    <a:pt x="508757" y="280300"/>
                    <a:pt x="505058" y="284685"/>
                    <a:pt x="512793" y="284319"/>
                  </a:cubicBezTo>
                  <a:cubicBezTo>
                    <a:pt x="520527" y="283954"/>
                    <a:pt x="522881" y="286877"/>
                    <a:pt x="522881" y="292724"/>
                  </a:cubicBezTo>
                  <a:cubicBezTo>
                    <a:pt x="522544" y="298570"/>
                    <a:pt x="526580" y="304051"/>
                    <a:pt x="529943" y="307705"/>
                  </a:cubicBezTo>
                  <a:cubicBezTo>
                    <a:pt x="533306" y="311359"/>
                    <a:pt x="531288" y="317571"/>
                    <a:pt x="525235" y="317571"/>
                  </a:cubicBezTo>
                  <a:cubicBezTo>
                    <a:pt x="518845" y="317571"/>
                    <a:pt x="511784" y="318668"/>
                    <a:pt x="514474" y="323783"/>
                  </a:cubicBezTo>
                  <a:cubicBezTo>
                    <a:pt x="517164" y="328899"/>
                    <a:pt x="512793" y="330361"/>
                    <a:pt x="506403" y="327437"/>
                  </a:cubicBezTo>
                  <a:cubicBezTo>
                    <a:pt x="500014" y="324880"/>
                    <a:pt x="503713" y="319764"/>
                    <a:pt x="506403" y="316475"/>
                  </a:cubicBezTo>
                  <a:cubicBezTo>
                    <a:pt x="509093" y="313552"/>
                    <a:pt x="501023" y="309898"/>
                    <a:pt x="496987" y="308071"/>
                  </a:cubicBezTo>
                  <a:cubicBezTo>
                    <a:pt x="492952" y="306609"/>
                    <a:pt x="477483" y="320129"/>
                    <a:pt x="473111" y="321956"/>
                  </a:cubicBezTo>
                  <a:cubicBezTo>
                    <a:pt x="468739" y="324149"/>
                    <a:pt x="457978" y="318668"/>
                    <a:pt x="446881" y="321956"/>
                  </a:cubicBezTo>
                  <a:cubicBezTo>
                    <a:pt x="435784" y="325245"/>
                    <a:pt x="436456" y="335476"/>
                    <a:pt x="432421" y="334380"/>
                  </a:cubicBezTo>
                  <a:cubicBezTo>
                    <a:pt x="428386" y="333284"/>
                    <a:pt x="415943" y="335842"/>
                    <a:pt x="411571" y="332553"/>
                  </a:cubicBezTo>
                  <a:cubicBezTo>
                    <a:pt x="406864" y="329264"/>
                    <a:pt x="410563" y="327437"/>
                    <a:pt x="415607" y="327803"/>
                  </a:cubicBezTo>
                  <a:cubicBezTo>
                    <a:pt x="420315" y="328168"/>
                    <a:pt x="421997" y="326341"/>
                    <a:pt x="419306" y="322322"/>
                  </a:cubicBezTo>
                  <a:cubicBezTo>
                    <a:pt x="416616" y="318668"/>
                    <a:pt x="423005" y="312456"/>
                    <a:pt x="422669" y="309898"/>
                  </a:cubicBezTo>
                  <a:cubicBezTo>
                    <a:pt x="422333" y="307340"/>
                    <a:pt x="404510" y="314283"/>
                    <a:pt x="401483" y="317206"/>
                  </a:cubicBezTo>
                  <a:cubicBezTo>
                    <a:pt x="398457" y="320129"/>
                    <a:pt x="401820" y="325610"/>
                    <a:pt x="398457" y="327437"/>
                  </a:cubicBezTo>
                  <a:cubicBezTo>
                    <a:pt x="395094" y="329264"/>
                    <a:pt x="395094" y="324149"/>
                    <a:pt x="391395" y="322687"/>
                  </a:cubicBezTo>
                  <a:cubicBezTo>
                    <a:pt x="387696" y="321225"/>
                    <a:pt x="360793" y="328534"/>
                    <a:pt x="355749" y="335111"/>
                  </a:cubicBezTo>
                  <a:cubicBezTo>
                    <a:pt x="350705" y="342054"/>
                    <a:pt x="340616" y="342054"/>
                    <a:pt x="340616" y="346073"/>
                  </a:cubicBezTo>
                  <a:cubicBezTo>
                    <a:pt x="340616" y="349727"/>
                    <a:pt x="328510" y="349727"/>
                    <a:pt x="323466" y="352285"/>
                  </a:cubicBezTo>
                  <a:cubicBezTo>
                    <a:pt x="318758" y="354843"/>
                    <a:pt x="321784" y="366171"/>
                    <a:pt x="320103" y="371652"/>
                  </a:cubicBezTo>
                  <a:cubicBezTo>
                    <a:pt x="318422" y="377133"/>
                    <a:pt x="299253" y="375306"/>
                    <a:pt x="293537" y="375671"/>
                  </a:cubicBezTo>
                  <a:cubicBezTo>
                    <a:pt x="287820" y="376037"/>
                    <a:pt x="285802" y="362517"/>
                    <a:pt x="281094" y="361786"/>
                  </a:cubicBezTo>
                  <a:cubicBezTo>
                    <a:pt x="276386" y="361055"/>
                    <a:pt x="279077" y="353381"/>
                    <a:pt x="280758" y="350093"/>
                  </a:cubicBezTo>
                  <a:cubicBezTo>
                    <a:pt x="282103" y="346804"/>
                    <a:pt x="285802" y="349362"/>
                    <a:pt x="291519" y="345342"/>
                  </a:cubicBezTo>
                  <a:cubicBezTo>
                    <a:pt x="297236" y="340958"/>
                    <a:pt x="302953" y="347535"/>
                    <a:pt x="305306" y="344612"/>
                  </a:cubicBezTo>
                  <a:cubicBezTo>
                    <a:pt x="307660" y="341688"/>
                    <a:pt x="296563" y="333649"/>
                    <a:pt x="295891" y="327072"/>
                  </a:cubicBezTo>
                  <a:cubicBezTo>
                    <a:pt x="295218" y="320495"/>
                    <a:pt x="283112" y="318302"/>
                    <a:pt x="276050" y="320495"/>
                  </a:cubicBezTo>
                  <a:cubicBezTo>
                    <a:pt x="273023" y="321591"/>
                    <a:pt x="269661" y="321591"/>
                    <a:pt x="266634" y="321225"/>
                  </a:cubicBezTo>
                  <a:cubicBezTo>
                    <a:pt x="265962" y="323783"/>
                    <a:pt x="264953" y="326341"/>
                    <a:pt x="263608" y="328534"/>
                  </a:cubicBezTo>
                  <a:cubicBezTo>
                    <a:pt x="264953" y="331457"/>
                    <a:pt x="263271" y="335111"/>
                    <a:pt x="264280" y="338034"/>
                  </a:cubicBezTo>
                  <a:cubicBezTo>
                    <a:pt x="265289" y="342054"/>
                    <a:pt x="262599" y="351189"/>
                    <a:pt x="258227" y="358497"/>
                  </a:cubicBezTo>
                  <a:cubicBezTo>
                    <a:pt x="254192" y="365440"/>
                    <a:pt x="257218" y="365440"/>
                    <a:pt x="263271" y="365074"/>
                  </a:cubicBezTo>
                  <a:cubicBezTo>
                    <a:pt x="269661" y="364709"/>
                    <a:pt x="268988" y="374210"/>
                    <a:pt x="268988" y="381152"/>
                  </a:cubicBezTo>
                  <a:cubicBezTo>
                    <a:pt x="268988" y="388095"/>
                    <a:pt x="264280" y="389922"/>
                    <a:pt x="264280" y="395403"/>
                  </a:cubicBezTo>
                  <a:cubicBezTo>
                    <a:pt x="264280" y="400519"/>
                    <a:pt x="259236" y="392846"/>
                    <a:pt x="257555" y="395038"/>
                  </a:cubicBezTo>
                  <a:cubicBezTo>
                    <a:pt x="255873" y="397230"/>
                    <a:pt x="253855" y="393942"/>
                    <a:pt x="252847" y="389557"/>
                  </a:cubicBezTo>
                  <a:cubicBezTo>
                    <a:pt x="251838" y="385172"/>
                    <a:pt x="242422" y="387730"/>
                    <a:pt x="237041" y="385903"/>
                  </a:cubicBezTo>
                  <a:cubicBezTo>
                    <a:pt x="231661" y="384441"/>
                    <a:pt x="229643" y="386999"/>
                    <a:pt x="227289" y="391749"/>
                  </a:cubicBezTo>
                  <a:cubicBezTo>
                    <a:pt x="224599" y="396500"/>
                    <a:pt x="217201" y="398327"/>
                    <a:pt x="213502" y="398692"/>
                  </a:cubicBezTo>
                  <a:cubicBezTo>
                    <a:pt x="209130" y="399423"/>
                    <a:pt x="202741" y="408193"/>
                    <a:pt x="198369" y="411481"/>
                  </a:cubicBezTo>
                  <a:cubicBezTo>
                    <a:pt x="194333" y="414770"/>
                    <a:pt x="193661" y="420982"/>
                    <a:pt x="199378" y="427559"/>
                  </a:cubicBezTo>
                  <a:cubicBezTo>
                    <a:pt x="205095" y="434137"/>
                    <a:pt x="206440" y="438522"/>
                    <a:pt x="205767" y="441810"/>
                  </a:cubicBezTo>
                  <a:cubicBezTo>
                    <a:pt x="205431" y="445464"/>
                    <a:pt x="189626" y="444368"/>
                    <a:pt x="186935" y="440349"/>
                  </a:cubicBezTo>
                  <a:cubicBezTo>
                    <a:pt x="184245" y="436695"/>
                    <a:pt x="174157" y="435233"/>
                    <a:pt x="170794" y="435964"/>
                  </a:cubicBezTo>
                  <a:cubicBezTo>
                    <a:pt x="167431" y="436695"/>
                    <a:pt x="158015" y="423905"/>
                    <a:pt x="152971" y="423540"/>
                  </a:cubicBezTo>
                  <a:cubicBezTo>
                    <a:pt x="148263" y="423174"/>
                    <a:pt x="145236" y="430117"/>
                    <a:pt x="143555" y="433771"/>
                  </a:cubicBezTo>
                  <a:cubicBezTo>
                    <a:pt x="141874" y="437425"/>
                    <a:pt x="145909" y="438522"/>
                    <a:pt x="148263" y="444368"/>
                  </a:cubicBezTo>
                  <a:cubicBezTo>
                    <a:pt x="150617" y="450215"/>
                    <a:pt x="159024" y="450580"/>
                    <a:pt x="163396" y="450580"/>
                  </a:cubicBezTo>
                  <a:cubicBezTo>
                    <a:pt x="167767" y="450580"/>
                    <a:pt x="166086" y="458254"/>
                    <a:pt x="164741" y="461542"/>
                  </a:cubicBezTo>
                  <a:cubicBezTo>
                    <a:pt x="163396" y="464831"/>
                    <a:pt x="155325" y="467389"/>
                    <a:pt x="152971" y="463735"/>
                  </a:cubicBezTo>
                  <a:cubicBezTo>
                    <a:pt x="150617" y="460081"/>
                    <a:pt x="140865" y="463735"/>
                    <a:pt x="140865" y="459350"/>
                  </a:cubicBezTo>
                  <a:cubicBezTo>
                    <a:pt x="140528" y="454965"/>
                    <a:pt x="133803" y="448388"/>
                    <a:pt x="126405" y="449849"/>
                  </a:cubicBezTo>
                  <a:cubicBezTo>
                    <a:pt x="119343" y="451311"/>
                    <a:pt x="117998" y="445830"/>
                    <a:pt x="118334" y="439252"/>
                  </a:cubicBezTo>
                  <a:cubicBezTo>
                    <a:pt x="118670" y="432675"/>
                    <a:pt x="114298" y="429021"/>
                    <a:pt x="114635" y="426098"/>
                  </a:cubicBezTo>
                  <a:cubicBezTo>
                    <a:pt x="114971" y="423174"/>
                    <a:pt x="111272" y="417328"/>
                    <a:pt x="114971" y="414039"/>
                  </a:cubicBezTo>
                  <a:cubicBezTo>
                    <a:pt x="118670" y="411116"/>
                    <a:pt x="115980" y="406366"/>
                    <a:pt x="115980" y="402346"/>
                  </a:cubicBezTo>
                  <a:cubicBezTo>
                    <a:pt x="116316" y="398327"/>
                    <a:pt x="109591" y="392115"/>
                    <a:pt x="103874" y="392115"/>
                  </a:cubicBezTo>
                  <a:cubicBezTo>
                    <a:pt x="98157" y="392115"/>
                    <a:pt x="99166" y="385172"/>
                    <a:pt x="94458" y="384076"/>
                  </a:cubicBezTo>
                  <a:cubicBezTo>
                    <a:pt x="89750" y="382614"/>
                    <a:pt x="79998" y="373114"/>
                    <a:pt x="79325" y="369094"/>
                  </a:cubicBezTo>
                  <a:cubicBezTo>
                    <a:pt x="78653" y="365074"/>
                    <a:pt x="71254" y="364344"/>
                    <a:pt x="73945" y="363247"/>
                  </a:cubicBezTo>
                  <a:cubicBezTo>
                    <a:pt x="76635" y="361786"/>
                    <a:pt x="82352" y="363613"/>
                    <a:pt x="86387" y="368729"/>
                  </a:cubicBezTo>
                  <a:cubicBezTo>
                    <a:pt x="90422" y="373479"/>
                    <a:pt x="97148" y="377864"/>
                    <a:pt x="107909" y="379691"/>
                  </a:cubicBezTo>
                  <a:cubicBezTo>
                    <a:pt x="118670" y="381152"/>
                    <a:pt x="123042" y="387364"/>
                    <a:pt x="135148" y="389557"/>
                  </a:cubicBezTo>
                  <a:cubicBezTo>
                    <a:pt x="147254" y="392115"/>
                    <a:pt x="154316" y="393576"/>
                    <a:pt x="171466" y="396500"/>
                  </a:cubicBezTo>
                  <a:cubicBezTo>
                    <a:pt x="188617" y="399423"/>
                    <a:pt x="211820" y="378960"/>
                    <a:pt x="216528" y="373114"/>
                  </a:cubicBezTo>
                  <a:cubicBezTo>
                    <a:pt x="220564" y="368363"/>
                    <a:pt x="216864" y="359228"/>
                    <a:pt x="215519" y="353747"/>
                  </a:cubicBezTo>
                  <a:cubicBezTo>
                    <a:pt x="208121" y="353016"/>
                    <a:pt x="201732" y="347900"/>
                    <a:pt x="196015" y="341323"/>
                  </a:cubicBezTo>
                  <a:cubicBezTo>
                    <a:pt x="195679" y="340592"/>
                    <a:pt x="195006" y="340227"/>
                    <a:pt x="194670" y="339861"/>
                  </a:cubicBezTo>
                  <a:cubicBezTo>
                    <a:pt x="193661" y="339861"/>
                    <a:pt x="192316" y="339496"/>
                    <a:pt x="191643" y="339496"/>
                  </a:cubicBezTo>
                  <a:cubicBezTo>
                    <a:pt x="183909" y="339130"/>
                    <a:pt x="176847" y="335842"/>
                    <a:pt x="172139" y="329630"/>
                  </a:cubicBezTo>
                  <a:cubicBezTo>
                    <a:pt x="170121" y="326707"/>
                    <a:pt x="168440" y="323418"/>
                    <a:pt x="167767" y="320129"/>
                  </a:cubicBezTo>
                  <a:cubicBezTo>
                    <a:pt x="165077" y="318302"/>
                    <a:pt x="162050" y="315744"/>
                    <a:pt x="158351" y="312821"/>
                  </a:cubicBezTo>
                  <a:cubicBezTo>
                    <a:pt x="155325" y="312456"/>
                    <a:pt x="152298" y="310994"/>
                    <a:pt x="149272" y="308436"/>
                  </a:cubicBezTo>
                  <a:cubicBezTo>
                    <a:pt x="152298" y="310994"/>
                    <a:pt x="142210" y="308802"/>
                    <a:pt x="140528" y="308436"/>
                  </a:cubicBezTo>
                  <a:cubicBezTo>
                    <a:pt x="136829" y="307705"/>
                    <a:pt x="133467" y="306244"/>
                    <a:pt x="130104" y="304417"/>
                  </a:cubicBezTo>
                  <a:cubicBezTo>
                    <a:pt x="125396" y="302224"/>
                    <a:pt x="120688" y="299666"/>
                    <a:pt x="116316" y="297108"/>
                  </a:cubicBezTo>
                  <a:cubicBezTo>
                    <a:pt x="115644" y="297108"/>
                    <a:pt x="114971" y="296743"/>
                    <a:pt x="114298" y="296012"/>
                  </a:cubicBezTo>
                  <a:cubicBezTo>
                    <a:pt x="113290" y="295281"/>
                    <a:pt x="112281" y="294916"/>
                    <a:pt x="111272" y="294185"/>
                  </a:cubicBezTo>
                  <a:cubicBezTo>
                    <a:pt x="109591" y="293454"/>
                    <a:pt x="108245" y="292358"/>
                    <a:pt x="106900" y="291627"/>
                  </a:cubicBezTo>
                  <a:cubicBezTo>
                    <a:pt x="105219" y="291993"/>
                    <a:pt x="103537" y="292724"/>
                    <a:pt x="102192" y="294185"/>
                  </a:cubicBezTo>
                  <a:cubicBezTo>
                    <a:pt x="98493" y="297474"/>
                    <a:pt x="94794" y="291262"/>
                    <a:pt x="87732" y="293089"/>
                  </a:cubicBezTo>
                  <a:cubicBezTo>
                    <a:pt x="80670" y="294916"/>
                    <a:pt x="76971" y="289435"/>
                    <a:pt x="78989" y="287242"/>
                  </a:cubicBezTo>
                  <a:cubicBezTo>
                    <a:pt x="80670" y="284685"/>
                    <a:pt x="91095" y="286877"/>
                    <a:pt x="90422" y="282857"/>
                  </a:cubicBezTo>
                  <a:cubicBezTo>
                    <a:pt x="90086" y="278838"/>
                    <a:pt x="86387" y="282857"/>
                    <a:pt x="79998" y="278107"/>
                  </a:cubicBezTo>
                  <a:cubicBezTo>
                    <a:pt x="73608" y="273357"/>
                    <a:pt x="70246" y="276646"/>
                    <a:pt x="68900" y="280665"/>
                  </a:cubicBezTo>
                  <a:cubicBezTo>
                    <a:pt x="67555" y="284685"/>
                    <a:pt x="62511" y="283588"/>
                    <a:pt x="59485" y="280300"/>
                  </a:cubicBezTo>
                  <a:cubicBezTo>
                    <a:pt x="59148" y="279934"/>
                    <a:pt x="58812" y="279569"/>
                    <a:pt x="58476" y="279569"/>
                  </a:cubicBezTo>
                  <a:cubicBezTo>
                    <a:pt x="57467" y="286512"/>
                    <a:pt x="54104" y="286877"/>
                    <a:pt x="50405" y="286146"/>
                  </a:cubicBezTo>
                  <a:cubicBezTo>
                    <a:pt x="46369" y="285050"/>
                    <a:pt x="41998" y="293089"/>
                    <a:pt x="37626" y="293089"/>
                  </a:cubicBezTo>
                  <a:cubicBezTo>
                    <a:pt x="32918" y="293089"/>
                    <a:pt x="27874" y="298936"/>
                    <a:pt x="26865" y="304051"/>
                  </a:cubicBezTo>
                  <a:cubicBezTo>
                    <a:pt x="25856" y="308802"/>
                    <a:pt x="20812" y="306244"/>
                    <a:pt x="20812" y="309532"/>
                  </a:cubicBezTo>
                  <a:cubicBezTo>
                    <a:pt x="20812" y="312821"/>
                    <a:pt x="20812" y="316110"/>
                    <a:pt x="18458" y="319398"/>
                  </a:cubicBezTo>
                  <a:cubicBezTo>
                    <a:pt x="16104" y="322687"/>
                    <a:pt x="18458" y="324149"/>
                    <a:pt x="20812" y="329630"/>
                  </a:cubicBezTo>
                  <a:cubicBezTo>
                    <a:pt x="23166" y="335111"/>
                    <a:pt x="28210" y="334380"/>
                    <a:pt x="30564" y="336207"/>
                  </a:cubicBezTo>
                  <a:cubicBezTo>
                    <a:pt x="32918" y="337669"/>
                    <a:pt x="41662" y="346439"/>
                    <a:pt x="41662" y="349727"/>
                  </a:cubicBezTo>
                  <a:cubicBezTo>
                    <a:pt x="41662" y="353016"/>
                    <a:pt x="34600" y="361055"/>
                    <a:pt x="31909" y="363247"/>
                  </a:cubicBezTo>
                  <a:cubicBezTo>
                    <a:pt x="29219" y="365440"/>
                    <a:pt x="25520" y="370921"/>
                    <a:pt x="27202" y="374210"/>
                  </a:cubicBezTo>
                  <a:cubicBezTo>
                    <a:pt x="29219" y="377498"/>
                    <a:pt x="36954" y="391019"/>
                    <a:pt x="41998" y="401981"/>
                  </a:cubicBezTo>
                  <a:cubicBezTo>
                    <a:pt x="47042" y="412943"/>
                    <a:pt x="40316" y="407827"/>
                    <a:pt x="36954" y="412943"/>
                  </a:cubicBezTo>
                  <a:cubicBezTo>
                    <a:pt x="33591" y="417693"/>
                    <a:pt x="38299" y="423905"/>
                    <a:pt x="39308" y="427194"/>
                  </a:cubicBezTo>
                  <a:cubicBezTo>
                    <a:pt x="40316" y="430483"/>
                    <a:pt x="35272" y="429752"/>
                    <a:pt x="35609" y="432675"/>
                  </a:cubicBezTo>
                  <a:cubicBezTo>
                    <a:pt x="35945" y="435233"/>
                    <a:pt x="43007" y="436329"/>
                    <a:pt x="43343" y="438522"/>
                  </a:cubicBezTo>
                  <a:cubicBezTo>
                    <a:pt x="43679" y="440714"/>
                    <a:pt x="38635" y="443272"/>
                    <a:pt x="40989" y="447657"/>
                  </a:cubicBezTo>
                  <a:cubicBezTo>
                    <a:pt x="43343" y="452042"/>
                    <a:pt x="48723" y="452042"/>
                    <a:pt x="49396" y="457523"/>
                  </a:cubicBezTo>
                  <a:cubicBezTo>
                    <a:pt x="49732" y="463004"/>
                    <a:pt x="39308" y="463369"/>
                    <a:pt x="39644" y="467754"/>
                  </a:cubicBezTo>
                  <a:cubicBezTo>
                    <a:pt x="39980" y="472139"/>
                    <a:pt x="53431" y="477620"/>
                    <a:pt x="59485" y="485659"/>
                  </a:cubicBezTo>
                  <a:cubicBezTo>
                    <a:pt x="65538" y="493698"/>
                    <a:pt x="64865" y="495891"/>
                    <a:pt x="63520" y="500276"/>
                  </a:cubicBezTo>
                  <a:cubicBezTo>
                    <a:pt x="60830" y="509046"/>
                    <a:pt x="44016" y="516354"/>
                    <a:pt x="40316" y="526220"/>
                  </a:cubicBezTo>
                  <a:cubicBezTo>
                    <a:pt x="36617" y="536086"/>
                    <a:pt x="22830" y="541202"/>
                    <a:pt x="16440" y="548875"/>
                  </a:cubicBezTo>
                  <a:cubicBezTo>
                    <a:pt x="13750" y="551798"/>
                    <a:pt x="11060" y="556183"/>
                    <a:pt x="9042" y="559837"/>
                  </a:cubicBezTo>
                  <a:cubicBezTo>
                    <a:pt x="11732" y="559107"/>
                    <a:pt x="14086" y="558010"/>
                    <a:pt x="15432" y="557280"/>
                  </a:cubicBezTo>
                  <a:cubicBezTo>
                    <a:pt x="19131" y="555087"/>
                    <a:pt x="21821" y="565684"/>
                    <a:pt x="25520" y="569338"/>
                  </a:cubicBezTo>
                  <a:cubicBezTo>
                    <a:pt x="29219" y="572992"/>
                    <a:pt x="36617" y="569703"/>
                    <a:pt x="38971" y="572992"/>
                  </a:cubicBezTo>
                  <a:cubicBezTo>
                    <a:pt x="41662" y="576281"/>
                    <a:pt x="36954" y="576646"/>
                    <a:pt x="31573" y="575550"/>
                  </a:cubicBezTo>
                  <a:cubicBezTo>
                    <a:pt x="26193" y="574454"/>
                    <a:pt x="24848" y="578108"/>
                    <a:pt x="16440" y="581397"/>
                  </a:cubicBezTo>
                  <a:cubicBezTo>
                    <a:pt x="10387" y="583954"/>
                    <a:pt x="10724" y="586512"/>
                    <a:pt x="8706" y="588339"/>
                  </a:cubicBezTo>
                  <a:cubicBezTo>
                    <a:pt x="12405" y="594551"/>
                    <a:pt x="7361" y="595647"/>
                    <a:pt x="5679" y="600398"/>
                  </a:cubicBezTo>
                  <a:cubicBezTo>
                    <a:pt x="3662" y="605513"/>
                    <a:pt x="971" y="606610"/>
                    <a:pt x="635" y="609898"/>
                  </a:cubicBezTo>
                  <a:cubicBezTo>
                    <a:pt x="299" y="613187"/>
                    <a:pt x="1308" y="615745"/>
                    <a:pt x="1644" y="620495"/>
                  </a:cubicBezTo>
                  <a:cubicBezTo>
                    <a:pt x="1980" y="625246"/>
                    <a:pt x="2653" y="626342"/>
                    <a:pt x="5007" y="630361"/>
                  </a:cubicBezTo>
                  <a:cubicBezTo>
                    <a:pt x="7361" y="634381"/>
                    <a:pt x="2989" y="634381"/>
                    <a:pt x="971" y="636573"/>
                  </a:cubicBezTo>
                  <a:cubicBezTo>
                    <a:pt x="-1046" y="638766"/>
                    <a:pt x="299" y="643151"/>
                    <a:pt x="2989" y="646439"/>
                  </a:cubicBezTo>
                  <a:cubicBezTo>
                    <a:pt x="5679" y="649728"/>
                    <a:pt x="5679" y="653747"/>
                    <a:pt x="4671" y="656671"/>
                  </a:cubicBezTo>
                  <a:cubicBezTo>
                    <a:pt x="3662" y="659594"/>
                    <a:pt x="7025" y="664344"/>
                    <a:pt x="9378" y="667268"/>
                  </a:cubicBezTo>
                  <a:cubicBezTo>
                    <a:pt x="11732" y="670191"/>
                    <a:pt x="11396" y="677864"/>
                    <a:pt x="13414" y="679691"/>
                  </a:cubicBezTo>
                  <a:cubicBezTo>
                    <a:pt x="15432" y="681884"/>
                    <a:pt x="17785" y="683711"/>
                    <a:pt x="21821" y="682615"/>
                  </a:cubicBezTo>
                  <a:cubicBezTo>
                    <a:pt x="25520" y="681519"/>
                    <a:pt x="28210" y="683346"/>
                    <a:pt x="29892" y="687000"/>
                  </a:cubicBezTo>
                  <a:cubicBezTo>
                    <a:pt x="31573" y="690654"/>
                    <a:pt x="34263" y="689192"/>
                    <a:pt x="38299" y="687000"/>
                  </a:cubicBezTo>
                  <a:cubicBezTo>
                    <a:pt x="41998" y="684807"/>
                    <a:pt x="50741" y="690654"/>
                    <a:pt x="52759" y="691750"/>
                  </a:cubicBezTo>
                  <a:cubicBezTo>
                    <a:pt x="54776" y="692846"/>
                    <a:pt x="53768" y="699789"/>
                    <a:pt x="54104" y="704174"/>
                  </a:cubicBezTo>
                  <a:cubicBezTo>
                    <a:pt x="54440" y="708559"/>
                    <a:pt x="52086" y="714405"/>
                    <a:pt x="55786" y="717329"/>
                  </a:cubicBezTo>
                  <a:cubicBezTo>
                    <a:pt x="59485" y="720252"/>
                    <a:pt x="58476" y="726829"/>
                    <a:pt x="63184" y="728656"/>
                  </a:cubicBezTo>
                  <a:cubicBezTo>
                    <a:pt x="67555" y="730849"/>
                    <a:pt x="69573" y="738157"/>
                    <a:pt x="72263" y="738888"/>
                  </a:cubicBezTo>
                  <a:cubicBezTo>
                    <a:pt x="74953" y="739618"/>
                    <a:pt x="80334" y="744734"/>
                    <a:pt x="81007" y="748388"/>
                  </a:cubicBezTo>
                  <a:cubicBezTo>
                    <a:pt x="81679" y="752042"/>
                    <a:pt x="76299" y="755331"/>
                    <a:pt x="72936" y="756793"/>
                  </a:cubicBezTo>
                  <a:cubicBezTo>
                    <a:pt x="69909" y="758254"/>
                    <a:pt x="63856" y="752042"/>
                    <a:pt x="61839" y="754600"/>
                  </a:cubicBezTo>
                  <a:cubicBezTo>
                    <a:pt x="59821" y="757523"/>
                    <a:pt x="62511" y="762639"/>
                    <a:pt x="64193" y="771775"/>
                  </a:cubicBezTo>
                  <a:cubicBezTo>
                    <a:pt x="65874" y="780544"/>
                    <a:pt x="67219" y="781640"/>
                    <a:pt x="70918" y="781640"/>
                  </a:cubicBezTo>
                  <a:cubicBezTo>
                    <a:pt x="74281" y="781640"/>
                    <a:pt x="75626" y="778717"/>
                    <a:pt x="78316" y="777256"/>
                  </a:cubicBezTo>
                  <a:cubicBezTo>
                    <a:pt x="80670" y="775794"/>
                    <a:pt x="86387" y="777986"/>
                    <a:pt x="88741" y="776890"/>
                  </a:cubicBezTo>
                  <a:cubicBezTo>
                    <a:pt x="91095" y="775794"/>
                    <a:pt x="99838" y="775429"/>
                    <a:pt x="101520" y="778352"/>
                  </a:cubicBezTo>
                  <a:cubicBezTo>
                    <a:pt x="103201" y="781640"/>
                    <a:pt x="104883" y="789314"/>
                    <a:pt x="103537" y="792237"/>
                  </a:cubicBezTo>
                  <a:cubicBezTo>
                    <a:pt x="102192" y="795161"/>
                    <a:pt x="105219" y="798449"/>
                    <a:pt x="106900" y="802469"/>
                  </a:cubicBezTo>
                  <a:cubicBezTo>
                    <a:pt x="108582" y="806488"/>
                    <a:pt x="115980" y="804661"/>
                    <a:pt x="118334" y="805757"/>
                  </a:cubicBezTo>
                  <a:cubicBezTo>
                    <a:pt x="120688" y="806854"/>
                    <a:pt x="126405" y="815989"/>
                    <a:pt x="125396" y="820008"/>
                  </a:cubicBezTo>
                  <a:cubicBezTo>
                    <a:pt x="124387" y="824028"/>
                    <a:pt x="128758" y="824759"/>
                    <a:pt x="131449" y="823662"/>
                  </a:cubicBezTo>
                  <a:cubicBezTo>
                    <a:pt x="133803" y="822566"/>
                    <a:pt x="136157" y="825855"/>
                    <a:pt x="139183" y="827682"/>
                  </a:cubicBezTo>
                  <a:cubicBezTo>
                    <a:pt x="141874" y="829874"/>
                    <a:pt x="144228" y="828778"/>
                    <a:pt x="147254" y="826951"/>
                  </a:cubicBezTo>
                  <a:cubicBezTo>
                    <a:pt x="149944" y="824759"/>
                    <a:pt x="154652" y="823297"/>
                    <a:pt x="155997" y="826220"/>
                  </a:cubicBezTo>
                  <a:cubicBezTo>
                    <a:pt x="157342" y="829144"/>
                    <a:pt x="163059" y="834259"/>
                    <a:pt x="163059" y="836086"/>
                  </a:cubicBezTo>
                  <a:cubicBezTo>
                    <a:pt x="163059" y="837548"/>
                    <a:pt x="171803" y="836086"/>
                    <a:pt x="175838" y="838644"/>
                  </a:cubicBezTo>
                  <a:cubicBezTo>
                    <a:pt x="179873" y="841202"/>
                    <a:pt x="184581" y="839740"/>
                    <a:pt x="188953" y="842664"/>
                  </a:cubicBezTo>
                  <a:cubicBezTo>
                    <a:pt x="193325" y="845587"/>
                    <a:pt x="197696" y="845952"/>
                    <a:pt x="198033" y="849241"/>
                  </a:cubicBezTo>
                  <a:cubicBezTo>
                    <a:pt x="198369" y="852530"/>
                    <a:pt x="193661" y="855453"/>
                    <a:pt x="193661" y="856915"/>
                  </a:cubicBezTo>
                  <a:cubicBezTo>
                    <a:pt x="193661" y="858376"/>
                    <a:pt x="197360" y="859838"/>
                    <a:pt x="197360" y="862030"/>
                  </a:cubicBezTo>
                  <a:cubicBezTo>
                    <a:pt x="197360" y="864588"/>
                    <a:pt x="192652" y="864588"/>
                    <a:pt x="191980" y="866415"/>
                  </a:cubicBezTo>
                  <a:cubicBezTo>
                    <a:pt x="191307" y="868608"/>
                    <a:pt x="194670" y="871166"/>
                    <a:pt x="195342" y="873358"/>
                  </a:cubicBezTo>
                  <a:cubicBezTo>
                    <a:pt x="196015" y="875551"/>
                    <a:pt x="192652" y="882128"/>
                    <a:pt x="192652" y="884320"/>
                  </a:cubicBezTo>
                  <a:cubicBezTo>
                    <a:pt x="192652" y="886513"/>
                    <a:pt x="182227" y="883955"/>
                    <a:pt x="179873" y="883955"/>
                  </a:cubicBezTo>
                  <a:cubicBezTo>
                    <a:pt x="177519" y="883955"/>
                    <a:pt x="170121" y="893456"/>
                    <a:pt x="167767" y="893821"/>
                  </a:cubicBezTo>
                  <a:cubicBezTo>
                    <a:pt x="165750" y="894186"/>
                    <a:pt x="166759" y="898571"/>
                    <a:pt x="167431" y="902591"/>
                  </a:cubicBezTo>
                  <a:cubicBezTo>
                    <a:pt x="174829" y="900764"/>
                    <a:pt x="182564" y="900398"/>
                    <a:pt x="183236" y="902225"/>
                  </a:cubicBezTo>
                  <a:cubicBezTo>
                    <a:pt x="184581" y="905514"/>
                    <a:pt x="167095" y="914284"/>
                    <a:pt x="163732" y="915380"/>
                  </a:cubicBezTo>
                  <a:cubicBezTo>
                    <a:pt x="160369" y="916842"/>
                    <a:pt x="170121" y="922323"/>
                    <a:pt x="169785" y="925612"/>
                  </a:cubicBezTo>
                  <a:cubicBezTo>
                    <a:pt x="169449" y="928900"/>
                    <a:pt x="159696" y="929631"/>
                    <a:pt x="160705" y="936208"/>
                  </a:cubicBezTo>
                  <a:cubicBezTo>
                    <a:pt x="161714" y="942786"/>
                    <a:pt x="157342" y="944247"/>
                    <a:pt x="152298" y="944247"/>
                  </a:cubicBezTo>
                  <a:cubicBezTo>
                    <a:pt x="146918" y="944247"/>
                    <a:pt x="145573" y="947901"/>
                    <a:pt x="148263" y="948632"/>
                  </a:cubicBezTo>
                  <a:cubicBezTo>
                    <a:pt x="150953" y="949363"/>
                    <a:pt x="150617" y="957402"/>
                    <a:pt x="160369" y="960325"/>
                  </a:cubicBezTo>
                  <a:cubicBezTo>
                    <a:pt x="170121" y="963249"/>
                    <a:pt x="180882" y="974211"/>
                    <a:pt x="189289" y="984808"/>
                  </a:cubicBezTo>
                  <a:cubicBezTo>
                    <a:pt x="190634" y="986269"/>
                    <a:pt x="191980" y="987366"/>
                    <a:pt x="193325" y="988462"/>
                  </a:cubicBezTo>
                  <a:cubicBezTo>
                    <a:pt x="195679" y="986635"/>
                    <a:pt x="198033" y="985539"/>
                    <a:pt x="199041" y="985173"/>
                  </a:cubicBezTo>
                  <a:cubicBezTo>
                    <a:pt x="203750" y="984442"/>
                    <a:pt x="212829" y="987731"/>
                    <a:pt x="217873" y="991751"/>
                  </a:cubicBezTo>
                  <a:cubicBezTo>
                    <a:pt x="222581" y="995770"/>
                    <a:pt x="240068" y="991020"/>
                    <a:pt x="242086" y="994308"/>
                  </a:cubicBezTo>
                  <a:cubicBezTo>
                    <a:pt x="244103" y="997597"/>
                    <a:pt x="248475" y="1001617"/>
                    <a:pt x="251838" y="1001617"/>
                  </a:cubicBezTo>
                  <a:cubicBezTo>
                    <a:pt x="255201" y="1001617"/>
                    <a:pt x="258900" y="1009656"/>
                    <a:pt x="261590" y="1007463"/>
                  </a:cubicBezTo>
                  <a:cubicBezTo>
                    <a:pt x="264280" y="1004905"/>
                    <a:pt x="274705" y="1004905"/>
                    <a:pt x="277395" y="1004905"/>
                  </a:cubicBezTo>
                  <a:cubicBezTo>
                    <a:pt x="280085" y="1004905"/>
                    <a:pt x="280085" y="1007463"/>
                    <a:pt x="282776" y="1007463"/>
                  </a:cubicBezTo>
                  <a:cubicBezTo>
                    <a:pt x="285466" y="1007463"/>
                    <a:pt x="285466" y="1019522"/>
                    <a:pt x="287484" y="1018791"/>
                  </a:cubicBezTo>
                  <a:cubicBezTo>
                    <a:pt x="289501" y="1018060"/>
                    <a:pt x="297236" y="1026099"/>
                    <a:pt x="301944" y="1026830"/>
                  </a:cubicBezTo>
                  <a:cubicBezTo>
                    <a:pt x="306652" y="1027561"/>
                    <a:pt x="311696" y="1037427"/>
                    <a:pt x="313714" y="1036696"/>
                  </a:cubicBezTo>
                  <a:cubicBezTo>
                    <a:pt x="315731" y="1035965"/>
                    <a:pt x="319094" y="1040715"/>
                    <a:pt x="320776" y="1036696"/>
                  </a:cubicBezTo>
                  <a:cubicBezTo>
                    <a:pt x="322121" y="1032676"/>
                    <a:pt x="328846" y="1034869"/>
                    <a:pt x="330864" y="1027926"/>
                  </a:cubicBezTo>
                  <a:cubicBezTo>
                    <a:pt x="322121" y="1015502"/>
                    <a:pt x="312705" y="1001251"/>
                    <a:pt x="313041" y="996135"/>
                  </a:cubicBezTo>
                  <a:cubicBezTo>
                    <a:pt x="313377" y="987000"/>
                    <a:pt x="316740" y="981154"/>
                    <a:pt x="306988" y="971288"/>
                  </a:cubicBezTo>
                  <a:cubicBezTo>
                    <a:pt x="297236" y="961422"/>
                    <a:pt x="307997" y="955210"/>
                    <a:pt x="314723" y="944613"/>
                  </a:cubicBezTo>
                  <a:cubicBezTo>
                    <a:pt x="320776" y="935478"/>
                    <a:pt x="334227" y="931458"/>
                    <a:pt x="342297" y="924881"/>
                  </a:cubicBezTo>
                  <a:cubicBezTo>
                    <a:pt x="340616" y="923419"/>
                    <a:pt x="338935" y="922323"/>
                    <a:pt x="337253" y="921227"/>
                  </a:cubicBezTo>
                  <a:cubicBezTo>
                    <a:pt x="330864" y="917938"/>
                    <a:pt x="328846" y="914649"/>
                    <a:pt x="333890" y="913188"/>
                  </a:cubicBezTo>
                  <a:cubicBezTo>
                    <a:pt x="338598" y="911726"/>
                    <a:pt x="336581" y="908437"/>
                    <a:pt x="331873" y="901860"/>
                  </a:cubicBezTo>
                  <a:cubicBezTo>
                    <a:pt x="327165" y="895283"/>
                    <a:pt x="324811" y="888705"/>
                    <a:pt x="322121" y="888705"/>
                  </a:cubicBezTo>
                  <a:cubicBezTo>
                    <a:pt x="319430" y="888705"/>
                    <a:pt x="315059" y="887974"/>
                    <a:pt x="311023" y="889436"/>
                  </a:cubicBezTo>
                  <a:cubicBezTo>
                    <a:pt x="306988" y="890898"/>
                    <a:pt x="307660" y="885417"/>
                    <a:pt x="308333" y="879570"/>
                  </a:cubicBezTo>
                  <a:cubicBezTo>
                    <a:pt x="309006" y="873724"/>
                    <a:pt x="300599" y="874820"/>
                    <a:pt x="299253" y="872262"/>
                  </a:cubicBezTo>
                  <a:cubicBezTo>
                    <a:pt x="297908" y="869704"/>
                    <a:pt x="301271" y="861665"/>
                    <a:pt x="302616" y="860934"/>
                  </a:cubicBezTo>
                  <a:cubicBezTo>
                    <a:pt x="303961" y="860203"/>
                    <a:pt x="307997" y="857646"/>
                    <a:pt x="307997" y="855088"/>
                  </a:cubicBezTo>
                  <a:cubicBezTo>
                    <a:pt x="307997" y="852530"/>
                    <a:pt x="300262" y="851799"/>
                    <a:pt x="303289" y="846318"/>
                  </a:cubicBezTo>
                  <a:cubicBezTo>
                    <a:pt x="305979" y="840471"/>
                    <a:pt x="311696" y="840471"/>
                    <a:pt x="311696" y="834990"/>
                  </a:cubicBezTo>
                  <a:cubicBezTo>
                    <a:pt x="311696" y="829144"/>
                    <a:pt x="315731" y="824393"/>
                    <a:pt x="320776" y="828413"/>
                  </a:cubicBezTo>
                  <a:cubicBezTo>
                    <a:pt x="325483" y="832432"/>
                    <a:pt x="327837" y="843029"/>
                    <a:pt x="333218" y="840471"/>
                  </a:cubicBezTo>
                  <a:cubicBezTo>
                    <a:pt x="338598" y="837913"/>
                    <a:pt x="335236" y="832432"/>
                    <a:pt x="334563" y="829144"/>
                  </a:cubicBezTo>
                  <a:cubicBezTo>
                    <a:pt x="333890" y="825855"/>
                    <a:pt x="332545" y="821105"/>
                    <a:pt x="338598" y="819278"/>
                  </a:cubicBezTo>
                  <a:cubicBezTo>
                    <a:pt x="344988" y="817816"/>
                    <a:pt x="341961" y="810508"/>
                    <a:pt x="347005" y="810508"/>
                  </a:cubicBezTo>
                  <a:cubicBezTo>
                    <a:pt x="351714" y="810508"/>
                    <a:pt x="360793" y="803200"/>
                    <a:pt x="363483" y="801738"/>
                  </a:cubicBezTo>
                  <a:cubicBezTo>
                    <a:pt x="366174" y="800276"/>
                    <a:pt x="372563" y="795891"/>
                    <a:pt x="375253" y="797718"/>
                  </a:cubicBezTo>
                  <a:cubicBezTo>
                    <a:pt x="377943" y="799180"/>
                    <a:pt x="381643" y="803565"/>
                    <a:pt x="383660" y="797718"/>
                  </a:cubicBezTo>
                  <a:cubicBezTo>
                    <a:pt x="385678" y="791872"/>
                    <a:pt x="394085" y="794430"/>
                    <a:pt x="394757" y="797718"/>
                  </a:cubicBezTo>
                  <a:cubicBezTo>
                    <a:pt x="395430" y="801007"/>
                    <a:pt x="408545" y="801007"/>
                    <a:pt x="412917" y="804296"/>
                  </a:cubicBezTo>
                  <a:cubicBezTo>
                    <a:pt x="416952" y="807585"/>
                    <a:pt x="426032" y="814162"/>
                    <a:pt x="426032" y="817451"/>
                  </a:cubicBezTo>
                  <a:cubicBezTo>
                    <a:pt x="426032" y="820739"/>
                    <a:pt x="430067" y="825490"/>
                    <a:pt x="430067" y="820008"/>
                  </a:cubicBezTo>
                  <a:cubicBezTo>
                    <a:pt x="430067" y="814162"/>
                    <a:pt x="433430" y="815989"/>
                    <a:pt x="439147" y="820008"/>
                  </a:cubicBezTo>
                  <a:cubicBezTo>
                    <a:pt x="444527" y="824028"/>
                    <a:pt x="452262" y="822566"/>
                    <a:pt x="453607" y="818547"/>
                  </a:cubicBezTo>
                  <a:cubicBezTo>
                    <a:pt x="454952" y="814527"/>
                    <a:pt x="465377" y="809777"/>
                    <a:pt x="468739" y="812700"/>
                  </a:cubicBezTo>
                  <a:cubicBezTo>
                    <a:pt x="472102" y="815989"/>
                    <a:pt x="473447" y="818547"/>
                    <a:pt x="477819" y="813431"/>
                  </a:cubicBezTo>
                  <a:cubicBezTo>
                    <a:pt x="481854" y="808681"/>
                    <a:pt x="491607" y="809412"/>
                    <a:pt x="492952" y="814162"/>
                  </a:cubicBezTo>
                  <a:cubicBezTo>
                    <a:pt x="494297" y="818912"/>
                    <a:pt x="499341" y="820008"/>
                    <a:pt x="503377" y="820008"/>
                  </a:cubicBezTo>
                  <a:cubicBezTo>
                    <a:pt x="507412" y="820008"/>
                    <a:pt x="508085" y="827317"/>
                    <a:pt x="511111" y="825855"/>
                  </a:cubicBezTo>
                  <a:cubicBezTo>
                    <a:pt x="513801" y="824393"/>
                    <a:pt x="513129" y="815989"/>
                    <a:pt x="516492" y="817085"/>
                  </a:cubicBezTo>
                  <a:cubicBezTo>
                    <a:pt x="519854" y="817816"/>
                    <a:pt x="522881" y="822932"/>
                    <a:pt x="528261" y="822932"/>
                  </a:cubicBezTo>
                  <a:cubicBezTo>
                    <a:pt x="533642" y="822932"/>
                    <a:pt x="538014" y="821470"/>
                    <a:pt x="538014" y="816354"/>
                  </a:cubicBezTo>
                  <a:cubicBezTo>
                    <a:pt x="538014" y="811604"/>
                    <a:pt x="537341" y="803200"/>
                    <a:pt x="533978" y="803200"/>
                  </a:cubicBezTo>
                  <a:cubicBezTo>
                    <a:pt x="530615" y="803200"/>
                    <a:pt x="526916" y="799180"/>
                    <a:pt x="522881" y="799180"/>
                  </a:cubicBezTo>
                  <a:cubicBezTo>
                    <a:pt x="518845" y="799180"/>
                    <a:pt x="514474" y="791141"/>
                    <a:pt x="518845" y="789314"/>
                  </a:cubicBezTo>
                  <a:cubicBezTo>
                    <a:pt x="522881" y="787852"/>
                    <a:pt x="529943" y="783468"/>
                    <a:pt x="528598" y="779448"/>
                  </a:cubicBezTo>
                  <a:cubicBezTo>
                    <a:pt x="527252" y="775429"/>
                    <a:pt x="525907" y="767390"/>
                    <a:pt x="531288" y="766293"/>
                  </a:cubicBezTo>
                  <a:cubicBezTo>
                    <a:pt x="536669" y="765563"/>
                    <a:pt x="548438" y="765563"/>
                    <a:pt x="547766" y="763005"/>
                  </a:cubicBezTo>
                  <a:cubicBezTo>
                    <a:pt x="547093" y="760447"/>
                    <a:pt x="535996" y="758985"/>
                    <a:pt x="533978" y="754966"/>
                  </a:cubicBezTo>
                  <a:cubicBezTo>
                    <a:pt x="531961" y="750946"/>
                    <a:pt x="531288" y="741080"/>
                    <a:pt x="533306" y="739618"/>
                  </a:cubicBezTo>
                  <a:cubicBezTo>
                    <a:pt x="535323" y="738157"/>
                    <a:pt x="542385" y="740349"/>
                    <a:pt x="546421" y="738888"/>
                  </a:cubicBezTo>
                  <a:cubicBezTo>
                    <a:pt x="550456" y="737426"/>
                    <a:pt x="559535" y="741446"/>
                    <a:pt x="565252" y="736330"/>
                  </a:cubicBezTo>
                  <a:cubicBezTo>
                    <a:pt x="570633" y="731580"/>
                    <a:pt x="582403" y="730483"/>
                    <a:pt x="588792" y="730483"/>
                  </a:cubicBezTo>
                  <a:cubicBezTo>
                    <a:pt x="594845" y="730483"/>
                    <a:pt x="599889" y="725733"/>
                    <a:pt x="604597" y="724637"/>
                  </a:cubicBezTo>
                  <a:cubicBezTo>
                    <a:pt x="609305" y="723906"/>
                    <a:pt x="623429" y="721348"/>
                    <a:pt x="626792" y="719886"/>
                  </a:cubicBezTo>
                  <a:cubicBezTo>
                    <a:pt x="630155" y="718425"/>
                    <a:pt x="648987" y="715136"/>
                    <a:pt x="649659" y="711117"/>
                  </a:cubicBezTo>
                  <a:cubicBezTo>
                    <a:pt x="650332" y="707097"/>
                    <a:pt x="665128" y="703808"/>
                    <a:pt x="669164" y="706001"/>
                  </a:cubicBezTo>
                  <a:cubicBezTo>
                    <a:pt x="672863" y="708193"/>
                    <a:pt x="677907" y="709655"/>
                    <a:pt x="681270" y="708193"/>
                  </a:cubicBezTo>
                  <a:cubicBezTo>
                    <a:pt x="684633" y="706732"/>
                    <a:pt x="692031" y="711117"/>
                    <a:pt x="691358" y="715501"/>
                  </a:cubicBezTo>
                  <a:cubicBezTo>
                    <a:pt x="690685" y="719886"/>
                    <a:pt x="694385" y="725002"/>
                    <a:pt x="694048" y="728656"/>
                  </a:cubicBezTo>
                  <a:cubicBezTo>
                    <a:pt x="693712" y="732310"/>
                    <a:pt x="690349" y="733407"/>
                    <a:pt x="692367" y="736330"/>
                  </a:cubicBezTo>
                  <a:cubicBezTo>
                    <a:pt x="694385" y="739253"/>
                    <a:pt x="703800" y="737061"/>
                    <a:pt x="706491" y="733407"/>
                  </a:cubicBezTo>
                  <a:cubicBezTo>
                    <a:pt x="709181" y="729753"/>
                    <a:pt x="712207" y="734868"/>
                    <a:pt x="712207" y="737791"/>
                  </a:cubicBezTo>
                  <a:cubicBezTo>
                    <a:pt x="712207" y="740715"/>
                    <a:pt x="716579" y="742542"/>
                    <a:pt x="716579" y="738888"/>
                  </a:cubicBezTo>
                  <a:cubicBezTo>
                    <a:pt x="716579" y="735234"/>
                    <a:pt x="721960" y="737791"/>
                    <a:pt x="723977" y="739984"/>
                  </a:cubicBezTo>
                  <a:cubicBezTo>
                    <a:pt x="725659" y="742542"/>
                    <a:pt x="732384" y="737061"/>
                    <a:pt x="732384" y="741080"/>
                  </a:cubicBezTo>
                  <a:cubicBezTo>
                    <a:pt x="732384" y="745100"/>
                    <a:pt x="722632" y="748388"/>
                    <a:pt x="727004" y="752773"/>
                  </a:cubicBezTo>
                  <a:cubicBezTo>
                    <a:pt x="731039" y="757158"/>
                    <a:pt x="733730" y="747658"/>
                    <a:pt x="738774" y="749485"/>
                  </a:cubicBezTo>
                  <a:cubicBezTo>
                    <a:pt x="743818" y="751677"/>
                    <a:pt x="750880" y="742542"/>
                    <a:pt x="755588" y="741446"/>
                  </a:cubicBezTo>
                  <a:cubicBezTo>
                    <a:pt x="760296" y="740349"/>
                    <a:pt x="765676" y="734868"/>
                    <a:pt x="769712" y="731945"/>
                  </a:cubicBezTo>
                  <a:cubicBezTo>
                    <a:pt x="773747" y="729022"/>
                    <a:pt x="782827" y="729753"/>
                    <a:pt x="780137" y="733041"/>
                  </a:cubicBezTo>
                  <a:cubicBezTo>
                    <a:pt x="777446" y="736330"/>
                    <a:pt x="774420" y="742542"/>
                    <a:pt x="784508" y="746927"/>
                  </a:cubicBezTo>
                  <a:cubicBezTo>
                    <a:pt x="794933" y="751312"/>
                    <a:pt x="806703" y="775063"/>
                    <a:pt x="813092" y="786756"/>
                  </a:cubicBezTo>
                  <a:cubicBezTo>
                    <a:pt x="819818" y="798449"/>
                    <a:pt x="825871" y="819643"/>
                    <a:pt x="829234" y="819643"/>
                  </a:cubicBezTo>
                  <a:cubicBezTo>
                    <a:pt x="832597" y="819643"/>
                    <a:pt x="833605" y="809046"/>
                    <a:pt x="838313" y="807950"/>
                  </a:cubicBezTo>
                  <a:cubicBezTo>
                    <a:pt x="842685" y="806854"/>
                    <a:pt x="845712" y="816720"/>
                    <a:pt x="850419" y="818181"/>
                  </a:cubicBezTo>
                  <a:cubicBezTo>
                    <a:pt x="855127" y="819278"/>
                    <a:pt x="861853" y="822566"/>
                    <a:pt x="865552" y="821105"/>
                  </a:cubicBezTo>
                  <a:cubicBezTo>
                    <a:pt x="869251" y="819643"/>
                    <a:pt x="877995" y="813797"/>
                    <a:pt x="881021" y="815989"/>
                  </a:cubicBezTo>
                  <a:cubicBezTo>
                    <a:pt x="884047" y="818181"/>
                    <a:pt x="888419" y="818181"/>
                    <a:pt x="891110" y="825855"/>
                  </a:cubicBezTo>
                  <a:cubicBezTo>
                    <a:pt x="893800" y="833529"/>
                    <a:pt x="898171" y="835356"/>
                    <a:pt x="900861" y="835356"/>
                  </a:cubicBezTo>
                  <a:cubicBezTo>
                    <a:pt x="903552" y="835356"/>
                    <a:pt x="904224" y="839010"/>
                    <a:pt x="904224" y="842298"/>
                  </a:cubicBezTo>
                  <a:cubicBezTo>
                    <a:pt x="904224" y="845587"/>
                    <a:pt x="909269" y="849972"/>
                    <a:pt x="911959" y="849972"/>
                  </a:cubicBezTo>
                  <a:cubicBezTo>
                    <a:pt x="914649" y="849972"/>
                    <a:pt x="922047" y="848876"/>
                    <a:pt x="924401" y="847414"/>
                  </a:cubicBezTo>
                  <a:cubicBezTo>
                    <a:pt x="926755" y="845952"/>
                    <a:pt x="929445" y="844125"/>
                    <a:pt x="929782" y="848145"/>
                  </a:cubicBezTo>
                  <a:cubicBezTo>
                    <a:pt x="930118" y="851799"/>
                    <a:pt x="934490" y="858011"/>
                    <a:pt x="937180" y="858011"/>
                  </a:cubicBezTo>
                  <a:cubicBezTo>
                    <a:pt x="939871" y="858011"/>
                    <a:pt x="945587" y="860569"/>
                    <a:pt x="945923" y="858011"/>
                  </a:cubicBezTo>
                  <a:cubicBezTo>
                    <a:pt x="946260" y="855453"/>
                    <a:pt x="953658" y="853626"/>
                    <a:pt x="956685" y="853261"/>
                  </a:cubicBezTo>
                  <a:cubicBezTo>
                    <a:pt x="959375" y="852895"/>
                    <a:pt x="969127" y="850703"/>
                    <a:pt x="971144" y="845587"/>
                  </a:cubicBezTo>
                  <a:cubicBezTo>
                    <a:pt x="972826" y="840837"/>
                    <a:pt x="980897" y="840837"/>
                    <a:pt x="983251" y="837548"/>
                  </a:cubicBezTo>
                  <a:cubicBezTo>
                    <a:pt x="985605" y="834259"/>
                    <a:pt x="991994" y="832798"/>
                    <a:pt x="993339" y="829509"/>
                  </a:cubicBezTo>
                  <a:cubicBezTo>
                    <a:pt x="994684" y="826220"/>
                    <a:pt x="1003091" y="826951"/>
                    <a:pt x="1004100" y="824028"/>
                  </a:cubicBezTo>
                  <a:cubicBezTo>
                    <a:pt x="1005109" y="821470"/>
                    <a:pt x="1011834" y="820739"/>
                    <a:pt x="1015197" y="821835"/>
                  </a:cubicBezTo>
                  <a:cubicBezTo>
                    <a:pt x="1018560" y="822932"/>
                    <a:pt x="1034702" y="826586"/>
                    <a:pt x="1036719" y="826220"/>
                  </a:cubicBezTo>
                  <a:cubicBezTo>
                    <a:pt x="1039074" y="825855"/>
                    <a:pt x="1039410" y="836086"/>
                    <a:pt x="1041764" y="836452"/>
                  </a:cubicBezTo>
                  <a:cubicBezTo>
                    <a:pt x="1044118" y="837183"/>
                    <a:pt x="1052525" y="844491"/>
                    <a:pt x="1054543" y="842298"/>
                  </a:cubicBezTo>
                  <a:cubicBezTo>
                    <a:pt x="1056896" y="840106"/>
                    <a:pt x="1062277" y="837913"/>
                    <a:pt x="1066985" y="841202"/>
                  </a:cubicBezTo>
                  <a:cubicBezTo>
                    <a:pt x="1071693" y="844491"/>
                    <a:pt x="1076065" y="848876"/>
                    <a:pt x="1078082" y="844856"/>
                  </a:cubicBezTo>
                  <a:cubicBezTo>
                    <a:pt x="1079764" y="841202"/>
                    <a:pt x="1089516" y="839375"/>
                    <a:pt x="1090861" y="837183"/>
                  </a:cubicBezTo>
                  <a:cubicBezTo>
                    <a:pt x="1092206" y="834990"/>
                    <a:pt x="1093551" y="828413"/>
                    <a:pt x="1091197" y="826220"/>
                  </a:cubicBezTo>
                  <a:cubicBezTo>
                    <a:pt x="1088843" y="824028"/>
                    <a:pt x="1086489" y="815258"/>
                    <a:pt x="1085817" y="811239"/>
                  </a:cubicBezTo>
                  <a:cubicBezTo>
                    <a:pt x="1084808" y="806854"/>
                    <a:pt x="1091197" y="805757"/>
                    <a:pt x="1092206" y="802103"/>
                  </a:cubicBezTo>
                  <a:cubicBezTo>
                    <a:pt x="1093215" y="798449"/>
                    <a:pt x="1098595" y="797718"/>
                    <a:pt x="1100613" y="795526"/>
                  </a:cubicBezTo>
                  <a:cubicBezTo>
                    <a:pt x="1102294" y="793334"/>
                    <a:pt x="1102967" y="788583"/>
                    <a:pt x="1105993" y="789680"/>
                  </a:cubicBezTo>
                  <a:cubicBezTo>
                    <a:pt x="1109356" y="790776"/>
                    <a:pt x="1116082" y="793334"/>
                    <a:pt x="1117427" y="795161"/>
                  </a:cubicBezTo>
                  <a:cubicBezTo>
                    <a:pt x="1118772" y="796622"/>
                    <a:pt x="1123817" y="797718"/>
                    <a:pt x="1127179" y="797718"/>
                  </a:cubicBezTo>
                  <a:cubicBezTo>
                    <a:pt x="1130542" y="797718"/>
                    <a:pt x="1135586" y="801007"/>
                    <a:pt x="1138613" y="803200"/>
                  </a:cubicBezTo>
                  <a:cubicBezTo>
                    <a:pt x="1141976" y="805392"/>
                    <a:pt x="1152064" y="805392"/>
                    <a:pt x="1153746" y="808681"/>
                  </a:cubicBezTo>
                  <a:cubicBezTo>
                    <a:pt x="1155427" y="811969"/>
                    <a:pt x="1153410" y="821105"/>
                    <a:pt x="1155427" y="824393"/>
                  </a:cubicBezTo>
                  <a:cubicBezTo>
                    <a:pt x="1157781" y="827682"/>
                    <a:pt x="1163161" y="834625"/>
                    <a:pt x="1165179" y="833163"/>
                  </a:cubicBezTo>
                  <a:cubicBezTo>
                    <a:pt x="1166861" y="831702"/>
                    <a:pt x="1175940" y="838644"/>
                    <a:pt x="1178967" y="837913"/>
                  </a:cubicBezTo>
                  <a:cubicBezTo>
                    <a:pt x="1182330" y="837548"/>
                    <a:pt x="1187374" y="831336"/>
                    <a:pt x="1190064" y="831336"/>
                  </a:cubicBezTo>
                  <a:cubicBezTo>
                    <a:pt x="1192754" y="831336"/>
                    <a:pt x="1201498" y="828778"/>
                    <a:pt x="1204524" y="829144"/>
                  </a:cubicBezTo>
                  <a:cubicBezTo>
                    <a:pt x="1207215" y="829509"/>
                    <a:pt x="1217303" y="833894"/>
                    <a:pt x="1218984" y="832798"/>
                  </a:cubicBezTo>
                  <a:cubicBezTo>
                    <a:pt x="1220329" y="831702"/>
                    <a:pt x="1229745" y="833163"/>
                    <a:pt x="1231091" y="836452"/>
                  </a:cubicBezTo>
                  <a:cubicBezTo>
                    <a:pt x="1232436" y="839740"/>
                    <a:pt x="1243869" y="839740"/>
                    <a:pt x="1243869" y="843395"/>
                  </a:cubicBezTo>
                  <a:cubicBezTo>
                    <a:pt x="1243869" y="847049"/>
                    <a:pt x="1250258" y="849241"/>
                    <a:pt x="1252276" y="853626"/>
                  </a:cubicBezTo>
                  <a:cubicBezTo>
                    <a:pt x="1253957" y="858011"/>
                    <a:pt x="1269427" y="855088"/>
                    <a:pt x="1272117" y="858011"/>
                  </a:cubicBezTo>
                  <a:cubicBezTo>
                    <a:pt x="1274807" y="860569"/>
                    <a:pt x="1292294" y="860203"/>
                    <a:pt x="1292966" y="858011"/>
                  </a:cubicBezTo>
                  <a:cubicBezTo>
                    <a:pt x="1293303" y="855819"/>
                    <a:pt x="1310117" y="854722"/>
                    <a:pt x="1313143" y="852164"/>
                  </a:cubicBezTo>
                  <a:cubicBezTo>
                    <a:pt x="1316506" y="849607"/>
                    <a:pt x="1325249" y="850703"/>
                    <a:pt x="1325586" y="846683"/>
                  </a:cubicBezTo>
                  <a:cubicBezTo>
                    <a:pt x="1325922" y="843029"/>
                    <a:pt x="1334329" y="840106"/>
                    <a:pt x="1338028" y="836817"/>
                  </a:cubicBezTo>
                  <a:cubicBezTo>
                    <a:pt x="1341727" y="833529"/>
                    <a:pt x="1356523" y="834259"/>
                    <a:pt x="1357532" y="837913"/>
                  </a:cubicBezTo>
                  <a:cubicBezTo>
                    <a:pt x="1358541" y="841568"/>
                    <a:pt x="1367285" y="842664"/>
                    <a:pt x="1370984" y="841202"/>
                  </a:cubicBezTo>
                  <a:cubicBezTo>
                    <a:pt x="1374683" y="839740"/>
                    <a:pt x="1384435" y="841933"/>
                    <a:pt x="1385780" y="845587"/>
                  </a:cubicBezTo>
                  <a:cubicBezTo>
                    <a:pt x="1387125" y="849241"/>
                    <a:pt x="1398222" y="851434"/>
                    <a:pt x="1400913" y="850337"/>
                  </a:cubicBezTo>
                  <a:cubicBezTo>
                    <a:pt x="1403603" y="849241"/>
                    <a:pt x="1412347" y="841568"/>
                    <a:pt x="1415709" y="841202"/>
                  </a:cubicBezTo>
                  <a:cubicBezTo>
                    <a:pt x="1419072" y="840471"/>
                    <a:pt x="1423444" y="836817"/>
                    <a:pt x="1422771" y="833163"/>
                  </a:cubicBezTo>
                  <a:cubicBezTo>
                    <a:pt x="1421762" y="829509"/>
                    <a:pt x="1429161" y="818547"/>
                    <a:pt x="1430169" y="814162"/>
                  </a:cubicBezTo>
                  <a:cubicBezTo>
                    <a:pt x="1431178" y="809777"/>
                    <a:pt x="1437568" y="798084"/>
                    <a:pt x="1439921" y="796988"/>
                  </a:cubicBezTo>
                  <a:cubicBezTo>
                    <a:pt x="1442275" y="795891"/>
                    <a:pt x="1447319" y="791141"/>
                    <a:pt x="1446983" y="787852"/>
                  </a:cubicBezTo>
                  <a:cubicBezTo>
                    <a:pt x="1446647" y="784564"/>
                    <a:pt x="1444966" y="774698"/>
                    <a:pt x="1442275" y="774698"/>
                  </a:cubicBezTo>
                  <a:cubicBezTo>
                    <a:pt x="1439585" y="774698"/>
                    <a:pt x="1434541" y="775429"/>
                    <a:pt x="1440930" y="764832"/>
                  </a:cubicBezTo>
                  <a:cubicBezTo>
                    <a:pt x="1447319" y="754600"/>
                    <a:pt x="1459089" y="757158"/>
                    <a:pt x="1460771" y="757158"/>
                  </a:cubicBezTo>
                  <a:cubicBezTo>
                    <a:pt x="1462452" y="757158"/>
                    <a:pt x="1477249" y="752773"/>
                    <a:pt x="1483974" y="754966"/>
                  </a:cubicBezTo>
                  <a:cubicBezTo>
                    <a:pt x="1490364" y="757158"/>
                    <a:pt x="1494736" y="753869"/>
                    <a:pt x="1501461" y="758254"/>
                  </a:cubicBezTo>
                  <a:cubicBezTo>
                    <a:pt x="1508523" y="762639"/>
                    <a:pt x="1517939" y="760812"/>
                    <a:pt x="1520293" y="764832"/>
                  </a:cubicBezTo>
                  <a:cubicBezTo>
                    <a:pt x="1522647" y="768486"/>
                    <a:pt x="1531727" y="771775"/>
                    <a:pt x="1530381" y="778352"/>
                  </a:cubicBezTo>
                  <a:cubicBezTo>
                    <a:pt x="1529036" y="784929"/>
                    <a:pt x="1535426" y="780910"/>
                    <a:pt x="1537779" y="795161"/>
                  </a:cubicBezTo>
                  <a:cubicBezTo>
                    <a:pt x="1540134" y="809412"/>
                    <a:pt x="1545514" y="810142"/>
                    <a:pt x="1546859" y="816720"/>
                  </a:cubicBezTo>
                  <a:cubicBezTo>
                    <a:pt x="1548204" y="823297"/>
                    <a:pt x="1555602" y="834990"/>
                    <a:pt x="1554593" y="839010"/>
                  </a:cubicBezTo>
                  <a:cubicBezTo>
                    <a:pt x="1553585" y="842664"/>
                    <a:pt x="1552576" y="848876"/>
                    <a:pt x="1560647" y="849241"/>
                  </a:cubicBezTo>
                  <a:cubicBezTo>
                    <a:pt x="1568381" y="849972"/>
                    <a:pt x="1574098" y="856915"/>
                    <a:pt x="1575779" y="855819"/>
                  </a:cubicBezTo>
                  <a:cubicBezTo>
                    <a:pt x="1577461" y="854722"/>
                    <a:pt x="1586876" y="858376"/>
                    <a:pt x="1591584" y="863857"/>
                  </a:cubicBezTo>
                  <a:cubicBezTo>
                    <a:pt x="1596292" y="869339"/>
                    <a:pt x="1603018" y="866415"/>
                    <a:pt x="1602682" y="872627"/>
                  </a:cubicBezTo>
                  <a:cubicBezTo>
                    <a:pt x="1602346" y="878474"/>
                    <a:pt x="1606381" y="883590"/>
                    <a:pt x="1606045" y="888340"/>
                  </a:cubicBezTo>
                  <a:cubicBezTo>
                    <a:pt x="1605709" y="893090"/>
                    <a:pt x="1614788" y="896379"/>
                    <a:pt x="1621177" y="895283"/>
                  </a:cubicBezTo>
                  <a:cubicBezTo>
                    <a:pt x="1627567" y="894186"/>
                    <a:pt x="1632274" y="897841"/>
                    <a:pt x="1634965" y="891629"/>
                  </a:cubicBezTo>
                  <a:cubicBezTo>
                    <a:pt x="1637655" y="885051"/>
                    <a:pt x="1647071" y="887974"/>
                    <a:pt x="1650098" y="885051"/>
                  </a:cubicBezTo>
                  <a:cubicBezTo>
                    <a:pt x="1653460" y="882493"/>
                    <a:pt x="1662876" y="879205"/>
                    <a:pt x="1662540" y="888705"/>
                  </a:cubicBezTo>
                  <a:cubicBezTo>
                    <a:pt x="1662204" y="898571"/>
                    <a:pt x="1667584" y="900764"/>
                    <a:pt x="1662876" y="903687"/>
                  </a:cubicBezTo>
                  <a:cubicBezTo>
                    <a:pt x="1658168" y="906976"/>
                    <a:pt x="1655814" y="920861"/>
                    <a:pt x="1654469" y="927073"/>
                  </a:cubicBezTo>
                  <a:cubicBezTo>
                    <a:pt x="1653124" y="932920"/>
                    <a:pt x="1646062" y="934747"/>
                    <a:pt x="1645390" y="940959"/>
                  </a:cubicBezTo>
                  <a:cubicBezTo>
                    <a:pt x="1644381" y="947536"/>
                    <a:pt x="1637992" y="947901"/>
                    <a:pt x="1637992" y="953017"/>
                  </a:cubicBezTo>
                  <a:cubicBezTo>
                    <a:pt x="1637992" y="957768"/>
                    <a:pt x="1628912" y="956671"/>
                    <a:pt x="1624204" y="953017"/>
                  </a:cubicBezTo>
                  <a:cubicBezTo>
                    <a:pt x="1619496" y="949363"/>
                    <a:pt x="1615124" y="959960"/>
                    <a:pt x="1611425" y="959960"/>
                  </a:cubicBezTo>
                  <a:cubicBezTo>
                    <a:pt x="1607726" y="959960"/>
                    <a:pt x="1608062" y="969095"/>
                    <a:pt x="1609071" y="973115"/>
                  </a:cubicBezTo>
                  <a:cubicBezTo>
                    <a:pt x="1610080" y="976769"/>
                    <a:pt x="1607726" y="981885"/>
                    <a:pt x="1610080" y="988096"/>
                  </a:cubicBezTo>
                  <a:cubicBezTo>
                    <a:pt x="1611425" y="991751"/>
                    <a:pt x="1610416" y="998328"/>
                    <a:pt x="1611089" y="1005636"/>
                  </a:cubicBezTo>
                  <a:cubicBezTo>
                    <a:pt x="1616806" y="1000886"/>
                    <a:pt x="1621850" y="997232"/>
                    <a:pt x="1624204" y="997232"/>
                  </a:cubicBezTo>
                  <a:cubicBezTo>
                    <a:pt x="1629921" y="997232"/>
                    <a:pt x="1635637" y="1008925"/>
                    <a:pt x="1642363" y="1009290"/>
                  </a:cubicBezTo>
                  <a:cubicBezTo>
                    <a:pt x="1648752" y="1009656"/>
                    <a:pt x="1678009" y="986635"/>
                    <a:pt x="1678345" y="982615"/>
                  </a:cubicBezTo>
                  <a:cubicBezTo>
                    <a:pt x="1678682" y="978961"/>
                    <a:pt x="1695496" y="959595"/>
                    <a:pt x="1703566" y="949729"/>
                  </a:cubicBezTo>
                  <a:cubicBezTo>
                    <a:pt x="1711637" y="939863"/>
                    <a:pt x="1722398" y="925246"/>
                    <a:pt x="1726433" y="913919"/>
                  </a:cubicBezTo>
                  <a:cubicBezTo>
                    <a:pt x="1729124" y="906976"/>
                    <a:pt x="1740221" y="893456"/>
                    <a:pt x="1742911" y="887974"/>
                  </a:cubicBezTo>
                  <a:cubicBezTo>
                    <a:pt x="1745602" y="882493"/>
                    <a:pt x="1747619" y="882128"/>
                    <a:pt x="1752664" y="869339"/>
                  </a:cubicBezTo>
                  <a:cubicBezTo>
                    <a:pt x="1757708" y="856549"/>
                    <a:pt x="1757708" y="823297"/>
                    <a:pt x="1759389" y="821105"/>
                  </a:cubicBezTo>
                  <a:cubicBezTo>
                    <a:pt x="1761071" y="818912"/>
                    <a:pt x="1760062" y="813431"/>
                    <a:pt x="1762416" y="809777"/>
                  </a:cubicBezTo>
                  <a:cubicBezTo>
                    <a:pt x="1764770" y="806123"/>
                    <a:pt x="1763424" y="801373"/>
                    <a:pt x="1768132" y="796622"/>
                  </a:cubicBezTo>
                  <a:cubicBezTo>
                    <a:pt x="1772840" y="791872"/>
                    <a:pt x="1771831" y="787852"/>
                    <a:pt x="1770823" y="784564"/>
                  </a:cubicBezTo>
                  <a:cubicBezTo>
                    <a:pt x="1769814" y="780910"/>
                    <a:pt x="1771159" y="773236"/>
                    <a:pt x="1769814" y="770678"/>
                  </a:cubicBezTo>
                  <a:cubicBezTo>
                    <a:pt x="1768805" y="768120"/>
                    <a:pt x="1768805" y="767024"/>
                    <a:pt x="1771495" y="765197"/>
                  </a:cubicBezTo>
                  <a:cubicBezTo>
                    <a:pt x="1774186" y="763370"/>
                    <a:pt x="1769814" y="758254"/>
                    <a:pt x="1765779" y="756427"/>
                  </a:cubicBezTo>
                  <a:cubicBezTo>
                    <a:pt x="1761743" y="754235"/>
                    <a:pt x="1756699" y="752408"/>
                    <a:pt x="1756363" y="747292"/>
                  </a:cubicBezTo>
                  <a:cubicBezTo>
                    <a:pt x="1756026" y="742176"/>
                    <a:pt x="1749301" y="735964"/>
                    <a:pt x="1744256" y="736330"/>
                  </a:cubicBezTo>
                  <a:cubicBezTo>
                    <a:pt x="1742575" y="736695"/>
                    <a:pt x="1740221" y="736330"/>
                    <a:pt x="1738203" y="735964"/>
                  </a:cubicBezTo>
                  <a:cubicBezTo>
                    <a:pt x="1736186" y="737791"/>
                    <a:pt x="1733832" y="739253"/>
                    <a:pt x="1731141" y="739618"/>
                  </a:cubicBezTo>
                  <a:cubicBezTo>
                    <a:pt x="1731141" y="742176"/>
                    <a:pt x="1729796" y="743638"/>
                    <a:pt x="1727779" y="743273"/>
                  </a:cubicBezTo>
                  <a:cubicBezTo>
                    <a:pt x="1725089" y="742542"/>
                    <a:pt x="1724080" y="744734"/>
                    <a:pt x="1721053" y="750215"/>
                  </a:cubicBezTo>
                  <a:cubicBezTo>
                    <a:pt x="1718026" y="755696"/>
                    <a:pt x="1707602" y="756062"/>
                    <a:pt x="1712310" y="750946"/>
                  </a:cubicBezTo>
                  <a:cubicBezTo>
                    <a:pt x="1717018" y="745830"/>
                    <a:pt x="1710628" y="745465"/>
                    <a:pt x="1711637" y="739984"/>
                  </a:cubicBezTo>
                  <a:cubicBezTo>
                    <a:pt x="1711974" y="738157"/>
                    <a:pt x="1712646" y="736695"/>
                    <a:pt x="1712982" y="735234"/>
                  </a:cubicBezTo>
                  <a:cubicBezTo>
                    <a:pt x="1711974" y="734868"/>
                    <a:pt x="1710965" y="734137"/>
                    <a:pt x="1709956" y="733772"/>
                  </a:cubicBezTo>
                  <a:cubicBezTo>
                    <a:pt x="1705920" y="737791"/>
                    <a:pt x="1705584" y="744734"/>
                    <a:pt x="1701549" y="745830"/>
                  </a:cubicBezTo>
                  <a:cubicBezTo>
                    <a:pt x="1697177" y="746927"/>
                    <a:pt x="1698522" y="731214"/>
                    <a:pt x="1699531" y="727195"/>
                  </a:cubicBezTo>
                  <a:cubicBezTo>
                    <a:pt x="1699531" y="727195"/>
                    <a:pt x="1699531" y="726829"/>
                    <a:pt x="1699531" y="726829"/>
                  </a:cubicBezTo>
                  <a:cubicBezTo>
                    <a:pt x="1699195" y="726464"/>
                    <a:pt x="1698522" y="726098"/>
                    <a:pt x="1698186" y="725733"/>
                  </a:cubicBezTo>
                  <a:cubicBezTo>
                    <a:pt x="1695496" y="725368"/>
                    <a:pt x="1688770" y="727560"/>
                    <a:pt x="1681708" y="726829"/>
                  </a:cubicBezTo>
                  <a:cubicBezTo>
                    <a:pt x="1671956" y="726098"/>
                    <a:pt x="1674646" y="718059"/>
                    <a:pt x="1682381" y="713309"/>
                  </a:cubicBezTo>
                  <a:cubicBezTo>
                    <a:pt x="1686752" y="710751"/>
                    <a:pt x="1688098" y="708193"/>
                    <a:pt x="1689442" y="706001"/>
                  </a:cubicBezTo>
                  <a:cubicBezTo>
                    <a:pt x="1690115" y="697962"/>
                    <a:pt x="1696168" y="691019"/>
                    <a:pt x="1705920" y="690288"/>
                  </a:cubicBezTo>
                  <a:cubicBezTo>
                    <a:pt x="1706256" y="690288"/>
                    <a:pt x="1707938" y="689923"/>
                    <a:pt x="1709956" y="689558"/>
                  </a:cubicBezTo>
                  <a:cubicBezTo>
                    <a:pt x="1708275" y="683346"/>
                    <a:pt x="1709619" y="676768"/>
                    <a:pt x="1712310" y="671287"/>
                  </a:cubicBezTo>
                  <a:cubicBezTo>
                    <a:pt x="1718026" y="660325"/>
                    <a:pt x="1730133" y="649728"/>
                    <a:pt x="1739548" y="642054"/>
                  </a:cubicBezTo>
                  <a:cubicBezTo>
                    <a:pt x="1750982" y="632919"/>
                    <a:pt x="1757708" y="620130"/>
                    <a:pt x="1768469" y="610629"/>
                  </a:cubicBezTo>
                  <a:cubicBezTo>
                    <a:pt x="1781247" y="599302"/>
                    <a:pt x="1797725" y="596013"/>
                    <a:pt x="1813867" y="598936"/>
                  </a:cubicBezTo>
                  <a:cubicBezTo>
                    <a:pt x="1814203" y="598936"/>
                    <a:pt x="1814203" y="598936"/>
                    <a:pt x="1814539" y="598936"/>
                  </a:cubicBezTo>
                  <a:cubicBezTo>
                    <a:pt x="1825637" y="598571"/>
                    <a:pt x="1838415" y="601494"/>
                    <a:pt x="1841442" y="604783"/>
                  </a:cubicBezTo>
                  <a:cubicBezTo>
                    <a:pt x="1841442" y="604783"/>
                    <a:pt x="1841778" y="604783"/>
                    <a:pt x="1841778" y="605148"/>
                  </a:cubicBezTo>
                  <a:cubicBezTo>
                    <a:pt x="1847831" y="604417"/>
                    <a:pt x="1853212" y="601129"/>
                    <a:pt x="1859265" y="600032"/>
                  </a:cubicBezTo>
                  <a:cubicBezTo>
                    <a:pt x="1868345" y="597840"/>
                    <a:pt x="1877760" y="598936"/>
                    <a:pt x="1885495" y="603321"/>
                  </a:cubicBezTo>
                  <a:cubicBezTo>
                    <a:pt x="1888185" y="603321"/>
                    <a:pt x="1890203" y="601859"/>
                    <a:pt x="1892220" y="597474"/>
                  </a:cubicBezTo>
                  <a:cubicBezTo>
                    <a:pt x="1895583" y="590166"/>
                    <a:pt x="1910716" y="591628"/>
                    <a:pt x="1914079" y="594551"/>
                  </a:cubicBezTo>
                  <a:cubicBezTo>
                    <a:pt x="1917442" y="597474"/>
                    <a:pt x="1920468" y="601494"/>
                    <a:pt x="1925849" y="597109"/>
                  </a:cubicBezTo>
                  <a:cubicBezTo>
                    <a:pt x="1931229" y="592724"/>
                    <a:pt x="1931229" y="602956"/>
                    <a:pt x="1936610" y="603686"/>
                  </a:cubicBezTo>
                  <a:cubicBezTo>
                    <a:pt x="1941990" y="604417"/>
                    <a:pt x="1938628" y="609898"/>
                    <a:pt x="1933920" y="609533"/>
                  </a:cubicBezTo>
                  <a:cubicBezTo>
                    <a:pt x="1929211" y="608802"/>
                    <a:pt x="1923495" y="612091"/>
                    <a:pt x="1928875" y="615745"/>
                  </a:cubicBezTo>
                  <a:cubicBezTo>
                    <a:pt x="1934256" y="619399"/>
                    <a:pt x="1940309" y="612456"/>
                    <a:pt x="1944680" y="613187"/>
                  </a:cubicBezTo>
                  <a:cubicBezTo>
                    <a:pt x="1945353" y="613187"/>
                    <a:pt x="1945689" y="613187"/>
                    <a:pt x="1946362" y="613552"/>
                  </a:cubicBezTo>
                  <a:cubicBezTo>
                    <a:pt x="1950734" y="607341"/>
                    <a:pt x="1957459" y="606610"/>
                    <a:pt x="1963176" y="608802"/>
                  </a:cubicBezTo>
                  <a:cubicBezTo>
                    <a:pt x="1967212" y="607706"/>
                    <a:pt x="1968893" y="612822"/>
                    <a:pt x="1971919" y="609533"/>
                  </a:cubicBezTo>
                  <a:cubicBezTo>
                    <a:pt x="1975619" y="605879"/>
                    <a:pt x="1984026" y="604783"/>
                    <a:pt x="1988061" y="604783"/>
                  </a:cubicBezTo>
                  <a:cubicBezTo>
                    <a:pt x="1992096" y="605148"/>
                    <a:pt x="1988733" y="598936"/>
                    <a:pt x="1981671" y="598936"/>
                  </a:cubicBezTo>
                  <a:cubicBezTo>
                    <a:pt x="1974610" y="598936"/>
                    <a:pt x="1974946" y="594551"/>
                    <a:pt x="1980663" y="583589"/>
                  </a:cubicBezTo>
                  <a:cubicBezTo>
                    <a:pt x="1986043" y="572627"/>
                    <a:pt x="1996804" y="566415"/>
                    <a:pt x="2003530" y="559837"/>
                  </a:cubicBezTo>
                  <a:cubicBezTo>
                    <a:pt x="2010255" y="553260"/>
                    <a:pt x="2014963" y="556183"/>
                    <a:pt x="2014963" y="551798"/>
                  </a:cubicBezTo>
                  <a:cubicBezTo>
                    <a:pt x="2014963" y="547413"/>
                    <a:pt x="2018326" y="535355"/>
                    <a:pt x="2023370" y="534990"/>
                  </a:cubicBezTo>
                  <a:cubicBezTo>
                    <a:pt x="2028415" y="534624"/>
                    <a:pt x="2041194" y="537547"/>
                    <a:pt x="2048928" y="532432"/>
                  </a:cubicBezTo>
                  <a:cubicBezTo>
                    <a:pt x="2056662" y="527316"/>
                    <a:pt x="2055990" y="536086"/>
                    <a:pt x="2059352" y="537547"/>
                  </a:cubicBezTo>
                  <a:cubicBezTo>
                    <a:pt x="2062715" y="539009"/>
                    <a:pt x="2067087" y="529874"/>
                    <a:pt x="2070786" y="532432"/>
                  </a:cubicBezTo>
                  <a:cubicBezTo>
                    <a:pt x="2074485" y="534990"/>
                    <a:pt x="2065406" y="541567"/>
                    <a:pt x="2063052" y="549606"/>
                  </a:cubicBezTo>
                  <a:cubicBezTo>
                    <a:pt x="2061034" y="557280"/>
                    <a:pt x="2067759" y="554356"/>
                    <a:pt x="2071795" y="556549"/>
                  </a:cubicBezTo>
                  <a:cubicBezTo>
                    <a:pt x="2075830" y="558741"/>
                    <a:pt x="2066751" y="562030"/>
                    <a:pt x="2067759" y="564222"/>
                  </a:cubicBezTo>
                  <a:cubicBezTo>
                    <a:pt x="2068768" y="566415"/>
                    <a:pt x="2076503" y="566415"/>
                    <a:pt x="2086592" y="554356"/>
                  </a:cubicBezTo>
                  <a:cubicBezTo>
                    <a:pt x="2096680" y="542298"/>
                    <a:pt x="2106096" y="539375"/>
                    <a:pt x="2112485" y="540105"/>
                  </a:cubicBezTo>
                  <a:cubicBezTo>
                    <a:pt x="2118875" y="540836"/>
                    <a:pt x="2115176" y="533163"/>
                    <a:pt x="2115848" y="522200"/>
                  </a:cubicBezTo>
                  <a:cubicBezTo>
                    <a:pt x="2116184" y="511238"/>
                    <a:pt x="2136025" y="507949"/>
                    <a:pt x="2142751" y="511238"/>
                  </a:cubicBezTo>
                  <a:cubicBezTo>
                    <a:pt x="2149140" y="514527"/>
                    <a:pt x="2148804" y="517450"/>
                    <a:pt x="2142414" y="515623"/>
                  </a:cubicBezTo>
                  <a:cubicBezTo>
                    <a:pt x="2136025" y="513796"/>
                    <a:pt x="2130308" y="520373"/>
                    <a:pt x="2130644" y="529508"/>
                  </a:cubicBezTo>
                  <a:cubicBezTo>
                    <a:pt x="2130981" y="538644"/>
                    <a:pt x="2125264" y="541567"/>
                    <a:pt x="2127954" y="545221"/>
                  </a:cubicBezTo>
                  <a:cubicBezTo>
                    <a:pt x="2130981" y="548875"/>
                    <a:pt x="2123583" y="549606"/>
                    <a:pt x="2123246" y="553260"/>
                  </a:cubicBezTo>
                  <a:cubicBezTo>
                    <a:pt x="2122910" y="556914"/>
                    <a:pt x="2123246" y="559837"/>
                    <a:pt x="2118538" y="561664"/>
                  </a:cubicBezTo>
                  <a:cubicBezTo>
                    <a:pt x="2113830" y="563126"/>
                    <a:pt x="2098361" y="565319"/>
                    <a:pt x="2098025" y="572261"/>
                  </a:cubicBezTo>
                  <a:cubicBezTo>
                    <a:pt x="2097689" y="579204"/>
                    <a:pt x="2089282" y="579935"/>
                    <a:pt x="2085246" y="588705"/>
                  </a:cubicBezTo>
                  <a:cubicBezTo>
                    <a:pt x="2081211" y="597474"/>
                    <a:pt x="2066415" y="602590"/>
                    <a:pt x="2056326" y="619764"/>
                  </a:cubicBezTo>
                  <a:cubicBezTo>
                    <a:pt x="2046574" y="636939"/>
                    <a:pt x="2030768" y="636939"/>
                    <a:pt x="2030768" y="640227"/>
                  </a:cubicBezTo>
                  <a:cubicBezTo>
                    <a:pt x="2030768" y="643516"/>
                    <a:pt x="2020008" y="643151"/>
                    <a:pt x="2016309" y="643881"/>
                  </a:cubicBezTo>
                  <a:cubicBezTo>
                    <a:pt x="2012610" y="644247"/>
                    <a:pt x="2019671" y="654844"/>
                    <a:pt x="2010928" y="666171"/>
                  </a:cubicBezTo>
                  <a:cubicBezTo>
                    <a:pt x="2010255" y="666902"/>
                    <a:pt x="2009919" y="667633"/>
                    <a:pt x="2009247" y="668729"/>
                  </a:cubicBezTo>
                  <a:cubicBezTo>
                    <a:pt x="2009583" y="670191"/>
                    <a:pt x="2009583" y="671287"/>
                    <a:pt x="2009583" y="673114"/>
                  </a:cubicBezTo>
                  <a:cubicBezTo>
                    <a:pt x="2016645" y="676403"/>
                    <a:pt x="2021689" y="683711"/>
                    <a:pt x="2019335" y="693577"/>
                  </a:cubicBezTo>
                  <a:cubicBezTo>
                    <a:pt x="2011937" y="724271"/>
                    <a:pt x="2008574" y="755696"/>
                    <a:pt x="2007565" y="787122"/>
                  </a:cubicBezTo>
                  <a:cubicBezTo>
                    <a:pt x="2007565" y="787122"/>
                    <a:pt x="2007565" y="787487"/>
                    <a:pt x="2007565" y="787487"/>
                  </a:cubicBezTo>
                  <a:cubicBezTo>
                    <a:pt x="2008238" y="795526"/>
                    <a:pt x="2007902" y="804661"/>
                    <a:pt x="2009919" y="807219"/>
                  </a:cubicBezTo>
                  <a:cubicBezTo>
                    <a:pt x="2013282" y="811239"/>
                    <a:pt x="2011937" y="818181"/>
                    <a:pt x="2013954" y="820374"/>
                  </a:cubicBezTo>
                  <a:cubicBezTo>
                    <a:pt x="2015972" y="822932"/>
                    <a:pt x="2024716" y="809412"/>
                    <a:pt x="2030432" y="803930"/>
                  </a:cubicBezTo>
                  <a:cubicBezTo>
                    <a:pt x="2036149" y="798084"/>
                    <a:pt x="2034468" y="796257"/>
                    <a:pt x="2038167" y="793334"/>
                  </a:cubicBezTo>
                  <a:cubicBezTo>
                    <a:pt x="2042202" y="790410"/>
                    <a:pt x="2040521" y="777986"/>
                    <a:pt x="2041530" y="774698"/>
                  </a:cubicBezTo>
                  <a:cubicBezTo>
                    <a:pt x="2042538" y="771409"/>
                    <a:pt x="2049937" y="769947"/>
                    <a:pt x="2052291" y="766293"/>
                  </a:cubicBezTo>
                  <a:cubicBezTo>
                    <a:pt x="2053636" y="764101"/>
                    <a:pt x="2056662" y="764101"/>
                    <a:pt x="2059352" y="764101"/>
                  </a:cubicBezTo>
                  <a:cubicBezTo>
                    <a:pt x="2061707" y="762274"/>
                    <a:pt x="2063388" y="760447"/>
                    <a:pt x="2065069" y="758620"/>
                  </a:cubicBezTo>
                  <a:cubicBezTo>
                    <a:pt x="2064733" y="755331"/>
                    <a:pt x="2063052" y="750946"/>
                    <a:pt x="2062379" y="748023"/>
                  </a:cubicBezTo>
                  <a:cubicBezTo>
                    <a:pt x="2062043" y="746927"/>
                    <a:pt x="2062379" y="746196"/>
                    <a:pt x="2062715" y="745100"/>
                  </a:cubicBezTo>
                  <a:cubicBezTo>
                    <a:pt x="2058344" y="738157"/>
                    <a:pt x="2058008" y="728291"/>
                    <a:pt x="2064397" y="722079"/>
                  </a:cubicBezTo>
                  <a:cubicBezTo>
                    <a:pt x="2071795" y="714771"/>
                    <a:pt x="2080538" y="708559"/>
                    <a:pt x="2090291" y="704539"/>
                  </a:cubicBezTo>
                  <a:cubicBezTo>
                    <a:pt x="2091299" y="697962"/>
                    <a:pt x="2094999" y="693577"/>
                    <a:pt x="2099706" y="691385"/>
                  </a:cubicBezTo>
                  <a:cubicBezTo>
                    <a:pt x="2101388" y="689192"/>
                    <a:pt x="2103069" y="687365"/>
                    <a:pt x="2104414" y="687000"/>
                  </a:cubicBezTo>
                  <a:cubicBezTo>
                    <a:pt x="2109122" y="685538"/>
                    <a:pt x="2111813" y="691019"/>
                    <a:pt x="2116520" y="686269"/>
                  </a:cubicBezTo>
                  <a:cubicBezTo>
                    <a:pt x="2121228" y="681519"/>
                    <a:pt x="2112485" y="673480"/>
                    <a:pt x="2109122" y="674210"/>
                  </a:cubicBezTo>
                  <a:cubicBezTo>
                    <a:pt x="2105760" y="674576"/>
                    <a:pt x="2104751" y="660325"/>
                    <a:pt x="2112485" y="653747"/>
                  </a:cubicBezTo>
                  <a:cubicBezTo>
                    <a:pt x="2120220" y="646805"/>
                    <a:pt x="2117193" y="645708"/>
                    <a:pt x="2112149" y="643881"/>
                  </a:cubicBezTo>
                  <a:cubicBezTo>
                    <a:pt x="2107105" y="642420"/>
                    <a:pt x="2106096" y="644247"/>
                    <a:pt x="2102060" y="644612"/>
                  </a:cubicBezTo>
                  <a:cubicBezTo>
                    <a:pt x="2098025" y="644978"/>
                    <a:pt x="2094326" y="635112"/>
                    <a:pt x="2100379" y="625611"/>
                  </a:cubicBezTo>
                  <a:cubicBezTo>
                    <a:pt x="2106432" y="616110"/>
                    <a:pt x="2112149" y="617207"/>
                    <a:pt x="2113494" y="609533"/>
                  </a:cubicBezTo>
                  <a:cubicBezTo>
                    <a:pt x="2114839" y="601859"/>
                    <a:pt x="2123246" y="590532"/>
                    <a:pt x="2125264" y="586512"/>
                  </a:cubicBezTo>
                  <a:cubicBezTo>
                    <a:pt x="2127282" y="582493"/>
                    <a:pt x="2135689" y="586512"/>
                    <a:pt x="2138715" y="585781"/>
                  </a:cubicBezTo>
                  <a:cubicBezTo>
                    <a:pt x="2142078" y="585051"/>
                    <a:pt x="2140733" y="593090"/>
                    <a:pt x="2144768" y="589070"/>
                  </a:cubicBezTo>
                  <a:cubicBezTo>
                    <a:pt x="2148804" y="585051"/>
                    <a:pt x="2155193" y="571530"/>
                    <a:pt x="2160574" y="571530"/>
                  </a:cubicBezTo>
                  <a:cubicBezTo>
                    <a:pt x="2163600" y="571530"/>
                    <a:pt x="2163936" y="574819"/>
                    <a:pt x="2163600" y="578839"/>
                  </a:cubicBezTo>
                  <a:cubicBezTo>
                    <a:pt x="2167299" y="578839"/>
                    <a:pt x="2170998" y="579569"/>
                    <a:pt x="2174025" y="581762"/>
                  </a:cubicBezTo>
                  <a:cubicBezTo>
                    <a:pt x="2175370" y="580666"/>
                    <a:pt x="2176715" y="579204"/>
                    <a:pt x="2178396" y="578108"/>
                  </a:cubicBezTo>
                  <a:cubicBezTo>
                    <a:pt x="2188485" y="570069"/>
                    <a:pt x="2210679" y="570800"/>
                    <a:pt x="2217405" y="574454"/>
                  </a:cubicBezTo>
                  <a:cubicBezTo>
                    <a:pt x="2219759" y="575915"/>
                    <a:pt x="2221441" y="577742"/>
                    <a:pt x="2222449" y="579569"/>
                  </a:cubicBezTo>
                  <a:cubicBezTo>
                    <a:pt x="2231193" y="574819"/>
                    <a:pt x="2239263" y="567146"/>
                    <a:pt x="2247334" y="560934"/>
                  </a:cubicBezTo>
                  <a:cubicBezTo>
                    <a:pt x="2264148" y="547779"/>
                    <a:pt x="2282307" y="536086"/>
                    <a:pt x="2302821" y="532066"/>
                  </a:cubicBezTo>
                  <a:cubicBezTo>
                    <a:pt x="2317281" y="528047"/>
                    <a:pt x="2336113" y="517085"/>
                    <a:pt x="2335104" y="513430"/>
                  </a:cubicBezTo>
                  <a:cubicBezTo>
                    <a:pt x="2334095" y="509776"/>
                    <a:pt x="2340484" y="508315"/>
                    <a:pt x="2341493" y="511969"/>
                  </a:cubicBezTo>
                  <a:cubicBezTo>
                    <a:pt x="2342166" y="515623"/>
                    <a:pt x="2347882" y="514161"/>
                    <a:pt x="2355280" y="515988"/>
                  </a:cubicBezTo>
                  <a:cubicBezTo>
                    <a:pt x="2363015" y="517815"/>
                    <a:pt x="2366378" y="521469"/>
                    <a:pt x="2372431" y="514527"/>
                  </a:cubicBezTo>
                  <a:cubicBezTo>
                    <a:pt x="2375121" y="511603"/>
                    <a:pt x="2375121" y="509411"/>
                    <a:pt x="2374785" y="507219"/>
                  </a:cubicBezTo>
                  <a:cubicBezTo>
                    <a:pt x="2372431" y="506488"/>
                    <a:pt x="2370077" y="506122"/>
                    <a:pt x="2367387" y="505391"/>
                  </a:cubicBezTo>
                  <a:cubicBezTo>
                    <a:pt x="2360325" y="504295"/>
                    <a:pt x="2356626" y="499180"/>
                    <a:pt x="2355617" y="492968"/>
                  </a:cubicBezTo>
                  <a:cubicBezTo>
                    <a:pt x="2348891" y="487121"/>
                    <a:pt x="2343174" y="480178"/>
                    <a:pt x="2339475" y="472139"/>
                  </a:cubicBezTo>
                  <a:cubicBezTo>
                    <a:pt x="2336113" y="465197"/>
                    <a:pt x="2337458" y="456427"/>
                    <a:pt x="2341829" y="450946"/>
                  </a:cubicBezTo>
                  <a:cubicBezTo>
                    <a:pt x="2341157" y="450215"/>
                    <a:pt x="2340148" y="450580"/>
                    <a:pt x="2338466" y="451676"/>
                  </a:cubicBezTo>
                  <a:cubicBezTo>
                    <a:pt x="2334095" y="454965"/>
                    <a:pt x="2326697" y="453138"/>
                    <a:pt x="2325352" y="448388"/>
                  </a:cubicBezTo>
                  <a:cubicBezTo>
                    <a:pt x="2324006" y="443637"/>
                    <a:pt x="2333759" y="439983"/>
                    <a:pt x="2340821" y="443272"/>
                  </a:cubicBezTo>
                  <a:cubicBezTo>
                    <a:pt x="2343847" y="444734"/>
                    <a:pt x="2345192" y="446195"/>
                    <a:pt x="2345865" y="447657"/>
                  </a:cubicBezTo>
                  <a:cubicBezTo>
                    <a:pt x="2348219" y="446195"/>
                    <a:pt x="2350909" y="445464"/>
                    <a:pt x="2353936" y="445830"/>
                  </a:cubicBezTo>
                  <a:cubicBezTo>
                    <a:pt x="2355953" y="441810"/>
                    <a:pt x="2359652" y="438522"/>
                    <a:pt x="2364024" y="437425"/>
                  </a:cubicBezTo>
                  <a:cubicBezTo>
                    <a:pt x="2372431" y="435598"/>
                    <a:pt x="2380502" y="434868"/>
                    <a:pt x="2388572" y="434502"/>
                  </a:cubicBezTo>
                  <a:cubicBezTo>
                    <a:pt x="2388909" y="432310"/>
                    <a:pt x="2388909" y="430848"/>
                    <a:pt x="2391935" y="429021"/>
                  </a:cubicBezTo>
                  <a:cubicBezTo>
                    <a:pt x="2396643" y="426463"/>
                    <a:pt x="2392944" y="420617"/>
                    <a:pt x="2389245" y="418059"/>
                  </a:cubicBezTo>
                  <a:cubicBezTo>
                    <a:pt x="2385210" y="415501"/>
                    <a:pt x="2386219" y="409289"/>
                    <a:pt x="2390254" y="409289"/>
                  </a:cubicBezTo>
                  <a:cubicBezTo>
                    <a:pt x="2394289" y="409289"/>
                    <a:pt x="2393280" y="403442"/>
                    <a:pt x="2395971" y="403442"/>
                  </a:cubicBezTo>
                  <a:cubicBezTo>
                    <a:pt x="2398661" y="403077"/>
                    <a:pt x="2399334" y="406000"/>
                    <a:pt x="2404378" y="403077"/>
                  </a:cubicBezTo>
                  <a:cubicBezTo>
                    <a:pt x="2409422" y="400154"/>
                    <a:pt x="2404714" y="407827"/>
                    <a:pt x="2402360" y="412943"/>
                  </a:cubicBezTo>
                  <a:cubicBezTo>
                    <a:pt x="2400006" y="418059"/>
                    <a:pt x="2407068" y="422444"/>
                    <a:pt x="2407741" y="425367"/>
                  </a:cubicBezTo>
                  <a:cubicBezTo>
                    <a:pt x="2408413" y="428290"/>
                    <a:pt x="2418502" y="429386"/>
                    <a:pt x="2423882" y="425732"/>
                  </a:cubicBezTo>
                  <a:cubicBezTo>
                    <a:pt x="2429262" y="422078"/>
                    <a:pt x="2447086" y="430117"/>
                    <a:pt x="2448431" y="435233"/>
                  </a:cubicBezTo>
                  <a:cubicBezTo>
                    <a:pt x="2449103" y="438156"/>
                    <a:pt x="2450112" y="441445"/>
                    <a:pt x="2452466" y="444734"/>
                  </a:cubicBezTo>
                  <a:cubicBezTo>
                    <a:pt x="2458183" y="446195"/>
                    <a:pt x="2464236" y="447657"/>
                    <a:pt x="2469953" y="449118"/>
                  </a:cubicBezTo>
                  <a:cubicBezTo>
                    <a:pt x="2477351" y="450946"/>
                    <a:pt x="2481050" y="456792"/>
                    <a:pt x="2482059" y="462639"/>
                  </a:cubicBezTo>
                  <a:cubicBezTo>
                    <a:pt x="2482395" y="462639"/>
                    <a:pt x="2482731" y="462639"/>
                    <a:pt x="2483068" y="462273"/>
                  </a:cubicBezTo>
                  <a:cubicBezTo>
                    <a:pt x="2487103" y="461177"/>
                    <a:pt x="2489457" y="466658"/>
                    <a:pt x="2492484" y="463369"/>
                  </a:cubicBezTo>
                  <a:cubicBezTo>
                    <a:pt x="2495510" y="460081"/>
                    <a:pt x="2497192" y="465197"/>
                    <a:pt x="2500891" y="461177"/>
                  </a:cubicBezTo>
                  <a:cubicBezTo>
                    <a:pt x="2504926" y="457158"/>
                    <a:pt x="2492484" y="454234"/>
                    <a:pt x="2493829" y="451311"/>
                  </a:cubicBezTo>
                  <a:cubicBezTo>
                    <a:pt x="2495510" y="448022"/>
                    <a:pt x="2497864" y="453869"/>
                    <a:pt x="2501563" y="453503"/>
                  </a:cubicBezTo>
                  <a:cubicBezTo>
                    <a:pt x="2504926" y="453138"/>
                    <a:pt x="2500554" y="445464"/>
                    <a:pt x="2503244" y="444734"/>
                  </a:cubicBezTo>
                  <a:cubicBezTo>
                    <a:pt x="2505935" y="444003"/>
                    <a:pt x="2503581" y="427559"/>
                    <a:pt x="2500891" y="426463"/>
                  </a:cubicBezTo>
                  <a:cubicBezTo>
                    <a:pt x="2498200" y="425367"/>
                    <a:pt x="2500554" y="419520"/>
                    <a:pt x="2505599" y="424271"/>
                  </a:cubicBezTo>
                  <a:cubicBezTo>
                    <a:pt x="2510979" y="429021"/>
                    <a:pt x="2519050" y="428656"/>
                    <a:pt x="2523085" y="428656"/>
                  </a:cubicBezTo>
                  <a:cubicBezTo>
                    <a:pt x="2527121" y="428656"/>
                    <a:pt x="2523421" y="424271"/>
                    <a:pt x="2519386" y="423540"/>
                  </a:cubicBezTo>
                  <a:cubicBezTo>
                    <a:pt x="2515351" y="422809"/>
                    <a:pt x="2520059" y="418790"/>
                    <a:pt x="2522749" y="422078"/>
                  </a:cubicBezTo>
                  <a:cubicBezTo>
                    <a:pt x="2525439" y="425002"/>
                    <a:pt x="2530820" y="426463"/>
                    <a:pt x="2531156" y="423174"/>
                  </a:cubicBezTo>
                  <a:cubicBezTo>
                    <a:pt x="2531492" y="419886"/>
                    <a:pt x="2534519" y="412943"/>
                    <a:pt x="2539227" y="413308"/>
                  </a:cubicBezTo>
                  <a:cubicBezTo>
                    <a:pt x="2539563" y="413308"/>
                    <a:pt x="2539899" y="413308"/>
                    <a:pt x="2540235" y="413308"/>
                  </a:cubicBezTo>
                  <a:cubicBezTo>
                    <a:pt x="2519386" y="392846"/>
                    <a:pt x="2494837" y="383345"/>
                    <a:pt x="2470625" y="373479"/>
                  </a:cubicBezTo>
                  <a:close/>
                  <a:moveTo>
                    <a:pt x="1253957" y="759716"/>
                  </a:moveTo>
                  <a:cubicBezTo>
                    <a:pt x="1240843" y="773602"/>
                    <a:pt x="1214613" y="776890"/>
                    <a:pt x="1214613" y="788218"/>
                  </a:cubicBezTo>
                  <a:cubicBezTo>
                    <a:pt x="1214613" y="799545"/>
                    <a:pt x="1182666" y="805392"/>
                    <a:pt x="1179975" y="800276"/>
                  </a:cubicBezTo>
                  <a:cubicBezTo>
                    <a:pt x="1177622" y="795891"/>
                    <a:pt x="1203515" y="794430"/>
                    <a:pt x="1209905" y="778352"/>
                  </a:cubicBezTo>
                  <a:cubicBezTo>
                    <a:pt x="1216294" y="762274"/>
                    <a:pt x="1239834" y="753869"/>
                    <a:pt x="1251604" y="731945"/>
                  </a:cubicBezTo>
                  <a:cubicBezTo>
                    <a:pt x="1260011" y="716598"/>
                    <a:pt x="1266736" y="692846"/>
                    <a:pt x="1271781" y="694673"/>
                  </a:cubicBezTo>
                  <a:cubicBezTo>
                    <a:pt x="1276152" y="696500"/>
                    <a:pt x="1267409" y="746196"/>
                    <a:pt x="1253957" y="75971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84" name="Freeform: Shape 283">
              <a:extLst>
                <a:ext uri="{FF2B5EF4-FFF2-40B4-BE49-F238E27FC236}">
                  <a16:creationId xmlns:a16="http://schemas.microsoft.com/office/drawing/2014/main" id="{B37880CB-1FEB-48F8-A790-954256CC1B77}"/>
                </a:ext>
              </a:extLst>
            </p:cNvPr>
            <p:cNvSpPr/>
            <p:nvPr/>
          </p:nvSpPr>
          <p:spPr>
            <a:xfrm>
              <a:off x="11466253" y="944867"/>
              <a:ext cx="10088" cy="10962"/>
            </a:xfrm>
            <a:custGeom>
              <a:avLst/>
              <a:gdLst>
                <a:gd name="connsiteX0" fmla="*/ 0 w 10088"/>
                <a:gd name="connsiteY0" fmla="*/ 10962 h 10962"/>
                <a:gd name="connsiteX1" fmla="*/ 11097 w 10088"/>
                <a:gd name="connsiteY1" fmla="*/ 5481 h 10962"/>
                <a:gd name="connsiteX2" fmla="*/ 7398 w 10088"/>
                <a:gd name="connsiteY2" fmla="*/ 0 h 10962"/>
                <a:gd name="connsiteX3" fmla="*/ 0 w 10088"/>
                <a:gd name="connsiteY3" fmla="*/ 10962 h 10962"/>
              </a:gdLst>
              <a:ahLst/>
              <a:cxnLst>
                <a:cxn ang="0">
                  <a:pos x="connsiteX0" y="connsiteY0"/>
                </a:cxn>
                <a:cxn ang="0">
                  <a:pos x="connsiteX1" y="connsiteY1"/>
                </a:cxn>
                <a:cxn ang="0">
                  <a:pos x="connsiteX2" y="connsiteY2"/>
                </a:cxn>
                <a:cxn ang="0">
                  <a:pos x="connsiteX3" y="connsiteY3"/>
                </a:cxn>
              </a:cxnLst>
              <a:rect l="l" t="t" r="r" b="b"/>
              <a:pathLst>
                <a:path w="10088" h="10962">
                  <a:moveTo>
                    <a:pt x="0" y="10962"/>
                  </a:moveTo>
                  <a:cubicBezTo>
                    <a:pt x="4708" y="14982"/>
                    <a:pt x="10425" y="11328"/>
                    <a:pt x="11097" y="5481"/>
                  </a:cubicBezTo>
                  <a:cubicBezTo>
                    <a:pt x="11434" y="3289"/>
                    <a:pt x="9752" y="1462"/>
                    <a:pt x="7398" y="0"/>
                  </a:cubicBezTo>
                  <a:cubicBezTo>
                    <a:pt x="6053" y="4020"/>
                    <a:pt x="3699" y="8039"/>
                    <a:pt x="0" y="1096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85" name="Freeform: Shape 284">
              <a:extLst>
                <a:ext uri="{FF2B5EF4-FFF2-40B4-BE49-F238E27FC236}">
                  <a16:creationId xmlns:a16="http://schemas.microsoft.com/office/drawing/2014/main" id="{35BBBE28-C591-448C-807E-791B76D30FC4}"/>
                </a:ext>
              </a:extLst>
            </p:cNvPr>
            <p:cNvSpPr/>
            <p:nvPr/>
          </p:nvSpPr>
          <p:spPr>
            <a:xfrm>
              <a:off x="11095334" y="857483"/>
              <a:ext cx="16814" cy="3654"/>
            </a:xfrm>
            <a:custGeom>
              <a:avLst/>
              <a:gdLst>
                <a:gd name="connsiteX0" fmla="*/ 0 w 16814"/>
                <a:gd name="connsiteY0" fmla="*/ 1147 h 0"/>
                <a:gd name="connsiteX1" fmla="*/ 1345 w 16814"/>
                <a:gd name="connsiteY1" fmla="*/ 1512 h 0"/>
                <a:gd name="connsiteX2" fmla="*/ 17150 w 16814"/>
                <a:gd name="connsiteY2" fmla="*/ 1512 h 0"/>
                <a:gd name="connsiteX3" fmla="*/ 17150 w 16814"/>
                <a:gd name="connsiteY3" fmla="*/ 781 h 0"/>
                <a:gd name="connsiteX4" fmla="*/ 0 w 16814"/>
                <a:gd name="connsiteY4" fmla="*/ 114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4">
                  <a:moveTo>
                    <a:pt x="0" y="1147"/>
                  </a:moveTo>
                  <a:cubicBezTo>
                    <a:pt x="336" y="1147"/>
                    <a:pt x="672" y="1147"/>
                    <a:pt x="1345" y="1512"/>
                  </a:cubicBezTo>
                  <a:cubicBezTo>
                    <a:pt x="6726" y="3339"/>
                    <a:pt x="16478" y="4435"/>
                    <a:pt x="17150" y="1512"/>
                  </a:cubicBezTo>
                  <a:cubicBezTo>
                    <a:pt x="17150" y="1147"/>
                    <a:pt x="17150" y="1147"/>
                    <a:pt x="17150" y="781"/>
                  </a:cubicBezTo>
                  <a:cubicBezTo>
                    <a:pt x="11097" y="-315"/>
                    <a:pt x="5380" y="-315"/>
                    <a:pt x="0" y="114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86" name="Freeform: Shape 285">
              <a:extLst>
                <a:ext uri="{FF2B5EF4-FFF2-40B4-BE49-F238E27FC236}">
                  <a16:creationId xmlns:a16="http://schemas.microsoft.com/office/drawing/2014/main" id="{3E21AEEB-E53A-4C42-944E-303E22810004}"/>
                </a:ext>
              </a:extLst>
            </p:cNvPr>
            <p:cNvSpPr/>
            <p:nvPr/>
          </p:nvSpPr>
          <p:spPr>
            <a:xfrm>
              <a:off x="11039645" y="1414782"/>
              <a:ext cx="26903" cy="175396"/>
            </a:xfrm>
            <a:custGeom>
              <a:avLst/>
              <a:gdLst>
                <a:gd name="connsiteX0" fmla="*/ 23069 w 26902"/>
                <a:gd name="connsiteY0" fmla="*/ 161876 h 175396"/>
                <a:gd name="connsiteX1" fmla="*/ 12309 w 26902"/>
                <a:gd name="connsiteY1" fmla="*/ 140317 h 175396"/>
                <a:gd name="connsiteX2" fmla="*/ 17017 w 26902"/>
                <a:gd name="connsiteY2" fmla="*/ 110719 h 175396"/>
                <a:gd name="connsiteX3" fmla="*/ 27441 w 26902"/>
                <a:gd name="connsiteY3" fmla="*/ 103045 h 175396"/>
                <a:gd name="connsiteX4" fmla="*/ 24078 w 26902"/>
                <a:gd name="connsiteY4" fmla="*/ 81121 h 175396"/>
                <a:gd name="connsiteX5" fmla="*/ 14662 w 26902"/>
                <a:gd name="connsiteY5" fmla="*/ 35079 h 175396"/>
                <a:gd name="connsiteX6" fmla="*/ 1211 w 26902"/>
                <a:gd name="connsiteY6" fmla="*/ 0 h 175396"/>
                <a:gd name="connsiteX7" fmla="*/ 875 w 26902"/>
                <a:gd name="connsiteY7" fmla="*/ 18270 h 175396"/>
                <a:gd name="connsiteX8" fmla="*/ 5919 w 26902"/>
                <a:gd name="connsiteY8" fmla="*/ 54446 h 175396"/>
                <a:gd name="connsiteX9" fmla="*/ 4574 w 26902"/>
                <a:gd name="connsiteY9" fmla="*/ 124970 h 175396"/>
                <a:gd name="connsiteX10" fmla="*/ 1884 w 26902"/>
                <a:gd name="connsiteY10" fmla="*/ 176492 h 175396"/>
                <a:gd name="connsiteX11" fmla="*/ 11972 w 26902"/>
                <a:gd name="connsiteY11" fmla="*/ 164434 h 175396"/>
                <a:gd name="connsiteX12" fmla="*/ 25424 w 26902"/>
                <a:gd name="connsiteY12" fmla="*/ 177954 h 175396"/>
                <a:gd name="connsiteX13" fmla="*/ 23069 w 26902"/>
                <a:gd name="connsiteY13" fmla="*/ 161876 h 17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902" h="175396">
                  <a:moveTo>
                    <a:pt x="23069" y="161876"/>
                  </a:moveTo>
                  <a:cubicBezTo>
                    <a:pt x="18362" y="162972"/>
                    <a:pt x="14662" y="148721"/>
                    <a:pt x="12309" y="140317"/>
                  </a:cubicBezTo>
                  <a:cubicBezTo>
                    <a:pt x="9955" y="131547"/>
                    <a:pt x="17017" y="121316"/>
                    <a:pt x="17017" y="110719"/>
                  </a:cubicBezTo>
                  <a:cubicBezTo>
                    <a:pt x="17017" y="103411"/>
                    <a:pt x="22061" y="101218"/>
                    <a:pt x="27441" y="103045"/>
                  </a:cubicBezTo>
                  <a:cubicBezTo>
                    <a:pt x="26096" y="95372"/>
                    <a:pt x="25087" y="87698"/>
                    <a:pt x="24078" y="81121"/>
                  </a:cubicBezTo>
                  <a:cubicBezTo>
                    <a:pt x="21725" y="65774"/>
                    <a:pt x="18698" y="50061"/>
                    <a:pt x="14662" y="35079"/>
                  </a:cubicBezTo>
                  <a:cubicBezTo>
                    <a:pt x="11300" y="22290"/>
                    <a:pt x="4238" y="12424"/>
                    <a:pt x="1211" y="0"/>
                  </a:cubicBezTo>
                  <a:cubicBezTo>
                    <a:pt x="-470" y="2923"/>
                    <a:pt x="3229" y="9866"/>
                    <a:pt x="875" y="18270"/>
                  </a:cubicBezTo>
                  <a:cubicBezTo>
                    <a:pt x="-1815" y="29233"/>
                    <a:pt x="2220" y="44945"/>
                    <a:pt x="5919" y="54446"/>
                  </a:cubicBezTo>
                  <a:cubicBezTo>
                    <a:pt x="9618" y="64312"/>
                    <a:pt x="875" y="116200"/>
                    <a:pt x="4574" y="124970"/>
                  </a:cubicBezTo>
                  <a:cubicBezTo>
                    <a:pt x="8273" y="133740"/>
                    <a:pt x="-1479" y="172108"/>
                    <a:pt x="1884" y="176492"/>
                  </a:cubicBezTo>
                  <a:cubicBezTo>
                    <a:pt x="7264" y="184166"/>
                    <a:pt x="3565" y="166261"/>
                    <a:pt x="11972" y="164434"/>
                  </a:cubicBezTo>
                  <a:cubicBezTo>
                    <a:pt x="20379" y="162972"/>
                    <a:pt x="20379" y="175396"/>
                    <a:pt x="25424" y="177954"/>
                  </a:cubicBezTo>
                  <a:cubicBezTo>
                    <a:pt x="30804" y="180877"/>
                    <a:pt x="27777" y="160780"/>
                    <a:pt x="23069" y="16187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87" name="Freeform: Shape 286">
              <a:extLst>
                <a:ext uri="{FF2B5EF4-FFF2-40B4-BE49-F238E27FC236}">
                  <a16:creationId xmlns:a16="http://schemas.microsoft.com/office/drawing/2014/main" id="{6F93D718-5CAB-46C0-8766-278388EA0FDA}"/>
                </a:ext>
              </a:extLst>
            </p:cNvPr>
            <p:cNvSpPr/>
            <p:nvPr/>
          </p:nvSpPr>
          <p:spPr>
            <a:xfrm>
              <a:off x="9714580" y="544108"/>
              <a:ext cx="50442" cy="18270"/>
            </a:xfrm>
            <a:custGeom>
              <a:avLst/>
              <a:gdLst>
                <a:gd name="connsiteX0" fmla="*/ 22512 w 50442"/>
                <a:gd name="connsiteY0" fmla="*/ 2098 h 18270"/>
                <a:gd name="connsiteX1" fmla="*/ 11078 w 50442"/>
                <a:gd name="connsiteY1" fmla="*/ 6848 h 18270"/>
                <a:gd name="connsiteX2" fmla="*/ 1999 w 50442"/>
                <a:gd name="connsiteY2" fmla="*/ 17810 h 18270"/>
                <a:gd name="connsiteX3" fmla="*/ 36299 w 50442"/>
                <a:gd name="connsiteY3" fmla="*/ 14522 h 18270"/>
                <a:gd name="connsiteX4" fmla="*/ 52777 w 50442"/>
                <a:gd name="connsiteY4" fmla="*/ 6848 h 18270"/>
                <a:gd name="connsiteX5" fmla="*/ 22512 w 50442"/>
                <a:gd name="connsiteY5" fmla="*/ 2098 h 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2" h="18270">
                  <a:moveTo>
                    <a:pt x="22512" y="2098"/>
                  </a:moveTo>
                  <a:cubicBezTo>
                    <a:pt x="23857" y="6483"/>
                    <a:pt x="20158" y="6848"/>
                    <a:pt x="11078" y="6848"/>
                  </a:cubicBezTo>
                  <a:cubicBezTo>
                    <a:pt x="1999" y="6848"/>
                    <a:pt x="-3045" y="13060"/>
                    <a:pt x="1999" y="17810"/>
                  </a:cubicBezTo>
                  <a:cubicBezTo>
                    <a:pt x="7379" y="23292"/>
                    <a:pt x="31928" y="21099"/>
                    <a:pt x="36299" y="14522"/>
                  </a:cubicBezTo>
                  <a:cubicBezTo>
                    <a:pt x="40335" y="7944"/>
                    <a:pt x="51096" y="13426"/>
                    <a:pt x="52777" y="6848"/>
                  </a:cubicBezTo>
                  <a:cubicBezTo>
                    <a:pt x="54459" y="636"/>
                    <a:pt x="21167" y="-2287"/>
                    <a:pt x="22512" y="209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88" name="Freeform: Shape 287">
              <a:extLst>
                <a:ext uri="{FF2B5EF4-FFF2-40B4-BE49-F238E27FC236}">
                  <a16:creationId xmlns:a16="http://schemas.microsoft.com/office/drawing/2014/main" id="{8D1A1AE2-BFF4-407C-9D88-744BD9367B63}"/>
                </a:ext>
              </a:extLst>
            </p:cNvPr>
            <p:cNvSpPr/>
            <p:nvPr/>
          </p:nvSpPr>
          <p:spPr>
            <a:xfrm>
              <a:off x="9714561" y="506376"/>
              <a:ext cx="47079" cy="7308"/>
            </a:xfrm>
            <a:custGeom>
              <a:avLst/>
              <a:gdLst>
                <a:gd name="connsiteX0" fmla="*/ 43044 w 47079"/>
                <a:gd name="connsiteY0" fmla="*/ 1462 h 7308"/>
                <a:gd name="connsiteX1" fmla="*/ 21186 w 47079"/>
                <a:gd name="connsiteY1" fmla="*/ 365 h 7308"/>
                <a:gd name="connsiteX2" fmla="*/ 5380 w 47079"/>
                <a:gd name="connsiteY2" fmla="*/ 3289 h 7308"/>
                <a:gd name="connsiteX3" fmla="*/ 672 w 47079"/>
                <a:gd name="connsiteY3" fmla="*/ 4385 h 7308"/>
                <a:gd name="connsiteX4" fmla="*/ 0 w 47079"/>
                <a:gd name="connsiteY4" fmla="*/ 4750 h 7308"/>
                <a:gd name="connsiteX5" fmla="*/ 19840 w 47079"/>
                <a:gd name="connsiteY5" fmla="*/ 10597 h 7308"/>
                <a:gd name="connsiteX6" fmla="*/ 34973 w 47079"/>
                <a:gd name="connsiteY6" fmla="*/ 3654 h 7308"/>
                <a:gd name="connsiteX7" fmla="*/ 47752 w 47079"/>
                <a:gd name="connsiteY7" fmla="*/ 2923 h 7308"/>
                <a:gd name="connsiteX8" fmla="*/ 43044 w 47079"/>
                <a:gd name="connsiteY8" fmla="*/ 1462 h 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79" h="7308">
                  <a:moveTo>
                    <a:pt x="43044" y="1462"/>
                  </a:moveTo>
                  <a:cubicBezTo>
                    <a:pt x="35646" y="0"/>
                    <a:pt x="28247" y="-365"/>
                    <a:pt x="21186" y="365"/>
                  </a:cubicBezTo>
                  <a:cubicBezTo>
                    <a:pt x="21186" y="2558"/>
                    <a:pt x="11770" y="2923"/>
                    <a:pt x="5380" y="3289"/>
                  </a:cubicBezTo>
                  <a:cubicBezTo>
                    <a:pt x="3699" y="3654"/>
                    <a:pt x="2354" y="4019"/>
                    <a:pt x="672" y="4385"/>
                  </a:cubicBezTo>
                  <a:cubicBezTo>
                    <a:pt x="336" y="4385"/>
                    <a:pt x="336" y="4385"/>
                    <a:pt x="0" y="4750"/>
                  </a:cubicBezTo>
                  <a:cubicBezTo>
                    <a:pt x="1681" y="7674"/>
                    <a:pt x="9416" y="10597"/>
                    <a:pt x="19840" y="10597"/>
                  </a:cubicBezTo>
                  <a:cubicBezTo>
                    <a:pt x="30938" y="10597"/>
                    <a:pt x="27575" y="2558"/>
                    <a:pt x="34973" y="3654"/>
                  </a:cubicBezTo>
                  <a:cubicBezTo>
                    <a:pt x="39681" y="4385"/>
                    <a:pt x="45398" y="4385"/>
                    <a:pt x="47752" y="2923"/>
                  </a:cubicBezTo>
                  <a:cubicBezTo>
                    <a:pt x="46743" y="2192"/>
                    <a:pt x="45061" y="1827"/>
                    <a:pt x="43044" y="146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89" name="Freeform: Shape 288">
              <a:extLst>
                <a:ext uri="{FF2B5EF4-FFF2-40B4-BE49-F238E27FC236}">
                  <a16:creationId xmlns:a16="http://schemas.microsoft.com/office/drawing/2014/main" id="{785251D4-610C-4420-A9EF-72D5A2DBC012}"/>
                </a:ext>
              </a:extLst>
            </p:cNvPr>
            <p:cNvSpPr/>
            <p:nvPr/>
          </p:nvSpPr>
          <p:spPr>
            <a:xfrm>
              <a:off x="10565561" y="781129"/>
              <a:ext cx="26903" cy="14616"/>
            </a:xfrm>
            <a:custGeom>
              <a:avLst/>
              <a:gdLst>
                <a:gd name="connsiteX0" fmla="*/ 9545 w 26902"/>
                <a:gd name="connsiteY0" fmla="*/ 3323 h 14616"/>
                <a:gd name="connsiteX1" fmla="*/ 466 w 26902"/>
                <a:gd name="connsiteY1" fmla="*/ 12093 h 14616"/>
                <a:gd name="connsiteX2" fmla="*/ 28714 w 26902"/>
                <a:gd name="connsiteY2" fmla="*/ 6612 h 14616"/>
                <a:gd name="connsiteX3" fmla="*/ 9545 w 26902"/>
                <a:gd name="connsiteY3" fmla="*/ 3323 h 14616"/>
              </a:gdLst>
              <a:ahLst/>
              <a:cxnLst>
                <a:cxn ang="0">
                  <a:pos x="connsiteX0" y="connsiteY0"/>
                </a:cxn>
                <a:cxn ang="0">
                  <a:pos x="connsiteX1" y="connsiteY1"/>
                </a:cxn>
                <a:cxn ang="0">
                  <a:pos x="connsiteX2" y="connsiteY2"/>
                </a:cxn>
                <a:cxn ang="0">
                  <a:pos x="connsiteX3" y="connsiteY3"/>
                </a:cxn>
              </a:cxnLst>
              <a:rect l="l" t="t" r="r" b="b"/>
              <a:pathLst>
                <a:path w="26902" h="14616">
                  <a:moveTo>
                    <a:pt x="9545" y="3323"/>
                  </a:moveTo>
                  <a:cubicBezTo>
                    <a:pt x="7528" y="7708"/>
                    <a:pt x="-2225" y="8074"/>
                    <a:pt x="466" y="12093"/>
                  </a:cubicBezTo>
                  <a:cubicBezTo>
                    <a:pt x="5174" y="19036"/>
                    <a:pt x="28041" y="15382"/>
                    <a:pt x="28714" y="6612"/>
                  </a:cubicBezTo>
                  <a:cubicBezTo>
                    <a:pt x="28714" y="-2158"/>
                    <a:pt x="11227" y="-1061"/>
                    <a:pt x="9545" y="332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90" name="Freeform: Shape 289">
              <a:extLst>
                <a:ext uri="{FF2B5EF4-FFF2-40B4-BE49-F238E27FC236}">
                  <a16:creationId xmlns:a16="http://schemas.microsoft.com/office/drawing/2014/main" id="{107B1A70-6974-44D9-ABCD-2F8438F71CBF}"/>
                </a:ext>
              </a:extLst>
            </p:cNvPr>
            <p:cNvSpPr/>
            <p:nvPr/>
          </p:nvSpPr>
          <p:spPr>
            <a:xfrm>
              <a:off x="9687539" y="515179"/>
              <a:ext cx="53805" cy="21925"/>
            </a:xfrm>
            <a:custGeom>
              <a:avLst/>
              <a:gdLst>
                <a:gd name="connsiteX0" fmla="*/ 54933 w 53805"/>
                <a:gd name="connsiteY0" fmla="*/ 12025 h 21924"/>
                <a:gd name="connsiteX1" fmla="*/ 28030 w 53805"/>
                <a:gd name="connsiteY1" fmla="*/ 3986 h 21924"/>
                <a:gd name="connsiteX2" fmla="*/ 16933 w 53805"/>
                <a:gd name="connsiteY2" fmla="*/ 6544 h 21924"/>
                <a:gd name="connsiteX3" fmla="*/ 455 w 53805"/>
                <a:gd name="connsiteY3" fmla="*/ 17872 h 21924"/>
                <a:gd name="connsiteX4" fmla="*/ 54933 w 53805"/>
                <a:gd name="connsiteY4" fmla="*/ 12025 h 2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5" h="21924">
                  <a:moveTo>
                    <a:pt x="54933" y="12025"/>
                  </a:moveTo>
                  <a:cubicBezTo>
                    <a:pt x="56278" y="697"/>
                    <a:pt x="40136" y="9833"/>
                    <a:pt x="28030" y="3986"/>
                  </a:cubicBezTo>
                  <a:cubicBezTo>
                    <a:pt x="15924" y="-1860"/>
                    <a:pt x="8862" y="-1495"/>
                    <a:pt x="16933" y="6544"/>
                  </a:cubicBezTo>
                  <a:cubicBezTo>
                    <a:pt x="20632" y="10198"/>
                    <a:pt x="-3580" y="13121"/>
                    <a:pt x="455" y="17872"/>
                  </a:cubicBezTo>
                  <a:cubicBezTo>
                    <a:pt x="9199" y="28468"/>
                    <a:pt x="53588" y="23353"/>
                    <a:pt x="54933" y="1202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91" name="Freeform: Shape 290">
              <a:extLst>
                <a:ext uri="{FF2B5EF4-FFF2-40B4-BE49-F238E27FC236}">
                  <a16:creationId xmlns:a16="http://schemas.microsoft.com/office/drawing/2014/main" id="{41EA4471-8117-4148-9787-0A5C820046B3}"/>
                </a:ext>
              </a:extLst>
            </p:cNvPr>
            <p:cNvSpPr/>
            <p:nvPr/>
          </p:nvSpPr>
          <p:spPr>
            <a:xfrm>
              <a:off x="9642597" y="689988"/>
              <a:ext cx="275751" cy="226553"/>
            </a:xfrm>
            <a:custGeom>
              <a:avLst/>
              <a:gdLst>
                <a:gd name="connsiteX0" fmla="*/ 274070 w 275751"/>
                <a:gd name="connsiteY0" fmla="*/ 3477 h 226553"/>
                <a:gd name="connsiteX1" fmla="*/ 225981 w 275751"/>
                <a:gd name="connsiteY1" fmla="*/ 14439 h 226553"/>
                <a:gd name="connsiteX2" fmla="*/ 200760 w 275751"/>
                <a:gd name="connsiteY2" fmla="*/ 21382 h 226553"/>
                <a:gd name="connsiteX3" fmla="*/ 177557 w 275751"/>
                <a:gd name="connsiteY3" fmla="*/ 27229 h 226553"/>
                <a:gd name="connsiteX4" fmla="*/ 167805 w 275751"/>
                <a:gd name="connsiteY4" fmla="*/ 28325 h 226553"/>
                <a:gd name="connsiteX5" fmla="*/ 165450 w 275751"/>
                <a:gd name="connsiteY5" fmla="*/ 27960 h 226553"/>
                <a:gd name="connsiteX6" fmla="*/ 153344 w 275751"/>
                <a:gd name="connsiteY6" fmla="*/ 29787 h 226553"/>
                <a:gd name="connsiteX7" fmla="*/ 140902 w 275751"/>
                <a:gd name="connsiteY7" fmla="*/ 34902 h 226553"/>
                <a:gd name="connsiteX8" fmla="*/ 140229 w 275751"/>
                <a:gd name="connsiteY8" fmla="*/ 34902 h 226553"/>
                <a:gd name="connsiteX9" fmla="*/ 130477 w 275751"/>
                <a:gd name="connsiteY9" fmla="*/ 37826 h 226553"/>
                <a:gd name="connsiteX10" fmla="*/ 127114 w 275751"/>
                <a:gd name="connsiteY10" fmla="*/ 38191 h 226553"/>
                <a:gd name="connsiteX11" fmla="*/ 99203 w 275751"/>
                <a:gd name="connsiteY11" fmla="*/ 60481 h 226553"/>
                <a:gd name="connsiteX12" fmla="*/ 82053 w 275751"/>
                <a:gd name="connsiteY12" fmla="*/ 63770 h 226553"/>
                <a:gd name="connsiteX13" fmla="*/ 75327 w 275751"/>
                <a:gd name="connsiteY13" fmla="*/ 70712 h 226553"/>
                <a:gd name="connsiteX14" fmla="*/ 77681 w 275751"/>
                <a:gd name="connsiteY14" fmla="*/ 74732 h 226553"/>
                <a:gd name="connsiteX15" fmla="*/ 68938 w 275751"/>
                <a:gd name="connsiteY15" fmla="*/ 86790 h 226553"/>
                <a:gd name="connsiteX16" fmla="*/ 64230 w 275751"/>
                <a:gd name="connsiteY16" fmla="*/ 98849 h 226553"/>
                <a:gd name="connsiteX17" fmla="*/ 51451 w 275751"/>
                <a:gd name="connsiteY17" fmla="*/ 106888 h 226553"/>
                <a:gd name="connsiteX18" fmla="*/ 49433 w 275751"/>
                <a:gd name="connsiteY18" fmla="*/ 113465 h 226553"/>
                <a:gd name="connsiteX19" fmla="*/ 45734 w 275751"/>
                <a:gd name="connsiteY19" fmla="*/ 119312 h 226553"/>
                <a:gd name="connsiteX20" fmla="*/ 48761 w 275751"/>
                <a:gd name="connsiteY20" fmla="*/ 120408 h 226553"/>
                <a:gd name="connsiteX21" fmla="*/ 44725 w 275751"/>
                <a:gd name="connsiteY21" fmla="*/ 130639 h 226553"/>
                <a:gd name="connsiteX22" fmla="*/ 30938 w 275751"/>
                <a:gd name="connsiteY22" fmla="*/ 138678 h 226553"/>
                <a:gd name="connsiteX23" fmla="*/ 19841 w 275751"/>
                <a:gd name="connsiteY23" fmla="*/ 147814 h 226553"/>
                <a:gd name="connsiteX24" fmla="*/ 17486 w 275751"/>
                <a:gd name="connsiteY24" fmla="*/ 148179 h 226553"/>
                <a:gd name="connsiteX25" fmla="*/ 17486 w 275751"/>
                <a:gd name="connsiteY25" fmla="*/ 150006 h 226553"/>
                <a:gd name="connsiteX26" fmla="*/ 25221 w 275751"/>
                <a:gd name="connsiteY26" fmla="*/ 160237 h 226553"/>
                <a:gd name="connsiteX27" fmla="*/ 16141 w 275751"/>
                <a:gd name="connsiteY27" fmla="*/ 171200 h 226553"/>
                <a:gd name="connsiteX28" fmla="*/ 5717 w 275751"/>
                <a:gd name="connsiteY28" fmla="*/ 176315 h 226553"/>
                <a:gd name="connsiteX29" fmla="*/ 3699 w 275751"/>
                <a:gd name="connsiteY29" fmla="*/ 185451 h 226553"/>
                <a:gd name="connsiteX30" fmla="*/ 0 w 275751"/>
                <a:gd name="connsiteY30" fmla="*/ 192393 h 226553"/>
                <a:gd name="connsiteX31" fmla="*/ 12442 w 275751"/>
                <a:gd name="connsiteY31" fmla="*/ 193855 h 226553"/>
                <a:gd name="connsiteX32" fmla="*/ 15133 w 275751"/>
                <a:gd name="connsiteY32" fmla="*/ 207375 h 226553"/>
                <a:gd name="connsiteX33" fmla="*/ 21186 w 275751"/>
                <a:gd name="connsiteY33" fmla="*/ 201529 h 226553"/>
                <a:gd name="connsiteX34" fmla="*/ 33628 w 275751"/>
                <a:gd name="connsiteY34" fmla="*/ 211760 h 226553"/>
                <a:gd name="connsiteX35" fmla="*/ 53469 w 275751"/>
                <a:gd name="connsiteY35" fmla="*/ 224915 h 226553"/>
                <a:gd name="connsiteX36" fmla="*/ 94159 w 275751"/>
                <a:gd name="connsiteY36" fmla="*/ 224915 h 226553"/>
                <a:gd name="connsiteX37" fmla="*/ 72973 w 275751"/>
                <a:gd name="connsiteY37" fmla="*/ 202625 h 226553"/>
                <a:gd name="connsiteX38" fmla="*/ 67593 w 275751"/>
                <a:gd name="connsiteY38" fmla="*/ 163161 h 226553"/>
                <a:gd name="connsiteX39" fmla="*/ 80035 w 275751"/>
                <a:gd name="connsiteY39" fmla="*/ 141967 h 226553"/>
                <a:gd name="connsiteX40" fmla="*/ 87433 w 275751"/>
                <a:gd name="connsiteY40" fmla="*/ 129909 h 226553"/>
                <a:gd name="connsiteX41" fmla="*/ 87769 w 275751"/>
                <a:gd name="connsiteY41" fmla="*/ 106157 h 226553"/>
                <a:gd name="connsiteX42" fmla="*/ 111645 w 275751"/>
                <a:gd name="connsiteY42" fmla="*/ 92637 h 226553"/>
                <a:gd name="connsiteX43" fmla="*/ 111645 w 275751"/>
                <a:gd name="connsiteY43" fmla="*/ 92637 h 226553"/>
                <a:gd name="connsiteX44" fmla="*/ 121734 w 275751"/>
                <a:gd name="connsiteY44" fmla="*/ 89714 h 226553"/>
                <a:gd name="connsiteX45" fmla="*/ 123415 w 275751"/>
                <a:gd name="connsiteY45" fmla="*/ 88983 h 226553"/>
                <a:gd name="connsiteX46" fmla="*/ 126442 w 275751"/>
                <a:gd name="connsiteY46" fmla="*/ 86425 h 226553"/>
                <a:gd name="connsiteX47" fmla="*/ 131150 w 275751"/>
                <a:gd name="connsiteY47" fmla="*/ 83136 h 226553"/>
                <a:gd name="connsiteX48" fmla="*/ 143592 w 275751"/>
                <a:gd name="connsiteY48" fmla="*/ 79482 h 226553"/>
                <a:gd name="connsiteX49" fmla="*/ 147291 w 275751"/>
                <a:gd name="connsiteY49" fmla="*/ 75097 h 226553"/>
                <a:gd name="connsiteX50" fmla="*/ 234052 w 275751"/>
                <a:gd name="connsiteY50" fmla="*/ 36729 h 226553"/>
                <a:gd name="connsiteX51" fmla="*/ 274070 w 275751"/>
                <a:gd name="connsiteY51" fmla="*/ 3477 h 22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5751" h="226553">
                  <a:moveTo>
                    <a:pt x="274070" y="3477"/>
                  </a:moveTo>
                  <a:cubicBezTo>
                    <a:pt x="263308" y="-6389"/>
                    <a:pt x="233380" y="7131"/>
                    <a:pt x="225981" y="14439"/>
                  </a:cubicBezTo>
                  <a:cubicBezTo>
                    <a:pt x="218583" y="21382"/>
                    <a:pt x="208159" y="16632"/>
                    <a:pt x="200760" y="21382"/>
                  </a:cubicBezTo>
                  <a:cubicBezTo>
                    <a:pt x="195380" y="25036"/>
                    <a:pt x="185627" y="28325"/>
                    <a:pt x="177557" y="27229"/>
                  </a:cubicBezTo>
                  <a:cubicBezTo>
                    <a:pt x="174867" y="28325"/>
                    <a:pt x="171504" y="28690"/>
                    <a:pt x="167805" y="28325"/>
                  </a:cubicBezTo>
                  <a:cubicBezTo>
                    <a:pt x="167132" y="28325"/>
                    <a:pt x="166123" y="27960"/>
                    <a:pt x="165450" y="27960"/>
                  </a:cubicBezTo>
                  <a:cubicBezTo>
                    <a:pt x="161415" y="27594"/>
                    <a:pt x="157380" y="28690"/>
                    <a:pt x="153344" y="29787"/>
                  </a:cubicBezTo>
                  <a:cubicBezTo>
                    <a:pt x="150654" y="33075"/>
                    <a:pt x="146619" y="35268"/>
                    <a:pt x="140902" y="34902"/>
                  </a:cubicBezTo>
                  <a:cubicBezTo>
                    <a:pt x="140566" y="34902"/>
                    <a:pt x="140566" y="34902"/>
                    <a:pt x="140229" y="34902"/>
                  </a:cubicBezTo>
                  <a:cubicBezTo>
                    <a:pt x="136867" y="35999"/>
                    <a:pt x="133840" y="37095"/>
                    <a:pt x="130477" y="37826"/>
                  </a:cubicBezTo>
                  <a:cubicBezTo>
                    <a:pt x="129469" y="38191"/>
                    <a:pt x="128459" y="38191"/>
                    <a:pt x="127114" y="38191"/>
                  </a:cubicBezTo>
                  <a:cubicBezTo>
                    <a:pt x="117362" y="44403"/>
                    <a:pt x="108619" y="52807"/>
                    <a:pt x="99203" y="60481"/>
                  </a:cubicBezTo>
                  <a:cubicBezTo>
                    <a:pt x="93823" y="64866"/>
                    <a:pt x="87433" y="65597"/>
                    <a:pt x="82053" y="63770"/>
                  </a:cubicBezTo>
                  <a:cubicBezTo>
                    <a:pt x="79699" y="65962"/>
                    <a:pt x="77681" y="68154"/>
                    <a:pt x="75327" y="70712"/>
                  </a:cubicBezTo>
                  <a:cubicBezTo>
                    <a:pt x="75663" y="72174"/>
                    <a:pt x="76672" y="73270"/>
                    <a:pt x="77681" y="74732"/>
                  </a:cubicBezTo>
                  <a:cubicBezTo>
                    <a:pt x="84070" y="81675"/>
                    <a:pt x="65575" y="82405"/>
                    <a:pt x="68938" y="86790"/>
                  </a:cubicBezTo>
                  <a:cubicBezTo>
                    <a:pt x="72301" y="91175"/>
                    <a:pt x="61876" y="93733"/>
                    <a:pt x="64230" y="98849"/>
                  </a:cubicBezTo>
                  <a:cubicBezTo>
                    <a:pt x="66584" y="103599"/>
                    <a:pt x="58177" y="105426"/>
                    <a:pt x="51451" y="106888"/>
                  </a:cubicBezTo>
                  <a:cubicBezTo>
                    <a:pt x="51115" y="109080"/>
                    <a:pt x="50442" y="111273"/>
                    <a:pt x="49433" y="113465"/>
                  </a:cubicBezTo>
                  <a:cubicBezTo>
                    <a:pt x="48425" y="115658"/>
                    <a:pt x="47079" y="117485"/>
                    <a:pt x="45734" y="119312"/>
                  </a:cubicBezTo>
                  <a:cubicBezTo>
                    <a:pt x="46407" y="119677"/>
                    <a:pt x="47416" y="120043"/>
                    <a:pt x="48761" y="120408"/>
                  </a:cubicBezTo>
                  <a:cubicBezTo>
                    <a:pt x="57504" y="120773"/>
                    <a:pt x="43717" y="122600"/>
                    <a:pt x="44725" y="130639"/>
                  </a:cubicBezTo>
                  <a:cubicBezTo>
                    <a:pt x="45734" y="138678"/>
                    <a:pt x="30265" y="133197"/>
                    <a:pt x="30938" y="138678"/>
                  </a:cubicBezTo>
                  <a:cubicBezTo>
                    <a:pt x="31274" y="144159"/>
                    <a:pt x="28584" y="147814"/>
                    <a:pt x="19841" y="147814"/>
                  </a:cubicBezTo>
                  <a:cubicBezTo>
                    <a:pt x="18832" y="147814"/>
                    <a:pt x="17823" y="147814"/>
                    <a:pt x="17486" y="148179"/>
                  </a:cubicBezTo>
                  <a:cubicBezTo>
                    <a:pt x="17486" y="148910"/>
                    <a:pt x="17486" y="149641"/>
                    <a:pt x="17486" y="150006"/>
                  </a:cubicBezTo>
                  <a:cubicBezTo>
                    <a:pt x="19168" y="152564"/>
                    <a:pt x="24548" y="156583"/>
                    <a:pt x="25221" y="160237"/>
                  </a:cubicBezTo>
                  <a:cubicBezTo>
                    <a:pt x="26230" y="166084"/>
                    <a:pt x="16478" y="161699"/>
                    <a:pt x="16141" y="171200"/>
                  </a:cubicBezTo>
                  <a:cubicBezTo>
                    <a:pt x="15805" y="176315"/>
                    <a:pt x="10761" y="175585"/>
                    <a:pt x="5717" y="176315"/>
                  </a:cubicBezTo>
                  <a:cubicBezTo>
                    <a:pt x="5044" y="179239"/>
                    <a:pt x="4371" y="182162"/>
                    <a:pt x="3699" y="185451"/>
                  </a:cubicBezTo>
                  <a:cubicBezTo>
                    <a:pt x="3027" y="188374"/>
                    <a:pt x="1681" y="190566"/>
                    <a:pt x="0" y="192393"/>
                  </a:cubicBezTo>
                  <a:cubicBezTo>
                    <a:pt x="3363" y="193855"/>
                    <a:pt x="8407" y="193855"/>
                    <a:pt x="12442" y="193855"/>
                  </a:cubicBezTo>
                  <a:cubicBezTo>
                    <a:pt x="19841" y="194221"/>
                    <a:pt x="9752" y="202625"/>
                    <a:pt x="15133" y="207375"/>
                  </a:cubicBezTo>
                  <a:cubicBezTo>
                    <a:pt x="20513" y="212126"/>
                    <a:pt x="24885" y="210664"/>
                    <a:pt x="21186" y="201529"/>
                  </a:cubicBezTo>
                  <a:cubicBezTo>
                    <a:pt x="17486" y="192393"/>
                    <a:pt x="40690" y="204817"/>
                    <a:pt x="33628" y="211760"/>
                  </a:cubicBezTo>
                  <a:cubicBezTo>
                    <a:pt x="26566" y="218703"/>
                    <a:pt x="44725" y="224184"/>
                    <a:pt x="53469" y="224915"/>
                  </a:cubicBezTo>
                  <a:cubicBezTo>
                    <a:pt x="62212" y="225280"/>
                    <a:pt x="93486" y="233319"/>
                    <a:pt x="94159" y="224915"/>
                  </a:cubicBezTo>
                  <a:cubicBezTo>
                    <a:pt x="94495" y="219434"/>
                    <a:pt x="82725" y="214683"/>
                    <a:pt x="72973" y="202625"/>
                  </a:cubicBezTo>
                  <a:cubicBezTo>
                    <a:pt x="63221" y="190566"/>
                    <a:pt x="56495" y="171200"/>
                    <a:pt x="67593" y="163161"/>
                  </a:cubicBezTo>
                  <a:cubicBezTo>
                    <a:pt x="78690" y="155122"/>
                    <a:pt x="68938" y="151102"/>
                    <a:pt x="80035" y="141967"/>
                  </a:cubicBezTo>
                  <a:cubicBezTo>
                    <a:pt x="85416" y="137582"/>
                    <a:pt x="86424" y="133563"/>
                    <a:pt x="87433" y="129909"/>
                  </a:cubicBezTo>
                  <a:cubicBezTo>
                    <a:pt x="81716" y="123697"/>
                    <a:pt x="80035" y="113831"/>
                    <a:pt x="87769" y="106157"/>
                  </a:cubicBezTo>
                  <a:cubicBezTo>
                    <a:pt x="94831" y="99580"/>
                    <a:pt x="102566" y="95560"/>
                    <a:pt x="111645" y="92637"/>
                  </a:cubicBezTo>
                  <a:cubicBezTo>
                    <a:pt x="111645" y="92637"/>
                    <a:pt x="111645" y="92637"/>
                    <a:pt x="111645" y="92637"/>
                  </a:cubicBezTo>
                  <a:cubicBezTo>
                    <a:pt x="110637" y="89348"/>
                    <a:pt x="116690" y="91175"/>
                    <a:pt x="121734" y="89714"/>
                  </a:cubicBezTo>
                  <a:cubicBezTo>
                    <a:pt x="122407" y="89348"/>
                    <a:pt x="122743" y="89348"/>
                    <a:pt x="123415" y="88983"/>
                  </a:cubicBezTo>
                  <a:cubicBezTo>
                    <a:pt x="124424" y="88252"/>
                    <a:pt x="125769" y="87521"/>
                    <a:pt x="126442" y="86425"/>
                  </a:cubicBezTo>
                  <a:cubicBezTo>
                    <a:pt x="127787" y="84963"/>
                    <a:pt x="129132" y="83867"/>
                    <a:pt x="131150" y="83136"/>
                  </a:cubicBezTo>
                  <a:cubicBezTo>
                    <a:pt x="135185" y="79848"/>
                    <a:pt x="139557" y="78751"/>
                    <a:pt x="143592" y="79482"/>
                  </a:cubicBezTo>
                  <a:cubicBezTo>
                    <a:pt x="145274" y="78386"/>
                    <a:pt x="146619" y="77290"/>
                    <a:pt x="147291" y="75097"/>
                  </a:cubicBezTo>
                  <a:cubicBezTo>
                    <a:pt x="150991" y="65962"/>
                    <a:pt x="204123" y="44768"/>
                    <a:pt x="234052" y="36729"/>
                  </a:cubicBezTo>
                  <a:cubicBezTo>
                    <a:pt x="263645" y="27960"/>
                    <a:pt x="284494" y="13343"/>
                    <a:pt x="274070" y="347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92" name="Freeform: Shape 291">
              <a:extLst>
                <a:ext uri="{FF2B5EF4-FFF2-40B4-BE49-F238E27FC236}">
                  <a16:creationId xmlns:a16="http://schemas.microsoft.com/office/drawing/2014/main" id="{88B940A1-ADFC-4815-9DF2-B76CE3AE8BFA}"/>
                </a:ext>
              </a:extLst>
            </p:cNvPr>
            <p:cNvSpPr/>
            <p:nvPr/>
          </p:nvSpPr>
          <p:spPr>
            <a:xfrm>
              <a:off x="9657531" y="549487"/>
              <a:ext cx="16814" cy="7308"/>
            </a:xfrm>
            <a:custGeom>
              <a:avLst/>
              <a:gdLst>
                <a:gd name="connsiteX0" fmla="*/ 20039 w 16814"/>
                <a:gd name="connsiteY0" fmla="*/ 3662 h 7308"/>
                <a:gd name="connsiteX1" fmla="*/ 535 w 16814"/>
                <a:gd name="connsiteY1" fmla="*/ 6220 h 7308"/>
                <a:gd name="connsiteX2" fmla="*/ 20039 w 16814"/>
                <a:gd name="connsiteY2" fmla="*/ 3662 h 7308"/>
              </a:gdLst>
              <a:ahLst/>
              <a:cxnLst>
                <a:cxn ang="0">
                  <a:pos x="connsiteX0" y="connsiteY0"/>
                </a:cxn>
                <a:cxn ang="0">
                  <a:pos x="connsiteX1" y="connsiteY1"/>
                </a:cxn>
                <a:cxn ang="0">
                  <a:pos x="connsiteX2" y="connsiteY2"/>
                </a:cxn>
              </a:cxnLst>
              <a:rect l="l" t="t" r="r" b="b"/>
              <a:pathLst>
                <a:path w="16814" h="7308">
                  <a:moveTo>
                    <a:pt x="20039" y="3662"/>
                  </a:moveTo>
                  <a:cubicBezTo>
                    <a:pt x="20039" y="-5108"/>
                    <a:pt x="-3837" y="4393"/>
                    <a:pt x="535" y="6220"/>
                  </a:cubicBezTo>
                  <a:cubicBezTo>
                    <a:pt x="4906" y="8047"/>
                    <a:pt x="20039" y="12432"/>
                    <a:pt x="20039" y="366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93" name="Freeform: Shape 292">
              <a:extLst>
                <a:ext uri="{FF2B5EF4-FFF2-40B4-BE49-F238E27FC236}">
                  <a16:creationId xmlns:a16="http://schemas.microsoft.com/office/drawing/2014/main" id="{0614A15C-8C8E-4CB1-967B-248E36C85512}"/>
                </a:ext>
              </a:extLst>
            </p:cNvPr>
            <p:cNvSpPr/>
            <p:nvPr/>
          </p:nvSpPr>
          <p:spPr>
            <a:xfrm>
              <a:off x="9028882" y="2404628"/>
              <a:ext cx="282477" cy="343484"/>
            </a:xfrm>
            <a:custGeom>
              <a:avLst/>
              <a:gdLst>
                <a:gd name="connsiteX0" fmla="*/ 261627 w 282476"/>
                <a:gd name="connsiteY0" fmla="*/ 228062 h 343484"/>
                <a:gd name="connsiteX1" fmla="*/ 254565 w 282476"/>
                <a:gd name="connsiteY1" fmla="*/ 160461 h 343484"/>
                <a:gd name="connsiteX2" fmla="*/ 255910 w 282476"/>
                <a:gd name="connsiteY2" fmla="*/ 162288 h 343484"/>
                <a:gd name="connsiteX3" fmla="*/ 255238 w 282476"/>
                <a:gd name="connsiteY3" fmla="*/ 148403 h 343484"/>
                <a:gd name="connsiteX4" fmla="*/ 254229 w 282476"/>
                <a:gd name="connsiteY4" fmla="*/ 148037 h 343484"/>
                <a:gd name="connsiteX5" fmla="*/ 251202 w 282476"/>
                <a:gd name="connsiteY5" fmla="*/ 142556 h 343484"/>
                <a:gd name="connsiteX6" fmla="*/ 254565 w 282476"/>
                <a:gd name="connsiteY6" fmla="*/ 137440 h 343484"/>
                <a:gd name="connsiteX7" fmla="*/ 257592 w 282476"/>
                <a:gd name="connsiteY7" fmla="*/ 125747 h 343484"/>
                <a:gd name="connsiteX8" fmla="*/ 259609 w 282476"/>
                <a:gd name="connsiteY8" fmla="*/ 123920 h 343484"/>
                <a:gd name="connsiteX9" fmla="*/ 262300 w 282476"/>
                <a:gd name="connsiteY9" fmla="*/ 110766 h 343484"/>
                <a:gd name="connsiteX10" fmla="*/ 264990 w 282476"/>
                <a:gd name="connsiteY10" fmla="*/ 95053 h 343484"/>
                <a:gd name="connsiteX11" fmla="*/ 268689 w 282476"/>
                <a:gd name="connsiteY11" fmla="*/ 81898 h 343484"/>
                <a:gd name="connsiteX12" fmla="*/ 274406 w 282476"/>
                <a:gd name="connsiteY12" fmla="*/ 71667 h 343484"/>
                <a:gd name="connsiteX13" fmla="*/ 281132 w 282476"/>
                <a:gd name="connsiteY13" fmla="*/ 66551 h 343484"/>
                <a:gd name="connsiteX14" fmla="*/ 285503 w 282476"/>
                <a:gd name="connsiteY14" fmla="*/ 57050 h 343484"/>
                <a:gd name="connsiteX15" fmla="*/ 280459 w 282476"/>
                <a:gd name="connsiteY15" fmla="*/ 48280 h 343484"/>
                <a:gd name="connsiteX16" fmla="*/ 281804 w 282476"/>
                <a:gd name="connsiteY16" fmla="*/ 32568 h 343484"/>
                <a:gd name="connsiteX17" fmla="*/ 282140 w 282476"/>
                <a:gd name="connsiteY17" fmla="*/ 32568 h 343484"/>
                <a:gd name="connsiteX18" fmla="*/ 263981 w 282476"/>
                <a:gd name="connsiteY18" fmla="*/ 14663 h 343484"/>
                <a:gd name="connsiteX19" fmla="*/ 256247 w 282476"/>
                <a:gd name="connsiteY19" fmla="*/ 16855 h 343484"/>
                <a:gd name="connsiteX20" fmla="*/ 247503 w 282476"/>
                <a:gd name="connsiteY20" fmla="*/ 15759 h 343484"/>
                <a:gd name="connsiteX21" fmla="*/ 237751 w 282476"/>
                <a:gd name="connsiteY21" fmla="*/ 15759 h 343484"/>
                <a:gd name="connsiteX22" fmla="*/ 231025 w 282476"/>
                <a:gd name="connsiteY22" fmla="*/ 6624 h 343484"/>
                <a:gd name="connsiteX23" fmla="*/ 226990 w 282476"/>
                <a:gd name="connsiteY23" fmla="*/ 1874 h 343484"/>
                <a:gd name="connsiteX24" fmla="*/ 227326 w 282476"/>
                <a:gd name="connsiteY24" fmla="*/ 2604 h 343484"/>
                <a:gd name="connsiteX25" fmla="*/ 215893 w 282476"/>
                <a:gd name="connsiteY25" fmla="*/ 4797 h 343484"/>
                <a:gd name="connsiteX26" fmla="*/ 198742 w 282476"/>
                <a:gd name="connsiteY26" fmla="*/ 2604 h 343484"/>
                <a:gd name="connsiteX27" fmla="*/ 186300 w 282476"/>
                <a:gd name="connsiteY27" fmla="*/ 4797 h 343484"/>
                <a:gd name="connsiteX28" fmla="*/ 169822 w 282476"/>
                <a:gd name="connsiteY28" fmla="*/ 10278 h 343484"/>
                <a:gd name="connsiteX29" fmla="*/ 157380 w 282476"/>
                <a:gd name="connsiteY29" fmla="*/ 10278 h 343484"/>
                <a:gd name="connsiteX30" fmla="*/ 152672 w 282476"/>
                <a:gd name="connsiteY30" fmla="*/ 22702 h 343484"/>
                <a:gd name="connsiteX31" fmla="*/ 122743 w 282476"/>
                <a:gd name="connsiteY31" fmla="*/ 15759 h 343484"/>
                <a:gd name="connsiteX32" fmla="*/ 110300 w 282476"/>
                <a:gd name="connsiteY32" fmla="*/ 5528 h 343484"/>
                <a:gd name="connsiteX33" fmla="*/ 93823 w 282476"/>
                <a:gd name="connsiteY33" fmla="*/ 20144 h 343484"/>
                <a:gd name="connsiteX34" fmla="*/ 93823 w 282476"/>
                <a:gd name="connsiteY34" fmla="*/ 32568 h 343484"/>
                <a:gd name="connsiteX35" fmla="*/ 91468 w 282476"/>
                <a:gd name="connsiteY35" fmla="*/ 51569 h 343484"/>
                <a:gd name="connsiteX36" fmla="*/ 85752 w 282476"/>
                <a:gd name="connsiteY36" fmla="*/ 70936 h 343484"/>
                <a:gd name="connsiteX37" fmla="*/ 74318 w 282476"/>
                <a:gd name="connsiteY37" fmla="*/ 109304 h 343484"/>
                <a:gd name="connsiteX38" fmla="*/ 60867 w 282476"/>
                <a:gd name="connsiteY38" fmla="*/ 129767 h 343484"/>
                <a:gd name="connsiteX39" fmla="*/ 59858 w 282476"/>
                <a:gd name="connsiteY39" fmla="*/ 160461 h 343484"/>
                <a:gd name="connsiteX40" fmla="*/ 54141 w 282476"/>
                <a:gd name="connsiteY40" fmla="*/ 173981 h 343484"/>
                <a:gd name="connsiteX41" fmla="*/ 44389 w 282476"/>
                <a:gd name="connsiteY41" fmla="*/ 184213 h 343484"/>
                <a:gd name="connsiteX42" fmla="*/ 37663 w 282476"/>
                <a:gd name="connsiteY42" fmla="*/ 185309 h 343484"/>
                <a:gd name="connsiteX43" fmla="*/ 25221 w 282476"/>
                <a:gd name="connsiteY43" fmla="*/ 184213 h 343484"/>
                <a:gd name="connsiteX44" fmla="*/ 14460 w 282476"/>
                <a:gd name="connsiteY44" fmla="*/ 183116 h 343484"/>
                <a:gd name="connsiteX45" fmla="*/ 0 w 282476"/>
                <a:gd name="connsiteY45" fmla="*/ 192252 h 343484"/>
                <a:gd name="connsiteX46" fmla="*/ 5717 w 282476"/>
                <a:gd name="connsiteY46" fmla="*/ 212349 h 343484"/>
                <a:gd name="connsiteX47" fmla="*/ 6053 w 282476"/>
                <a:gd name="connsiteY47" fmla="*/ 214176 h 343484"/>
                <a:gd name="connsiteX48" fmla="*/ 14796 w 282476"/>
                <a:gd name="connsiteY48" fmla="*/ 208695 h 343484"/>
                <a:gd name="connsiteX49" fmla="*/ 65239 w 282476"/>
                <a:gd name="connsiteY49" fmla="*/ 208695 h 343484"/>
                <a:gd name="connsiteX50" fmla="*/ 67929 w 282476"/>
                <a:gd name="connsiteY50" fmla="*/ 224042 h 343484"/>
                <a:gd name="connsiteX51" fmla="*/ 74318 w 282476"/>
                <a:gd name="connsiteY51" fmla="*/ 237928 h 343484"/>
                <a:gd name="connsiteX52" fmla="*/ 87433 w 282476"/>
                <a:gd name="connsiteY52" fmla="*/ 249255 h 343484"/>
                <a:gd name="connsiteX53" fmla="*/ 105592 w 282476"/>
                <a:gd name="connsiteY53" fmla="*/ 245967 h 343484"/>
                <a:gd name="connsiteX54" fmla="*/ 111982 w 282476"/>
                <a:gd name="connsiteY54" fmla="*/ 229889 h 343484"/>
                <a:gd name="connsiteX55" fmla="*/ 124424 w 282476"/>
                <a:gd name="connsiteY55" fmla="*/ 229889 h 343484"/>
                <a:gd name="connsiteX56" fmla="*/ 132159 w 282476"/>
                <a:gd name="connsiteY56" fmla="*/ 233908 h 343484"/>
                <a:gd name="connsiteX57" fmla="*/ 142583 w 282476"/>
                <a:gd name="connsiteY57" fmla="*/ 236466 h 343484"/>
                <a:gd name="connsiteX58" fmla="*/ 145274 w 282476"/>
                <a:gd name="connsiteY58" fmla="*/ 251082 h 343484"/>
                <a:gd name="connsiteX59" fmla="*/ 143256 w 282476"/>
                <a:gd name="connsiteY59" fmla="*/ 277027 h 343484"/>
                <a:gd name="connsiteX60" fmla="*/ 150990 w 282476"/>
                <a:gd name="connsiteY60" fmla="*/ 291643 h 343484"/>
                <a:gd name="connsiteX61" fmla="*/ 150990 w 282476"/>
                <a:gd name="connsiteY61" fmla="*/ 306259 h 343484"/>
                <a:gd name="connsiteX62" fmla="*/ 159397 w 282476"/>
                <a:gd name="connsiteY62" fmla="*/ 301509 h 343484"/>
                <a:gd name="connsiteX63" fmla="*/ 173185 w 282476"/>
                <a:gd name="connsiteY63" fmla="*/ 300047 h 343484"/>
                <a:gd name="connsiteX64" fmla="*/ 177557 w 282476"/>
                <a:gd name="connsiteY64" fmla="*/ 300413 h 343484"/>
                <a:gd name="connsiteX65" fmla="*/ 181592 w 282476"/>
                <a:gd name="connsiteY65" fmla="*/ 305163 h 343484"/>
                <a:gd name="connsiteX66" fmla="*/ 185627 w 282476"/>
                <a:gd name="connsiteY66" fmla="*/ 309182 h 343484"/>
                <a:gd name="connsiteX67" fmla="*/ 195380 w 282476"/>
                <a:gd name="connsiteY67" fmla="*/ 308452 h 343484"/>
                <a:gd name="connsiteX68" fmla="*/ 200088 w 282476"/>
                <a:gd name="connsiteY68" fmla="*/ 317221 h 343484"/>
                <a:gd name="connsiteX69" fmla="*/ 213203 w 282476"/>
                <a:gd name="connsiteY69" fmla="*/ 321972 h 343484"/>
                <a:gd name="connsiteX70" fmla="*/ 220265 w 282476"/>
                <a:gd name="connsiteY70" fmla="*/ 319414 h 343484"/>
                <a:gd name="connsiteX71" fmla="*/ 225645 w 282476"/>
                <a:gd name="connsiteY71" fmla="*/ 316125 h 343484"/>
                <a:gd name="connsiteX72" fmla="*/ 234052 w 282476"/>
                <a:gd name="connsiteY72" fmla="*/ 326722 h 343484"/>
                <a:gd name="connsiteX73" fmla="*/ 245822 w 282476"/>
                <a:gd name="connsiteY73" fmla="*/ 330011 h 343484"/>
                <a:gd name="connsiteX74" fmla="*/ 252211 w 282476"/>
                <a:gd name="connsiteY74" fmla="*/ 345358 h 343484"/>
                <a:gd name="connsiteX75" fmla="*/ 263309 w 282476"/>
                <a:gd name="connsiteY75" fmla="*/ 345358 h 343484"/>
                <a:gd name="connsiteX76" fmla="*/ 265999 w 282476"/>
                <a:gd name="connsiteY76" fmla="*/ 337319 h 343484"/>
                <a:gd name="connsiteX77" fmla="*/ 263981 w 282476"/>
                <a:gd name="connsiteY77" fmla="*/ 324164 h 343484"/>
                <a:gd name="connsiteX78" fmla="*/ 253556 w 282476"/>
                <a:gd name="connsiteY78" fmla="*/ 328184 h 343484"/>
                <a:gd name="connsiteX79" fmla="*/ 243132 w 282476"/>
                <a:gd name="connsiteY79" fmla="*/ 313567 h 343484"/>
                <a:gd name="connsiteX80" fmla="*/ 246495 w 282476"/>
                <a:gd name="connsiteY80" fmla="*/ 296393 h 343484"/>
                <a:gd name="connsiteX81" fmla="*/ 247167 w 282476"/>
                <a:gd name="connsiteY81" fmla="*/ 275930 h 343484"/>
                <a:gd name="connsiteX82" fmla="*/ 249185 w 282476"/>
                <a:gd name="connsiteY82" fmla="*/ 266064 h 343484"/>
                <a:gd name="connsiteX83" fmla="*/ 253220 w 282476"/>
                <a:gd name="connsiteY83" fmla="*/ 254006 h 343484"/>
                <a:gd name="connsiteX84" fmla="*/ 272052 w 282476"/>
                <a:gd name="connsiteY84" fmla="*/ 250717 h 343484"/>
                <a:gd name="connsiteX85" fmla="*/ 272724 w 282476"/>
                <a:gd name="connsiteY85" fmla="*/ 249986 h 343484"/>
                <a:gd name="connsiteX86" fmla="*/ 273733 w 282476"/>
                <a:gd name="connsiteY86" fmla="*/ 247063 h 343484"/>
                <a:gd name="connsiteX87" fmla="*/ 261627 w 282476"/>
                <a:gd name="connsiteY87" fmla="*/ 228062 h 34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82476" h="343484">
                  <a:moveTo>
                    <a:pt x="261627" y="228062"/>
                  </a:moveTo>
                  <a:cubicBezTo>
                    <a:pt x="253893" y="223311"/>
                    <a:pt x="250866" y="161923"/>
                    <a:pt x="254565" y="160461"/>
                  </a:cubicBezTo>
                  <a:cubicBezTo>
                    <a:pt x="254902" y="160096"/>
                    <a:pt x="255574" y="160827"/>
                    <a:pt x="255910" y="162288"/>
                  </a:cubicBezTo>
                  <a:lnTo>
                    <a:pt x="255238" y="148403"/>
                  </a:lnTo>
                  <a:cubicBezTo>
                    <a:pt x="255238" y="148403"/>
                    <a:pt x="254902" y="148403"/>
                    <a:pt x="254229" y="148037"/>
                  </a:cubicBezTo>
                  <a:cubicBezTo>
                    <a:pt x="252884" y="147306"/>
                    <a:pt x="251202" y="146210"/>
                    <a:pt x="251202" y="142556"/>
                  </a:cubicBezTo>
                  <a:cubicBezTo>
                    <a:pt x="251202" y="137806"/>
                    <a:pt x="254565" y="137440"/>
                    <a:pt x="254565" y="137440"/>
                  </a:cubicBezTo>
                  <a:cubicBezTo>
                    <a:pt x="254565" y="137440"/>
                    <a:pt x="253893" y="127209"/>
                    <a:pt x="257592" y="125747"/>
                  </a:cubicBezTo>
                  <a:cubicBezTo>
                    <a:pt x="258264" y="125382"/>
                    <a:pt x="258937" y="124651"/>
                    <a:pt x="259609" y="123920"/>
                  </a:cubicBezTo>
                  <a:cubicBezTo>
                    <a:pt x="261627" y="120997"/>
                    <a:pt x="262300" y="114785"/>
                    <a:pt x="262300" y="110766"/>
                  </a:cubicBezTo>
                  <a:cubicBezTo>
                    <a:pt x="262300" y="105650"/>
                    <a:pt x="263309" y="99438"/>
                    <a:pt x="264990" y="95053"/>
                  </a:cubicBezTo>
                  <a:cubicBezTo>
                    <a:pt x="266671" y="90668"/>
                    <a:pt x="265999" y="84456"/>
                    <a:pt x="268689" y="81898"/>
                  </a:cubicBezTo>
                  <a:cubicBezTo>
                    <a:pt x="271379" y="79340"/>
                    <a:pt x="271043" y="73128"/>
                    <a:pt x="274406" y="71667"/>
                  </a:cubicBezTo>
                  <a:cubicBezTo>
                    <a:pt x="277769" y="70571"/>
                    <a:pt x="280795" y="68743"/>
                    <a:pt x="281132" y="66551"/>
                  </a:cubicBezTo>
                  <a:cubicBezTo>
                    <a:pt x="281468" y="63993"/>
                    <a:pt x="285503" y="60704"/>
                    <a:pt x="285503" y="57050"/>
                  </a:cubicBezTo>
                  <a:cubicBezTo>
                    <a:pt x="285503" y="53396"/>
                    <a:pt x="280459" y="52665"/>
                    <a:pt x="280459" y="48280"/>
                  </a:cubicBezTo>
                  <a:cubicBezTo>
                    <a:pt x="280459" y="43896"/>
                    <a:pt x="281804" y="32568"/>
                    <a:pt x="281804" y="32568"/>
                  </a:cubicBezTo>
                  <a:cubicBezTo>
                    <a:pt x="281804" y="32568"/>
                    <a:pt x="281804" y="32568"/>
                    <a:pt x="282140" y="32568"/>
                  </a:cubicBezTo>
                  <a:cubicBezTo>
                    <a:pt x="274742" y="24529"/>
                    <a:pt x="265999" y="16125"/>
                    <a:pt x="263981" y="14663"/>
                  </a:cubicBezTo>
                  <a:cubicBezTo>
                    <a:pt x="260955" y="12470"/>
                    <a:pt x="256247" y="16855"/>
                    <a:pt x="256247" y="16855"/>
                  </a:cubicBezTo>
                  <a:cubicBezTo>
                    <a:pt x="256247" y="16855"/>
                    <a:pt x="251539" y="11009"/>
                    <a:pt x="247503" y="15759"/>
                  </a:cubicBezTo>
                  <a:cubicBezTo>
                    <a:pt x="243804" y="20144"/>
                    <a:pt x="237751" y="15759"/>
                    <a:pt x="237751" y="15759"/>
                  </a:cubicBezTo>
                  <a:cubicBezTo>
                    <a:pt x="237751" y="15759"/>
                    <a:pt x="233043" y="12470"/>
                    <a:pt x="231025" y="6624"/>
                  </a:cubicBezTo>
                  <a:cubicBezTo>
                    <a:pt x="230353" y="4431"/>
                    <a:pt x="228672" y="2970"/>
                    <a:pt x="226990" y="1874"/>
                  </a:cubicBezTo>
                  <a:lnTo>
                    <a:pt x="227326" y="2604"/>
                  </a:lnTo>
                  <a:lnTo>
                    <a:pt x="215893" y="4797"/>
                  </a:lnTo>
                  <a:cubicBezTo>
                    <a:pt x="215893" y="4797"/>
                    <a:pt x="201433" y="-4338"/>
                    <a:pt x="198742" y="2604"/>
                  </a:cubicBezTo>
                  <a:cubicBezTo>
                    <a:pt x="195716" y="9547"/>
                    <a:pt x="193026" y="4797"/>
                    <a:pt x="186300" y="4797"/>
                  </a:cubicBezTo>
                  <a:cubicBezTo>
                    <a:pt x="179574" y="4797"/>
                    <a:pt x="173858" y="8085"/>
                    <a:pt x="169822" y="10278"/>
                  </a:cubicBezTo>
                  <a:cubicBezTo>
                    <a:pt x="166123" y="12470"/>
                    <a:pt x="160070" y="8085"/>
                    <a:pt x="157380" y="10278"/>
                  </a:cubicBezTo>
                  <a:cubicBezTo>
                    <a:pt x="154353" y="12470"/>
                    <a:pt x="152672" y="22702"/>
                    <a:pt x="152672" y="22702"/>
                  </a:cubicBezTo>
                  <a:lnTo>
                    <a:pt x="122743" y="15759"/>
                  </a:lnTo>
                  <a:cubicBezTo>
                    <a:pt x="122743" y="15759"/>
                    <a:pt x="117026" y="5528"/>
                    <a:pt x="110300" y="5528"/>
                  </a:cubicBezTo>
                  <a:cubicBezTo>
                    <a:pt x="103575" y="5528"/>
                    <a:pt x="93823" y="20144"/>
                    <a:pt x="93823" y="20144"/>
                  </a:cubicBezTo>
                  <a:lnTo>
                    <a:pt x="93823" y="32568"/>
                  </a:lnTo>
                  <a:cubicBezTo>
                    <a:pt x="94831" y="39876"/>
                    <a:pt x="93486" y="47550"/>
                    <a:pt x="91468" y="51569"/>
                  </a:cubicBezTo>
                  <a:cubicBezTo>
                    <a:pt x="88442" y="57050"/>
                    <a:pt x="85752" y="59608"/>
                    <a:pt x="85752" y="70936"/>
                  </a:cubicBezTo>
                  <a:cubicBezTo>
                    <a:pt x="85752" y="82264"/>
                    <a:pt x="74318" y="100534"/>
                    <a:pt x="74318" y="109304"/>
                  </a:cubicBezTo>
                  <a:cubicBezTo>
                    <a:pt x="74318" y="118439"/>
                    <a:pt x="60867" y="123920"/>
                    <a:pt x="60867" y="129767"/>
                  </a:cubicBezTo>
                  <a:cubicBezTo>
                    <a:pt x="60867" y="135248"/>
                    <a:pt x="59858" y="148037"/>
                    <a:pt x="59858" y="160461"/>
                  </a:cubicBezTo>
                  <a:cubicBezTo>
                    <a:pt x="59858" y="172885"/>
                    <a:pt x="54141" y="162654"/>
                    <a:pt x="54141" y="173981"/>
                  </a:cubicBezTo>
                  <a:cubicBezTo>
                    <a:pt x="54141" y="185309"/>
                    <a:pt x="49433" y="178366"/>
                    <a:pt x="44389" y="184213"/>
                  </a:cubicBezTo>
                  <a:cubicBezTo>
                    <a:pt x="39681" y="189694"/>
                    <a:pt x="37663" y="191155"/>
                    <a:pt x="37663" y="185309"/>
                  </a:cubicBezTo>
                  <a:cubicBezTo>
                    <a:pt x="37663" y="179462"/>
                    <a:pt x="30938" y="178366"/>
                    <a:pt x="25221" y="184213"/>
                  </a:cubicBezTo>
                  <a:cubicBezTo>
                    <a:pt x="19504" y="189694"/>
                    <a:pt x="17486" y="184213"/>
                    <a:pt x="14460" y="183116"/>
                  </a:cubicBezTo>
                  <a:cubicBezTo>
                    <a:pt x="12779" y="182386"/>
                    <a:pt x="6389" y="187136"/>
                    <a:pt x="0" y="192252"/>
                  </a:cubicBezTo>
                  <a:cubicBezTo>
                    <a:pt x="3026" y="199194"/>
                    <a:pt x="4372" y="206137"/>
                    <a:pt x="5717" y="212349"/>
                  </a:cubicBezTo>
                  <a:cubicBezTo>
                    <a:pt x="5717" y="213080"/>
                    <a:pt x="6053" y="213445"/>
                    <a:pt x="6053" y="214176"/>
                  </a:cubicBezTo>
                  <a:cubicBezTo>
                    <a:pt x="9416" y="211253"/>
                    <a:pt x="12779" y="208695"/>
                    <a:pt x="14796" y="208695"/>
                  </a:cubicBezTo>
                  <a:cubicBezTo>
                    <a:pt x="19504" y="207964"/>
                    <a:pt x="65239" y="208695"/>
                    <a:pt x="65239" y="208695"/>
                  </a:cubicBezTo>
                  <a:cubicBezTo>
                    <a:pt x="65239" y="208695"/>
                    <a:pt x="69274" y="216734"/>
                    <a:pt x="67929" y="224042"/>
                  </a:cubicBezTo>
                  <a:cubicBezTo>
                    <a:pt x="66584" y="231350"/>
                    <a:pt x="70619" y="228062"/>
                    <a:pt x="74318" y="237928"/>
                  </a:cubicBezTo>
                  <a:cubicBezTo>
                    <a:pt x="77681" y="247794"/>
                    <a:pt x="80708" y="251813"/>
                    <a:pt x="87433" y="249255"/>
                  </a:cubicBezTo>
                  <a:cubicBezTo>
                    <a:pt x="94495" y="246698"/>
                    <a:pt x="102566" y="245236"/>
                    <a:pt x="105592" y="245967"/>
                  </a:cubicBezTo>
                  <a:cubicBezTo>
                    <a:pt x="108283" y="246698"/>
                    <a:pt x="107610" y="232081"/>
                    <a:pt x="111982" y="229889"/>
                  </a:cubicBezTo>
                  <a:cubicBezTo>
                    <a:pt x="116017" y="227331"/>
                    <a:pt x="124424" y="229889"/>
                    <a:pt x="124424" y="229889"/>
                  </a:cubicBezTo>
                  <a:cubicBezTo>
                    <a:pt x="124424" y="229889"/>
                    <a:pt x="125097" y="233908"/>
                    <a:pt x="132159" y="233908"/>
                  </a:cubicBezTo>
                  <a:cubicBezTo>
                    <a:pt x="139221" y="233908"/>
                    <a:pt x="142583" y="230620"/>
                    <a:pt x="142583" y="236466"/>
                  </a:cubicBezTo>
                  <a:cubicBezTo>
                    <a:pt x="142583" y="242313"/>
                    <a:pt x="143256" y="248525"/>
                    <a:pt x="145274" y="251082"/>
                  </a:cubicBezTo>
                  <a:cubicBezTo>
                    <a:pt x="147291" y="253640"/>
                    <a:pt x="139893" y="273738"/>
                    <a:pt x="143256" y="277027"/>
                  </a:cubicBezTo>
                  <a:cubicBezTo>
                    <a:pt x="146619" y="280315"/>
                    <a:pt x="151663" y="287623"/>
                    <a:pt x="150990" y="291643"/>
                  </a:cubicBezTo>
                  <a:cubicBezTo>
                    <a:pt x="150318" y="295662"/>
                    <a:pt x="148300" y="305528"/>
                    <a:pt x="150990" y="306259"/>
                  </a:cubicBezTo>
                  <a:cubicBezTo>
                    <a:pt x="153681" y="306990"/>
                    <a:pt x="154353" y="301509"/>
                    <a:pt x="159397" y="301509"/>
                  </a:cubicBezTo>
                  <a:cubicBezTo>
                    <a:pt x="164105" y="301509"/>
                    <a:pt x="168477" y="302240"/>
                    <a:pt x="173185" y="300047"/>
                  </a:cubicBezTo>
                  <a:cubicBezTo>
                    <a:pt x="174867" y="299316"/>
                    <a:pt x="176212" y="299682"/>
                    <a:pt x="177557" y="300413"/>
                  </a:cubicBezTo>
                  <a:cubicBezTo>
                    <a:pt x="179911" y="301874"/>
                    <a:pt x="181592" y="305163"/>
                    <a:pt x="181592" y="305163"/>
                  </a:cubicBezTo>
                  <a:cubicBezTo>
                    <a:pt x="181592" y="305163"/>
                    <a:pt x="182937" y="311009"/>
                    <a:pt x="185627" y="309182"/>
                  </a:cubicBezTo>
                  <a:cubicBezTo>
                    <a:pt x="188318" y="307721"/>
                    <a:pt x="196052" y="305163"/>
                    <a:pt x="195380" y="308452"/>
                  </a:cubicBezTo>
                  <a:cubicBezTo>
                    <a:pt x="194707" y="311740"/>
                    <a:pt x="197397" y="319049"/>
                    <a:pt x="200088" y="317221"/>
                  </a:cubicBezTo>
                  <a:cubicBezTo>
                    <a:pt x="202778" y="315760"/>
                    <a:pt x="209840" y="321972"/>
                    <a:pt x="213203" y="321972"/>
                  </a:cubicBezTo>
                  <a:cubicBezTo>
                    <a:pt x="216565" y="321972"/>
                    <a:pt x="220265" y="321972"/>
                    <a:pt x="220265" y="319414"/>
                  </a:cubicBezTo>
                  <a:cubicBezTo>
                    <a:pt x="220265" y="316856"/>
                    <a:pt x="224300" y="312837"/>
                    <a:pt x="225645" y="316125"/>
                  </a:cubicBezTo>
                  <a:cubicBezTo>
                    <a:pt x="226990" y="319414"/>
                    <a:pt x="230353" y="326722"/>
                    <a:pt x="234052" y="326722"/>
                  </a:cubicBezTo>
                  <a:cubicBezTo>
                    <a:pt x="237415" y="326722"/>
                    <a:pt x="245822" y="326722"/>
                    <a:pt x="245822" y="330011"/>
                  </a:cubicBezTo>
                  <a:cubicBezTo>
                    <a:pt x="245822" y="333299"/>
                    <a:pt x="248512" y="342069"/>
                    <a:pt x="252211" y="345358"/>
                  </a:cubicBezTo>
                  <a:cubicBezTo>
                    <a:pt x="255574" y="348647"/>
                    <a:pt x="263309" y="345358"/>
                    <a:pt x="263309" y="345358"/>
                  </a:cubicBezTo>
                  <a:cubicBezTo>
                    <a:pt x="263309" y="345358"/>
                    <a:pt x="265999" y="342800"/>
                    <a:pt x="265999" y="337319"/>
                  </a:cubicBezTo>
                  <a:cubicBezTo>
                    <a:pt x="265999" y="331472"/>
                    <a:pt x="265999" y="324164"/>
                    <a:pt x="263981" y="324164"/>
                  </a:cubicBezTo>
                  <a:cubicBezTo>
                    <a:pt x="261963" y="324164"/>
                    <a:pt x="258601" y="330011"/>
                    <a:pt x="253556" y="328184"/>
                  </a:cubicBezTo>
                  <a:cubicBezTo>
                    <a:pt x="248849" y="326722"/>
                    <a:pt x="245149" y="315029"/>
                    <a:pt x="243132" y="313567"/>
                  </a:cubicBezTo>
                  <a:cubicBezTo>
                    <a:pt x="241114" y="312106"/>
                    <a:pt x="246495" y="301509"/>
                    <a:pt x="246495" y="296393"/>
                  </a:cubicBezTo>
                  <a:cubicBezTo>
                    <a:pt x="246495" y="291643"/>
                    <a:pt x="249857" y="277757"/>
                    <a:pt x="247167" y="275930"/>
                  </a:cubicBezTo>
                  <a:cubicBezTo>
                    <a:pt x="244477" y="274469"/>
                    <a:pt x="245822" y="269353"/>
                    <a:pt x="249185" y="266064"/>
                  </a:cubicBezTo>
                  <a:cubicBezTo>
                    <a:pt x="252548" y="262775"/>
                    <a:pt x="247840" y="254006"/>
                    <a:pt x="253220" y="254006"/>
                  </a:cubicBezTo>
                  <a:cubicBezTo>
                    <a:pt x="258264" y="254006"/>
                    <a:pt x="269025" y="254736"/>
                    <a:pt x="272052" y="250717"/>
                  </a:cubicBezTo>
                  <a:cubicBezTo>
                    <a:pt x="272388" y="250352"/>
                    <a:pt x="272388" y="250352"/>
                    <a:pt x="272724" y="249986"/>
                  </a:cubicBezTo>
                  <a:cubicBezTo>
                    <a:pt x="273061" y="249255"/>
                    <a:pt x="273397" y="248159"/>
                    <a:pt x="273733" y="247063"/>
                  </a:cubicBezTo>
                  <a:cubicBezTo>
                    <a:pt x="269698" y="239755"/>
                    <a:pt x="265999" y="230620"/>
                    <a:pt x="261627" y="22806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94" name="Freeform: Shape 293">
              <a:extLst>
                <a:ext uri="{FF2B5EF4-FFF2-40B4-BE49-F238E27FC236}">
                  <a16:creationId xmlns:a16="http://schemas.microsoft.com/office/drawing/2014/main" id="{7E65E138-E366-4622-B998-01683D301903}"/>
                </a:ext>
              </a:extLst>
            </p:cNvPr>
            <p:cNvSpPr/>
            <p:nvPr/>
          </p:nvSpPr>
          <p:spPr>
            <a:xfrm>
              <a:off x="9283447" y="2546819"/>
              <a:ext cx="23540" cy="36541"/>
            </a:xfrm>
            <a:custGeom>
              <a:avLst/>
              <a:gdLst>
                <a:gd name="connsiteX0" fmla="*/ 1681 w 23539"/>
                <a:gd name="connsiteY0" fmla="*/ 19732 h 36540"/>
                <a:gd name="connsiteX1" fmla="*/ 5717 w 23539"/>
                <a:gd name="connsiteY1" fmla="*/ 38733 h 36540"/>
                <a:gd name="connsiteX2" fmla="*/ 12442 w 23539"/>
                <a:gd name="connsiteY2" fmla="*/ 33983 h 36540"/>
                <a:gd name="connsiteX3" fmla="*/ 25221 w 23539"/>
                <a:gd name="connsiteY3" fmla="*/ 12424 h 36540"/>
                <a:gd name="connsiteX4" fmla="*/ 21186 w 23539"/>
                <a:gd name="connsiteY4" fmla="*/ 9501 h 36540"/>
                <a:gd name="connsiteX5" fmla="*/ 20513 w 23539"/>
                <a:gd name="connsiteY5" fmla="*/ 0 h 36540"/>
                <a:gd name="connsiteX6" fmla="*/ 13115 w 23539"/>
                <a:gd name="connsiteY6" fmla="*/ 366 h 36540"/>
                <a:gd name="connsiteX7" fmla="*/ 5044 w 23539"/>
                <a:gd name="connsiteY7" fmla="*/ 5847 h 36540"/>
                <a:gd name="connsiteX8" fmla="*/ 0 w 23539"/>
                <a:gd name="connsiteY8" fmla="*/ 5116 h 36540"/>
                <a:gd name="connsiteX9" fmla="*/ 1009 w 23539"/>
                <a:gd name="connsiteY9" fmla="*/ 5481 h 36540"/>
                <a:gd name="connsiteX10" fmla="*/ 1681 w 23539"/>
                <a:gd name="connsiteY10" fmla="*/ 19732 h 3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39" h="36540">
                  <a:moveTo>
                    <a:pt x="1681" y="19732"/>
                  </a:moveTo>
                  <a:cubicBezTo>
                    <a:pt x="3027" y="23021"/>
                    <a:pt x="4035" y="30329"/>
                    <a:pt x="5717" y="38733"/>
                  </a:cubicBezTo>
                  <a:cubicBezTo>
                    <a:pt x="8743" y="36541"/>
                    <a:pt x="11434" y="34714"/>
                    <a:pt x="12442" y="33983"/>
                  </a:cubicBezTo>
                  <a:cubicBezTo>
                    <a:pt x="16478" y="32156"/>
                    <a:pt x="25221" y="12424"/>
                    <a:pt x="25221" y="12424"/>
                  </a:cubicBezTo>
                  <a:lnTo>
                    <a:pt x="21186" y="9501"/>
                  </a:lnTo>
                  <a:cubicBezTo>
                    <a:pt x="21186" y="9501"/>
                    <a:pt x="21522" y="5481"/>
                    <a:pt x="20513" y="0"/>
                  </a:cubicBezTo>
                  <a:cubicBezTo>
                    <a:pt x="16814" y="366"/>
                    <a:pt x="13115" y="366"/>
                    <a:pt x="13115" y="366"/>
                  </a:cubicBezTo>
                  <a:cubicBezTo>
                    <a:pt x="13115" y="366"/>
                    <a:pt x="13788" y="8039"/>
                    <a:pt x="5044" y="5847"/>
                  </a:cubicBezTo>
                  <a:cubicBezTo>
                    <a:pt x="3699" y="5481"/>
                    <a:pt x="1681" y="5481"/>
                    <a:pt x="0" y="5116"/>
                  </a:cubicBezTo>
                  <a:cubicBezTo>
                    <a:pt x="673" y="5481"/>
                    <a:pt x="1009" y="5481"/>
                    <a:pt x="1009" y="5481"/>
                  </a:cubicBezTo>
                  <a:lnTo>
                    <a:pt x="1681" y="19732"/>
                  </a:ln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95" name="Freeform: Shape 294">
              <a:extLst>
                <a:ext uri="{FF2B5EF4-FFF2-40B4-BE49-F238E27FC236}">
                  <a16:creationId xmlns:a16="http://schemas.microsoft.com/office/drawing/2014/main" id="{A693B977-2DA9-4859-AA5C-E6E5B9AD1260}"/>
                </a:ext>
              </a:extLst>
            </p:cNvPr>
            <p:cNvSpPr/>
            <p:nvPr/>
          </p:nvSpPr>
          <p:spPr>
            <a:xfrm>
              <a:off x="9299253" y="2707599"/>
              <a:ext cx="154690" cy="303289"/>
            </a:xfrm>
            <a:custGeom>
              <a:avLst/>
              <a:gdLst>
                <a:gd name="connsiteX0" fmla="*/ 131486 w 154689"/>
                <a:gd name="connsiteY0" fmla="*/ 101218 h 303289"/>
                <a:gd name="connsiteX1" fmla="*/ 139221 w 154689"/>
                <a:gd name="connsiteY1" fmla="*/ 90621 h 303289"/>
                <a:gd name="connsiteX2" fmla="*/ 144601 w 154689"/>
                <a:gd name="connsiteY2" fmla="*/ 88064 h 303289"/>
                <a:gd name="connsiteX3" fmla="*/ 145946 w 154689"/>
                <a:gd name="connsiteY3" fmla="*/ 80025 h 303289"/>
                <a:gd name="connsiteX4" fmla="*/ 155698 w 154689"/>
                <a:gd name="connsiteY4" fmla="*/ 68697 h 303289"/>
                <a:gd name="connsiteX5" fmla="*/ 154353 w 154689"/>
                <a:gd name="connsiteY5" fmla="*/ 62485 h 303289"/>
                <a:gd name="connsiteX6" fmla="*/ 146619 w 154689"/>
                <a:gd name="connsiteY6" fmla="*/ 14251 h 303289"/>
                <a:gd name="connsiteX7" fmla="*/ 143929 w 154689"/>
                <a:gd name="connsiteY7" fmla="*/ 0 h 303289"/>
                <a:gd name="connsiteX8" fmla="*/ 142584 w 154689"/>
                <a:gd name="connsiteY8" fmla="*/ 1462 h 303289"/>
                <a:gd name="connsiteX9" fmla="*/ 131486 w 154689"/>
                <a:gd name="connsiteY9" fmla="*/ 4750 h 303289"/>
                <a:gd name="connsiteX10" fmla="*/ 122407 w 154689"/>
                <a:gd name="connsiteY10" fmla="*/ 4385 h 303289"/>
                <a:gd name="connsiteX11" fmla="*/ 117362 w 154689"/>
                <a:gd name="connsiteY11" fmla="*/ 11328 h 303289"/>
                <a:gd name="connsiteX12" fmla="*/ 108283 w 154689"/>
                <a:gd name="connsiteY12" fmla="*/ 12424 h 303289"/>
                <a:gd name="connsiteX13" fmla="*/ 94832 w 154689"/>
                <a:gd name="connsiteY13" fmla="*/ 14616 h 303289"/>
                <a:gd name="connsiteX14" fmla="*/ 89787 w 154689"/>
                <a:gd name="connsiteY14" fmla="*/ 9135 h 303289"/>
                <a:gd name="connsiteX15" fmla="*/ 80708 w 154689"/>
                <a:gd name="connsiteY15" fmla="*/ 11328 h 303289"/>
                <a:gd name="connsiteX16" fmla="*/ 71964 w 154689"/>
                <a:gd name="connsiteY16" fmla="*/ 10231 h 303289"/>
                <a:gd name="connsiteX17" fmla="*/ 71292 w 154689"/>
                <a:gd name="connsiteY17" fmla="*/ 16443 h 303289"/>
                <a:gd name="connsiteX18" fmla="*/ 78017 w 154689"/>
                <a:gd name="connsiteY18" fmla="*/ 55177 h 303289"/>
                <a:gd name="connsiteX19" fmla="*/ 87433 w 154689"/>
                <a:gd name="connsiteY19" fmla="*/ 65774 h 303289"/>
                <a:gd name="connsiteX20" fmla="*/ 87770 w 154689"/>
                <a:gd name="connsiteY20" fmla="*/ 84044 h 303289"/>
                <a:gd name="connsiteX21" fmla="*/ 79026 w 154689"/>
                <a:gd name="connsiteY21" fmla="*/ 96102 h 303289"/>
                <a:gd name="connsiteX22" fmla="*/ 77681 w 154689"/>
                <a:gd name="connsiteY22" fmla="*/ 112911 h 303289"/>
                <a:gd name="connsiteX23" fmla="*/ 63221 w 154689"/>
                <a:gd name="connsiteY23" fmla="*/ 90621 h 303289"/>
                <a:gd name="connsiteX24" fmla="*/ 66584 w 154689"/>
                <a:gd name="connsiteY24" fmla="*/ 66870 h 303289"/>
                <a:gd name="connsiteX25" fmla="*/ 54141 w 154689"/>
                <a:gd name="connsiteY25" fmla="*/ 64677 h 303289"/>
                <a:gd name="connsiteX26" fmla="*/ 43380 w 154689"/>
                <a:gd name="connsiteY26" fmla="*/ 55907 h 303289"/>
                <a:gd name="connsiteX27" fmla="*/ 0 w 154689"/>
                <a:gd name="connsiteY27" fmla="*/ 74178 h 303289"/>
                <a:gd name="connsiteX28" fmla="*/ 3363 w 154689"/>
                <a:gd name="connsiteY28" fmla="*/ 87698 h 303289"/>
                <a:gd name="connsiteX29" fmla="*/ 2354 w 154689"/>
                <a:gd name="connsiteY29" fmla="*/ 87698 h 303289"/>
                <a:gd name="connsiteX30" fmla="*/ 4708 w 154689"/>
                <a:gd name="connsiteY30" fmla="*/ 93545 h 303289"/>
                <a:gd name="connsiteX31" fmla="*/ 24885 w 154689"/>
                <a:gd name="connsiteY31" fmla="*/ 99391 h 303289"/>
                <a:gd name="connsiteX32" fmla="*/ 43044 w 154689"/>
                <a:gd name="connsiteY32" fmla="*/ 106699 h 303289"/>
                <a:gd name="connsiteX33" fmla="*/ 43717 w 154689"/>
                <a:gd name="connsiteY33" fmla="*/ 135201 h 303289"/>
                <a:gd name="connsiteX34" fmla="*/ 39681 w 154689"/>
                <a:gd name="connsiteY34" fmla="*/ 151279 h 303289"/>
                <a:gd name="connsiteX35" fmla="*/ 44389 w 154689"/>
                <a:gd name="connsiteY35" fmla="*/ 165165 h 303289"/>
                <a:gd name="connsiteX36" fmla="*/ 35982 w 154689"/>
                <a:gd name="connsiteY36" fmla="*/ 179050 h 303289"/>
                <a:gd name="connsiteX37" fmla="*/ 31947 w 154689"/>
                <a:gd name="connsiteY37" fmla="*/ 196955 h 303289"/>
                <a:gd name="connsiteX38" fmla="*/ 16141 w 154689"/>
                <a:gd name="connsiteY38" fmla="*/ 215591 h 303289"/>
                <a:gd name="connsiteX39" fmla="*/ 16814 w 154689"/>
                <a:gd name="connsiteY39" fmla="*/ 216322 h 303289"/>
                <a:gd name="connsiteX40" fmla="*/ 26566 w 154689"/>
                <a:gd name="connsiteY40" fmla="*/ 250305 h 303289"/>
                <a:gd name="connsiteX41" fmla="*/ 27911 w 154689"/>
                <a:gd name="connsiteY41" fmla="*/ 283557 h 303289"/>
                <a:gd name="connsiteX42" fmla="*/ 29593 w 154689"/>
                <a:gd name="connsiteY42" fmla="*/ 304751 h 303289"/>
                <a:gd name="connsiteX43" fmla="*/ 41363 w 154689"/>
                <a:gd name="connsiteY43" fmla="*/ 303655 h 303289"/>
                <a:gd name="connsiteX44" fmla="*/ 42035 w 154689"/>
                <a:gd name="connsiteY44" fmla="*/ 294520 h 303289"/>
                <a:gd name="connsiteX45" fmla="*/ 35646 w 154689"/>
                <a:gd name="connsiteY45" fmla="*/ 287577 h 303289"/>
                <a:gd name="connsiteX46" fmla="*/ 60195 w 154689"/>
                <a:gd name="connsiteY46" fmla="*/ 266383 h 303289"/>
                <a:gd name="connsiteX47" fmla="*/ 79699 w 154689"/>
                <a:gd name="connsiteY47" fmla="*/ 252132 h 303289"/>
                <a:gd name="connsiteX48" fmla="*/ 80371 w 154689"/>
                <a:gd name="connsiteY48" fmla="*/ 239708 h 303289"/>
                <a:gd name="connsiteX49" fmla="*/ 72301 w 154689"/>
                <a:gd name="connsiteY49" fmla="*/ 226188 h 303289"/>
                <a:gd name="connsiteX50" fmla="*/ 70956 w 154689"/>
                <a:gd name="connsiteY50" fmla="*/ 179416 h 303289"/>
                <a:gd name="connsiteX51" fmla="*/ 70956 w 154689"/>
                <a:gd name="connsiteY51" fmla="*/ 179050 h 303289"/>
                <a:gd name="connsiteX52" fmla="*/ 73646 w 154689"/>
                <a:gd name="connsiteY52" fmla="*/ 165165 h 303289"/>
                <a:gd name="connsiteX53" fmla="*/ 74318 w 154689"/>
                <a:gd name="connsiteY53" fmla="*/ 165165 h 303289"/>
                <a:gd name="connsiteX54" fmla="*/ 87770 w 154689"/>
                <a:gd name="connsiteY54" fmla="*/ 143606 h 303289"/>
                <a:gd name="connsiteX55" fmla="*/ 93150 w 154689"/>
                <a:gd name="connsiteY55" fmla="*/ 139952 h 303289"/>
                <a:gd name="connsiteX56" fmla="*/ 95504 w 154689"/>
                <a:gd name="connsiteY56" fmla="*/ 129355 h 303289"/>
                <a:gd name="connsiteX57" fmla="*/ 105593 w 154689"/>
                <a:gd name="connsiteY57" fmla="*/ 121316 h 303289"/>
                <a:gd name="connsiteX58" fmla="*/ 112318 w 154689"/>
                <a:gd name="connsiteY58" fmla="*/ 120950 h 303289"/>
                <a:gd name="connsiteX59" fmla="*/ 115008 w 154689"/>
                <a:gd name="connsiteY59" fmla="*/ 121316 h 303289"/>
                <a:gd name="connsiteX60" fmla="*/ 133168 w 154689"/>
                <a:gd name="connsiteY60" fmla="*/ 113277 h 303289"/>
                <a:gd name="connsiteX61" fmla="*/ 131486 w 154689"/>
                <a:gd name="connsiteY61" fmla="*/ 101218 h 30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54689" h="303289">
                  <a:moveTo>
                    <a:pt x="131486" y="101218"/>
                  </a:moveTo>
                  <a:cubicBezTo>
                    <a:pt x="132495" y="96833"/>
                    <a:pt x="135522" y="92814"/>
                    <a:pt x="139221" y="90621"/>
                  </a:cubicBezTo>
                  <a:cubicBezTo>
                    <a:pt x="140902" y="89525"/>
                    <a:pt x="142920" y="88794"/>
                    <a:pt x="144601" y="88064"/>
                  </a:cubicBezTo>
                  <a:cubicBezTo>
                    <a:pt x="145274" y="85506"/>
                    <a:pt x="145610" y="82583"/>
                    <a:pt x="145946" y="80025"/>
                  </a:cubicBezTo>
                  <a:cubicBezTo>
                    <a:pt x="146955" y="74543"/>
                    <a:pt x="150991" y="70524"/>
                    <a:pt x="155698" y="68697"/>
                  </a:cubicBezTo>
                  <a:cubicBezTo>
                    <a:pt x="155026" y="66870"/>
                    <a:pt x="154690" y="64677"/>
                    <a:pt x="154353" y="62485"/>
                  </a:cubicBezTo>
                  <a:cubicBezTo>
                    <a:pt x="153681" y="46042"/>
                    <a:pt x="149645" y="30329"/>
                    <a:pt x="146619" y="14251"/>
                  </a:cubicBezTo>
                  <a:cubicBezTo>
                    <a:pt x="145610" y="9501"/>
                    <a:pt x="144938" y="4750"/>
                    <a:pt x="143929" y="0"/>
                  </a:cubicBezTo>
                  <a:cubicBezTo>
                    <a:pt x="143256" y="366"/>
                    <a:pt x="142920" y="1096"/>
                    <a:pt x="142584" y="1462"/>
                  </a:cubicBezTo>
                  <a:cubicBezTo>
                    <a:pt x="141238" y="4750"/>
                    <a:pt x="135185" y="1096"/>
                    <a:pt x="131486" y="4750"/>
                  </a:cubicBezTo>
                  <a:cubicBezTo>
                    <a:pt x="127787" y="8404"/>
                    <a:pt x="125433" y="5481"/>
                    <a:pt x="122407" y="4385"/>
                  </a:cubicBezTo>
                  <a:cubicBezTo>
                    <a:pt x="119044" y="3289"/>
                    <a:pt x="117699" y="8039"/>
                    <a:pt x="117362" y="11328"/>
                  </a:cubicBezTo>
                  <a:cubicBezTo>
                    <a:pt x="117026" y="14616"/>
                    <a:pt x="110300" y="12789"/>
                    <a:pt x="108283" y="12424"/>
                  </a:cubicBezTo>
                  <a:cubicBezTo>
                    <a:pt x="105929" y="12058"/>
                    <a:pt x="98531" y="14616"/>
                    <a:pt x="94832" y="14616"/>
                  </a:cubicBezTo>
                  <a:cubicBezTo>
                    <a:pt x="91132" y="14616"/>
                    <a:pt x="93823" y="10962"/>
                    <a:pt x="89787" y="9135"/>
                  </a:cubicBezTo>
                  <a:cubicBezTo>
                    <a:pt x="85752" y="7674"/>
                    <a:pt x="82725" y="11328"/>
                    <a:pt x="80708" y="11328"/>
                  </a:cubicBezTo>
                  <a:cubicBezTo>
                    <a:pt x="79363" y="11328"/>
                    <a:pt x="74991" y="10597"/>
                    <a:pt x="71964" y="10231"/>
                  </a:cubicBezTo>
                  <a:cubicBezTo>
                    <a:pt x="71964" y="12789"/>
                    <a:pt x="71628" y="14982"/>
                    <a:pt x="71292" y="16443"/>
                  </a:cubicBezTo>
                  <a:cubicBezTo>
                    <a:pt x="68265" y="25579"/>
                    <a:pt x="77681" y="46407"/>
                    <a:pt x="78017" y="55177"/>
                  </a:cubicBezTo>
                  <a:cubicBezTo>
                    <a:pt x="81380" y="58465"/>
                    <a:pt x="85416" y="62850"/>
                    <a:pt x="87433" y="65774"/>
                  </a:cubicBezTo>
                  <a:cubicBezTo>
                    <a:pt x="91469" y="71620"/>
                    <a:pt x="87433" y="71255"/>
                    <a:pt x="87770" y="84044"/>
                  </a:cubicBezTo>
                  <a:cubicBezTo>
                    <a:pt x="88106" y="97199"/>
                    <a:pt x="83062" y="91718"/>
                    <a:pt x="79026" y="96102"/>
                  </a:cubicBezTo>
                  <a:cubicBezTo>
                    <a:pt x="74991" y="100487"/>
                    <a:pt x="78690" y="110353"/>
                    <a:pt x="77681" y="112911"/>
                  </a:cubicBezTo>
                  <a:cubicBezTo>
                    <a:pt x="76672" y="115469"/>
                    <a:pt x="64230" y="93910"/>
                    <a:pt x="63221" y="90621"/>
                  </a:cubicBezTo>
                  <a:cubicBezTo>
                    <a:pt x="62212" y="87333"/>
                    <a:pt x="67929" y="74543"/>
                    <a:pt x="66584" y="66870"/>
                  </a:cubicBezTo>
                  <a:cubicBezTo>
                    <a:pt x="65239" y="59196"/>
                    <a:pt x="56832" y="64312"/>
                    <a:pt x="54141" y="64677"/>
                  </a:cubicBezTo>
                  <a:cubicBezTo>
                    <a:pt x="51451" y="65408"/>
                    <a:pt x="45062" y="55907"/>
                    <a:pt x="43380" y="55907"/>
                  </a:cubicBezTo>
                  <a:cubicBezTo>
                    <a:pt x="42035" y="55907"/>
                    <a:pt x="0" y="74178"/>
                    <a:pt x="0" y="74178"/>
                  </a:cubicBezTo>
                  <a:lnTo>
                    <a:pt x="3363" y="87698"/>
                  </a:lnTo>
                  <a:lnTo>
                    <a:pt x="2354" y="87698"/>
                  </a:lnTo>
                  <a:lnTo>
                    <a:pt x="4708" y="93545"/>
                  </a:lnTo>
                  <a:cubicBezTo>
                    <a:pt x="4708" y="93545"/>
                    <a:pt x="18496" y="94275"/>
                    <a:pt x="24885" y="99391"/>
                  </a:cubicBezTo>
                  <a:cubicBezTo>
                    <a:pt x="31274" y="104142"/>
                    <a:pt x="40690" y="105238"/>
                    <a:pt x="43044" y="106699"/>
                  </a:cubicBezTo>
                  <a:cubicBezTo>
                    <a:pt x="45062" y="108161"/>
                    <a:pt x="43044" y="126066"/>
                    <a:pt x="43717" y="135201"/>
                  </a:cubicBezTo>
                  <a:cubicBezTo>
                    <a:pt x="44389" y="143971"/>
                    <a:pt x="35310" y="146529"/>
                    <a:pt x="39681" y="151279"/>
                  </a:cubicBezTo>
                  <a:cubicBezTo>
                    <a:pt x="43717" y="156030"/>
                    <a:pt x="41699" y="164434"/>
                    <a:pt x="44389" y="165165"/>
                  </a:cubicBezTo>
                  <a:cubicBezTo>
                    <a:pt x="47079" y="165896"/>
                    <a:pt x="39681" y="176492"/>
                    <a:pt x="35982" y="179050"/>
                  </a:cubicBezTo>
                  <a:cubicBezTo>
                    <a:pt x="32619" y="181608"/>
                    <a:pt x="35982" y="190378"/>
                    <a:pt x="31947" y="196955"/>
                  </a:cubicBezTo>
                  <a:cubicBezTo>
                    <a:pt x="29257" y="200975"/>
                    <a:pt x="21522" y="209379"/>
                    <a:pt x="16141" y="215591"/>
                  </a:cubicBezTo>
                  <a:cubicBezTo>
                    <a:pt x="16478" y="215591"/>
                    <a:pt x="16478" y="215957"/>
                    <a:pt x="16814" y="216322"/>
                  </a:cubicBezTo>
                  <a:cubicBezTo>
                    <a:pt x="18159" y="219245"/>
                    <a:pt x="22195" y="247747"/>
                    <a:pt x="26566" y="250305"/>
                  </a:cubicBezTo>
                  <a:cubicBezTo>
                    <a:pt x="30602" y="253228"/>
                    <a:pt x="28248" y="280999"/>
                    <a:pt x="27911" y="283557"/>
                  </a:cubicBezTo>
                  <a:cubicBezTo>
                    <a:pt x="27575" y="286115"/>
                    <a:pt x="29593" y="304751"/>
                    <a:pt x="29593" y="304751"/>
                  </a:cubicBezTo>
                  <a:cubicBezTo>
                    <a:pt x="29593" y="304751"/>
                    <a:pt x="35646" y="303655"/>
                    <a:pt x="41363" y="303655"/>
                  </a:cubicBezTo>
                  <a:cubicBezTo>
                    <a:pt x="41699" y="300001"/>
                    <a:pt x="42035" y="296712"/>
                    <a:pt x="42035" y="294520"/>
                  </a:cubicBezTo>
                  <a:cubicBezTo>
                    <a:pt x="42372" y="285750"/>
                    <a:pt x="37327" y="293058"/>
                    <a:pt x="35646" y="287577"/>
                  </a:cubicBezTo>
                  <a:cubicBezTo>
                    <a:pt x="33965" y="282096"/>
                    <a:pt x="47079" y="272230"/>
                    <a:pt x="60195" y="266383"/>
                  </a:cubicBezTo>
                  <a:cubicBezTo>
                    <a:pt x="73309" y="260536"/>
                    <a:pt x="78354" y="257613"/>
                    <a:pt x="79699" y="252132"/>
                  </a:cubicBezTo>
                  <a:cubicBezTo>
                    <a:pt x="80371" y="249574"/>
                    <a:pt x="80371" y="244824"/>
                    <a:pt x="80371" y="239708"/>
                  </a:cubicBezTo>
                  <a:cubicBezTo>
                    <a:pt x="76336" y="236785"/>
                    <a:pt x="72973" y="232400"/>
                    <a:pt x="72301" y="226188"/>
                  </a:cubicBezTo>
                  <a:cubicBezTo>
                    <a:pt x="70619" y="211572"/>
                    <a:pt x="68938" y="195128"/>
                    <a:pt x="70956" y="179416"/>
                  </a:cubicBezTo>
                  <a:cubicBezTo>
                    <a:pt x="70956" y="179416"/>
                    <a:pt x="70956" y="179050"/>
                    <a:pt x="70956" y="179050"/>
                  </a:cubicBezTo>
                  <a:cubicBezTo>
                    <a:pt x="68938" y="171377"/>
                    <a:pt x="69610" y="165530"/>
                    <a:pt x="73646" y="165165"/>
                  </a:cubicBezTo>
                  <a:cubicBezTo>
                    <a:pt x="73982" y="165165"/>
                    <a:pt x="73982" y="165165"/>
                    <a:pt x="74318" y="165165"/>
                  </a:cubicBezTo>
                  <a:cubicBezTo>
                    <a:pt x="77009" y="157126"/>
                    <a:pt x="81044" y="149818"/>
                    <a:pt x="87770" y="143606"/>
                  </a:cubicBezTo>
                  <a:cubicBezTo>
                    <a:pt x="89451" y="142144"/>
                    <a:pt x="91132" y="141048"/>
                    <a:pt x="93150" y="139952"/>
                  </a:cubicBezTo>
                  <a:cubicBezTo>
                    <a:pt x="92814" y="136297"/>
                    <a:pt x="93823" y="132643"/>
                    <a:pt x="95504" y="129355"/>
                  </a:cubicBezTo>
                  <a:cubicBezTo>
                    <a:pt x="97522" y="125335"/>
                    <a:pt x="101893" y="122412"/>
                    <a:pt x="105593" y="121316"/>
                  </a:cubicBezTo>
                  <a:cubicBezTo>
                    <a:pt x="107947" y="120585"/>
                    <a:pt x="109964" y="120585"/>
                    <a:pt x="112318" y="120950"/>
                  </a:cubicBezTo>
                  <a:cubicBezTo>
                    <a:pt x="113327" y="120950"/>
                    <a:pt x="114000" y="121316"/>
                    <a:pt x="115008" y="121316"/>
                  </a:cubicBezTo>
                  <a:cubicBezTo>
                    <a:pt x="121061" y="117296"/>
                    <a:pt x="127114" y="115835"/>
                    <a:pt x="133168" y="113277"/>
                  </a:cubicBezTo>
                  <a:cubicBezTo>
                    <a:pt x="130814" y="109257"/>
                    <a:pt x="130477" y="104872"/>
                    <a:pt x="131486" y="10121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96" name="Freeform: Shape 295">
              <a:extLst>
                <a:ext uri="{FF2B5EF4-FFF2-40B4-BE49-F238E27FC236}">
                  <a16:creationId xmlns:a16="http://schemas.microsoft.com/office/drawing/2014/main" id="{97C7C4F7-933A-4D0B-A4E0-CB190805496E}"/>
                </a:ext>
              </a:extLst>
            </p:cNvPr>
            <p:cNvSpPr/>
            <p:nvPr/>
          </p:nvSpPr>
          <p:spPr>
            <a:xfrm>
              <a:off x="9289164" y="2519779"/>
              <a:ext cx="151327" cy="200975"/>
            </a:xfrm>
            <a:custGeom>
              <a:avLst/>
              <a:gdLst>
                <a:gd name="connsiteX0" fmla="*/ 145610 w 151326"/>
                <a:gd name="connsiteY0" fmla="*/ 158222 h 200974"/>
                <a:gd name="connsiteX1" fmla="*/ 153008 w 151326"/>
                <a:gd name="connsiteY1" fmla="*/ 133740 h 200974"/>
                <a:gd name="connsiteX2" fmla="*/ 151327 w 151326"/>
                <a:gd name="connsiteY2" fmla="*/ 127893 h 200974"/>
                <a:gd name="connsiteX3" fmla="*/ 150318 w 151326"/>
                <a:gd name="connsiteY3" fmla="*/ 123873 h 200974"/>
                <a:gd name="connsiteX4" fmla="*/ 138884 w 151326"/>
                <a:gd name="connsiteY4" fmla="*/ 107796 h 200974"/>
                <a:gd name="connsiteX5" fmla="*/ 148973 w 151326"/>
                <a:gd name="connsiteY5" fmla="*/ 67966 h 200974"/>
                <a:gd name="connsiteX6" fmla="*/ 126442 w 151326"/>
                <a:gd name="connsiteY6" fmla="*/ 48965 h 200974"/>
                <a:gd name="connsiteX7" fmla="*/ 127114 w 151326"/>
                <a:gd name="connsiteY7" fmla="*/ 37637 h 200974"/>
                <a:gd name="connsiteX8" fmla="*/ 68265 w 151326"/>
                <a:gd name="connsiteY8" fmla="*/ 1096 h 200974"/>
                <a:gd name="connsiteX9" fmla="*/ 60867 w 151326"/>
                <a:gd name="connsiteY9" fmla="*/ 18270 h 200974"/>
                <a:gd name="connsiteX10" fmla="*/ 61876 w 151326"/>
                <a:gd name="connsiteY10" fmla="*/ 29598 h 200974"/>
                <a:gd name="connsiteX11" fmla="*/ 36655 w 151326"/>
                <a:gd name="connsiteY11" fmla="*/ 28136 h 200974"/>
                <a:gd name="connsiteX12" fmla="*/ 36655 w 151326"/>
                <a:gd name="connsiteY12" fmla="*/ 0 h 200974"/>
                <a:gd name="connsiteX13" fmla="*/ 23540 w 151326"/>
                <a:gd name="connsiteY13" fmla="*/ 1096 h 200974"/>
                <a:gd name="connsiteX14" fmla="*/ 16141 w 151326"/>
                <a:gd name="connsiteY14" fmla="*/ 3289 h 200974"/>
                <a:gd name="connsiteX15" fmla="*/ 18832 w 151326"/>
                <a:gd name="connsiteY15" fmla="*/ 11328 h 200974"/>
                <a:gd name="connsiteX16" fmla="*/ 21186 w 151326"/>
                <a:gd name="connsiteY16" fmla="*/ 23386 h 200974"/>
                <a:gd name="connsiteX17" fmla="*/ 14796 w 151326"/>
                <a:gd name="connsiteY17" fmla="*/ 27040 h 200974"/>
                <a:gd name="connsiteX18" fmla="*/ 15469 w 151326"/>
                <a:gd name="connsiteY18" fmla="*/ 36541 h 200974"/>
                <a:gd name="connsiteX19" fmla="*/ 19504 w 151326"/>
                <a:gd name="connsiteY19" fmla="*/ 39464 h 200974"/>
                <a:gd name="connsiteX20" fmla="*/ 6726 w 151326"/>
                <a:gd name="connsiteY20" fmla="*/ 61023 h 200974"/>
                <a:gd name="connsiteX21" fmla="*/ 0 w 151326"/>
                <a:gd name="connsiteY21" fmla="*/ 65774 h 200974"/>
                <a:gd name="connsiteX22" fmla="*/ 9416 w 151326"/>
                <a:gd name="connsiteY22" fmla="*/ 100487 h 200974"/>
                <a:gd name="connsiteX23" fmla="*/ 17823 w 151326"/>
                <a:gd name="connsiteY23" fmla="*/ 124604 h 200974"/>
                <a:gd name="connsiteX24" fmla="*/ 21522 w 151326"/>
                <a:gd name="connsiteY24" fmla="*/ 139221 h 200974"/>
                <a:gd name="connsiteX25" fmla="*/ 12779 w 151326"/>
                <a:gd name="connsiteY25" fmla="*/ 131547 h 200974"/>
                <a:gd name="connsiteX26" fmla="*/ 11770 w 151326"/>
                <a:gd name="connsiteY26" fmla="*/ 134470 h 200974"/>
                <a:gd name="connsiteX27" fmla="*/ 11097 w 151326"/>
                <a:gd name="connsiteY27" fmla="*/ 135201 h 200974"/>
                <a:gd name="connsiteX28" fmla="*/ 22531 w 151326"/>
                <a:gd name="connsiteY28" fmla="*/ 142875 h 200974"/>
                <a:gd name="connsiteX29" fmla="*/ 36991 w 151326"/>
                <a:gd name="connsiteY29" fmla="*/ 149452 h 200974"/>
                <a:gd name="connsiteX30" fmla="*/ 56832 w 151326"/>
                <a:gd name="connsiteY30" fmla="*/ 159683 h 200974"/>
                <a:gd name="connsiteX31" fmla="*/ 57841 w 151326"/>
                <a:gd name="connsiteY31" fmla="*/ 161511 h 200974"/>
                <a:gd name="connsiteX32" fmla="*/ 68265 w 151326"/>
                <a:gd name="connsiteY32" fmla="*/ 161511 h 200974"/>
                <a:gd name="connsiteX33" fmla="*/ 70619 w 151326"/>
                <a:gd name="connsiteY33" fmla="*/ 160414 h 200974"/>
                <a:gd name="connsiteX34" fmla="*/ 81716 w 151326"/>
                <a:gd name="connsiteY34" fmla="*/ 197686 h 200974"/>
                <a:gd name="connsiteX35" fmla="*/ 90460 w 151326"/>
                <a:gd name="connsiteY35" fmla="*/ 198782 h 200974"/>
                <a:gd name="connsiteX36" fmla="*/ 99540 w 151326"/>
                <a:gd name="connsiteY36" fmla="*/ 196590 h 200974"/>
                <a:gd name="connsiteX37" fmla="*/ 104584 w 151326"/>
                <a:gd name="connsiteY37" fmla="*/ 202071 h 200974"/>
                <a:gd name="connsiteX38" fmla="*/ 118035 w 151326"/>
                <a:gd name="connsiteY38" fmla="*/ 199878 h 200974"/>
                <a:gd name="connsiteX39" fmla="*/ 127114 w 151326"/>
                <a:gd name="connsiteY39" fmla="*/ 198782 h 200974"/>
                <a:gd name="connsiteX40" fmla="*/ 132159 w 151326"/>
                <a:gd name="connsiteY40" fmla="*/ 191840 h 200974"/>
                <a:gd name="connsiteX41" fmla="*/ 141238 w 151326"/>
                <a:gd name="connsiteY41" fmla="*/ 192205 h 200974"/>
                <a:gd name="connsiteX42" fmla="*/ 152336 w 151326"/>
                <a:gd name="connsiteY42" fmla="*/ 188916 h 200974"/>
                <a:gd name="connsiteX43" fmla="*/ 153681 w 151326"/>
                <a:gd name="connsiteY43" fmla="*/ 187455 h 200974"/>
                <a:gd name="connsiteX44" fmla="*/ 145610 w 151326"/>
                <a:gd name="connsiteY44" fmla="*/ 158222 h 20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1326" h="200974">
                  <a:moveTo>
                    <a:pt x="145610" y="158222"/>
                  </a:moveTo>
                  <a:cubicBezTo>
                    <a:pt x="140230" y="147991"/>
                    <a:pt x="145274" y="138124"/>
                    <a:pt x="153008" y="133740"/>
                  </a:cubicBezTo>
                  <a:cubicBezTo>
                    <a:pt x="153008" y="130451"/>
                    <a:pt x="152336" y="128258"/>
                    <a:pt x="151327" y="127893"/>
                  </a:cubicBezTo>
                  <a:cubicBezTo>
                    <a:pt x="150318" y="127528"/>
                    <a:pt x="149982" y="126066"/>
                    <a:pt x="150318" y="123873"/>
                  </a:cubicBezTo>
                  <a:cubicBezTo>
                    <a:pt x="144265" y="121681"/>
                    <a:pt x="139221" y="116565"/>
                    <a:pt x="138884" y="107796"/>
                  </a:cubicBezTo>
                  <a:cubicBezTo>
                    <a:pt x="138212" y="92083"/>
                    <a:pt x="142584" y="79294"/>
                    <a:pt x="148973" y="67966"/>
                  </a:cubicBezTo>
                  <a:cubicBezTo>
                    <a:pt x="137203" y="58465"/>
                    <a:pt x="126442" y="48965"/>
                    <a:pt x="126442" y="48965"/>
                  </a:cubicBezTo>
                  <a:lnTo>
                    <a:pt x="127114" y="37637"/>
                  </a:lnTo>
                  <a:lnTo>
                    <a:pt x="68265" y="1096"/>
                  </a:lnTo>
                  <a:cubicBezTo>
                    <a:pt x="67929" y="9501"/>
                    <a:pt x="64902" y="16078"/>
                    <a:pt x="60867" y="18270"/>
                  </a:cubicBezTo>
                  <a:cubicBezTo>
                    <a:pt x="56495" y="20828"/>
                    <a:pt x="67256" y="28502"/>
                    <a:pt x="61876" y="29598"/>
                  </a:cubicBezTo>
                  <a:cubicBezTo>
                    <a:pt x="56832" y="30694"/>
                    <a:pt x="45062" y="23752"/>
                    <a:pt x="36655" y="28136"/>
                  </a:cubicBezTo>
                  <a:cubicBezTo>
                    <a:pt x="30938" y="30694"/>
                    <a:pt x="32283" y="14616"/>
                    <a:pt x="36655" y="0"/>
                  </a:cubicBezTo>
                  <a:lnTo>
                    <a:pt x="23540" y="1096"/>
                  </a:lnTo>
                  <a:cubicBezTo>
                    <a:pt x="23540" y="1096"/>
                    <a:pt x="19841" y="2192"/>
                    <a:pt x="16141" y="3289"/>
                  </a:cubicBezTo>
                  <a:lnTo>
                    <a:pt x="18832" y="11328"/>
                  </a:lnTo>
                  <a:cubicBezTo>
                    <a:pt x="18832" y="11328"/>
                    <a:pt x="22195" y="18636"/>
                    <a:pt x="21186" y="23386"/>
                  </a:cubicBezTo>
                  <a:cubicBezTo>
                    <a:pt x="20850" y="25579"/>
                    <a:pt x="17823" y="26309"/>
                    <a:pt x="14796" y="27040"/>
                  </a:cubicBezTo>
                  <a:cubicBezTo>
                    <a:pt x="15805" y="32521"/>
                    <a:pt x="15469" y="36541"/>
                    <a:pt x="15469" y="36541"/>
                  </a:cubicBezTo>
                  <a:lnTo>
                    <a:pt x="19504" y="39464"/>
                  </a:lnTo>
                  <a:cubicBezTo>
                    <a:pt x="19504" y="39464"/>
                    <a:pt x="10761" y="59196"/>
                    <a:pt x="6726" y="61023"/>
                  </a:cubicBezTo>
                  <a:cubicBezTo>
                    <a:pt x="5717" y="61389"/>
                    <a:pt x="3027" y="63216"/>
                    <a:pt x="0" y="65774"/>
                  </a:cubicBezTo>
                  <a:cubicBezTo>
                    <a:pt x="2354" y="79659"/>
                    <a:pt x="5381" y="96102"/>
                    <a:pt x="9416" y="100487"/>
                  </a:cubicBezTo>
                  <a:cubicBezTo>
                    <a:pt x="17487" y="108892"/>
                    <a:pt x="16141" y="118758"/>
                    <a:pt x="17823" y="124604"/>
                  </a:cubicBezTo>
                  <a:cubicBezTo>
                    <a:pt x="19504" y="130451"/>
                    <a:pt x="26566" y="136663"/>
                    <a:pt x="21522" y="139221"/>
                  </a:cubicBezTo>
                  <a:cubicBezTo>
                    <a:pt x="18496" y="140682"/>
                    <a:pt x="15469" y="137028"/>
                    <a:pt x="12779" y="131547"/>
                  </a:cubicBezTo>
                  <a:cubicBezTo>
                    <a:pt x="12442" y="132643"/>
                    <a:pt x="12106" y="133374"/>
                    <a:pt x="11770" y="134470"/>
                  </a:cubicBezTo>
                  <a:cubicBezTo>
                    <a:pt x="11770" y="134836"/>
                    <a:pt x="11434" y="134836"/>
                    <a:pt x="11097" y="135201"/>
                  </a:cubicBezTo>
                  <a:cubicBezTo>
                    <a:pt x="15469" y="138855"/>
                    <a:pt x="20177" y="142875"/>
                    <a:pt x="22531" y="142875"/>
                  </a:cubicBezTo>
                  <a:cubicBezTo>
                    <a:pt x="26566" y="142875"/>
                    <a:pt x="32956" y="148356"/>
                    <a:pt x="36991" y="149452"/>
                  </a:cubicBezTo>
                  <a:cubicBezTo>
                    <a:pt x="41026" y="150548"/>
                    <a:pt x="55150" y="157126"/>
                    <a:pt x="56832" y="159683"/>
                  </a:cubicBezTo>
                  <a:cubicBezTo>
                    <a:pt x="57168" y="160049"/>
                    <a:pt x="57504" y="160780"/>
                    <a:pt x="57841" y="161511"/>
                  </a:cubicBezTo>
                  <a:cubicBezTo>
                    <a:pt x="61203" y="161145"/>
                    <a:pt x="65575" y="161145"/>
                    <a:pt x="68265" y="161511"/>
                  </a:cubicBezTo>
                  <a:cubicBezTo>
                    <a:pt x="68938" y="160780"/>
                    <a:pt x="69610" y="160414"/>
                    <a:pt x="70619" y="160414"/>
                  </a:cubicBezTo>
                  <a:cubicBezTo>
                    <a:pt x="76000" y="160414"/>
                    <a:pt x="82053" y="183801"/>
                    <a:pt x="81716" y="197686"/>
                  </a:cubicBezTo>
                  <a:cubicBezTo>
                    <a:pt x="84743" y="198051"/>
                    <a:pt x="89115" y="198782"/>
                    <a:pt x="90460" y="198782"/>
                  </a:cubicBezTo>
                  <a:cubicBezTo>
                    <a:pt x="92814" y="198782"/>
                    <a:pt x="95504" y="195128"/>
                    <a:pt x="99540" y="196590"/>
                  </a:cubicBezTo>
                  <a:cubicBezTo>
                    <a:pt x="103575" y="198051"/>
                    <a:pt x="100885" y="202071"/>
                    <a:pt x="104584" y="202071"/>
                  </a:cubicBezTo>
                  <a:cubicBezTo>
                    <a:pt x="108283" y="202071"/>
                    <a:pt x="115681" y="199513"/>
                    <a:pt x="118035" y="199878"/>
                  </a:cubicBezTo>
                  <a:cubicBezTo>
                    <a:pt x="120389" y="200244"/>
                    <a:pt x="126778" y="202071"/>
                    <a:pt x="127114" y="198782"/>
                  </a:cubicBezTo>
                  <a:cubicBezTo>
                    <a:pt x="127451" y="195494"/>
                    <a:pt x="128796" y="190743"/>
                    <a:pt x="132159" y="191840"/>
                  </a:cubicBezTo>
                  <a:cubicBezTo>
                    <a:pt x="135522" y="192936"/>
                    <a:pt x="137539" y="196224"/>
                    <a:pt x="141238" y="192205"/>
                  </a:cubicBezTo>
                  <a:cubicBezTo>
                    <a:pt x="144938" y="188551"/>
                    <a:pt x="150991" y="192205"/>
                    <a:pt x="152336" y="188916"/>
                  </a:cubicBezTo>
                  <a:cubicBezTo>
                    <a:pt x="152336" y="188551"/>
                    <a:pt x="153008" y="188186"/>
                    <a:pt x="153681" y="187455"/>
                  </a:cubicBezTo>
                  <a:cubicBezTo>
                    <a:pt x="152336" y="177223"/>
                    <a:pt x="150318" y="167357"/>
                    <a:pt x="145610" y="15822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97" name="Freeform: Shape 296">
              <a:extLst>
                <a:ext uri="{FF2B5EF4-FFF2-40B4-BE49-F238E27FC236}">
                  <a16:creationId xmlns:a16="http://schemas.microsoft.com/office/drawing/2014/main" id="{E215719D-34DD-4E09-9C22-7128E1E209E3}"/>
                </a:ext>
              </a:extLst>
            </p:cNvPr>
            <p:cNvSpPr/>
            <p:nvPr/>
          </p:nvSpPr>
          <p:spPr>
            <a:xfrm>
              <a:off x="9339336" y="2680650"/>
              <a:ext cx="47079" cy="138855"/>
            </a:xfrm>
            <a:custGeom>
              <a:avLst/>
              <a:gdLst>
                <a:gd name="connsiteX0" fmla="*/ 47014 w 47079"/>
                <a:gd name="connsiteY0" fmla="*/ 92357 h 138855"/>
                <a:gd name="connsiteX1" fmla="*/ 37598 w 47079"/>
                <a:gd name="connsiteY1" fmla="*/ 81760 h 138855"/>
                <a:gd name="connsiteX2" fmla="*/ 37261 w 47079"/>
                <a:gd name="connsiteY2" fmla="*/ 84683 h 138855"/>
                <a:gd name="connsiteX3" fmla="*/ 20447 w 47079"/>
                <a:gd name="connsiteY3" fmla="*/ 56547 h 138855"/>
                <a:gd name="connsiteX4" fmla="*/ 22129 w 47079"/>
                <a:gd name="connsiteY4" fmla="*/ 24026 h 138855"/>
                <a:gd name="connsiteX5" fmla="*/ 18430 w 47079"/>
                <a:gd name="connsiteY5" fmla="*/ 274 h 138855"/>
                <a:gd name="connsiteX6" fmla="*/ 8005 w 47079"/>
                <a:gd name="connsiteY6" fmla="*/ 274 h 138855"/>
                <a:gd name="connsiteX7" fmla="*/ 14058 w 47079"/>
                <a:gd name="connsiteY7" fmla="*/ 18179 h 138855"/>
                <a:gd name="connsiteX8" fmla="*/ 8341 w 47079"/>
                <a:gd name="connsiteY8" fmla="*/ 21833 h 138855"/>
                <a:gd name="connsiteX9" fmla="*/ 9014 w 47079"/>
                <a:gd name="connsiteY9" fmla="*/ 51797 h 138855"/>
                <a:gd name="connsiteX10" fmla="*/ 2624 w 47079"/>
                <a:gd name="connsiteY10" fmla="*/ 56547 h 138855"/>
                <a:gd name="connsiteX11" fmla="*/ 270 w 47079"/>
                <a:gd name="connsiteY11" fmla="*/ 74452 h 138855"/>
                <a:gd name="connsiteX12" fmla="*/ 2961 w 47079"/>
                <a:gd name="connsiteY12" fmla="*/ 82491 h 138855"/>
                <a:gd name="connsiteX13" fmla="*/ 2961 w 47079"/>
                <a:gd name="connsiteY13" fmla="*/ 82491 h 138855"/>
                <a:gd name="connsiteX14" fmla="*/ 13722 w 47079"/>
                <a:gd name="connsiteY14" fmla="*/ 91261 h 138855"/>
                <a:gd name="connsiteX15" fmla="*/ 26164 w 47079"/>
                <a:gd name="connsiteY15" fmla="*/ 93453 h 138855"/>
                <a:gd name="connsiteX16" fmla="*/ 22801 w 47079"/>
                <a:gd name="connsiteY16" fmla="*/ 117205 h 138855"/>
                <a:gd name="connsiteX17" fmla="*/ 37261 w 47079"/>
                <a:gd name="connsiteY17" fmla="*/ 139495 h 138855"/>
                <a:gd name="connsiteX18" fmla="*/ 38607 w 47079"/>
                <a:gd name="connsiteY18" fmla="*/ 122686 h 138855"/>
                <a:gd name="connsiteX19" fmla="*/ 47350 w 47079"/>
                <a:gd name="connsiteY19" fmla="*/ 110627 h 138855"/>
                <a:gd name="connsiteX20" fmla="*/ 47014 w 47079"/>
                <a:gd name="connsiteY20" fmla="*/ 92357 h 13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079" h="138855">
                  <a:moveTo>
                    <a:pt x="47014" y="92357"/>
                  </a:moveTo>
                  <a:cubicBezTo>
                    <a:pt x="44996" y="89434"/>
                    <a:pt x="40961" y="85049"/>
                    <a:pt x="37598" y="81760"/>
                  </a:cubicBezTo>
                  <a:cubicBezTo>
                    <a:pt x="37598" y="83222"/>
                    <a:pt x="37598" y="84318"/>
                    <a:pt x="37261" y="84683"/>
                  </a:cubicBezTo>
                  <a:cubicBezTo>
                    <a:pt x="33226" y="91626"/>
                    <a:pt x="21793" y="70067"/>
                    <a:pt x="20447" y="56547"/>
                  </a:cubicBezTo>
                  <a:cubicBezTo>
                    <a:pt x="19102" y="43027"/>
                    <a:pt x="27173" y="36815"/>
                    <a:pt x="22129" y="24026"/>
                  </a:cubicBezTo>
                  <a:cubicBezTo>
                    <a:pt x="18093" y="13429"/>
                    <a:pt x="15403" y="3563"/>
                    <a:pt x="18430" y="274"/>
                  </a:cubicBezTo>
                  <a:cubicBezTo>
                    <a:pt x="15740" y="-91"/>
                    <a:pt x="11368" y="-91"/>
                    <a:pt x="8005" y="274"/>
                  </a:cubicBezTo>
                  <a:cubicBezTo>
                    <a:pt x="10359" y="5024"/>
                    <a:pt x="14058" y="14890"/>
                    <a:pt x="14058" y="18179"/>
                  </a:cubicBezTo>
                  <a:cubicBezTo>
                    <a:pt x="14058" y="21833"/>
                    <a:pt x="10023" y="17083"/>
                    <a:pt x="8341" y="21833"/>
                  </a:cubicBezTo>
                  <a:cubicBezTo>
                    <a:pt x="6660" y="26583"/>
                    <a:pt x="5987" y="48142"/>
                    <a:pt x="9014" y="51797"/>
                  </a:cubicBezTo>
                  <a:cubicBezTo>
                    <a:pt x="12377" y="55451"/>
                    <a:pt x="2624" y="52893"/>
                    <a:pt x="2624" y="56547"/>
                  </a:cubicBezTo>
                  <a:cubicBezTo>
                    <a:pt x="2624" y="60201"/>
                    <a:pt x="1952" y="73356"/>
                    <a:pt x="270" y="74452"/>
                  </a:cubicBezTo>
                  <a:cubicBezTo>
                    <a:pt x="-738" y="74817"/>
                    <a:pt x="1279" y="78106"/>
                    <a:pt x="2961" y="82491"/>
                  </a:cubicBezTo>
                  <a:cubicBezTo>
                    <a:pt x="2961" y="82491"/>
                    <a:pt x="2961" y="82491"/>
                    <a:pt x="2961" y="82491"/>
                  </a:cubicBezTo>
                  <a:cubicBezTo>
                    <a:pt x="4306" y="82491"/>
                    <a:pt x="10695" y="91626"/>
                    <a:pt x="13722" y="91261"/>
                  </a:cubicBezTo>
                  <a:cubicBezTo>
                    <a:pt x="16412" y="90895"/>
                    <a:pt x="24819" y="85780"/>
                    <a:pt x="26164" y="93453"/>
                  </a:cubicBezTo>
                  <a:cubicBezTo>
                    <a:pt x="27509" y="101127"/>
                    <a:pt x="22129" y="113916"/>
                    <a:pt x="22801" y="117205"/>
                  </a:cubicBezTo>
                  <a:cubicBezTo>
                    <a:pt x="23810" y="120494"/>
                    <a:pt x="36253" y="142053"/>
                    <a:pt x="37261" y="139495"/>
                  </a:cubicBezTo>
                  <a:cubicBezTo>
                    <a:pt x="38270" y="136937"/>
                    <a:pt x="34571" y="127071"/>
                    <a:pt x="38607" y="122686"/>
                  </a:cubicBezTo>
                  <a:cubicBezTo>
                    <a:pt x="42642" y="118301"/>
                    <a:pt x="47686" y="123782"/>
                    <a:pt x="47350" y="110627"/>
                  </a:cubicBezTo>
                  <a:cubicBezTo>
                    <a:pt x="47014" y="97473"/>
                    <a:pt x="51049" y="98204"/>
                    <a:pt x="47014" y="9235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98" name="Freeform: Shape 297">
              <a:extLst>
                <a:ext uri="{FF2B5EF4-FFF2-40B4-BE49-F238E27FC236}">
                  <a16:creationId xmlns:a16="http://schemas.microsoft.com/office/drawing/2014/main" id="{6AD2C843-9127-40A8-97C4-71549C7878EC}"/>
                </a:ext>
              </a:extLst>
            </p:cNvPr>
            <p:cNvSpPr/>
            <p:nvPr/>
          </p:nvSpPr>
          <p:spPr>
            <a:xfrm>
              <a:off x="11387885" y="2891386"/>
              <a:ext cx="43717" cy="36541"/>
            </a:xfrm>
            <a:custGeom>
              <a:avLst/>
              <a:gdLst>
                <a:gd name="connsiteX0" fmla="*/ 15 w 43716"/>
                <a:gd name="connsiteY0" fmla="*/ 744 h 36540"/>
                <a:gd name="connsiteX1" fmla="*/ 45076 w 43716"/>
                <a:gd name="connsiteY1" fmla="*/ 37650 h 36540"/>
                <a:gd name="connsiteX2" fmla="*/ 15 w 43716"/>
                <a:gd name="connsiteY2" fmla="*/ 744 h 36540"/>
              </a:gdLst>
              <a:ahLst/>
              <a:cxnLst>
                <a:cxn ang="0">
                  <a:pos x="connsiteX0" y="connsiteY0"/>
                </a:cxn>
                <a:cxn ang="0">
                  <a:pos x="connsiteX1" y="connsiteY1"/>
                </a:cxn>
                <a:cxn ang="0">
                  <a:pos x="connsiteX2" y="connsiteY2"/>
                </a:cxn>
              </a:cxnLst>
              <a:rect l="l" t="t" r="r" b="b"/>
              <a:pathLst>
                <a:path w="43716" h="36540">
                  <a:moveTo>
                    <a:pt x="15" y="744"/>
                  </a:moveTo>
                  <a:cubicBezTo>
                    <a:pt x="-994" y="-5834"/>
                    <a:pt x="50793" y="33265"/>
                    <a:pt x="45076" y="37650"/>
                  </a:cubicBezTo>
                  <a:cubicBezTo>
                    <a:pt x="39696" y="41669"/>
                    <a:pt x="1023" y="7321"/>
                    <a:pt x="15" y="74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299" name="Freeform: Shape 298">
              <a:extLst>
                <a:ext uri="{FF2B5EF4-FFF2-40B4-BE49-F238E27FC236}">
                  <a16:creationId xmlns:a16="http://schemas.microsoft.com/office/drawing/2014/main" id="{8615B358-246C-43BD-92B3-8DF932EEA462}"/>
                </a:ext>
              </a:extLst>
            </p:cNvPr>
            <p:cNvSpPr/>
            <p:nvPr/>
          </p:nvSpPr>
          <p:spPr>
            <a:xfrm>
              <a:off x="9893738" y="1705980"/>
              <a:ext cx="117699" cy="91352"/>
            </a:xfrm>
            <a:custGeom>
              <a:avLst/>
              <a:gdLst>
                <a:gd name="connsiteX0" fmla="*/ 97247 w 117698"/>
                <a:gd name="connsiteY0" fmla="*/ 75307 h 91352"/>
                <a:gd name="connsiteX1" fmla="*/ 103300 w 117698"/>
                <a:gd name="connsiteY1" fmla="*/ 80423 h 91352"/>
                <a:gd name="connsiteX2" fmla="*/ 114061 w 117698"/>
                <a:gd name="connsiteY2" fmla="*/ 84442 h 91352"/>
                <a:gd name="connsiteX3" fmla="*/ 119105 w 117698"/>
                <a:gd name="connsiteY3" fmla="*/ 83346 h 91352"/>
                <a:gd name="connsiteX4" fmla="*/ 116079 w 117698"/>
                <a:gd name="connsiteY4" fmla="*/ 58864 h 91352"/>
                <a:gd name="connsiteX5" fmla="*/ 100610 w 117698"/>
                <a:gd name="connsiteY5" fmla="*/ 47171 h 91352"/>
                <a:gd name="connsiteX6" fmla="*/ 98256 w 117698"/>
                <a:gd name="connsiteY6" fmla="*/ 31458 h 91352"/>
                <a:gd name="connsiteX7" fmla="*/ 78079 w 117698"/>
                <a:gd name="connsiteY7" fmla="*/ 32920 h 91352"/>
                <a:gd name="connsiteX8" fmla="*/ 65300 w 117698"/>
                <a:gd name="connsiteY8" fmla="*/ 29996 h 91352"/>
                <a:gd name="connsiteX9" fmla="*/ 51176 w 117698"/>
                <a:gd name="connsiteY9" fmla="*/ 29266 h 91352"/>
                <a:gd name="connsiteX10" fmla="*/ 28982 w 117698"/>
                <a:gd name="connsiteY10" fmla="*/ 27073 h 91352"/>
                <a:gd name="connsiteX11" fmla="*/ 40079 w 117698"/>
                <a:gd name="connsiteY11" fmla="*/ 16111 h 91352"/>
                <a:gd name="connsiteX12" fmla="*/ 44787 w 117698"/>
                <a:gd name="connsiteY12" fmla="*/ 16111 h 91352"/>
                <a:gd name="connsiteX13" fmla="*/ 50167 w 117698"/>
                <a:gd name="connsiteY13" fmla="*/ 1129 h 91352"/>
                <a:gd name="connsiteX14" fmla="*/ 39407 w 117698"/>
                <a:gd name="connsiteY14" fmla="*/ 3687 h 91352"/>
                <a:gd name="connsiteX15" fmla="*/ 27300 w 117698"/>
                <a:gd name="connsiteY15" fmla="*/ 6976 h 91352"/>
                <a:gd name="connsiteX16" fmla="*/ 19902 w 117698"/>
                <a:gd name="connsiteY16" fmla="*/ 16842 h 91352"/>
                <a:gd name="connsiteX17" fmla="*/ 14858 w 117698"/>
                <a:gd name="connsiteY17" fmla="*/ 27073 h 91352"/>
                <a:gd name="connsiteX18" fmla="*/ 61 w 117698"/>
                <a:gd name="connsiteY18" fmla="*/ 33650 h 91352"/>
                <a:gd name="connsiteX19" fmla="*/ 9814 w 117698"/>
                <a:gd name="connsiteY19" fmla="*/ 47536 h 91352"/>
                <a:gd name="connsiteX20" fmla="*/ 11495 w 117698"/>
                <a:gd name="connsiteY20" fmla="*/ 63614 h 91352"/>
                <a:gd name="connsiteX21" fmla="*/ 5106 w 117698"/>
                <a:gd name="connsiteY21" fmla="*/ 82615 h 91352"/>
                <a:gd name="connsiteX22" fmla="*/ 12504 w 117698"/>
                <a:gd name="connsiteY22" fmla="*/ 83346 h 91352"/>
                <a:gd name="connsiteX23" fmla="*/ 28645 w 117698"/>
                <a:gd name="connsiteY23" fmla="*/ 78230 h 91352"/>
                <a:gd name="connsiteX24" fmla="*/ 43442 w 117698"/>
                <a:gd name="connsiteY24" fmla="*/ 69461 h 91352"/>
                <a:gd name="connsiteX25" fmla="*/ 57565 w 117698"/>
                <a:gd name="connsiteY25" fmla="*/ 53382 h 91352"/>
                <a:gd name="connsiteX26" fmla="*/ 63619 w 117698"/>
                <a:gd name="connsiteY26" fmla="*/ 68730 h 91352"/>
                <a:gd name="connsiteX27" fmla="*/ 64291 w 117698"/>
                <a:gd name="connsiteY27" fmla="*/ 90289 h 91352"/>
                <a:gd name="connsiteX28" fmla="*/ 71690 w 117698"/>
                <a:gd name="connsiteY28" fmla="*/ 90654 h 91352"/>
                <a:gd name="connsiteX29" fmla="*/ 80097 w 117698"/>
                <a:gd name="connsiteY29" fmla="*/ 87366 h 91352"/>
                <a:gd name="connsiteX30" fmla="*/ 97247 w 117698"/>
                <a:gd name="connsiteY30" fmla="*/ 75307 h 9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7698" h="91352">
                  <a:moveTo>
                    <a:pt x="97247" y="75307"/>
                  </a:moveTo>
                  <a:cubicBezTo>
                    <a:pt x="100610" y="77865"/>
                    <a:pt x="99937" y="81154"/>
                    <a:pt x="103300" y="80423"/>
                  </a:cubicBezTo>
                  <a:cubicBezTo>
                    <a:pt x="105990" y="80057"/>
                    <a:pt x="111371" y="81519"/>
                    <a:pt x="114061" y="84442"/>
                  </a:cubicBezTo>
                  <a:cubicBezTo>
                    <a:pt x="116751" y="83711"/>
                    <a:pt x="119105" y="83346"/>
                    <a:pt x="119105" y="83346"/>
                  </a:cubicBezTo>
                  <a:cubicBezTo>
                    <a:pt x="119105" y="83346"/>
                    <a:pt x="116751" y="64710"/>
                    <a:pt x="116079" y="58864"/>
                  </a:cubicBezTo>
                  <a:cubicBezTo>
                    <a:pt x="115406" y="53017"/>
                    <a:pt x="100610" y="47171"/>
                    <a:pt x="100610" y="47171"/>
                  </a:cubicBezTo>
                  <a:lnTo>
                    <a:pt x="98256" y="31458"/>
                  </a:lnTo>
                  <a:cubicBezTo>
                    <a:pt x="98256" y="31458"/>
                    <a:pt x="81105" y="34381"/>
                    <a:pt x="78079" y="32920"/>
                  </a:cubicBezTo>
                  <a:cubicBezTo>
                    <a:pt x="75052" y="31458"/>
                    <a:pt x="68327" y="35112"/>
                    <a:pt x="65300" y="29996"/>
                  </a:cubicBezTo>
                  <a:cubicBezTo>
                    <a:pt x="62274" y="24881"/>
                    <a:pt x="56557" y="33650"/>
                    <a:pt x="51176" y="29266"/>
                  </a:cubicBezTo>
                  <a:cubicBezTo>
                    <a:pt x="45796" y="24881"/>
                    <a:pt x="29654" y="30727"/>
                    <a:pt x="28982" y="27073"/>
                  </a:cubicBezTo>
                  <a:cubicBezTo>
                    <a:pt x="28309" y="23419"/>
                    <a:pt x="35707" y="15380"/>
                    <a:pt x="40079" y="16111"/>
                  </a:cubicBezTo>
                  <a:cubicBezTo>
                    <a:pt x="41088" y="16111"/>
                    <a:pt x="42769" y="16476"/>
                    <a:pt x="44787" y="16111"/>
                  </a:cubicBezTo>
                  <a:cubicBezTo>
                    <a:pt x="46805" y="12457"/>
                    <a:pt x="51513" y="3322"/>
                    <a:pt x="50167" y="1129"/>
                  </a:cubicBezTo>
                  <a:cubicBezTo>
                    <a:pt x="48822" y="-1429"/>
                    <a:pt x="43106" y="764"/>
                    <a:pt x="39407" y="3687"/>
                  </a:cubicBezTo>
                  <a:cubicBezTo>
                    <a:pt x="35707" y="6976"/>
                    <a:pt x="28645" y="2225"/>
                    <a:pt x="27300" y="6976"/>
                  </a:cubicBezTo>
                  <a:cubicBezTo>
                    <a:pt x="25955" y="11726"/>
                    <a:pt x="23937" y="16842"/>
                    <a:pt x="19902" y="16842"/>
                  </a:cubicBezTo>
                  <a:cubicBezTo>
                    <a:pt x="15867" y="16842"/>
                    <a:pt x="18893" y="24881"/>
                    <a:pt x="14858" y="27073"/>
                  </a:cubicBezTo>
                  <a:cubicBezTo>
                    <a:pt x="10823" y="29266"/>
                    <a:pt x="1070" y="28535"/>
                    <a:pt x="61" y="33650"/>
                  </a:cubicBezTo>
                  <a:cubicBezTo>
                    <a:pt x="-947" y="38401"/>
                    <a:pt x="10823" y="41689"/>
                    <a:pt x="9814" y="47536"/>
                  </a:cubicBezTo>
                  <a:cubicBezTo>
                    <a:pt x="8805" y="53382"/>
                    <a:pt x="15867" y="59960"/>
                    <a:pt x="11495" y="63614"/>
                  </a:cubicBezTo>
                  <a:cubicBezTo>
                    <a:pt x="7796" y="66903"/>
                    <a:pt x="4769" y="72018"/>
                    <a:pt x="5106" y="82615"/>
                  </a:cubicBezTo>
                  <a:cubicBezTo>
                    <a:pt x="8132" y="84808"/>
                    <a:pt x="10823" y="87000"/>
                    <a:pt x="12504" y="83346"/>
                  </a:cubicBezTo>
                  <a:cubicBezTo>
                    <a:pt x="14858" y="77499"/>
                    <a:pt x="28645" y="83346"/>
                    <a:pt x="28645" y="78230"/>
                  </a:cubicBezTo>
                  <a:cubicBezTo>
                    <a:pt x="28645" y="73115"/>
                    <a:pt x="43442" y="74576"/>
                    <a:pt x="43442" y="69461"/>
                  </a:cubicBezTo>
                  <a:cubicBezTo>
                    <a:pt x="43442" y="64345"/>
                    <a:pt x="52185" y="53017"/>
                    <a:pt x="57565" y="53382"/>
                  </a:cubicBezTo>
                  <a:cubicBezTo>
                    <a:pt x="62946" y="54113"/>
                    <a:pt x="56893" y="65076"/>
                    <a:pt x="63619" y="68730"/>
                  </a:cubicBezTo>
                  <a:cubicBezTo>
                    <a:pt x="70344" y="72384"/>
                    <a:pt x="60592" y="85173"/>
                    <a:pt x="64291" y="90289"/>
                  </a:cubicBezTo>
                  <a:cubicBezTo>
                    <a:pt x="65636" y="92116"/>
                    <a:pt x="68327" y="91750"/>
                    <a:pt x="71690" y="90654"/>
                  </a:cubicBezTo>
                  <a:cubicBezTo>
                    <a:pt x="74043" y="89923"/>
                    <a:pt x="77070" y="88462"/>
                    <a:pt x="80097" y="87366"/>
                  </a:cubicBezTo>
                  <a:cubicBezTo>
                    <a:pt x="86149" y="82250"/>
                    <a:pt x="94220" y="73480"/>
                    <a:pt x="97247" y="7530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00" name="Freeform: Shape 299">
              <a:extLst>
                <a:ext uri="{FF2B5EF4-FFF2-40B4-BE49-F238E27FC236}">
                  <a16:creationId xmlns:a16="http://schemas.microsoft.com/office/drawing/2014/main" id="{24F18C93-5A4D-438F-810F-387140D405DB}"/>
                </a:ext>
              </a:extLst>
            </p:cNvPr>
            <p:cNvSpPr/>
            <p:nvPr/>
          </p:nvSpPr>
          <p:spPr>
            <a:xfrm>
              <a:off x="7606074" y="2030131"/>
              <a:ext cx="10088" cy="25579"/>
            </a:xfrm>
            <a:custGeom>
              <a:avLst/>
              <a:gdLst>
                <a:gd name="connsiteX0" fmla="*/ 5717 w 10088"/>
                <a:gd name="connsiteY0" fmla="*/ 1462 h 25578"/>
                <a:gd name="connsiteX1" fmla="*/ 5044 w 10088"/>
                <a:gd name="connsiteY1" fmla="*/ 0 h 25578"/>
                <a:gd name="connsiteX2" fmla="*/ 3027 w 10088"/>
                <a:gd name="connsiteY2" fmla="*/ 0 h 25578"/>
                <a:gd name="connsiteX3" fmla="*/ 1009 w 10088"/>
                <a:gd name="connsiteY3" fmla="*/ 0 h 25578"/>
                <a:gd name="connsiteX4" fmla="*/ 0 w 10088"/>
                <a:gd name="connsiteY4" fmla="*/ 6577 h 25578"/>
                <a:gd name="connsiteX5" fmla="*/ 5381 w 10088"/>
                <a:gd name="connsiteY5" fmla="*/ 19001 h 25578"/>
                <a:gd name="connsiteX6" fmla="*/ 11770 w 10088"/>
                <a:gd name="connsiteY6" fmla="*/ 26309 h 25578"/>
                <a:gd name="connsiteX7" fmla="*/ 7398 w 10088"/>
                <a:gd name="connsiteY7" fmla="*/ 14982 h 25578"/>
                <a:gd name="connsiteX8" fmla="*/ 5717 w 10088"/>
                <a:gd name="connsiteY8" fmla="*/ 1462 h 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8" h="25578">
                  <a:moveTo>
                    <a:pt x="5717" y="1462"/>
                  </a:moveTo>
                  <a:cubicBezTo>
                    <a:pt x="5381" y="1096"/>
                    <a:pt x="5044" y="365"/>
                    <a:pt x="5044" y="0"/>
                  </a:cubicBezTo>
                  <a:cubicBezTo>
                    <a:pt x="4372" y="0"/>
                    <a:pt x="3699" y="0"/>
                    <a:pt x="3027" y="0"/>
                  </a:cubicBezTo>
                  <a:cubicBezTo>
                    <a:pt x="2354" y="0"/>
                    <a:pt x="1681" y="0"/>
                    <a:pt x="1009" y="0"/>
                  </a:cubicBezTo>
                  <a:cubicBezTo>
                    <a:pt x="336" y="1462"/>
                    <a:pt x="0" y="4020"/>
                    <a:pt x="0" y="6577"/>
                  </a:cubicBezTo>
                  <a:cubicBezTo>
                    <a:pt x="0" y="13886"/>
                    <a:pt x="5044" y="14616"/>
                    <a:pt x="5381" y="19001"/>
                  </a:cubicBezTo>
                  <a:cubicBezTo>
                    <a:pt x="5381" y="23386"/>
                    <a:pt x="10761" y="28867"/>
                    <a:pt x="11770" y="26309"/>
                  </a:cubicBezTo>
                  <a:cubicBezTo>
                    <a:pt x="13451" y="21925"/>
                    <a:pt x="8071" y="18270"/>
                    <a:pt x="7398" y="14982"/>
                  </a:cubicBezTo>
                  <a:cubicBezTo>
                    <a:pt x="7062" y="12424"/>
                    <a:pt x="9080" y="8039"/>
                    <a:pt x="5717" y="146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01" name="Freeform: Shape 300">
              <a:extLst>
                <a:ext uri="{FF2B5EF4-FFF2-40B4-BE49-F238E27FC236}">
                  <a16:creationId xmlns:a16="http://schemas.microsoft.com/office/drawing/2014/main" id="{FEAA711F-82E6-4A0B-A14D-004E6AC2CA70}"/>
                </a:ext>
              </a:extLst>
            </p:cNvPr>
            <p:cNvSpPr/>
            <p:nvPr/>
          </p:nvSpPr>
          <p:spPr>
            <a:xfrm>
              <a:off x="9508756" y="1695345"/>
              <a:ext cx="50442" cy="51157"/>
            </a:xfrm>
            <a:custGeom>
              <a:avLst/>
              <a:gdLst>
                <a:gd name="connsiteX0" fmla="*/ 49097 w 50442"/>
                <a:gd name="connsiteY0" fmla="*/ 40632 h 51157"/>
                <a:gd name="connsiteX1" fmla="*/ 39345 w 50442"/>
                <a:gd name="connsiteY1" fmla="*/ 27112 h 51157"/>
                <a:gd name="connsiteX2" fmla="*/ 33965 w 50442"/>
                <a:gd name="connsiteY2" fmla="*/ 12496 h 51157"/>
                <a:gd name="connsiteX3" fmla="*/ 29593 w 50442"/>
                <a:gd name="connsiteY3" fmla="*/ 1899 h 51157"/>
                <a:gd name="connsiteX4" fmla="*/ 15805 w 50442"/>
                <a:gd name="connsiteY4" fmla="*/ 72 h 51157"/>
                <a:gd name="connsiteX5" fmla="*/ 0 w 50442"/>
                <a:gd name="connsiteY5" fmla="*/ 3726 h 51157"/>
                <a:gd name="connsiteX6" fmla="*/ 3363 w 50442"/>
                <a:gd name="connsiteY6" fmla="*/ 18342 h 51157"/>
                <a:gd name="connsiteX7" fmla="*/ 15469 w 50442"/>
                <a:gd name="connsiteY7" fmla="*/ 24189 h 51157"/>
                <a:gd name="connsiteX8" fmla="*/ 18496 w 50442"/>
                <a:gd name="connsiteY8" fmla="*/ 30766 h 51157"/>
                <a:gd name="connsiteX9" fmla="*/ 19841 w 50442"/>
                <a:gd name="connsiteY9" fmla="*/ 30766 h 51157"/>
                <a:gd name="connsiteX10" fmla="*/ 23876 w 50442"/>
                <a:gd name="connsiteY10" fmla="*/ 34785 h 51157"/>
                <a:gd name="connsiteX11" fmla="*/ 31611 w 50442"/>
                <a:gd name="connsiteY11" fmla="*/ 39170 h 51157"/>
                <a:gd name="connsiteX12" fmla="*/ 39009 w 50442"/>
                <a:gd name="connsiteY12" fmla="*/ 42459 h 51157"/>
                <a:gd name="connsiteX13" fmla="*/ 42372 w 50442"/>
                <a:gd name="connsiteY13" fmla="*/ 52325 h 51157"/>
                <a:gd name="connsiteX14" fmla="*/ 52460 w 50442"/>
                <a:gd name="connsiteY14" fmla="*/ 49767 h 51157"/>
                <a:gd name="connsiteX15" fmla="*/ 49097 w 50442"/>
                <a:gd name="connsiteY15" fmla="*/ 40632 h 5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442" h="51157">
                  <a:moveTo>
                    <a:pt x="49097" y="40632"/>
                  </a:moveTo>
                  <a:cubicBezTo>
                    <a:pt x="49097" y="36247"/>
                    <a:pt x="39345" y="32593"/>
                    <a:pt x="39345" y="27112"/>
                  </a:cubicBezTo>
                  <a:cubicBezTo>
                    <a:pt x="39345" y="21631"/>
                    <a:pt x="32956" y="16880"/>
                    <a:pt x="33965" y="12496"/>
                  </a:cubicBezTo>
                  <a:cubicBezTo>
                    <a:pt x="34637" y="9572"/>
                    <a:pt x="31274" y="5187"/>
                    <a:pt x="29593" y="1899"/>
                  </a:cubicBezTo>
                  <a:cubicBezTo>
                    <a:pt x="25221" y="803"/>
                    <a:pt x="19841" y="-294"/>
                    <a:pt x="15805" y="72"/>
                  </a:cubicBezTo>
                  <a:cubicBezTo>
                    <a:pt x="10088" y="803"/>
                    <a:pt x="5717" y="2630"/>
                    <a:pt x="0" y="3726"/>
                  </a:cubicBezTo>
                  <a:cubicBezTo>
                    <a:pt x="3027" y="9207"/>
                    <a:pt x="1009" y="10669"/>
                    <a:pt x="3363" y="18342"/>
                  </a:cubicBezTo>
                  <a:cubicBezTo>
                    <a:pt x="6053" y="26381"/>
                    <a:pt x="13115" y="21996"/>
                    <a:pt x="15469" y="24189"/>
                  </a:cubicBezTo>
                  <a:cubicBezTo>
                    <a:pt x="16478" y="24920"/>
                    <a:pt x="17487" y="27843"/>
                    <a:pt x="18496" y="30766"/>
                  </a:cubicBezTo>
                  <a:cubicBezTo>
                    <a:pt x="18832" y="30766"/>
                    <a:pt x="19505" y="30766"/>
                    <a:pt x="19841" y="30766"/>
                  </a:cubicBezTo>
                  <a:cubicBezTo>
                    <a:pt x="22531" y="31131"/>
                    <a:pt x="23540" y="32958"/>
                    <a:pt x="23876" y="34785"/>
                  </a:cubicBezTo>
                  <a:cubicBezTo>
                    <a:pt x="27239" y="35516"/>
                    <a:pt x="29929" y="38074"/>
                    <a:pt x="31611" y="39170"/>
                  </a:cubicBezTo>
                  <a:cubicBezTo>
                    <a:pt x="33628" y="40267"/>
                    <a:pt x="34973" y="36978"/>
                    <a:pt x="39009" y="42459"/>
                  </a:cubicBezTo>
                  <a:cubicBezTo>
                    <a:pt x="42372" y="46844"/>
                    <a:pt x="42708" y="48306"/>
                    <a:pt x="42372" y="52325"/>
                  </a:cubicBezTo>
                  <a:cubicBezTo>
                    <a:pt x="46071" y="52325"/>
                    <a:pt x="49433" y="51229"/>
                    <a:pt x="52460" y="49767"/>
                  </a:cubicBezTo>
                  <a:cubicBezTo>
                    <a:pt x="50779" y="46479"/>
                    <a:pt x="49097" y="42459"/>
                    <a:pt x="49097" y="4063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02" name="Freeform: Shape 301">
              <a:extLst>
                <a:ext uri="{FF2B5EF4-FFF2-40B4-BE49-F238E27FC236}">
                  <a16:creationId xmlns:a16="http://schemas.microsoft.com/office/drawing/2014/main" id="{C7F8DEF9-8947-4DB8-9586-7E95F6DEF1D5}"/>
                </a:ext>
              </a:extLst>
            </p:cNvPr>
            <p:cNvSpPr/>
            <p:nvPr/>
          </p:nvSpPr>
          <p:spPr>
            <a:xfrm>
              <a:off x="9532632" y="1683358"/>
              <a:ext cx="73982" cy="73082"/>
            </a:xfrm>
            <a:custGeom>
              <a:avLst/>
              <a:gdLst>
                <a:gd name="connsiteX0" fmla="*/ 73309 w 73982"/>
                <a:gd name="connsiteY0" fmla="*/ 24482 h 73081"/>
                <a:gd name="connsiteX1" fmla="*/ 59522 w 73982"/>
                <a:gd name="connsiteY1" fmla="*/ 3289 h 73081"/>
                <a:gd name="connsiteX2" fmla="*/ 49433 w 73982"/>
                <a:gd name="connsiteY2" fmla="*/ 12058 h 73081"/>
                <a:gd name="connsiteX3" fmla="*/ 42371 w 73982"/>
                <a:gd name="connsiteY3" fmla="*/ 12058 h 73081"/>
                <a:gd name="connsiteX4" fmla="*/ 30602 w 73982"/>
                <a:gd name="connsiteY4" fmla="*/ 2192 h 73081"/>
                <a:gd name="connsiteX5" fmla="*/ 25557 w 73982"/>
                <a:gd name="connsiteY5" fmla="*/ 0 h 73081"/>
                <a:gd name="connsiteX6" fmla="*/ 22531 w 73982"/>
                <a:gd name="connsiteY6" fmla="*/ 6577 h 73081"/>
                <a:gd name="connsiteX7" fmla="*/ 27575 w 73982"/>
                <a:gd name="connsiteY7" fmla="*/ 14616 h 73081"/>
                <a:gd name="connsiteX8" fmla="*/ 15469 w 73982"/>
                <a:gd name="connsiteY8" fmla="*/ 13520 h 73081"/>
                <a:gd name="connsiteX9" fmla="*/ 4708 w 73982"/>
                <a:gd name="connsiteY9" fmla="*/ 9866 h 73081"/>
                <a:gd name="connsiteX10" fmla="*/ 9752 w 73982"/>
                <a:gd name="connsiteY10" fmla="*/ 24482 h 73081"/>
                <a:gd name="connsiteX11" fmla="*/ 15133 w 73982"/>
                <a:gd name="connsiteY11" fmla="*/ 39099 h 73081"/>
                <a:gd name="connsiteX12" fmla="*/ 24885 w 73982"/>
                <a:gd name="connsiteY12" fmla="*/ 52619 h 73081"/>
                <a:gd name="connsiteX13" fmla="*/ 27911 w 73982"/>
                <a:gd name="connsiteY13" fmla="*/ 61754 h 73081"/>
                <a:gd name="connsiteX14" fmla="*/ 46743 w 73982"/>
                <a:gd name="connsiteY14" fmla="*/ 48234 h 73081"/>
                <a:gd name="connsiteX15" fmla="*/ 49770 w 73982"/>
                <a:gd name="connsiteY15" fmla="*/ 64677 h 73081"/>
                <a:gd name="connsiteX16" fmla="*/ 60867 w 73982"/>
                <a:gd name="connsiteY16" fmla="*/ 74178 h 73081"/>
                <a:gd name="connsiteX17" fmla="*/ 63557 w 73982"/>
                <a:gd name="connsiteY17" fmla="*/ 63216 h 73081"/>
                <a:gd name="connsiteX18" fmla="*/ 73309 w 73982"/>
                <a:gd name="connsiteY18" fmla="*/ 24482 h 73081"/>
                <a:gd name="connsiteX19" fmla="*/ 7734 w 73982"/>
                <a:gd name="connsiteY19" fmla="*/ 51157 h 73081"/>
                <a:gd name="connsiteX20" fmla="*/ 0 w 73982"/>
                <a:gd name="connsiteY20" fmla="*/ 46772 h 73081"/>
                <a:gd name="connsiteX21" fmla="*/ 5044 w 73982"/>
                <a:gd name="connsiteY21" fmla="*/ 56638 h 73081"/>
                <a:gd name="connsiteX22" fmla="*/ 15469 w 73982"/>
                <a:gd name="connsiteY22" fmla="*/ 63947 h 73081"/>
                <a:gd name="connsiteX23" fmla="*/ 18159 w 73982"/>
                <a:gd name="connsiteY23" fmla="*/ 63947 h 73081"/>
                <a:gd name="connsiteX24" fmla="*/ 14796 w 73982"/>
                <a:gd name="connsiteY24" fmla="*/ 54080 h 73081"/>
                <a:gd name="connsiteX25" fmla="*/ 7734 w 73982"/>
                <a:gd name="connsiteY25" fmla="*/ 51157 h 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982" h="73081">
                  <a:moveTo>
                    <a:pt x="73309" y="24482"/>
                  </a:moveTo>
                  <a:cubicBezTo>
                    <a:pt x="71292" y="20463"/>
                    <a:pt x="65575" y="12058"/>
                    <a:pt x="59522" y="3289"/>
                  </a:cubicBezTo>
                  <a:cubicBezTo>
                    <a:pt x="57504" y="9866"/>
                    <a:pt x="50778" y="8039"/>
                    <a:pt x="49433" y="12058"/>
                  </a:cubicBezTo>
                  <a:cubicBezTo>
                    <a:pt x="48088" y="16078"/>
                    <a:pt x="44725" y="11328"/>
                    <a:pt x="42371" y="12058"/>
                  </a:cubicBezTo>
                  <a:cubicBezTo>
                    <a:pt x="40354" y="12789"/>
                    <a:pt x="35310" y="3289"/>
                    <a:pt x="30602" y="2192"/>
                  </a:cubicBezTo>
                  <a:cubicBezTo>
                    <a:pt x="29257" y="1827"/>
                    <a:pt x="27575" y="1096"/>
                    <a:pt x="25557" y="0"/>
                  </a:cubicBezTo>
                  <a:cubicBezTo>
                    <a:pt x="23540" y="2558"/>
                    <a:pt x="21858" y="5481"/>
                    <a:pt x="22531" y="6577"/>
                  </a:cubicBezTo>
                  <a:cubicBezTo>
                    <a:pt x="23876" y="9135"/>
                    <a:pt x="29929" y="12058"/>
                    <a:pt x="27575" y="14616"/>
                  </a:cubicBezTo>
                  <a:cubicBezTo>
                    <a:pt x="25221" y="17174"/>
                    <a:pt x="17823" y="16078"/>
                    <a:pt x="15469" y="13520"/>
                  </a:cubicBezTo>
                  <a:cubicBezTo>
                    <a:pt x="13115" y="10962"/>
                    <a:pt x="6389" y="6577"/>
                    <a:pt x="4708" y="9866"/>
                  </a:cubicBezTo>
                  <a:cubicBezTo>
                    <a:pt x="3363" y="13155"/>
                    <a:pt x="10761" y="20097"/>
                    <a:pt x="9752" y="24482"/>
                  </a:cubicBezTo>
                  <a:cubicBezTo>
                    <a:pt x="8743" y="28867"/>
                    <a:pt x="15133" y="33618"/>
                    <a:pt x="15133" y="39099"/>
                  </a:cubicBezTo>
                  <a:cubicBezTo>
                    <a:pt x="15133" y="44580"/>
                    <a:pt x="24885" y="48234"/>
                    <a:pt x="24885" y="52619"/>
                  </a:cubicBezTo>
                  <a:cubicBezTo>
                    <a:pt x="24885" y="54811"/>
                    <a:pt x="26566" y="58465"/>
                    <a:pt x="27911" y="61754"/>
                  </a:cubicBezTo>
                  <a:cubicBezTo>
                    <a:pt x="35646" y="58100"/>
                    <a:pt x="41699" y="51157"/>
                    <a:pt x="46743" y="48234"/>
                  </a:cubicBezTo>
                  <a:cubicBezTo>
                    <a:pt x="54141" y="43849"/>
                    <a:pt x="51115" y="62119"/>
                    <a:pt x="49770" y="64677"/>
                  </a:cubicBezTo>
                  <a:cubicBezTo>
                    <a:pt x="48761" y="66504"/>
                    <a:pt x="54814" y="71255"/>
                    <a:pt x="60867" y="74178"/>
                  </a:cubicBezTo>
                  <a:cubicBezTo>
                    <a:pt x="60531" y="70159"/>
                    <a:pt x="61540" y="66504"/>
                    <a:pt x="63557" y="63216"/>
                  </a:cubicBezTo>
                  <a:cubicBezTo>
                    <a:pt x="71964" y="51888"/>
                    <a:pt x="78017" y="33983"/>
                    <a:pt x="73309" y="24482"/>
                  </a:cubicBezTo>
                  <a:close/>
                  <a:moveTo>
                    <a:pt x="7734" y="51157"/>
                  </a:moveTo>
                  <a:cubicBezTo>
                    <a:pt x="6389" y="50426"/>
                    <a:pt x="3363" y="47869"/>
                    <a:pt x="0" y="46772"/>
                  </a:cubicBezTo>
                  <a:cubicBezTo>
                    <a:pt x="1009" y="50061"/>
                    <a:pt x="1009" y="54080"/>
                    <a:pt x="5044" y="56638"/>
                  </a:cubicBezTo>
                  <a:cubicBezTo>
                    <a:pt x="11770" y="60292"/>
                    <a:pt x="2018" y="61754"/>
                    <a:pt x="15469" y="63947"/>
                  </a:cubicBezTo>
                  <a:cubicBezTo>
                    <a:pt x="16478" y="63947"/>
                    <a:pt x="17150" y="63947"/>
                    <a:pt x="18159" y="63947"/>
                  </a:cubicBezTo>
                  <a:cubicBezTo>
                    <a:pt x="18496" y="59927"/>
                    <a:pt x="18159" y="58831"/>
                    <a:pt x="14796" y="54080"/>
                  </a:cubicBezTo>
                  <a:cubicBezTo>
                    <a:pt x="11097" y="49330"/>
                    <a:pt x="9752" y="52253"/>
                    <a:pt x="7734" y="5115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03" name="Freeform: Shape 302">
              <a:extLst>
                <a:ext uri="{FF2B5EF4-FFF2-40B4-BE49-F238E27FC236}">
                  <a16:creationId xmlns:a16="http://schemas.microsoft.com/office/drawing/2014/main" id="{82457FC4-54A8-4D46-9DE3-7C4FFBD328BE}"/>
                </a:ext>
              </a:extLst>
            </p:cNvPr>
            <p:cNvSpPr/>
            <p:nvPr/>
          </p:nvSpPr>
          <p:spPr>
            <a:xfrm>
              <a:off x="9782548" y="1760426"/>
              <a:ext cx="221946" cy="186358"/>
            </a:xfrm>
            <a:custGeom>
              <a:avLst/>
              <a:gdLst>
                <a:gd name="connsiteX0" fmla="*/ 214153 w 221946"/>
                <a:gd name="connsiteY0" fmla="*/ 25977 h 186358"/>
                <a:gd name="connsiteX1" fmla="*/ 208100 w 221946"/>
                <a:gd name="connsiteY1" fmla="*/ 20861 h 186358"/>
                <a:gd name="connsiteX2" fmla="*/ 190950 w 221946"/>
                <a:gd name="connsiteY2" fmla="*/ 34016 h 186358"/>
                <a:gd name="connsiteX3" fmla="*/ 182879 w 221946"/>
                <a:gd name="connsiteY3" fmla="*/ 37304 h 186358"/>
                <a:gd name="connsiteX4" fmla="*/ 175144 w 221946"/>
                <a:gd name="connsiteY4" fmla="*/ 36939 h 186358"/>
                <a:gd name="connsiteX5" fmla="*/ 174472 w 221946"/>
                <a:gd name="connsiteY5" fmla="*/ 15380 h 186358"/>
                <a:gd name="connsiteX6" fmla="*/ 168419 w 221946"/>
                <a:gd name="connsiteY6" fmla="*/ 33 h 186358"/>
                <a:gd name="connsiteX7" fmla="*/ 154295 w 221946"/>
                <a:gd name="connsiteY7" fmla="*/ 16111 h 186358"/>
                <a:gd name="connsiteX8" fmla="*/ 139499 w 221946"/>
                <a:gd name="connsiteY8" fmla="*/ 24880 h 186358"/>
                <a:gd name="connsiteX9" fmla="*/ 123357 w 221946"/>
                <a:gd name="connsiteY9" fmla="*/ 29996 h 186358"/>
                <a:gd name="connsiteX10" fmla="*/ 109906 w 221946"/>
                <a:gd name="connsiteY10" fmla="*/ 25611 h 186358"/>
                <a:gd name="connsiteX11" fmla="*/ 97127 w 221946"/>
                <a:gd name="connsiteY11" fmla="*/ 20496 h 186358"/>
                <a:gd name="connsiteX12" fmla="*/ 84348 w 221946"/>
                <a:gd name="connsiteY12" fmla="*/ 17572 h 186358"/>
                <a:gd name="connsiteX13" fmla="*/ 71906 w 221946"/>
                <a:gd name="connsiteY13" fmla="*/ 26342 h 186358"/>
                <a:gd name="connsiteX14" fmla="*/ 62490 w 221946"/>
                <a:gd name="connsiteY14" fmla="*/ 44247 h 186358"/>
                <a:gd name="connsiteX15" fmla="*/ 40295 w 221946"/>
                <a:gd name="connsiteY15" fmla="*/ 59594 h 186358"/>
                <a:gd name="connsiteX16" fmla="*/ 26844 w 221946"/>
                <a:gd name="connsiteY16" fmla="*/ 65441 h 186358"/>
                <a:gd name="connsiteX17" fmla="*/ 15747 w 221946"/>
                <a:gd name="connsiteY17" fmla="*/ 61787 h 186358"/>
                <a:gd name="connsiteX18" fmla="*/ 9021 w 221946"/>
                <a:gd name="connsiteY18" fmla="*/ 70557 h 186358"/>
                <a:gd name="connsiteX19" fmla="*/ 2968 w 221946"/>
                <a:gd name="connsiteY19" fmla="*/ 85173 h 186358"/>
                <a:gd name="connsiteX20" fmla="*/ 951 w 221946"/>
                <a:gd name="connsiteY20" fmla="*/ 101251 h 186358"/>
                <a:gd name="connsiteX21" fmla="*/ 951 w 221946"/>
                <a:gd name="connsiteY21" fmla="*/ 120618 h 186358"/>
                <a:gd name="connsiteX22" fmla="*/ 3304 w 221946"/>
                <a:gd name="connsiteY22" fmla="*/ 141446 h 186358"/>
                <a:gd name="connsiteX23" fmla="*/ 18773 w 221946"/>
                <a:gd name="connsiteY23" fmla="*/ 150947 h 186358"/>
                <a:gd name="connsiteX24" fmla="*/ 2632 w 221946"/>
                <a:gd name="connsiteY24" fmla="*/ 176891 h 186358"/>
                <a:gd name="connsiteX25" fmla="*/ 5658 w 221946"/>
                <a:gd name="connsiteY25" fmla="*/ 183103 h 186358"/>
                <a:gd name="connsiteX26" fmla="*/ 29535 w 221946"/>
                <a:gd name="connsiteY26" fmla="*/ 186026 h 186358"/>
                <a:gd name="connsiteX27" fmla="*/ 92419 w 221946"/>
                <a:gd name="connsiteY27" fmla="*/ 176891 h 186358"/>
                <a:gd name="connsiteX28" fmla="*/ 91074 w 221946"/>
                <a:gd name="connsiteY28" fmla="*/ 158620 h 186358"/>
                <a:gd name="connsiteX29" fmla="*/ 103517 w 221946"/>
                <a:gd name="connsiteY29" fmla="*/ 149850 h 186358"/>
                <a:gd name="connsiteX30" fmla="*/ 114277 w 221946"/>
                <a:gd name="connsiteY30" fmla="*/ 146562 h 186358"/>
                <a:gd name="connsiteX31" fmla="*/ 130755 w 221946"/>
                <a:gd name="connsiteY31" fmla="*/ 139984 h 186358"/>
                <a:gd name="connsiteX32" fmla="*/ 138153 w 221946"/>
                <a:gd name="connsiteY32" fmla="*/ 131945 h 186358"/>
                <a:gd name="connsiteX33" fmla="*/ 143198 w 221946"/>
                <a:gd name="connsiteY33" fmla="*/ 112579 h 186358"/>
                <a:gd name="connsiteX34" fmla="*/ 153959 w 221946"/>
                <a:gd name="connsiteY34" fmla="*/ 104905 h 186358"/>
                <a:gd name="connsiteX35" fmla="*/ 148915 w 221946"/>
                <a:gd name="connsiteY35" fmla="*/ 92847 h 186358"/>
                <a:gd name="connsiteX36" fmla="*/ 166401 w 221946"/>
                <a:gd name="connsiteY36" fmla="*/ 93212 h 186358"/>
                <a:gd name="connsiteX37" fmla="*/ 167746 w 221946"/>
                <a:gd name="connsiteY37" fmla="*/ 78596 h 186358"/>
                <a:gd name="connsiteX38" fmla="*/ 175144 w 221946"/>
                <a:gd name="connsiteY38" fmla="*/ 65441 h 186358"/>
                <a:gd name="connsiteX39" fmla="*/ 172454 w 221946"/>
                <a:gd name="connsiteY39" fmla="*/ 54479 h 186358"/>
                <a:gd name="connsiteX40" fmla="*/ 174808 w 221946"/>
                <a:gd name="connsiteY40" fmla="*/ 45343 h 186358"/>
                <a:gd name="connsiteX41" fmla="*/ 177162 w 221946"/>
                <a:gd name="connsiteY41" fmla="*/ 44247 h 186358"/>
                <a:gd name="connsiteX42" fmla="*/ 185233 w 221946"/>
                <a:gd name="connsiteY42" fmla="*/ 40958 h 186358"/>
                <a:gd name="connsiteX43" fmla="*/ 206419 w 221946"/>
                <a:gd name="connsiteY43" fmla="*/ 33650 h 186358"/>
                <a:gd name="connsiteX44" fmla="*/ 222224 w 221946"/>
                <a:gd name="connsiteY44" fmla="*/ 28169 h 186358"/>
                <a:gd name="connsiteX45" fmla="*/ 214153 w 221946"/>
                <a:gd name="connsiteY45" fmla="*/ 25977 h 18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1946" h="186358">
                  <a:moveTo>
                    <a:pt x="214153" y="25977"/>
                  </a:moveTo>
                  <a:cubicBezTo>
                    <a:pt x="210790" y="26708"/>
                    <a:pt x="211463" y="23419"/>
                    <a:pt x="208100" y="20861"/>
                  </a:cubicBezTo>
                  <a:cubicBezTo>
                    <a:pt x="205410" y="19034"/>
                    <a:pt x="197003" y="27804"/>
                    <a:pt x="190950" y="34016"/>
                  </a:cubicBezTo>
                  <a:cubicBezTo>
                    <a:pt x="188259" y="35112"/>
                    <a:pt x="185233" y="36208"/>
                    <a:pt x="182879" y="37304"/>
                  </a:cubicBezTo>
                  <a:cubicBezTo>
                    <a:pt x="179516" y="38401"/>
                    <a:pt x="176826" y="38766"/>
                    <a:pt x="175144" y="36939"/>
                  </a:cubicBezTo>
                  <a:cubicBezTo>
                    <a:pt x="171445" y="31823"/>
                    <a:pt x="181198" y="19034"/>
                    <a:pt x="174472" y="15380"/>
                  </a:cubicBezTo>
                  <a:cubicBezTo>
                    <a:pt x="167746" y="11726"/>
                    <a:pt x="173799" y="763"/>
                    <a:pt x="168419" y="33"/>
                  </a:cubicBezTo>
                  <a:cubicBezTo>
                    <a:pt x="163038" y="-698"/>
                    <a:pt x="154295" y="10995"/>
                    <a:pt x="154295" y="16111"/>
                  </a:cubicBezTo>
                  <a:cubicBezTo>
                    <a:pt x="154295" y="21226"/>
                    <a:pt x="139499" y="19765"/>
                    <a:pt x="139499" y="24880"/>
                  </a:cubicBezTo>
                  <a:cubicBezTo>
                    <a:pt x="139499" y="29996"/>
                    <a:pt x="126047" y="24150"/>
                    <a:pt x="123357" y="29996"/>
                  </a:cubicBezTo>
                  <a:cubicBezTo>
                    <a:pt x="121003" y="35843"/>
                    <a:pt x="114277" y="25611"/>
                    <a:pt x="109906" y="25611"/>
                  </a:cubicBezTo>
                  <a:cubicBezTo>
                    <a:pt x="105534" y="25611"/>
                    <a:pt x="102508" y="18303"/>
                    <a:pt x="97127" y="20496"/>
                  </a:cubicBezTo>
                  <a:cubicBezTo>
                    <a:pt x="91747" y="22688"/>
                    <a:pt x="88384" y="18303"/>
                    <a:pt x="84348" y="17572"/>
                  </a:cubicBezTo>
                  <a:cubicBezTo>
                    <a:pt x="79977" y="16842"/>
                    <a:pt x="76950" y="28535"/>
                    <a:pt x="71906" y="26342"/>
                  </a:cubicBezTo>
                  <a:cubicBezTo>
                    <a:pt x="66862" y="24150"/>
                    <a:pt x="64508" y="37304"/>
                    <a:pt x="62490" y="44247"/>
                  </a:cubicBezTo>
                  <a:cubicBezTo>
                    <a:pt x="60809" y="51555"/>
                    <a:pt x="39623" y="51555"/>
                    <a:pt x="40295" y="59594"/>
                  </a:cubicBezTo>
                  <a:cubicBezTo>
                    <a:pt x="40968" y="67633"/>
                    <a:pt x="27853" y="70557"/>
                    <a:pt x="26844" y="65441"/>
                  </a:cubicBezTo>
                  <a:cubicBezTo>
                    <a:pt x="25499" y="60325"/>
                    <a:pt x="17428" y="63248"/>
                    <a:pt x="15747" y="61787"/>
                  </a:cubicBezTo>
                  <a:cubicBezTo>
                    <a:pt x="14065" y="60325"/>
                    <a:pt x="8349" y="63248"/>
                    <a:pt x="9021" y="70557"/>
                  </a:cubicBezTo>
                  <a:cubicBezTo>
                    <a:pt x="9694" y="77865"/>
                    <a:pt x="3641" y="82250"/>
                    <a:pt x="2968" y="85173"/>
                  </a:cubicBezTo>
                  <a:cubicBezTo>
                    <a:pt x="2295" y="88096"/>
                    <a:pt x="-1404" y="96866"/>
                    <a:pt x="951" y="101251"/>
                  </a:cubicBezTo>
                  <a:cubicBezTo>
                    <a:pt x="3304" y="105636"/>
                    <a:pt x="-2076" y="112944"/>
                    <a:pt x="951" y="120618"/>
                  </a:cubicBezTo>
                  <a:cubicBezTo>
                    <a:pt x="3977" y="128657"/>
                    <a:pt x="2295" y="138523"/>
                    <a:pt x="3304" y="141446"/>
                  </a:cubicBezTo>
                  <a:cubicBezTo>
                    <a:pt x="4650" y="144369"/>
                    <a:pt x="16083" y="142908"/>
                    <a:pt x="18773" y="150947"/>
                  </a:cubicBezTo>
                  <a:cubicBezTo>
                    <a:pt x="21127" y="158986"/>
                    <a:pt x="3304" y="172506"/>
                    <a:pt x="2632" y="176891"/>
                  </a:cubicBezTo>
                  <a:cubicBezTo>
                    <a:pt x="2295" y="178718"/>
                    <a:pt x="3977" y="180910"/>
                    <a:pt x="5658" y="183103"/>
                  </a:cubicBezTo>
                  <a:cubicBezTo>
                    <a:pt x="12720" y="183468"/>
                    <a:pt x="21464" y="184564"/>
                    <a:pt x="29535" y="186026"/>
                  </a:cubicBezTo>
                  <a:cubicBezTo>
                    <a:pt x="39623" y="188218"/>
                    <a:pt x="91410" y="179083"/>
                    <a:pt x="92419" y="176891"/>
                  </a:cubicBezTo>
                  <a:cubicBezTo>
                    <a:pt x="93428" y="174698"/>
                    <a:pt x="90738" y="161178"/>
                    <a:pt x="91074" y="158620"/>
                  </a:cubicBezTo>
                  <a:cubicBezTo>
                    <a:pt x="91410" y="156062"/>
                    <a:pt x="98136" y="149485"/>
                    <a:pt x="103517" y="149850"/>
                  </a:cubicBezTo>
                  <a:cubicBezTo>
                    <a:pt x="108897" y="150581"/>
                    <a:pt x="114277" y="151312"/>
                    <a:pt x="114277" y="146562"/>
                  </a:cubicBezTo>
                  <a:cubicBezTo>
                    <a:pt x="114277" y="141811"/>
                    <a:pt x="129410" y="135599"/>
                    <a:pt x="130755" y="139984"/>
                  </a:cubicBezTo>
                  <a:cubicBezTo>
                    <a:pt x="132101" y="144369"/>
                    <a:pt x="137817" y="142542"/>
                    <a:pt x="138153" y="131945"/>
                  </a:cubicBezTo>
                  <a:cubicBezTo>
                    <a:pt x="138490" y="120983"/>
                    <a:pt x="137817" y="112944"/>
                    <a:pt x="143198" y="112579"/>
                  </a:cubicBezTo>
                  <a:cubicBezTo>
                    <a:pt x="148578" y="112213"/>
                    <a:pt x="154295" y="108194"/>
                    <a:pt x="153959" y="104905"/>
                  </a:cubicBezTo>
                  <a:cubicBezTo>
                    <a:pt x="153622" y="101616"/>
                    <a:pt x="146897" y="95039"/>
                    <a:pt x="148915" y="92847"/>
                  </a:cubicBezTo>
                  <a:cubicBezTo>
                    <a:pt x="150596" y="90654"/>
                    <a:pt x="164720" y="98328"/>
                    <a:pt x="166401" y="93212"/>
                  </a:cubicBezTo>
                  <a:cubicBezTo>
                    <a:pt x="168419" y="88462"/>
                    <a:pt x="165392" y="82980"/>
                    <a:pt x="167746" y="78596"/>
                  </a:cubicBezTo>
                  <a:cubicBezTo>
                    <a:pt x="170100" y="74211"/>
                    <a:pt x="175481" y="69826"/>
                    <a:pt x="175144" y="65441"/>
                  </a:cubicBezTo>
                  <a:cubicBezTo>
                    <a:pt x="174808" y="61056"/>
                    <a:pt x="175481" y="58498"/>
                    <a:pt x="172454" y="54479"/>
                  </a:cubicBezTo>
                  <a:cubicBezTo>
                    <a:pt x="169092" y="50825"/>
                    <a:pt x="170436" y="45709"/>
                    <a:pt x="174808" y="45343"/>
                  </a:cubicBezTo>
                  <a:cubicBezTo>
                    <a:pt x="175481" y="45343"/>
                    <a:pt x="176490" y="44978"/>
                    <a:pt x="177162" y="44247"/>
                  </a:cubicBezTo>
                  <a:cubicBezTo>
                    <a:pt x="180525" y="43516"/>
                    <a:pt x="183215" y="42786"/>
                    <a:pt x="185233" y="40958"/>
                  </a:cubicBezTo>
                  <a:cubicBezTo>
                    <a:pt x="190950" y="35843"/>
                    <a:pt x="202047" y="31823"/>
                    <a:pt x="206419" y="33650"/>
                  </a:cubicBezTo>
                  <a:cubicBezTo>
                    <a:pt x="209782" y="35112"/>
                    <a:pt x="217516" y="34016"/>
                    <a:pt x="222224" y="28169"/>
                  </a:cubicBezTo>
                  <a:cubicBezTo>
                    <a:pt x="219534" y="26342"/>
                    <a:pt x="216171" y="25611"/>
                    <a:pt x="214153" y="2597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04" name="Freeform: Shape 303">
              <a:extLst>
                <a:ext uri="{FF2B5EF4-FFF2-40B4-BE49-F238E27FC236}">
                  <a16:creationId xmlns:a16="http://schemas.microsoft.com/office/drawing/2014/main" id="{D75F1B3A-CC26-4CFE-8257-7804D9D9CD8F}"/>
                </a:ext>
              </a:extLst>
            </p:cNvPr>
            <p:cNvSpPr/>
            <p:nvPr/>
          </p:nvSpPr>
          <p:spPr>
            <a:xfrm>
              <a:off x="9788543" y="1788230"/>
              <a:ext cx="258937" cy="270402"/>
            </a:xfrm>
            <a:custGeom>
              <a:avLst/>
              <a:gdLst>
                <a:gd name="connsiteX0" fmla="*/ 246158 w 258937"/>
                <a:gd name="connsiteY0" fmla="*/ 28502 h 270402"/>
                <a:gd name="connsiteX1" fmla="*/ 238087 w 258937"/>
                <a:gd name="connsiteY1" fmla="*/ 14616 h 270402"/>
                <a:gd name="connsiteX2" fmla="*/ 223964 w 258937"/>
                <a:gd name="connsiteY2" fmla="*/ 1096 h 270402"/>
                <a:gd name="connsiteX3" fmla="*/ 219256 w 258937"/>
                <a:gd name="connsiteY3" fmla="*/ 2192 h 270402"/>
                <a:gd name="connsiteX4" fmla="*/ 216565 w 258937"/>
                <a:gd name="connsiteY4" fmla="*/ 0 h 270402"/>
                <a:gd name="connsiteX5" fmla="*/ 200760 w 258937"/>
                <a:gd name="connsiteY5" fmla="*/ 5481 h 270402"/>
                <a:gd name="connsiteX6" fmla="*/ 179574 w 258937"/>
                <a:gd name="connsiteY6" fmla="*/ 12789 h 270402"/>
                <a:gd name="connsiteX7" fmla="*/ 171504 w 258937"/>
                <a:gd name="connsiteY7" fmla="*/ 16078 h 270402"/>
                <a:gd name="connsiteX8" fmla="*/ 169150 w 258937"/>
                <a:gd name="connsiteY8" fmla="*/ 17174 h 270402"/>
                <a:gd name="connsiteX9" fmla="*/ 166796 w 258937"/>
                <a:gd name="connsiteY9" fmla="*/ 26309 h 270402"/>
                <a:gd name="connsiteX10" fmla="*/ 169486 w 258937"/>
                <a:gd name="connsiteY10" fmla="*/ 37272 h 270402"/>
                <a:gd name="connsiteX11" fmla="*/ 162088 w 258937"/>
                <a:gd name="connsiteY11" fmla="*/ 50426 h 270402"/>
                <a:gd name="connsiteX12" fmla="*/ 160742 w 258937"/>
                <a:gd name="connsiteY12" fmla="*/ 65043 h 270402"/>
                <a:gd name="connsiteX13" fmla="*/ 143256 w 258937"/>
                <a:gd name="connsiteY13" fmla="*/ 64677 h 270402"/>
                <a:gd name="connsiteX14" fmla="*/ 148300 w 258937"/>
                <a:gd name="connsiteY14" fmla="*/ 76736 h 270402"/>
                <a:gd name="connsiteX15" fmla="*/ 137539 w 258937"/>
                <a:gd name="connsiteY15" fmla="*/ 84409 h 270402"/>
                <a:gd name="connsiteX16" fmla="*/ 132495 w 258937"/>
                <a:gd name="connsiteY16" fmla="*/ 103776 h 270402"/>
                <a:gd name="connsiteX17" fmla="*/ 125097 w 258937"/>
                <a:gd name="connsiteY17" fmla="*/ 111815 h 270402"/>
                <a:gd name="connsiteX18" fmla="*/ 108619 w 258937"/>
                <a:gd name="connsiteY18" fmla="*/ 118392 h 270402"/>
                <a:gd name="connsiteX19" fmla="*/ 97858 w 258937"/>
                <a:gd name="connsiteY19" fmla="*/ 121681 h 270402"/>
                <a:gd name="connsiteX20" fmla="*/ 85415 w 258937"/>
                <a:gd name="connsiteY20" fmla="*/ 130451 h 270402"/>
                <a:gd name="connsiteX21" fmla="*/ 86760 w 258937"/>
                <a:gd name="connsiteY21" fmla="*/ 148721 h 270402"/>
                <a:gd name="connsiteX22" fmla="*/ 23876 w 258937"/>
                <a:gd name="connsiteY22" fmla="*/ 157857 h 270402"/>
                <a:gd name="connsiteX23" fmla="*/ 0 w 258937"/>
                <a:gd name="connsiteY23" fmla="*/ 154933 h 270402"/>
                <a:gd name="connsiteX24" fmla="*/ 7398 w 258937"/>
                <a:gd name="connsiteY24" fmla="*/ 164799 h 270402"/>
                <a:gd name="connsiteX25" fmla="*/ 23540 w 258937"/>
                <a:gd name="connsiteY25" fmla="*/ 180512 h 270402"/>
                <a:gd name="connsiteX26" fmla="*/ 30938 w 258937"/>
                <a:gd name="connsiteY26" fmla="*/ 200609 h 270402"/>
                <a:gd name="connsiteX27" fmla="*/ 34637 w 258937"/>
                <a:gd name="connsiteY27" fmla="*/ 214495 h 270402"/>
                <a:gd name="connsiteX28" fmla="*/ 20513 w 258937"/>
                <a:gd name="connsiteY28" fmla="*/ 219611 h 270402"/>
                <a:gd name="connsiteX29" fmla="*/ 10761 w 258937"/>
                <a:gd name="connsiteY29" fmla="*/ 237150 h 270402"/>
                <a:gd name="connsiteX30" fmla="*/ 15469 w 258937"/>
                <a:gd name="connsiteY30" fmla="*/ 237516 h 270402"/>
                <a:gd name="connsiteX31" fmla="*/ 25221 w 258937"/>
                <a:gd name="connsiteY31" fmla="*/ 241170 h 270402"/>
                <a:gd name="connsiteX32" fmla="*/ 82052 w 258937"/>
                <a:gd name="connsiteY32" fmla="*/ 233862 h 270402"/>
                <a:gd name="connsiteX33" fmla="*/ 98194 w 258937"/>
                <a:gd name="connsiteY33" fmla="*/ 254690 h 270402"/>
                <a:gd name="connsiteX34" fmla="*/ 100212 w 258937"/>
                <a:gd name="connsiteY34" fmla="*/ 264921 h 270402"/>
                <a:gd name="connsiteX35" fmla="*/ 113663 w 258937"/>
                <a:gd name="connsiteY35" fmla="*/ 271864 h 270402"/>
                <a:gd name="connsiteX36" fmla="*/ 116017 w 258937"/>
                <a:gd name="connsiteY36" fmla="*/ 273691 h 270402"/>
                <a:gd name="connsiteX37" fmla="*/ 117026 w 258937"/>
                <a:gd name="connsiteY37" fmla="*/ 272230 h 270402"/>
                <a:gd name="connsiteX38" fmla="*/ 131150 w 258937"/>
                <a:gd name="connsiteY38" fmla="*/ 260536 h 270402"/>
                <a:gd name="connsiteX39" fmla="*/ 145946 w 258937"/>
                <a:gd name="connsiteY39" fmla="*/ 259806 h 270402"/>
                <a:gd name="connsiteX40" fmla="*/ 157716 w 258937"/>
                <a:gd name="connsiteY40" fmla="*/ 256151 h 270402"/>
                <a:gd name="connsiteX41" fmla="*/ 152335 w 258937"/>
                <a:gd name="connsiteY41" fmla="*/ 239343 h 270402"/>
                <a:gd name="connsiteX42" fmla="*/ 145610 w 258937"/>
                <a:gd name="connsiteY42" fmla="*/ 220707 h 270402"/>
                <a:gd name="connsiteX43" fmla="*/ 135858 w 258937"/>
                <a:gd name="connsiteY43" fmla="*/ 207552 h 270402"/>
                <a:gd name="connsiteX44" fmla="*/ 147627 w 258937"/>
                <a:gd name="connsiteY44" fmla="*/ 190378 h 270402"/>
                <a:gd name="connsiteX45" fmla="*/ 159397 w 258937"/>
                <a:gd name="connsiteY45" fmla="*/ 191840 h 270402"/>
                <a:gd name="connsiteX46" fmla="*/ 169822 w 258937"/>
                <a:gd name="connsiteY46" fmla="*/ 191109 h 270402"/>
                <a:gd name="connsiteX47" fmla="*/ 178566 w 258937"/>
                <a:gd name="connsiteY47" fmla="*/ 177223 h 270402"/>
                <a:gd name="connsiteX48" fmla="*/ 191344 w 258937"/>
                <a:gd name="connsiteY48" fmla="*/ 167723 h 270402"/>
                <a:gd name="connsiteX49" fmla="*/ 197397 w 258937"/>
                <a:gd name="connsiteY49" fmla="*/ 148356 h 270402"/>
                <a:gd name="connsiteX50" fmla="*/ 206477 w 258937"/>
                <a:gd name="connsiteY50" fmla="*/ 139586 h 270402"/>
                <a:gd name="connsiteX51" fmla="*/ 213875 w 258937"/>
                <a:gd name="connsiteY51" fmla="*/ 129355 h 270402"/>
                <a:gd name="connsiteX52" fmla="*/ 216902 w 258937"/>
                <a:gd name="connsiteY52" fmla="*/ 115469 h 270402"/>
                <a:gd name="connsiteX53" fmla="*/ 224972 w 258937"/>
                <a:gd name="connsiteY53" fmla="*/ 101584 h 270402"/>
                <a:gd name="connsiteX54" fmla="*/ 217574 w 258937"/>
                <a:gd name="connsiteY54" fmla="*/ 93545 h 270402"/>
                <a:gd name="connsiteX55" fmla="*/ 208495 w 258937"/>
                <a:gd name="connsiteY55" fmla="*/ 76370 h 270402"/>
                <a:gd name="connsiteX56" fmla="*/ 206141 w 258937"/>
                <a:gd name="connsiteY56" fmla="*/ 59196 h 270402"/>
                <a:gd name="connsiteX57" fmla="*/ 214211 w 258937"/>
                <a:gd name="connsiteY57" fmla="*/ 48965 h 270402"/>
                <a:gd name="connsiteX58" fmla="*/ 237751 w 258937"/>
                <a:gd name="connsiteY58" fmla="*/ 54080 h 270402"/>
                <a:gd name="connsiteX59" fmla="*/ 253220 w 258937"/>
                <a:gd name="connsiteY59" fmla="*/ 46772 h 270402"/>
                <a:gd name="connsiteX60" fmla="*/ 258937 w 258937"/>
                <a:gd name="connsiteY60" fmla="*/ 35445 h 270402"/>
                <a:gd name="connsiteX61" fmla="*/ 246158 w 258937"/>
                <a:gd name="connsiteY61" fmla="*/ 28502 h 27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58937" h="270402">
                  <a:moveTo>
                    <a:pt x="246158" y="28502"/>
                  </a:moveTo>
                  <a:cubicBezTo>
                    <a:pt x="238760" y="24482"/>
                    <a:pt x="238087" y="17174"/>
                    <a:pt x="238087" y="14616"/>
                  </a:cubicBezTo>
                  <a:cubicBezTo>
                    <a:pt x="238087" y="12424"/>
                    <a:pt x="230016" y="6577"/>
                    <a:pt x="223964" y="1096"/>
                  </a:cubicBezTo>
                  <a:cubicBezTo>
                    <a:pt x="223291" y="1096"/>
                    <a:pt x="221273" y="1462"/>
                    <a:pt x="219256" y="2192"/>
                  </a:cubicBezTo>
                  <a:cubicBezTo>
                    <a:pt x="218583" y="1462"/>
                    <a:pt x="217574" y="731"/>
                    <a:pt x="216565" y="0"/>
                  </a:cubicBezTo>
                  <a:cubicBezTo>
                    <a:pt x="211858" y="5846"/>
                    <a:pt x="204123" y="6943"/>
                    <a:pt x="200760" y="5481"/>
                  </a:cubicBezTo>
                  <a:cubicBezTo>
                    <a:pt x="196388" y="3654"/>
                    <a:pt x="185627" y="7673"/>
                    <a:pt x="179574" y="12789"/>
                  </a:cubicBezTo>
                  <a:cubicBezTo>
                    <a:pt x="177557" y="14616"/>
                    <a:pt x="174867" y="15347"/>
                    <a:pt x="171504" y="16078"/>
                  </a:cubicBezTo>
                  <a:cubicBezTo>
                    <a:pt x="170831" y="16809"/>
                    <a:pt x="169822" y="17174"/>
                    <a:pt x="169150" y="17174"/>
                  </a:cubicBezTo>
                  <a:cubicBezTo>
                    <a:pt x="165114" y="17540"/>
                    <a:pt x="163769" y="22655"/>
                    <a:pt x="166796" y="26309"/>
                  </a:cubicBezTo>
                  <a:cubicBezTo>
                    <a:pt x="170159" y="29963"/>
                    <a:pt x="169150" y="32887"/>
                    <a:pt x="169486" y="37272"/>
                  </a:cubicBezTo>
                  <a:cubicBezTo>
                    <a:pt x="169822" y="41657"/>
                    <a:pt x="164441" y="46041"/>
                    <a:pt x="162088" y="50426"/>
                  </a:cubicBezTo>
                  <a:cubicBezTo>
                    <a:pt x="159734" y="54811"/>
                    <a:pt x="162424" y="60292"/>
                    <a:pt x="160742" y="65043"/>
                  </a:cubicBezTo>
                  <a:cubicBezTo>
                    <a:pt x="159061" y="69793"/>
                    <a:pt x="144937" y="62485"/>
                    <a:pt x="143256" y="64677"/>
                  </a:cubicBezTo>
                  <a:cubicBezTo>
                    <a:pt x="141238" y="66870"/>
                    <a:pt x="147964" y="73447"/>
                    <a:pt x="148300" y="76736"/>
                  </a:cubicBezTo>
                  <a:cubicBezTo>
                    <a:pt x="148636" y="80025"/>
                    <a:pt x="143256" y="83679"/>
                    <a:pt x="137539" y="84409"/>
                  </a:cubicBezTo>
                  <a:cubicBezTo>
                    <a:pt x="132159" y="84775"/>
                    <a:pt x="132831" y="93179"/>
                    <a:pt x="132495" y="103776"/>
                  </a:cubicBezTo>
                  <a:cubicBezTo>
                    <a:pt x="132159" y="114738"/>
                    <a:pt x="126442" y="116200"/>
                    <a:pt x="125097" y="111815"/>
                  </a:cubicBezTo>
                  <a:cubicBezTo>
                    <a:pt x="123751" y="107430"/>
                    <a:pt x="108619" y="113277"/>
                    <a:pt x="108619" y="118392"/>
                  </a:cubicBezTo>
                  <a:cubicBezTo>
                    <a:pt x="108619" y="123143"/>
                    <a:pt x="103575" y="122047"/>
                    <a:pt x="97858" y="121681"/>
                  </a:cubicBezTo>
                  <a:cubicBezTo>
                    <a:pt x="92478" y="121316"/>
                    <a:pt x="85752" y="127528"/>
                    <a:pt x="85415" y="130451"/>
                  </a:cubicBezTo>
                  <a:cubicBezTo>
                    <a:pt x="85079" y="133009"/>
                    <a:pt x="87769" y="146529"/>
                    <a:pt x="86760" y="148721"/>
                  </a:cubicBezTo>
                  <a:cubicBezTo>
                    <a:pt x="85752" y="150914"/>
                    <a:pt x="34301" y="160049"/>
                    <a:pt x="23876" y="157857"/>
                  </a:cubicBezTo>
                  <a:cubicBezTo>
                    <a:pt x="15805" y="156029"/>
                    <a:pt x="7062" y="155299"/>
                    <a:pt x="0" y="154933"/>
                  </a:cubicBezTo>
                  <a:cubicBezTo>
                    <a:pt x="2690" y="157857"/>
                    <a:pt x="6389" y="161511"/>
                    <a:pt x="7398" y="164799"/>
                  </a:cubicBezTo>
                  <a:cubicBezTo>
                    <a:pt x="9416" y="171377"/>
                    <a:pt x="16141" y="177223"/>
                    <a:pt x="23540" y="180512"/>
                  </a:cubicBezTo>
                  <a:cubicBezTo>
                    <a:pt x="30938" y="184166"/>
                    <a:pt x="27239" y="199148"/>
                    <a:pt x="30938" y="200609"/>
                  </a:cubicBezTo>
                  <a:cubicBezTo>
                    <a:pt x="34637" y="202071"/>
                    <a:pt x="39681" y="213764"/>
                    <a:pt x="34637" y="214495"/>
                  </a:cubicBezTo>
                  <a:cubicBezTo>
                    <a:pt x="29593" y="215226"/>
                    <a:pt x="25221" y="216687"/>
                    <a:pt x="20513" y="219611"/>
                  </a:cubicBezTo>
                  <a:cubicBezTo>
                    <a:pt x="15805" y="222168"/>
                    <a:pt x="10761" y="229111"/>
                    <a:pt x="10761" y="237150"/>
                  </a:cubicBezTo>
                  <a:cubicBezTo>
                    <a:pt x="12442" y="237150"/>
                    <a:pt x="14124" y="237150"/>
                    <a:pt x="15469" y="237516"/>
                  </a:cubicBezTo>
                  <a:cubicBezTo>
                    <a:pt x="18832" y="238246"/>
                    <a:pt x="22195" y="239343"/>
                    <a:pt x="25221" y="241170"/>
                  </a:cubicBezTo>
                  <a:cubicBezTo>
                    <a:pt x="43717" y="235689"/>
                    <a:pt x="63221" y="232400"/>
                    <a:pt x="82052" y="233862"/>
                  </a:cubicBezTo>
                  <a:cubicBezTo>
                    <a:pt x="93486" y="234592"/>
                    <a:pt x="99203" y="245189"/>
                    <a:pt x="98194" y="254690"/>
                  </a:cubicBezTo>
                  <a:cubicBezTo>
                    <a:pt x="99539" y="257979"/>
                    <a:pt x="98194" y="261633"/>
                    <a:pt x="100212" y="264921"/>
                  </a:cubicBezTo>
                  <a:cubicBezTo>
                    <a:pt x="102566" y="269306"/>
                    <a:pt x="107274" y="268575"/>
                    <a:pt x="113663" y="271864"/>
                  </a:cubicBezTo>
                  <a:cubicBezTo>
                    <a:pt x="114672" y="272230"/>
                    <a:pt x="115344" y="272960"/>
                    <a:pt x="116017" y="273691"/>
                  </a:cubicBezTo>
                  <a:cubicBezTo>
                    <a:pt x="116353" y="272960"/>
                    <a:pt x="116690" y="272595"/>
                    <a:pt x="117026" y="272230"/>
                  </a:cubicBezTo>
                  <a:cubicBezTo>
                    <a:pt x="120725" y="267114"/>
                    <a:pt x="121398" y="258344"/>
                    <a:pt x="131150" y="260536"/>
                  </a:cubicBezTo>
                  <a:cubicBezTo>
                    <a:pt x="140902" y="262729"/>
                    <a:pt x="140229" y="258344"/>
                    <a:pt x="145946" y="259806"/>
                  </a:cubicBezTo>
                  <a:cubicBezTo>
                    <a:pt x="151663" y="261267"/>
                    <a:pt x="155026" y="260536"/>
                    <a:pt x="157716" y="256151"/>
                  </a:cubicBezTo>
                  <a:cubicBezTo>
                    <a:pt x="160070" y="251767"/>
                    <a:pt x="155362" y="242997"/>
                    <a:pt x="152335" y="239343"/>
                  </a:cubicBezTo>
                  <a:cubicBezTo>
                    <a:pt x="149309" y="235689"/>
                    <a:pt x="144937" y="227650"/>
                    <a:pt x="145610" y="220707"/>
                  </a:cubicBezTo>
                  <a:cubicBezTo>
                    <a:pt x="146283" y="213399"/>
                    <a:pt x="135858" y="213399"/>
                    <a:pt x="135858" y="207552"/>
                  </a:cubicBezTo>
                  <a:cubicBezTo>
                    <a:pt x="135858" y="201706"/>
                    <a:pt x="145610" y="192205"/>
                    <a:pt x="147627" y="190378"/>
                  </a:cubicBezTo>
                  <a:cubicBezTo>
                    <a:pt x="149645" y="188186"/>
                    <a:pt x="157380" y="196224"/>
                    <a:pt x="159397" y="191840"/>
                  </a:cubicBezTo>
                  <a:cubicBezTo>
                    <a:pt x="161415" y="187455"/>
                    <a:pt x="166796" y="190378"/>
                    <a:pt x="169822" y="191109"/>
                  </a:cubicBezTo>
                  <a:cubicBezTo>
                    <a:pt x="172849" y="191840"/>
                    <a:pt x="177893" y="183801"/>
                    <a:pt x="178566" y="177223"/>
                  </a:cubicBezTo>
                  <a:cubicBezTo>
                    <a:pt x="179238" y="170646"/>
                    <a:pt x="189663" y="169915"/>
                    <a:pt x="191344" y="167723"/>
                  </a:cubicBezTo>
                  <a:cubicBezTo>
                    <a:pt x="193362" y="165530"/>
                    <a:pt x="196388" y="151279"/>
                    <a:pt x="197397" y="148356"/>
                  </a:cubicBezTo>
                  <a:cubicBezTo>
                    <a:pt x="198742" y="145433"/>
                    <a:pt x="206477" y="147625"/>
                    <a:pt x="206477" y="139586"/>
                  </a:cubicBezTo>
                  <a:cubicBezTo>
                    <a:pt x="206477" y="131547"/>
                    <a:pt x="210176" y="130085"/>
                    <a:pt x="213875" y="129355"/>
                  </a:cubicBezTo>
                  <a:cubicBezTo>
                    <a:pt x="217574" y="128624"/>
                    <a:pt x="216229" y="121316"/>
                    <a:pt x="216902" y="115469"/>
                  </a:cubicBezTo>
                  <a:cubicBezTo>
                    <a:pt x="217574" y="109623"/>
                    <a:pt x="219928" y="103045"/>
                    <a:pt x="224972" y="101584"/>
                  </a:cubicBezTo>
                  <a:cubicBezTo>
                    <a:pt x="230016" y="100122"/>
                    <a:pt x="223291" y="92083"/>
                    <a:pt x="217574" y="93545"/>
                  </a:cubicBezTo>
                  <a:cubicBezTo>
                    <a:pt x="212194" y="95006"/>
                    <a:pt x="208495" y="76370"/>
                    <a:pt x="208495" y="76370"/>
                  </a:cubicBezTo>
                  <a:cubicBezTo>
                    <a:pt x="208495" y="76370"/>
                    <a:pt x="209167" y="61023"/>
                    <a:pt x="206141" y="59196"/>
                  </a:cubicBezTo>
                  <a:cubicBezTo>
                    <a:pt x="203114" y="57004"/>
                    <a:pt x="207486" y="48965"/>
                    <a:pt x="214211" y="48965"/>
                  </a:cubicBezTo>
                  <a:cubicBezTo>
                    <a:pt x="220937" y="48965"/>
                    <a:pt x="233379" y="57735"/>
                    <a:pt x="237751" y="54080"/>
                  </a:cubicBezTo>
                  <a:cubicBezTo>
                    <a:pt x="242123" y="50426"/>
                    <a:pt x="250530" y="48234"/>
                    <a:pt x="253220" y="46772"/>
                  </a:cubicBezTo>
                  <a:cubicBezTo>
                    <a:pt x="255238" y="45676"/>
                    <a:pt x="257592" y="38733"/>
                    <a:pt x="258937" y="35445"/>
                  </a:cubicBezTo>
                  <a:cubicBezTo>
                    <a:pt x="255574" y="33618"/>
                    <a:pt x="250866" y="31060"/>
                    <a:pt x="246158" y="2850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05" name="Freeform: Shape 304">
              <a:extLst>
                <a:ext uri="{FF2B5EF4-FFF2-40B4-BE49-F238E27FC236}">
                  <a16:creationId xmlns:a16="http://schemas.microsoft.com/office/drawing/2014/main" id="{2F53B74A-67C8-4FD6-8F95-BEBB37A122DA}"/>
                </a:ext>
              </a:extLst>
            </p:cNvPr>
            <p:cNvSpPr/>
            <p:nvPr/>
          </p:nvSpPr>
          <p:spPr>
            <a:xfrm>
              <a:off x="10308003" y="2402991"/>
              <a:ext cx="174867" cy="211937"/>
            </a:xfrm>
            <a:custGeom>
              <a:avLst/>
              <a:gdLst>
                <a:gd name="connsiteX0" fmla="*/ 21954 w 174866"/>
                <a:gd name="connsiteY0" fmla="*/ 37128 h 211937"/>
                <a:gd name="connsiteX1" fmla="*/ 43139 w 174866"/>
                <a:gd name="connsiteY1" fmla="*/ 63073 h 211937"/>
                <a:gd name="connsiteX2" fmla="*/ 60290 w 174866"/>
                <a:gd name="connsiteY2" fmla="*/ 99979 h 211937"/>
                <a:gd name="connsiteX3" fmla="*/ 81812 w 174866"/>
                <a:gd name="connsiteY3" fmla="*/ 133596 h 211937"/>
                <a:gd name="connsiteX4" fmla="*/ 98626 w 174866"/>
                <a:gd name="connsiteY4" fmla="*/ 163560 h 211937"/>
                <a:gd name="connsiteX5" fmla="*/ 106697 w 174866"/>
                <a:gd name="connsiteY5" fmla="*/ 173791 h 211937"/>
                <a:gd name="connsiteX6" fmla="*/ 134944 w 174866"/>
                <a:gd name="connsiteY6" fmla="*/ 202293 h 211937"/>
                <a:gd name="connsiteX7" fmla="*/ 142679 w 174866"/>
                <a:gd name="connsiteY7" fmla="*/ 211428 h 211937"/>
                <a:gd name="connsiteX8" fmla="*/ 159156 w 174866"/>
                <a:gd name="connsiteY8" fmla="*/ 212159 h 211937"/>
                <a:gd name="connsiteX9" fmla="*/ 164537 w 174866"/>
                <a:gd name="connsiteY9" fmla="*/ 185119 h 211937"/>
                <a:gd name="connsiteX10" fmla="*/ 166891 w 174866"/>
                <a:gd name="connsiteY10" fmla="*/ 166118 h 211937"/>
                <a:gd name="connsiteX11" fmla="*/ 173281 w 174866"/>
                <a:gd name="connsiteY11" fmla="*/ 161733 h 211937"/>
                <a:gd name="connsiteX12" fmla="*/ 173617 w 174866"/>
                <a:gd name="connsiteY12" fmla="*/ 150405 h 211937"/>
                <a:gd name="connsiteX13" fmla="*/ 160838 w 174866"/>
                <a:gd name="connsiteY13" fmla="*/ 135789 h 211937"/>
                <a:gd name="connsiteX14" fmla="*/ 159156 w 174866"/>
                <a:gd name="connsiteY14" fmla="*/ 143828 h 211937"/>
                <a:gd name="connsiteX15" fmla="*/ 165210 w 174866"/>
                <a:gd name="connsiteY15" fmla="*/ 152598 h 211937"/>
                <a:gd name="connsiteX16" fmla="*/ 155457 w 174866"/>
                <a:gd name="connsiteY16" fmla="*/ 149309 h 211937"/>
                <a:gd name="connsiteX17" fmla="*/ 145705 w 174866"/>
                <a:gd name="connsiteY17" fmla="*/ 139443 h 211937"/>
                <a:gd name="connsiteX18" fmla="*/ 131918 w 174866"/>
                <a:gd name="connsiteY18" fmla="*/ 123365 h 211937"/>
                <a:gd name="connsiteX19" fmla="*/ 128555 w 174866"/>
                <a:gd name="connsiteY19" fmla="*/ 110210 h 211937"/>
                <a:gd name="connsiteX20" fmla="*/ 120820 w 174866"/>
                <a:gd name="connsiteY20" fmla="*/ 93401 h 211937"/>
                <a:gd name="connsiteX21" fmla="*/ 112413 w 174866"/>
                <a:gd name="connsiteY21" fmla="*/ 85362 h 211937"/>
                <a:gd name="connsiteX22" fmla="*/ 104679 w 174866"/>
                <a:gd name="connsiteY22" fmla="*/ 76227 h 211937"/>
                <a:gd name="connsiteX23" fmla="*/ 94927 w 174866"/>
                <a:gd name="connsiteY23" fmla="*/ 70746 h 211937"/>
                <a:gd name="connsiteX24" fmla="*/ 82821 w 174866"/>
                <a:gd name="connsiteY24" fmla="*/ 64900 h 211937"/>
                <a:gd name="connsiteX25" fmla="*/ 69369 w 174866"/>
                <a:gd name="connsiteY25" fmla="*/ 49187 h 211937"/>
                <a:gd name="connsiteX26" fmla="*/ 43139 w 174866"/>
                <a:gd name="connsiteY26" fmla="*/ 21416 h 211937"/>
                <a:gd name="connsiteX27" fmla="*/ 20609 w 174866"/>
                <a:gd name="connsiteY27" fmla="*/ 8992 h 211937"/>
                <a:gd name="connsiteX28" fmla="*/ 432 w 174866"/>
                <a:gd name="connsiteY28" fmla="*/ 2049 h 211937"/>
                <a:gd name="connsiteX29" fmla="*/ 21954 w 174866"/>
                <a:gd name="connsiteY29" fmla="*/ 37128 h 21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4866" h="211937">
                  <a:moveTo>
                    <a:pt x="21954" y="37128"/>
                  </a:moveTo>
                  <a:cubicBezTo>
                    <a:pt x="29688" y="42610"/>
                    <a:pt x="34060" y="61976"/>
                    <a:pt x="43139" y="63073"/>
                  </a:cubicBezTo>
                  <a:cubicBezTo>
                    <a:pt x="52219" y="64169"/>
                    <a:pt x="53228" y="98152"/>
                    <a:pt x="60290" y="99979"/>
                  </a:cubicBezTo>
                  <a:cubicBezTo>
                    <a:pt x="66007" y="101440"/>
                    <a:pt x="77104" y="119345"/>
                    <a:pt x="81812" y="133596"/>
                  </a:cubicBezTo>
                  <a:cubicBezTo>
                    <a:pt x="88874" y="142366"/>
                    <a:pt x="94927" y="152232"/>
                    <a:pt x="98626" y="163560"/>
                  </a:cubicBezTo>
                  <a:cubicBezTo>
                    <a:pt x="101989" y="166848"/>
                    <a:pt x="105015" y="170137"/>
                    <a:pt x="106697" y="173791"/>
                  </a:cubicBezTo>
                  <a:cubicBezTo>
                    <a:pt x="111741" y="184023"/>
                    <a:pt x="131918" y="198274"/>
                    <a:pt x="134944" y="202293"/>
                  </a:cubicBezTo>
                  <a:cubicBezTo>
                    <a:pt x="137634" y="206678"/>
                    <a:pt x="140325" y="216544"/>
                    <a:pt x="142679" y="211428"/>
                  </a:cubicBezTo>
                  <a:cubicBezTo>
                    <a:pt x="145033" y="206678"/>
                    <a:pt x="154785" y="211428"/>
                    <a:pt x="159156" y="212159"/>
                  </a:cubicBezTo>
                  <a:cubicBezTo>
                    <a:pt x="163865" y="212890"/>
                    <a:pt x="165210" y="192793"/>
                    <a:pt x="164537" y="185119"/>
                  </a:cubicBezTo>
                  <a:cubicBezTo>
                    <a:pt x="164201" y="177445"/>
                    <a:pt x="166891" y="170137"/>
                    <a:pt x="166891" y="166118"/>
                  </a:cubicBezTo>
                  <a:cubicBezTo>
                    <a:pt x="166891" y="162464"/>
                    <a:pt x="169245" y="160637"/>
                    <a:pt x="173281" y="161733"/>
                  </a:cubicBezTo>
                  <a:cubicBezTo>
                    <a:pt x="177316" y="162829"/>
                    <a:pt x="176980" y="151502"/>
                    <a:pt x="173617" y="150405"/>
                  </a:cubicBezTo>
                  <a:cubicBezTo>
                    <a:pt x="170254" y="149309"/>
                    <a:pt x="168573" y="135789"/>
                    <a:pt x="160838" y="135789"/>
                  </a:cubicBezTo>
                  <a:cubicBezTo>
                    <a:pt x="153104" y="135789"/>
                    <a:pt x="154448" y="143462"/>
                    <a:pt x="159156" y="143828"/>
                  </a:cubicBezTo>
                  <a:cubicBezTo>
                    <a:pt x="163865" y="144193"/>
                    <a:pt x="166555" y="148578"/>
                    <a:pt x="165210" y="152598"/>
                  </a:cubicBezTo>
                  <a:cubicBezTo>
                    <a:pt x="163865" y="156252"/>
                    <a:pt x="161847" y="148944"/>
                    <a:pt x="155457" y="149309"/>
                  </a:cubicBezTo>
                  <a:cubicBezTo>
                    <a:pt x="149068" y="149674"/>
                    <a:pt x="153104" y="140174"/>
                    <a:pt x="145705" y="139443"/>
                  </a:cubicBezTo>
                  <a:cubicBezTo>
                    <a:pt x="138307" y="139078"/>
                    <a:pt x="139652" y="123365"/>
                    <a:pt x="131918" y="123365"/>
                  </a:cubicBezTo>
                  <a:cubicBezTo>
                    <a:pt x="124183" y="123365"/>
                    <a:pt x="123511" y="115691"/>
                    <a:pt x="128555" y="110210"/>
                  </a:cubicBezTo>
                  <a:cubicBezTo>
                    <a:pt x="133599" y="104729"/>
                    <a:pt x="120820" y="99979"/>
                    <a:pt x="120820" y="93401"/>
                  </a:cubicBezTo>
                  <a:cubicBezTo>
                    <a:pt x="120820" y="86824"/>
                    <a:pt x="112413" y="90844"/>
                    <a:pt x="112413" y="85362"/>
                  </a:cubicBezTo>
                  <a:cubicBezTo>
                    <a:pt x="112413" y="79881"/>
                    <a:pt x="108714" y="82804"/>
                    <a:pt x="104679" y="76227"/>
                  </a:cubicBezTo>
                  <a:cubicBezTo>
                    <a:pt x="100643" y="69650"/>
                    <a:pt x="98626" y="75496"/>
                    <a:pt x="94927" y="70746"/>
                  </a:cubicBezTo>
                  <a:cubicBezTo>
                    <a:pt x="91228" y="65996"/>
                    <a:pt x="86183" y="63073"/>
                    <a:pt x="82821" y="64900"/>
                  </a:cubicBezTo>
                  <a:cubicBezTo>
                    <a:pt x="79458" y="66361"/>
                    <a:pt x="72059" y="57957"/>
                    <a:pt x="69369" y="49187"/>
                  </a:cubicBezTo>
                  <a:cubicBezTo>
                    <a:pt x="67015" y="42244"/>
                    <a:pt x="45830" y="30917"/>
                    <a:pt x="43139" y="21416"/>
                  </a:cubicBezTo>
                  <a:cubicBezTo>
                    <a:pt x="40449" y="12281"/>
                    <a:pt x="33051" y="8261"/>
                    <a:pt x="20609" y="8992"/>
                  </a:cubicBezTo>
                  <a:cubicBezTo>
                    <a:pt x="8166" y="9357"/>
                    <a:pt x="3122" y="-5259"/>
                    <a:pt x="432" y="2049"/>
                  </a:cubicBezTo>
                  <a:cubicBezTo>
                    <a:pt x="-2931" y="11184"/>
                    <a:pt x="14219" y="31647"/>
                    <a:pt x="21954" y="3712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06" name="Freeform: Shape 305">
              <a:extLst>
                <a:ext uri="{FF2B5EF4-FFF2-40B4-BE49-F238E27FC236}">
                  <a16:creationId xmlns:a16="http://schemas.microsoft.com/office/drawing/2014/main" id="{5F64A8AB-B62B-4CB7-A772-7E53E72D1AD0}"/>
                </a:ext>
              </a:extLst>
            </p:cNvPr>
            <p:cNvSpPr/>
            <p:nvPr/>
          </p:nvSpPr>
          <p:spPr>
            <a:xfrm>
              <a:off x="10516542" y="2426843"/>
              <a:ext cx="158052" cy="153472"/>
            </a:xfrm>
            <a:custGeom>
              <a:avLst/>
              <a:gdLst>
                <a:gd name="connsiteX0" fmla="*/ 125484 w 158052"/>
                <a:gd name="connsiteY0" fmla="*/ 107186 h 153471"/>
                <a:gd name="connsiteX1" fmla="*/ 134564 w 158052"/>
                <a:gd name="connsiteY1" fmla="*/ 79050 h 153471"/>
                <a:gd name="connsiteX2" fmla="*/ 158104 w 158052"/>
                <a:gd name="connsiteY2" fmla="*/ 63337 h 153471"/>
                <a:gd name="connsiteX3" fmla="*/ 147343 w 158052"/>
                <a:gd name="connsiteY3" fmla="*/ 48721 h 153471"/>
                <a:gd name="connsiteX4" fmla="*/ 142299 w 158052"/>
                <a:gd name="connsiteY4" fmla="*/ 34104 h 153471"/>
                <a:gd name="connsiteX5" fmla="*/ 137254 w 158052"/>
                <a:gd name="connsiteY5" fmla="*/ 18026 h 153471"/>
                <a:gd name="connsiteX6" fmla="*/ 138263 w 158052"/>
                <a:gd name="connsiteY6" fmla="*/ 4506 h 153471"/>
                <a:gd name="connsiteX7" fmla="*/ 140617 w 158052"/>
                <a:gd name="connsiteY7" fmla="*/ 3045 h 153471"/>
                <a:gd name="connsiteX8" fmla="*/ 133219 w 158052"/>
                <a:gd name="connsiteY8" fmla="*/ 121 h 153471"/>
                <a:gd name="connsiteX9" fmla="*/ 109343 w 158052"/>
                <a:gd name="connsiteY9" fmla="*/ 12180 h 153471"/>
                <a:gd name="connsiteX10" fmla="*/ 100263 w 158052"/>
                <a:gd name="connsiteY10" fmla="*/ 28258 h 153471"/>
                <a:gd name="connsiteX11" fmla="*/ 95555 w 158052"/>
                <a:gd name="connsiteY11" fmla="*/ 45432 h 153471"/>
                <a:gd name="connsiteX12" fmla="*/ 81768 w 158052"/>
                <a:gd name="connsiteY12" fmla="*/ 56394 h 153471"/>
                <a:gd name="connsiteX13" fmla="*/ 66971 w 158052"/>
                <a:gd name="connsiteY13" fmla="*/ 53106 h 153471"/>
                <a:gd name="connsiteX14" fmla="*/ 51166 w 158052"/>
                <a:gd name="connsiteY14" fmla="*/ 60779 h 153471"/>
                <a:gd name="connsiteX15" fmla="*/ 30989 w 158052"/>
                <a:gd name="connsiteY15" fmla="*/ 62972 h 153471"/>
                <a:gd name="connsiteX16" fmla="*/ 18210 w 158052"/>
                <a:gd name="connsiteY16" fmla="*/ 55298 h 153471"/>
                <a:gd name="connsiteX17" fmla="*/ 13503 w 158052"/>
                <a:gd name="connsiteY17" fmla="*/ 43605 h 153471"/>
                <a:gd name="connsiteX18" fmla="*/ 11821 w 158052"/>
                <a:gd name="connsiteY18" fmla="*/ 43240 h 153471"/>
                <a:gd name="connsiteX19" fmla="*/ 1733 w 158052"/>
                <a:gd name="connsiteY19" fmla="*/ 68818 h 153471"/>
                <a:gd name="connsiteX20" fmla="*/ 10140 w 158052"/>
                <a:gd name="connsiteY20" fmla="*/ 94397 h 153471"/>
                <a:gd name="connsiteX21" fmla="*/ 23591 w 158052"/>
                <a:gd name="connsiteY21" fmla="*/ 112667 h 153471"/>
                <a:gd name="connsiteX22" fmla="*/ 38387 w 158052"/>
                <a:gd name="connsiteY22" fmla="*/ 137150 h 153471"/>
                <a:gd name="connsiteX23" fmla="*/ 50830 w 158052"/>
                <a:gd name="connsiteY23" fmla="*/ 144093 h 153471"/>
                <a:gd name="connsiteX24" fmla="*/ 71679 w 158052"/>
                <a:gd name="connsiteY24" fmla="*/ 141535 h 153471"/>
                <a:gd name="connsiteX25" fmla="*/ 91520 w 158052"/>
                <a:gd name="connsiteY25" fmla="*/ 152497 h 153471"/>
                <a:gd name="connsiteX26" fmla="*/ 114051 w 158052"/>
                <a:gd name="connsiteY26" fmla="*/ 148112 h 153471"/>
                <a:gd name="connsiteX27" fmla="*/ 125484 w 158052"/>
                <a:gd name="connsiteY27" fmla="*/ 107186 h 15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8052" h="153471">
                  <a:moveTo>
                    <a:pt x="125484" y="107186"/>
                  </a:moveTo>
                  <a:cubicBezTo>
                    <a:pt x="133891" y="101340"/>
                    <a:pt x="135573" y="90012"/>
                    <a:pt x="134564" y="79050"/>
                  </a:cubicBezTo>
                  <a:cubicBezTo>
                    <a:pt x="133555" y="68087"/>
                    <a:pt x="154741" y="67722"/>
                    <a:pt x="158104" y="63337"/>
                  </a:cubicBezTo>
                  <a:cubicBezTo>
                    <a:pt x="161467" y="58952"/>
                    <a:pt x="153396" y="52009"/>
                    <a:pt x="147343" y="48721"/>
                  </a:cubicBezTo>
                  <a:cubicBezTo>
                    <a:pt x="141290" y="45432"/>
                    <a:pt x="146334" y="38489"/>
                    <a:pt x="142299" y="34104"/>
                  </a:cubicBezTo>
                  <a:cubicBezTo>
                    <a:pt x="138263" y="29719"/>
                    <a:pt x="131201" y="18392"/>
                    <a:pt x="137254" y="18026"/>
                  </a:cubicBezTo>
                  <a:cubicBezTo>
                    <a:pt x="143308" y="17296"/>
                    <a:pt x="133219" y="7795"/>
                    <a:pt x="138263" y="4506"/>
                  </a:cubicBezTo>
                  <a:cubicBezTo>
                    <a:pt x="138936" y="4141"/>
                    <a:pt x="139608" y="3775"/>
                    <a:pt x="140617" y="3045"/>
                  </a:cubicBezTo>
                  <a:cubicBezTo>
                    <a:pt x="137590" y="1218"/>
                    <a:pt x="134900" y="121"/>
                    <a:pt x="133219" y="121"/>
                  </a:cubicBezTo>
                  <a:cubicBezTo>
                    <a:pt x="125821" y="121"/>
                    <a:pt x="108334" y="-2071"/>
                    <a:pt x="109343" y="12180"/>
                  </a:cubicBezTo>
                  <a:cubicBezTo>
                    <a:pt x="110352" y="26431"/>
                    <a:pt x="99255" y="20950"/>
                    <a:pt x="100263" y="28258"/>
                  </a:cubicBezTo>
                  <a:cubicBezTo>
                    <a:pt x="101272" y="35931"/>
                    <a:pt x="94883" y="35931"/>
                    <a:pt x="95555" y="45432"/>
                  </a:cubicBezTo>
                  <a:cubicBezTo>
                    <a:pt x="96564" y="55298"/>
                    <a:pt x="90848" y="50913"/>
                    <a:pt x="81768" y="56394"/>
                  </a:cubicBezTo>
                  <a:cubicBezTo>
                    <a:pt x="72688" y="61876"/>
                    <a:pt x="76387" y="53106"/>
                    <a:pt x="66971" y="53106"/>
                  </a:cubicBezTo>
                  <a:cubicBezTo>
                    <a:pt x="57892" y="53106"/>
                    <a:pt x="56883" y="58587"/>
                    <a:pt x="51166" y="60779"/>
                  </a:cubicBezTo>
                  <a:cubicBezTo>
                    <a:pt x="45786" y="62972"/>
                    <a:pt x="34688" y="59683"/>
                    <a:pt x="30989" y="62972"/>
                  </a:cubicBezTo>
                  <a:cubicBezTo>
                    <a:pt x="27290" y="66260"/>
                    <a:pt x="21910" y="55298"/>
                    <a:pt x="18210" y="55298"/>
                  </a:cubicBezTo>
                  <a:cubicBezTo>
                    <a:pt x="16193" y="55298"/>
                    <a:pt x="14848" y="49452"/>
                    <a:pt x="13503" y="43605"/>
                  </a:cubicBezTo>
                  <a:cubicBezTo>
                    <a:pt x="12830" y="43605"/>
                    <a:pt x="12158" y="43240"/>
                    <a:pt x="11821" y="43240"/>
                  </a:cubicBezTo>
                  <a:cubicBezTo>
                    <a:pt x="5768" y="43970"/>
                    <a:pt x="-3984" y="62241"/>
                    <a:pt x="1733" y="68818"/>
                  </a:cubicBezTo>
                  <a:cubicBezTo>
                    <a:pt x="8795" y="76492"/>
                    <a:pt x="6777" y="88185"/>
                    <a:pt x="10140" y="94397"/>
                  </a:cubicBezTo>
                  <a:cubicBezTo>
                    <a:pt x="13503" y="100243"/>
                    <a:pt x="23591" y="101340"/>
                    <a:pt x="23591" y="112667"/>
                  </a:cubicBezTo>
                  <a:cubicBezTo>
                    <a:pt x="23591" y="123995"/>
                    <a:pt x="32335" y="141900"/>
                    <a:pt x="38387" y="137150"/>
                  </a:cubicBezTo>
                  <a:cubicBezTo>
                    <a:pt x="44441" y="132399"/>
                    <a:pt x="49149" y="139342"/>
                    <a:pt x="50830" y="144093"/>
                  </a:cubicBezTo>
                  <a:cubicBezTo>
                    <a:pt x="52848" y="148843"/>
                    <a:pt x="66971" y="140438"/>
                    <a:pt x="71679" y="141535"/>
                  </a:cubicBezTo>
                  <a:cubicBezTo>
                    <a:pt x="76387" y="142631"/>
                    <a:pt x="90511" y="145920"/>
                    <a:pt x="91520" y="152497"/>
                  </a:cubicBezTo>
                  <a:cubicBezTo>
                    <a:pt x="92529" y="159074"/>
                    <a:pt x="105308" y="152131"/>
                    <a:pt x="114051" y="148112"/>
                  </a:cubicBezTo>
                  <a:cubicBezTo>
                    <a:pt x="122122" y="144093"/>
                    <a:pt x="117077" y="113398"/>
                    <a:pt x="125484" y="10718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07" name="Freeform: Shape 306">
              <a:extLst>
                <a:ext uri="{FF2B5EF4-FFF2-40B4-BE49-F238E27FC236}">
                  <a16:creationId xmlns:a16="http://schemas.microsoft.com/office/drawing/2014/main" id="{4AA5737C-30B2-4036-9F49-5E1C61BFB230}"/>
                </a:ext>
              </a:extLst>
            </p:cNvPr>
            <p:cNvSpPr/>
            <p:nvPr/>
          </p:nvSpPr>
          <p:spPr>
            <a:xfrm>
              <a:off x="10671292" y="2477483"/>
              <a:ext cx="100885" cy="135201"/>
            </a:xfrm>
            <a:custGeom>
              <a:avLst/>
              <a:gdLst>
                <a:gd name="connsiteX0" fmla="*/ 12769 w 100884"/>
                <a:gd name="connsiteY0" fmla="*/ 96376 h 135201"/>
                <a:gd name="connsiteX1" fmla="*/ 17477 w 100884"/>
                <a:gd name="connsiteY1" fmla="*/ 115743 h 135201"/>
                <a:gd name="connsiteX2" fmla="*/ 19495 w 100884"/>
                <a:gd name="connsiteY2" fmla="*/ 136936 h 135201"/>
                <a:gd name="connsiteX3" fmla="*/ 27229 w 100884"/>
                <a:gd name="connsiteY3" fmla="*/ 119031 h 135201"/>
                <a:gd name="connsiteX4" fmla="*/ 25212 w 100884"/>
                <a:gd name="connsiteY4" fmla="*/ 85414 h 135201"/>
                <a:gd name="connsiteX5" fmla="*/ 35300 w 100884"/>
                <a:gd name="connsiteY5" fmla="*/ 93087 h 135201"/>
                <a:gd name="connsiteX6" fmla="*/ 43035 w 100884"/>
                <a:gd name="connsiteY6" fmla="*/ 111358 h 135201"/>
                <a:gd name="connsiteX7" fmla="*/ 57495 w 100884"/>
                <a:gd name="connsiteY7" fmla="*/ 113550 h 135201"/>
                <a:gd name="connsiteX8" fmla="*/ 58503 w 100884"/>
                <a:gd name="connsiteY8" fmla="*/ 99299 h 135201"/>
                <a:gd name="connsiteX9" fmla="*/ 55141 w 100884"/>
                <a:gd name="connsiteY9" fmla="*/ 78106 h 135201"/>
                <a:gd name="connsiteX10" fmla="*/ 50096 w 100884"/>
                <a:gd name="connsiteY10" fmla="*/ 63124 h 135201"/>
                <a:gd name="connsiteX11" fmla="*/ 73636 w 100884"/>
                <a:gd name="connsiteY11" fmla="*/ 43026 h 135201"/>
                <a:gd name="connsiteX12" fmla="*/ 41689 w 100884"/>
                <a:gd name="connsiteY12" fmla="*/ 53988 h 135201"/>
                <a:gd name="connsiteX13" fmla="*/ 22185 w 100884"/>
                <a:gd name="connsiteY13" fmla="*/ 36084 h 135201"/>
                <a:gd name="connsiteX14" fmla="*/ 73973 w 100884"/>
                <a:gd name="connsiteY14" fmla="*/ 22563 h 135201"/>
                <a:gd name="connsiteX15" fmla="*/ 101211 w 100884"/>
                <a:gd name="connsiteY15" fmla="*/ 3562 h 135201"/>
                <a:gd name="connsiteX16" fmla="*/ 84734 w 100884"/>
                <a:gd name="connsiteY16" fmla="*/ 11236 h 135201"/>
                <a:gd name="connsiteX17" fmla="*/ 45389 w 100884"/>
                <a:gd name="connsiteY17" fmla="*/ 6485 h 135201"/>
                <a:gd name="connsiteX18" fmla="*/ 26557 w 100884"/>
                <a:gd name="connsiteY18" fmla="*/ 15620 h 135201"/>
                <a:gd name="connsiteX19" fmla="*/ 15460 w 100884"/>
                <a:gd name="connsiteY19" fmla="*/ 42661 h 135201"/>
                <a:gd name="connsiteX20" fmla="*/ 3017 w 100884"/>
                <a:gd name="connsiteY20" fmla="*/ 77740 h 135201"/>
                <a:gd name="connsiteX21" fmla="*/ 12769 w 100884"/>
                <a:gd name="connsiteY21" fmla="*/ 96376 h 13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884" h="135201">
                  <a:moveTo>
                    <a:pt x="12769" y="96376"/>
                  </a:moveTo>
                  <a:cubicBezTo>
                    <a:pt x="19831" y="96741"/>
                    <a:pt x="18822" y="108800"/>
                    <a:pt x="17477" y="115743"/>
                  </a:cubicBezTo>
                  <a:cubicBezTo>
                    <a:pt x="16132" y="122685"/>
                    <a:pt x="13442" y="139494"/>
                    <a:pt x="19495" y="136936"/>
                  </a:cubicBezTo>
                  <a:cubicBezTo>
                    <a:pt x="26893" y="133648"/>
                    <a:pt x="31601" y="123051"/>
                    <a:pt x="27229" y="119031"/>
                  </a:cubicBezTo>
                  <a:cubicBezTo>
                    <a:pt x="23194" y="115377"/>
                    <a:pt x="23530" y="91260"/>
                    <a:pt x="25212" y="85414"/>
                  </a:cubicBezTo>
                  <a:cubicBezTo>
                    <a:pt x="27229" y="79567"/>
                    <a:pt x="39672" y="83952"/>
                    <a:pt x="35300" y="93087"/>
                  </a:cubicBezTo>
                  <a:cubicBezTo>
                    <a:pt x="31265" y="102222"/>
                    <a:pt x="43035" y="101126"/>
                    <a:pt x="43035" y="111358"/>
                  </a:cubicBezTo>
                  <a:cubicBezTo>
                    <a:pt x="43035" y="121589"/>
                    <a:pt x="50096" y="116108"/>
                    <a:pt x="57495" y="113550"/>
                  </a:cubicBezTo>
                  <a:cubicBezTo>
                    <a:pt x="64893" y="110992"/>
                    <a:pt x="63548" y="105876"/>
                    <a:pt x="58503" y="99299"/>
                  </a:cubicBezTo>
                  <a:cubicBezTo>
                    <a:pt x="53459" y="92722"/>
                    <a:pt x="62203" y="83587"/>
                    <a:pt x="55141" y="78106"/>
                  </a:cubicBezTo>
                  <a:cubicBezTo>
                    <a:pt x="48079" y="72624"/>
                    <a:pt x="43707" y="64585"/>
                    <a:pt x="50096" y="63124"/>
                  </a:cubicBezTo>
                  <a:cubicBezTo>
                    <a:pt x="56486" y="61662"/>
                    <a:pt x="75990" y="48507"/>
                    <a:pt x="73636" y="43026"/>
                  </a:cubicBezTo>
                  <a:cubicBezTo>
                    <a:pt x="71282" y="37545"/>
                    <a:pt x="44044" y="44123"/>
                    <a:pt x="41689" y="53988"/>
                  </a:cubicBezTo>
                  <a:cubicBezTo>
                    <a:pt x="39335" y="63854"/>
                    <a:pt x="20168" y="52892"/>
                    <a:pt x="22185" y="36084"/>
                  </a:cubicBezTo>
                  <a:cubicBezTo>
                    <a:pt x="24539" y="19275"/>
                    <a:pt x="62875" y="16717"/>
                    <a:pt x="73973" y="22563"/>
                  </a:cubicBezTo>
                  <a:cubicBezTo>
                    <a:pt x="85070" y="28410"/>
                    <a:pt x="97176" y="12697"/>
                    <a:pt x="101211" y="3562"/>
                  </a:cubicBezTo>
                  <a:cubicBezTo>
                    <a:pt x="105247" y="-5573"/>
                    <a:pt x="92468" y="5024"/>
                    <a:pt x="84734" y="11236"/>
                  </a:cubicBezTo>
                  <a:cubicBezTo>
                    <a:pt x="76999" y="17082"/>
                    <a:pt x="56150" y="10505"/>
                    <a:pt x="45389" y="6485"/>
                  </a:cubicBezTo>
                  <a:cubicBezTo>
                    <a:pt x="34627" y="2101"/>
                    <a:pt x="35300" y="14159"/>
                    <a:pt x="26557" y="15620"/>
                  </a:cubicBezTo>
                  <a:cubicBezTo>
                    <a:pt x="17813" y="17082"/>
                    <a:pt x="19495" y="40103"/>
                    <a:pt x="15460" y="42661"/>
                  </a:cubicBezTo>
                  <a:cubicBezTo>
                    <a:pt x="11424" y="45219"/>
                    <a:pt x="11424" y="62027"/>
                    <a:pt x="3017" y="77740"/>
                  </a:cubicBezTo>
                  <a:cubicBezTo>
                    <a:pt x="-5390" y="93453"/>
                    <a:pt x="5707" y="95645"/>
                    <a:pt x="12769" y="9637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08" name="Freeform: Shape 307">
              <a:extLst>
                <a:ext uri="{FF2B5EF4-FFF2-40B4-BE49-F238E27FC236}">
                  <a16:creationId xmlns:a16="http://schemas.microsoft.com/office/drawing/2014/main" id="{B4391E44-683E-4A78-9402-D795A195CB81}"/>
                </a:ext>
              </a:extLst>
            </p:cNvPr>
            <p:cNvSpPr/>
            <p:nvPr/>
          </p:nvSpPr>
          <p:spPr>
            <a:xfrm>
              <a:off x="10335673" y="2479770"/>
              <a:ext cx="10088" cy="10962"/>
            </a:xfrm>
            <a:custGeom>
              <a:avLst/>
              <a:gdLst>
                <a:gd name="connsiteX0" fmla="*/ 6389 w 10088"/>
                <a:gd name="connsiteY0" fmla="*/ 5660 h 10962"/>
                <a:gd name="connsiteX1" fmla="*/ 10761 w 10088"/>
                <a:gd name="connsiteY1" fmla="*/ 11142 h 10962"/>
                <a:gd name="connsiteX2" fmla="*/ 0 w 10088"/>
                <a:gd name="connsiteY2" fmla="*/ 545 h 10962"/>
                <a:gd name="connsiteX3" fmla="*/ 6389 w 10088"/>
                <a:gd name="connsiteY3" fmla="*/ 5660 h 10962"/>
              </a:gdLst>
              <a:ahLst/>
              <a:cxnLst>
                <a:cxn ang="0">
                  <a:pos x="connsiteX0" y="connsiteY0"/>
                </a:cxn>
                <a:cxn ang="0">
                  <a:pos x="connsiteX1" y="connsiteY1"/>
                </a:cxn>
                <a:cxn ang="0">
                  <a:pos x="connsiteX2" y="connsiteY2"/>
                </a:cxn>
                <a:cxn ang="0">
                  <a:pos x="connsiteX3" y="connsiteY3"/>
                </a:cxn>
              </a:cxnLst>
              <a:rect l="l" t="t" r="r" b="b"/>
              <a:pathLst>
                <a:path w="10088" h="10962">
                  <a:moveTo>
                    <a:pt x="6389" y="5660"/>
                  </a:moveTo>
                  <a:cubicBezTo>
                    <a:pt x="7735" y="7487"/>
                    <a:pt x="9416" y="9314"/>
                    <a:pt x="10761" y="11142"/>
                  </a:cubicBezTo>
                  <a:cubicBezTo>
                    <a:pt x="9752" y="4930"/>
                    <a:pt x="1681" y="-2013"/>
                    <a:pt x="0" y="545"/>
                  </a:cubicBezTo>
                  <a:cubicBezTo>
                    <a:pt x="2354" y="1641"/>
                    <a:pt x="4372" y="3468"/>
                    <a:pt x="6389" y="566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09" name="Freeform: Shape 308">
              <a:extLst>
                <a:ext uri="{FF2B5EF4-FFF2-40B4-BE49-F238E27FC236}">
                  <a16:creationId xmlns:a16="http://schemas.microsoft.com/office/drawing/2014/main" id="{A31B8665-9B18-471D-A7AF-C174661FBA83}"/>
                </a:ext>
              </a:extLst>
            </p:cNvPr>
            <p:cNvSpPr/>
            <p:nvPr/>
          </p:nvSpPr>
          <p:spPr>
            <a:xfrm>
              <a:off x="10630756" y="2657549"/>
              <a:ext cx="43717" cy="18270"/>
            </a:xfrm>
            <a:custGeom>
              <a:avLst/>
              <a:gdLst>
                <a:gd name="connsiteX0" fmla="*/ 22704 w 43716"/>
                <a:gd name="connsiteY0" fmla="*/ 1816 h 18270"/>
                <a:gd name="connsiteX1" fmla="*/ 8244 w 43716"/>
                <a:gd name="connsiteY1" fmla="*/ 4008 h 18270"/>
                <a:gd name="connsiteX2" fmla="*/ 845 w 43716"/>
                <a:gd name="connsiteY2" fmla="*/ 13874 h 18270"/>
                <a:gd name="connsiteX3" fmla="*/ 23376 w 43716"/>
                <a:gd name="connsiteY3" fmla="*/ 18259 h 18270"/>
                <a:gd name="connsiteX4" fmla="*/ 45571 w 43716"/>
                <a:gd name="connsiteY4" fmla="*/ 10586 h 18270"/>
                <a:gd name="connsiteX5" fmla="*/ 22704 w 43716"/>
                <a:gd name="connsiteY5" fmla="*/ 1816 h 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16" h="18270">
                  <a:moveTo>
                    <a:pt x="22704" y="1816"/>
                  </a:moveTo>
                  <a:cubicBezTo>
                    <a:pt x="21022" y="6566"/>
                    <a:pt x="12952" y="7662"/>
                    <a:pt x="8244" y="4008"/>
                  </a:cubicBezTo>
                  <a:cubicBezTo>
                    <a:pt x="3536" y="354"/>
                    <a:pt x="-2181" y="9124"/>
                    <a:pt x="845" y="13874"/>
                  </a:cubicBezTo>
                  <a:cubicBezTo>
                    <a:pt x="2191" y="16067"/>
                    <a:pt x="11943" y="24837"/>
                    <a:pt x="23376" y="18259"/>
                  </a:cubicBezTo>
                  <a:cubicBezTo>
                    <a:pt x="34810" y="11682"/>
                    <a:pt x="42881" y="17528"/>
                    <a:pt x="45571" y="10586"/>
                  </a:cubicBezTo>
                  <a:cubicBezTo>
                    <a:pt x="48597" y="3277"/>
                    <a:pt x="24385" y="-3300"/>
                    <a:pt x="22704" y="1816"/>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10" name="Freeform: Shape 309">
              <a:extLst>
                <a:ext uri="{FF2B5EF4-FFF2-40B4-BE49-F238E27FC236}">
                  <a16:creationId xmlns:a16="http://schemas.microsoft.com/office/drawing/2014/main" id="{7ACFD944-1454-4FA5-810D-78E0A0038C35}"/>
                </a:ext>
              </a:extLst>
            </p:cNvPr>
            <p:cNvSpPr/>
            <p:nvPr/>
          </p:nvSpPr>
          <p:spPr>
            <a:xfrm>
              <a:off x="10609407" y="2657172"/>
              <a:ext cx="13451" cy="10962"/>
            </a:xfrm>
            <a:custGeom>
              <a:avLst/>
              <a:gdLst>
                <a:gd name="connsiteX0" fmla="*/ 0 w 13451"/>
                <a:gd name="connsiteY0" fmla="*/ 0 h 10962"/>
                <a:gd name="connsiteX1" fmla="*/ 2354 w 13451"/>
                <a:gd name="connsiteY1" fmla="*/ 9866 h 10962"/>
                <a:gd name="connsiteX2" fmla="*/ 13115 w 13451"/>
                <a:gd name="connsiteY2" fmla="*/ 8770 h 10962"/>
                <a:gd name="connsiteX3" fmla="*/ 0 w 13451"/>
                <a:gd name="connsiteY3" fmla="*/ 0 h 10962"/>
              </a:gdLst>
              <a:ahLst/>
              <a:cxnLst>
                <a:cxn ang="0">
                  <a:pos x="connsiteX0" y="connsiteY0"/>
                </a:cxn>
                <a:cxn ang="0">
                  <a:pos x="connsiteX1" y="connsiteY1"/>
                </a:cxn>
                <a:cxn ang="0">
                  <a:pos x="connsiteX2" y="connsiteY2"/>
                </a:cxn>
                <a:cxn ang="0">
                  <a:pos x="connsiteX3" y="connsiteY3"/>
                </a:cxn>
              </a:cxnLst>
              <a:rect l="l" t="t" r="r" b="b"/>
              <a:pathLst>
                <a:path w="13451" h="10962">
                  <a:moveTo>
                    <a:pt x="0" y="0"/>
                  </a:moveTo>
                  <a:cubicBezTo>
                    <a:pt x="1681" y="2923"/>
                    <a:pt x="2354" y="6212"/>
                    <a:pt x="2354" y="9866"/>
                  </a:cubicBezTo>
                  <a:cubicBezTo>
                    <a:pt x="5380" y="11328"/>
                    <a:pt x="8743" y="12424"/>
                    <a:pt x="13115" y="8770"/>
                  </a:cubicBezTo>
                  <a:cubicBezTo>
                    <a:pt x="20513" y="1827"/>
                    <a:pt x="6053" y="2923"/>
                    <a:pt x="0"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11" name="Freeform: Shape 310">
              <a:extLst>
                <a:ext uri="{FF2B5EF4-FFF2-40B4-BE49-F238E27FC236}">
                  <a16:creationId xmlns:a16="http://schemas.microsoft.com/office/drawing/2014/main" id="{F47C4A15-0E25-4690-8D1E-94C16A6E5F34}"/>
                </a:ext>
              </a:extLst>
            </p:cNvPr>
            <p:cNvSpPr/>
            <p:nvPr/>
          </p:nvSpPr>
          <p:spPr>
            <a:xfrm>
              <a:off x="10466656" y="2616114"/>
              <a:ext cx="127787" cy="36541"/>
            </a:xfrm>
            <a:custGeom>
              <a:avLst/>
              <a:gdLst>
                <a:gd name="connsiteX0" fmla="*/ 12273 w 127787"/>
                <a:gd name="connsiteY0" fmla="*/ 18768 h 36540"/>
                <a:gd name="connsiteX1" fmla="*/ 20680 w 127787"/>
                <a:gd name="connsiteY1" fmla="*/ 28999 h 36540"/>
                <a:gd name="connsiteX2" fmla="*/ 48255 w 127787"/>
                <a:gd name="connsiteY2" fmla="*/ 31557 h 36540"/>
                <a:gd name="connsiteX3" fmla="*/ 74149 w 127787"/>
                <a:gd name="connsiteY3" fmla="*/ 37404 h 36540"/>
                <a:gd name="connsiteX4" fmla="*/ 112149 w 127787"/>
                <a:gd name="connsiteY4" fmla="*/ 33019 h 36540"/>
                <a:gd name="connsiteX5" fmla="*/ 128290 w 127787"/>
                <a:gd name="connsiteY5" fmla="*/ 20960 h 36540"/>
                <a:gd name="connsiteX6" fmla="*/ 109795 w 127787"/>
                <a:gd name="connsiteY6" fmla="*/ 20595 h 36540"/>
                <a:gd name="connsiteX7" fmla="*/ 77512 w 127787"/>
                <a:gd name="connsiteY7" fmla="*/ 16210 h 36540"/>
                <a:gd name="connsiteX8" fmla="*/ 44220 w 127787"/>
                <a:gd name="connsiteY8" fmla="*/ 7440 h 36540"/>
                <a:gd name="connsiteX9" fmla="*/ 7902 w 127787"/>
                <a:gd name="connsiteY9" fmla="*/ 5248 h 36540"/>
                <a:gd name="connsiteX10" fmla="*/ 503 w 127787"/>
                <a:gd name="connsiteY10" fmla="*/ 16210 h 36540"/>
                <a:gd name="connsiteX11" fmla="*/ 12273 w 127787"/>
                <a:gd name="connsiteY11" fmla="*/ 18768 h 3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787" h="36540">
                  <a:moveTo>
                    <a:pt x="12273" y="18768"/>
                  </a:moveTo>
                  <a:cubicBezTo>
                    <a:pt x="16309" y="18768"/>
                    <a:pt x="14627" y="27903"/>
                    <a:pt x="20680" y="28999"/>
                  </a:cubicBezTo>
                  <a:cubicBezTo>
                    <a:pt x="26733" y="30096"/>
                    <a:pt x="46574" y="36673"/>
                    <a:pt x="48255" y="31557"/>
                  </a:cubicBezTo>
                  <a:cubicBezTo>
                    <a:pt x="49937" y="27172"/>
                    <a:pt x="64397" y="30461"/>
                    <a:pt x="74149" y="37404"/>
                  </a:cubicBezTo>
                  <a:cubicBezTo>
                    <a:pt x="86928" y="35577"/>
                    <a:pt x="99370" y="33750"/>
                    <a:pt x="112149" y="33019"/>
                  </a:cubicBezTo>
                  <a:cubicBezTo>
                    <a:pt x="105087" y="28634"/>
                    <a:pt x="122574" y="24980"/>
                    <a:pt x="128290" y="20960"/>
                  </a:cubicBezTo>
                  <a:cubicBezTo>
                    <a:pt x="134343" y="16575"/>
                    <a:pt x="124591" y="15114"/>
                    <a:pt x="109795" y="20595"/>
                  </a:cubicBezTo>
                  <a:cubicBezTo>
                    <a:pt x="94998" y="26076"/>
                    <a:pt x="77848" y="8536"/>
                    <a:pt x="77512" y="16210"/>
                  </a:cubicBezTo>
                  <a:cubicBezTo>
                    <a:pt x="77176" y="23884"/>
                    <a:pt x="50609" y="12921"/>
                    <a:pt x="44220" y="7440"/>
                  </a:cubicBezTo>
                  <a:cubicBezTo>
                    <a:pt x="37830" y="1959"/>
                    <a:pt x="12946" y="-4984"/>
                    <a:pt x="7902" y="5248"/>
                  </a:cubicBezTo>
                  <a:cubicBezTo>
                    <a:pt x="2857" y="15479"/>
                    <a:pt x="-1514" y="6344"/>
                    <a:pt x="503" y="16210"/>
                  </a:cubicBezTo>
                  <a:cubicBezTo>
                    <a:pt x="2185" y="22422"/>
                    <a:pt x="8238" y="18768"/>
                    <a:pt x="12273" y="18768"/>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12" name="Freeform: Shape 311">
              <a:extLst>
                <a:ext uri="{FF2B5EF4-FFF2-40B4-BE49-F238E27FC236}">
                  <a16:creationId xmlns:a16="http://schemas.microsoft.com/office/drawing/2014/main" id="{C9B7EACF-E76B-45D9-94CF-1A83E0C0CBBB}"/>
                </a:ext>
              </a:extLst>
            </p:cNvPr>
            <p:cNvSpPr/>
            <p:nvPr/>
          </p:nvSpPr>
          <p:spPr>
            <a:xfrm>
              <a:off x="10676415" y="2683487"/>
              <a:ext cx="26903" cy="14616"/>
            </a:xfrm>
            <a:custGeom>
              <a:avLst/>
              <a:gdLst>
                <a:gd name="connsiteX0" fmla="*/ 248 w 26902"/>
                <a:gd name="connsiteY0" fmla="*/ 2187 h 14616"/>
                <a:gd name="connsiteX1" fmla="*/ 14035 w 26902"/>
                <a:gd name="connsiteY1" fmla="*/ 10226 h 14616"/>
                <a:gd name="connsiteX2" fmla="*/ 28832 w 26902"/>
                <a:gd name="connsiteY2" fmla="*/ 11322 h 14616"/>
                <a:gd name="connsiteX3" fmla="*/ 248 w 26902"/>
                <a:gd name="connsiteY3" fmla="*/ 2187 h 14616"/>
              </a:gdLst>
              <a:ahLst/>
              <a:cxnLst>
                <a:cxn ang="0">
                  <a:pos x="connsiteX0" y="connsiteY0"/>
                </a:cxn>
                <a:cxn ang="0">
                  <a:pos x="connsiteX1" y="connsiteY1"/>
                </a:cxn>
                <a:cxn ang="0">
                  <a:pos x="connsiteX2" y="connsiteY2"/>
                </a:cxn>
                <a:cxn ang="0">
                  <a:pos x="connsiteX3" y="connsiteY3"/>
                </a:cxn>
              </a:cxnLst>
              <a:rect l="l" t="t" r="r" b="b"/>
              <a:pathLst>
                <a:path w="26902" h="14616">
                  <a:moveTo>
                    <a:pt x="248" y="2187"/>
                  </a:moveTo>
                  <a:cubicBezTo>
                    <a:pt x="2938" y="6937"/>
                    <a:pt x="11009" y="6937"/>
                    <a:pt x="14035" y="10226"/>
                  </a:cubicBezTo>
                  <a:cubicBezTo>
                    <a:pt x="17398" y="13515"/>
                    <a:pt x="28832" y="20457"/>
                    <a:pt x="28832" y="11322"/>
                  </a:cubicBezTo>
                  <a:cubicBezTo>
                    <a:pt x="28832" y="2187"/>
                    <a:pt x="-3115" y="-3294"/>
                    <a:pt x="248" y="218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13" name="Freeform: Shape 312">
              <a:extLst>
                <a:ext uri="{FF2B5EF4-FFF2-40B4-BE49-F238E27FC236}">
                  <a16:creationId xmlns:a16="http://schemas.microsoft.com/office/drawing/2014/main" id="{47B7CBE0-1A3C-4B85-9B1B-E2D1220BC7FF}"/>
                </a:ext>
              </a:extLst>
            </p:cNvPr>
            <p:cNvSpPr/>
            <p:nvPr/>
          </p:nvSpPr>
          <p:spPr>
            <a:xfrm>
              <a:off x="10865140" y="2514983"/>
              <a:ext cx="158052" cy="157126"/>
            </a:xfrm>
            <a:custGeom>
              <a:avLst/>
              <a:gdLst>
                <a:gd name="connsiteX0" fmla="*/ 134018 w 158052"/>
                <a:gd name="connsiteY0" fmla="*/ 37682 h 157125"/>
                <a:gd name="connsiteX1" fmla="*/ 118548 w 158052"/>
                <a:gd name="connsiteY1" fmla="*/ 25989 h 157125"/>
                <a:gd name="connsiteX2" fmla="*/ 104761 w 158052"/>
                <a:gd name="connsiteY2" fmla="*/ 21604 h 157125"/>
                <a:gd name="connsiteX3" fmla="*/ 90973 w 158052"/>
                <a:gd name="connsiteY3" fmla="*/ 36220 h 157125"/>
                <a:gd name="connsiteX4" fmla="*/ 65752 w 158052"/>
                <a:gd name="connsiteY4" fmla="*/ 55222 h 157125"/>
                <a:gd name="connsiteX5" fmla="*/ 49274 w 158052"/>
                <a:gd name="connsiteY5" fmla="*/ 9911 h 157125"/>
                <a:gd name="connsiteX6" fmla="*/ 13629 w 158052"/>
                <a:gd name="connsiteY6" fmla="*/ 4430 h 157125"/>
                <a:gd name="connsiteX7" fmla="*/ 177 w 158052"/>
                <a:gd name="connsiteY7" fmla="*/ 16488 h 157125"/>
                <a:gd name="connsiteX8" fmla="*/ 8584 w 158052"/>
                <a:gd name="connsiteY8" fmla="*/ 21239 h 157125"/>
                <a:gd name="connsiteX9" fmla="*/ 17328 w 158052"/>
                <a:gd name="connsiteY9" fmla="*/ 33662 h 157125"/>
                <a:gd name="connsiteX10" fmla="*/ 42213 w 158052"/>
                <a:gd name="connsiteY10" fmla="*/ 35124 h 157125"/>
                <a:gd name="connsiteX11" fmla="*/ 40867 w 158052"/>
                <a:gd name="connsiteY11" fmla="*/ 40605 h 157125"/>
                <a:gd name="connsiteX12" fmla="*/ 27416 w 158052"/>
                <a:gd name="connsiteY12" fmla="*/ 43163 h 157125"/>
                <a:gd name="connsiteX13" fmla="*/ 18337 w 158052"/>
                <a:gd name="connsiteY13" fmla="*/ 45721 h 157125"/>
                <a:gd name="connsiteX14" fmla="*/ 28089 w 158052"/>
                <a:gd name="connsiteY14" fmla="*/ 61799 h 157125"/>
                <a:gd name="connsiteX15" fmla="*/ 38850 w 158052"/>
                <a:gd name="connsiteY15" fmla="*/ 61799 h 157125"/>
                <a:gd name="connsiteX16" fmla="*/ 54991 w 158052"/>
                <a:gd name="connsiteY16" fmla="*/ 67280 h 157125"/>
                <a:gd name="connsiteX17" fmla="*/ 68779 w 158052"/>
                <a:gd name="connsiteY17" fmla="*/ 76050 h 157125"/>
                <a:gd name="connsiteX18" fmla="*/ 112496 w 158052"/>
                <a:gd name="connsiteY18" fmla="*/ 93955 h 157125"/>
                <a:gd name="connsiteX19" fmla="*/ 121239 w 158052"/>
                <a:gd name="connsiteY19" fmla="*/ 115148 h 157125"/>
                <a:gd name="connsiteX20" fmla="*/ 120903 w 158052"/>
                <a:gd name="connsiteY20" fmla="*/ 131226 h 157125"/>
                <a:gd name="connsiteX21" fmla="*/ 106106 w 158052"/>
                <a:gd name="connsiteY21" fmla="*/ 145843 h 157125"/>
                <a:gd name="connsiteX22" fmla="*/ 142088 w 158052"/>
                <a:gd name="connsiteY22" fmla="*/ 143650 h 157125"/>
                <a:gd name="connsiteX23" fmla="*/ 158566 w 158052"/>
                <a:gd name="connsiteY23" fmla="*/ 158997 h 157125"/>
                <a:gd name="connsiteX24" fmla="*/ 158566 w 158052"/>
                <a:gd name="connsiteY24" fmla="*/ 43528 h 157125"/>
                <a:gd name="connsiteX25" fmla="*/ 147805 w 158052"/>
                <a:gd name="connsiteY25" fmla="*/ 39143 h 157125"/>
                <a:gd name="connsiteX26" fmla="*/ 134018 w 158052"/>
                <a:gd name="connsiteY26" fmla="*/ 37682 h 15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8052" h="157125">
                  <a:moveTo>
                    <a:pt x="134018" y="37682"/>
                  </a:moveTo>
                  <a:cubicBezTo>
                    <a:pt x="125611" y="37316"/>
                    <a:pt x="120566" y="32201"/>
                    <a:pt x="118548" y="25989"/>
                  </a:cubicBezTo>
                  <a:cubicBezTo>
                    <a:pt x="111823" y="23066"/>
                    <a:pt x="106779" y="21239"/>
                    <a:pt x="104761" y="21604"/>
                  </a:cubicBezTo>
                  <a:cubicBezTo>
                    <a:pt x="97699" y="22335"/>
                    <a:pt x="97027" y="36220"/>
                    <a:pt x="90973" y="36220"/>
                  </a:cubicBezTo>
                  <a:cubicBezTo>
                    <a:pt x="84920" y="36220"/>
                    <a:pt x="76513" y="50837"/>
                    <a:pt x="65752" y="55222"/>
                  </a:cubicBezTo>
                  <a:cubicBezTo>
                    <a:pt x="54655" y="59606"/>
                    <a:pt x="54319" y="17950"/>
                    <a:pt x="49274" y="9911"/>
                  </a:cubicBezTo>
                  <a:cubicBezTo>
                    <a:pt x="44230" y="1872"/>
                    <a:pt x="16655" y="-4706"/>
                    <a:pt x="13629" y="4430"/>
                  </a:cubicBezTo>
                  <a:cubicBezTo>
                    <a:pt x="10938" y="13565"/>
                    <a:pt x="1186" y="8815"/>
                    <a:pt x="177" y="16488"/>
                  </a:cubicBezTo>
                  <a:cubicBezTo>
                    <a:pt x="-832" y="23431"/>
                    <a:pt x="2531" y="21239"/>
                    <a:pt x="8584" y="21239"/>
                  </a:cubicBezTo>
                  <a:cubicBezTo>
                    <a:pt x="14638" y="21239"/>
                    <a:pt x="14638" y="26720"/>
                    <a:pt x="17328" y="33662"/>
                  </a:cubicBezTo>
                  <a:cubicBezTo>
                    <a:pt x="20018" y="40605"/>
                    <a:pt x="36832" y="35855"/>
                    <a:pt x="42213" y="35124"/>
                  </a:cubicBezTo>
                  <a:cubicBezTo>
                    <a:pt x="47593" y="34393"/>
                    <a:pt x="48602" y="43894"/>
                    <a:pt x="40867" y="40605"/>
                  </a:cubicBezTo>
                  <a:cubicBezTo>
                    <a:pt x="33133" y="37316"/>
                    <a:pt x="33133" y="44990"/>
                    <a:pt x="27416" y="43163"/>
                  </a:cubicBezTo>
                  <a:cubicBezTo>
                    <a:pt x="22036" y="41701"/>
                    <a:pt x="14638" y="42067"/>
                    <a:pt x="18337" y="45721"/>
                  </a:cubicBezTo>
                  <a:cubicBezTo>
                    <a:pt x="22036" y="49375"/>
                    <a:pt x="28089" y="53394"/>
                    <a:pt x="28089" y="61799"/>
                  </a:cubicBezTo>
                  <a:cubicBezTo>
                    <a:pt x="28089" y="70569"/>
                    <a:pt x="38850" y="68742"/>
                    <a:pt x="38850" y="61799"/>
                  </a:cubicBezTo>
                  <a:cubicBezTo>
                    <a:pt x="38850" y="54856"/>
                    <a:pt x="44230" y="63991"/>
                    <a:pt x="54991" y="67280"/>
                  </a:cubicBezTo>
                  <a:cubicBezTo>
                    <a:pt x="65752" y="70569"/>
                    <a:pt x="58354" y="75319"/>
                    <a:pt x="68779" y="76050"/>
                  </a:cubicBezTo>
                  <a:cubicBezTo>
                    <a:pt x="79540" y="76780"/>
                    <a:pt x="103416" y="85916"/>
                    <a:pt x="112496" y="93955"/>
                  </a:cubicBezTo>
                  <a:cubicBezTo>
                    <a:pt x="121575" y="101994"/>
                    <a:pt x="115186" y="107475"/>
                    <a:pt x="121239" y="115148"/>
                  </a:cubicBezTo>
                  <a:cubicBezTo>
                    <a:pt x="127292" y="122822"/>
                    <a:pt x="128973" y="131226"/>
                    <a:pt x="120903" y="131226"/>
                  </a:cubicBezTo>
                  <a:cubicBezTo>
                    <a:pt x="112496" y="131226"/>
                    <a:pt x="103752" y="141093"/>
                    <a:pt x="106106" y="145843"/>
                  </a:cubicBezTo>
                  <a:cubicBezTo>
                    <a:pt x="108460" y="150593"/>
                    <a:pt x="135699" y="143650"/>
                    <a:pt x="142088" y="143650"/>
                  </a:cubicBezTo>
                  <a:cubicBezTo>
                    <a:pt x="146460" y="143650"/>
                    <a:pt x="150495" y="152420"/>
                    <a:pt x="158566" y="158997"/>
                  </a:cubicBezTo>
                  <a:lnTo>
                    <a:pt x="158566" y="43528"/>
                  </a:lnTo>
                  <a:cubicBezTo>
                    <a:pt x="155203" y="42067"/>
                    <a:pt x="151504" y="40605"/>
                    <a:pt x="147805" y="39143"/>
                  </a:cubicBezTo>
                  <a:cubicBezTo>
                    <a:pt x="143433" y="38413"/>
                    <a:pt x="138725" y="37682"/>
                    <a:pt x="134018" y="37682"/>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14" name="Freeform: Shape 313">
              <a:extLst>
                <a:ext uri="{FF2B5EF4-FFF2-40B4-BE49-F238E27FC236}">
                  <a16:creationId xmlns:a16="http://schemas.microsoft.com/office/drawing/2014/main" id="{58966072-28F0-41E8-AA6A-6C83302DCA98}"/>
                </a:ext>
              </a:extLst>
            </p:cNvPr>
            <p:cNvSpPr/>
            <p:nvPr/>
          </p:nvSpPr>
          <p:spPr>
            <a:xfrm>
              <a:off x="10808516" y="2471385"/>
              <a:ext cx="23540" cy="43849"/>
            </a:xfrm>
            <a:custGeom>
              <a:avLst/>
              <a:gdLst>
                <a:gd name="connsiteX0" fmla="*/ 17120 w 23539"/>
                <a:gd name="connsiteY0" fmla="*/ 29757 h 43849"/>
                <a:gd name="connsiteX1" fmla="*/ 22501 w 23539"/>
                <a:gd name="connsiteY1" fmla="*/ 16237 h 43849"/>
                <a:gd name="connsiteX2" fmla="*/ 13421 w 23539"/>
                <a:gd name="connsiteY2" fmla="*/ 11487 h 43849"/>
                <a:gd name="connsiteX3" fmla="*/ 2660 w 23539"/>
                <a:gd name="connsiteY3" fmla="*/ 4544 h 43849"/>
                <a:gd name="connsiteX4" fmla="*/ 11067 w 23539"/>
                <a:gd name="connsiteY4" fmla="*/ 44739 h 43849"/>
                <a:gd name="connsiteX5" fmla="*/ 17120 w 23539"/>
                <a:gd name="connsiteY5" fmla="*/ 29757 h 4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9" h="43849">
                  <a:moveTo>
                    <a:pt x="17120" y="29757"/>
                  </a:moveTo>
                  <a:cubicBezTo>
                    <a:pt x="27208" y="30853"/>
                    <a:pt x="22501" y="23911"/>
                    <a:pt x="22501" y="16237"/>
                  </a:cubicBezTo>
                  <a:cubicBezTo>
                    <a:pt x="22501" y="8563"/>
                    <a:pt x="13421" y="15141"/>
                    <a:pt x="13421" y="11487"/>
                  </a:cubicBezTo>
                  <a:cubicBezTo>
                    <a:pt x="13421" y="7833"/>
                    <a:pt x="10058" y="-7515"/>
                    <a:pt x="2660" y="4544"/>
                  </a:cubicBezTo>
                  <a:cubicBezTo>
                    <a:pt x="-4739" y="16602"/>
                    <a:pt x="5014" y="45835"/>
                    <a:pt x="11067" y="44739"/>
                  </a:cubicBezTo>
                  <a:cubicBezTo>
                    <a:pt x="16111" y="43277"/>
                    <a:pt x="7031" y="28661"/>
                    <a:pt x="17120" y="2975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15" name="Freeform: Shape 314">
              <a:extLst>
                <a:ext uri="{FF2B5EF4-FFF2-40B4-BE49-F238E27FC236}">
                  <a16:creationId xmlns:a16="http://schemas.microsoft.com/office/drawing/2014/main" id="{DD51EDB7-391F-432E-806D-F8DEF6DBAD26}"/>
                </a:ext>
              </a:extLst>
            </p:cNvPr>
            <p:cNvSpPr/>
            <p:nvPr/>
          </p:nvSpPr>
          <p:spPr>
            <a:xfrm>
              <a:off x="10819445" y="2559175"/>
              <a:ext cx="40354" cy="18270"/>
            </a:xfrm>
            <a:custGeom>
              <a:avLst/>
              <a:gdLst>
                <a:gd name="connsiteX0" fmla="*/ 30740 w 40353"/>
                <a:gd name="connsiteY0" fmla="*/ 1895 h 18270"/>
                <a:gd name="connsiteX1" fmla="*/ 138 w 40353"/>
                <a:gd name="connsiteY1" fmla="*/ 8472 h 18270"/>
                <a:gd name="connsiteX2" fmla="*/ 21324 w 40353"/>
                <a:gd name="connsiteY2" fmla="*/ 12126 h 18270"/>
                <a:gd name="connsiteX3" fmla="*/ 41165 w 40353"/>
                <a:gd name="connsiteY3" fmla="*/ 20165 h 18270"/>
                <a:gd name="connsiteX4" fmla="*/ 30740 w 40353"/>
                <a:gd name="connsiteY4" fmla="*/ 1895 h 18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53" h="18270">
                  <a:moveTo>
                    <a:pt x="30740" y="1895"/>
                  </a:moveTo>
                  <a:cubicBezTo>
                    <a:pt x="18634" y="-2490"/>
                    <a:pt x="-1879" y="1164"/>
                    <a:pt x="138" y="8472"/>
                  </a:cubicBezTo>
                  <a:cubicBezTo>
                    <a:pt x="1820" y="15049"/>
                    <a:pt x="11572" y="12126"/>
                    <a:pt x="21324" y="12126"/>
                  </a:cubicBezTo>
                  <a:cubicBezTo>
                    <a:pt x="31076" y="12126"/>
                    <a:pt x="36120" y="20165"/>
                    <a:pt x="41165" y="20165"/>
                  </a:cubicBezTo>
                  <a:cubicBezTo>
                    <a:pt x="46209" y="20530"/>
                    <a:pt x="42510" y="6279"/>
                    <a:pt x="30740" y="189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16" name="Freeform: Shape 315">
              <a:extLst>
                <a:ext uri="{FF2B5EF4-FFF2-40B4-BE49-F238E27FC236}">
                  <a16:creationId xmlns:a16="http://schemas.microsoft.com/office/drawing/2014/main" id="{599C3852-79B6-48FC-A159-A443202FBE95}"/>
                </a:ext>
              </a:extLst>
            </p:cNvPr>
            <p:cNvSpPr/>
            <p:nvPr/>
          </p:nvSpPr>
          <p:spPr>
            <a:xfrm>
              <a:off x="10688953" y="2660167"/>
              <a:ext cx="67256" cy="10962"/>
            </a:xfrm>
            <a:custGeom>
              <a:avLst/>
              <a:gdLst>
                <a:gd name="connsiteX0" fmla="*/ 62364 w 67256"/>
                <a:gd name="connsiteY0" fmla="*/ 294 h 10962"/>
                <a:gd name="connsiteX1" fmla="*/ 29072 w 67256"/>
                <a:gd name="connsiteY1" fmla="*/ 3583 h 10962"/>
                <a:gd name="connsiteX2" fmla="*/ 152 w 67256"/>
                <a:gd name="connsiteY2" fmla="*/ 8333 h 10962"/>
                <a:gd name="connsiteX3" fmla="*/ 25373 w 67256"/>
                <a:gd name="connsiteY3" fmla="*/ 13814 h 10962"/>
                <a:gd name="connsiteX4" fmla="*/ 57320 w 67256"/>
                <a:gd name="connsiteY4" fmla="*/ 5775 h 10962"/>
                <a:gd name="connsiteX5" fmla="*/ 62364 w 67256"/>
                <a:gd name="connsiteY5" fmla="*/ 294 h 1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56" h="10962">
                  <a:moveTo>
                    <a:pt x="62364" y="294"/>
                  </a:moveTo>
                  <a:cubicBezTo>
                    <a:pt x="49922" y="-1898"/>
                    <a:pt x="41515" y="9064"/>
                    <a:pt x="29072" y="3583"/>
                  </a:cubicBezTo>
                  <a:cubicBezTo>
                    <a:pt x="16630" y="-1898"/>
                    <a:pt x="-1865" y="3583"/>
                    <a:pt x="152" y="8333"/>
                  </a:cubicBezTo>
                  <a:cubicBezTo>
                    <a:pt x="2170" y="12718"/>
                    <a:pt x="12931" y="13084"/>
                    <a:pt x="25373" y="13814"/>
                  </a:cubicBezTo>
                  <a:cubicBezTo>
                    <a:pt x="37816" y="14180"/>
                    <a:pt x="48913" y="6141"/>
                    <a:pt x="57320" y="5775"/>
                  </a:cubicBezTo>
                  <a:cubicBezTo>
                    <a:pt x="65391" y="5044"/>
                    <a:pt x="74807" y="2121"/>
                    <a:pt x="62364" y="29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17" name="Freeform: Shape 316">
              <a:extLst>
                <a:ext uri="{FF2B5EF4-FFF2-40B4-BE49-F238E27FC236}">
                  <a16:creationId xmlns:a16="http://schemas.microsoft.com/office/drawing/2014/main" id="{329295AA-460A-4A55-B142-5680E7846DB1}"/>
                </a:ext>
              </a:extLst>
            </p:cNvPr>
            <p:cNvSpPr/>
            <p:nvPr/>
          </p:nvSpPr>
          <p:spPr>
            <a:xfrm>
              <a:off x="10787520" y="2564248"/>
              <a:ext cx="16814" cy="10962"/>
            </a:xfrm>
            <a:custGeom>
              <a:avLst/>
              <a:gdLst>
                <a:gd name="connsiteX0" fmla="*/ 117 w 16814"/>
                <a:gd name="connsiteY0" fmla="*/ 4495 h 10962"/>
                <a:gd name="connsiteX1" fmla="*/ 18948 w 16814"/>
                <a:gd name="connsiteY1" fmla="*/ 10342 h 10962"/>
                <a:gd name="connsiteX2" fmla="*/ 117 w 16814"/>
                <a:gd name="connsiteY2" fmla="*/ 4495 h 10962"/>
              </a:gdLst>
              <a:ahLst/>
              <a:cxnLst>
                <a:cxn ang="0">
                  <a:pos x="connsiteX0" y="connsiteY0"/>
                </a:cxn>
                <a:cxn ang="0">
                  <a:pos x="connsiteX1" y="connsiteY1"/>
                </a:cxn>
                <a:cxn ang="0">
                  <a:pos x="connsiteX2" y="connsiteY2"/>
                </a:cxn>
              </a:cxnLst>
              <a:rect l="l" t="t" r="r" b="b"/>
              <a:pathLst>
                <a:path w="16814" h="10962">
                  <a:moveTo>
                    <a:pt x="117" y="4495"/>
                  </a:moveTo>
                  <a:cubicBezTo>
                    <a:pt x="2134" y="13265"/>
                    <a:pt x="15249" y="18015"/>
                    <a:pt x="18948" y="10342"/>
                  </a:cubicBezTo>
                  <a:cubicBezTo>
                    <a:pt x="22984" y="3033"/>
                    <a:pt x="-1901" y="-5371"/>
                    <a:pt x="117" y="4495"/>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18" name="Freeform: Shape 317">
              <a:extLst>
                <a:ext uri="{FF2B5EF4-FFF2-40B4-BE49-F238E27FC236}">
                  <a16:creationId xmlns:a16="http://schemas.microsoft.com/office/drawing/2014/main" id="{A2795D72-9033-4651-BF56-B355EA54C231}"/>
                </a:ext>
              </a:extLst>
            </p:cNvPr>
            <p:cNvSpPr/>
            <p:nvPr/>
          </p:nvSpPr>
          <p:spPr>
            <a:xfrm>
              <a:off x="10747364" y="2673616"/>
              <a:ext cx="26903" cy="25579"/>
            </a:xfrm>
            <a:custGeom>
              <a:avLst/>
              <a:gdLst>
                <a:gd name="connsiteX0" fmla="*/ 22785 w 26902"/>
                <a:gd name="connsiteY0" fmla="*/ 0 h 25578"/>
                <a:gd name="connsiteX1" fmla="*/ 17741 w 26902"/>
                <a:gd name="connsiteY1" fmla="*/ 2558 h 25578"/>
                <a:gd name="connsiteX2" fmla="*/ 15387 w 26902"/>
                <a:gd name="connsiteY2" fmla="*/ 7673 h 25578"/>
                <a:gd name="connsiteX3" fmla="*/ 10343 w 26902"/>
                <a:gd name="connsiteY3" fmla="*/ 4385 h 25578"/>
                <a:gd name="connsiteX4" fmla="*/ 2945 w 26902"/>
                <a:gd name="connsiteY4" fmla="*/ 25213 h 25578"/>
                <a:gd name="connsiteX5" fmla="*/ 22449 w 26902"/>
                <a:gd name="connsiteY5" fmla="*/ 12058 h 25578"/>
                <a:gd name="connsiteX6" fmla="*/ 24467 w 26902"/>
                <a:gd name="connsiteY6" fmla="*/ 9135 h 25578"/>
                <a:gd name="connsiteX7" fmla="*/ 26148 w 26902"/>
                <a:gd name="connsiteY7" fmla="*/ 7308 h 25578"/>
                <a:gd name="connsiteX8" fmla="*/ 27830 w 26902"/>
                <a:gd name="connsiteY8" fmla="*/ 6212 h 25578"/>
                <a:gd name="connsiteX9" fmla="*/ 22785 w 26902"/>
                <a:gd name="connsiteY9" fmla="*/ 0 h 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02" h="25578">
                  <a:moveTo>
                    <a:pt x="22785" y="0"/>
                  </a:moveTo>
                  <a:cubicBezTo>
                    <a:pt x="21441" y="1096"/>
                    <a:pt x="19759" y="1827"/>
                    <a:pt x="17741" y="2558"/>
                  </a:cubicBezTo>
                  <a:cubicBezTo>
                    <a:pt x="17069" y="4385"/>
                    <a:pt x="16396" y="6943"/>
                    <a:pt x="15387" y="7673"/>
                  </a:cubicBezTo>
                  <a:cubicBezTo>
                    <a:pt x="14042" y="8770"/>
                    <a:pt x="12025" y="6577"/>
                    <a:pt x="10343" y="4385"/>
                  </a:cubicBezTo>
                  <a:cubicBezTo>
                    <a:pt x="1264" y="8770"/>
                    <a:pt x="-3444" y="21194"/>
                    <a:pt x="2945" y="25213"/>
                  </a:cubicBezTo>
                  <a:cubicBezTo>
                    <a:pt x="8998" y="28867"/>
                    <a:pt x="17741" y="19001"/>
                    <a:pt x="22449" y="12058"/>
                  </a:cubicBezTo>
                  <a:cubicBezTo>
                    <a:pt x="23122" y="10962"/>
                    <a:pt x="24131" y="9866"/>
                    <a:pt x="24467" y="9135"/>
                  </a:cubicBezTo>
                  <a:cubicBezTo>
                    <a:pt x="24803" y="8770"/>
                    <a:pt x="25476" y="8039"/>
                    <a:pt x="26148" y="7308"/>
                  </a:cubicBezTo>
                  <a:cubicBezTo>
                    <a:pt x="26485" y="6943"/>
                    <a:pt x="27157" y="6577"/>
                    <a:pt x="27830" y="6212"/>
                  </a:cubicBezTo>
                  <a:cubicBezTo>
                    <a:pt x="26485" y="3654"/>
                    <a:pt x="24467" y="1462"/>
                    <a:pt x="22785"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19" name="Freeform: Shape 318">
              <a:extLst>
                <a:ext uri="{FF2B5EF4-FFF2-40B4-BE49-F238E27FC236}">
                  <a16:creationId xmlns:a16="http://schemas.microsoft.com/office/drawing/2014/main" id="{07FB2C9C-6E8F-4682-8B6A-5F21E83F7120}"/>
                </a:ext>
              </a:extLst>
            </p:cNvPr>
            <p:cNvSpPr/>
            <p:nvPr/>
          </p:nvSpPr>
          <p:spPr>
            <a:xfrm>
              <a:off x="10757707" y="2660205"/>
              <a:ext cx="50442" cy="18270"/>
            </a:xfrm>
            <a:custGeom>
              <a:avLst/>
              <a:gdLst>
                <a:gd name="connsiteX0" fmla="*/ 5044 w 50442"/>
                <a:gd name="connsiteY0" fmla="*/ 16334 h 18270"/>
                <a:gd name="connsiteX1" fmla="*/ 0 w 50442"/>
                <a:gd name="connsiteY1" fmla="*/ 17796 h 18270"/>
                <a:gd name="connsiteX2" fmla="*/ 5044 w 50442"/>
                <a:gd name="connsiteY2" fmla="*/ 21084 h 18270"/>
                <a:gd name="connsiteX3" fmla="*/ 7398 w 50442"/>
                <a:gd name="connsiteY3" fmla="*/ 15969 h 18270"/>
                <a:gd name="connsiteX4" fmla="*/ 5044 w 50442"/>
                <a:gd name="connsiteY4" fmla="*/ 16334 h 18270"/>
                <a:gd name="connsiteX5" fmla="*/ 5044 w 50442"/>
                <a:gd name="connsiteY5" fmla="*/ 16334 h 18270"/>
                <a:gd name="connsiteX6" fmla="*/ 27239 w 50442"/>
                <a:gd name="connsiteY6" fmla="*/ 2083 h 18270"/>
                <a:gd name="connsiteX7" fmla="*/ 13787 w 50442"/>
                <a:gd name="connsiteY7" fmla="*/ 11949 h 18270"/>
                <a:gd name="connsiteX8" fmla="*/ 12442 w 50442"/>
                <a:gd name="connsiteY8" fmla="*/ 13046 h 18270"/>
                <a:gd name="connsiteX9" fmla="*/ 17486 w 50442"/>
                <a:gd name="connsiteY9" fmla="*/ 19257 h 18270"/>
                <a:gd name="connsiteX10" fmla="*/ 50442 w 50442"/>
                <a:gd name="connsiteY10" fmla="*/ 1718 h 18270"/>
                <a:gd name="connsiteX11" fmla="*/ 27239 w 50442"/>
                <a:gd name="connsiteY11" fmla="*/ 2083 h 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42" h="18270">
                  <a:moveTo>
                    <a:pt x="5044" y="16334"/>
                  </a:moveTo>
                  <a:cubicBezTo>
                    <a:pt x="3363" y="16334"/>
                    <a:pt x="1681" y="17065"/>
                    <a:pt x="0" y="17796"/>
                  </a:cubicBezTo>
                  <a:cubicBezTo>
                    <a:pt x="1681" y="19988"/>
                    <a:pt x="3699" y="22181"/>
                    <a:pt x="5044" y="21084"/>
                  </a:cubicBezTo>
                  <a:cubicBezTo>
                    <a:pt x="6053" y="19988"/>
                    <a:pt x="6726" y="17796"/>
                    <a:pt x="7398" y="15969"/>
                  </a:cubicBezTo>
                  <a:cubicBezTo>
                    <a:pt x="6726" y="15969"/>
                    <a:pt x="6053" y="16334"/>
                    <a:pt x="5044" y="16334"/>
                  </a:cubicBezTo>
                  <a:cubicBezTo>
                    <a:pt x="5380" y="16334"/>
                    <a:pt x="5380" y="16334"/>
                    <a:pt x="5044" y="16334"/>
                  </a:cubicBezTo>
                  <a:close/>
                  <a:moveTo>
                    <a:pt x="27239" y="2083"/>
                  </a:moveTo>
                  <a:cubicBezTo>
                    <a:pt x="20849" y="1718"/>
                    <a:pt x="18496" y="7565"/>
                    <a:pt x="13787" y="11949"/>
                  </a:cubicBezTo>
                  <a:cubicBezTo>
                    <a:pt x="13451" y="12315"/>
                    <a:pt x="12779" y="12680"/>
                    <a:pt x="12442" y="13046"/>
                  </a:cubicBezTo>
                  <a:cubicBezTo>
                    <a:pt x="14124" y="14507"/>
                    <a:pt x="15805" y="16700"/>
                    <a:pt x="17486" y="19257"/>
                  </a:cubicBezTo>
                  <a:cubicBezTo>
                    <a:pt x="26566" y="13046"/>
                    <a:pt x="49097" y="5372"/>
                    <a:pt x="50442" y="1718"/>
                  </a:cubicBezTo>
                  <a:cubicBezTo>
                    <a:pt x="51787" y="-2667"/>
                    <a:pt x="36655" y="2814"/>
                    <a:pt x="27239" y="208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20" name="Freeform: Shape 319">
              <a:extLst>
                <a:ext uri="{FF2B5EF4-FFF2-40B4-BE49-F238E27FC236}">
                  <a16:creationId xmlns:a16="http://schemas.microsoft.com/office/drawing/2014/main" id="{13FCC089-3A13-47CD-B44A-D388ACE5FAD9}"/>
                </a:ext>
              </a:extLst>
            </p:cNvPr>
            <p:cNvSpPr/>
            <p:nvPr/>
          </p:nvSpPr>
          <p:spPr>
            <a:xfrm>
              <a:off x="8967232" y="1699352"/>
              <a:ext cx="23540" cy="47503"/>
            </a:xfrm>
            <a:custGeom>
              <a:avLst/>
              <a:gdLst>
                <a:gd name="connsiteX0" fmla="*/ 11880 w 23539"/>
                <a:gd name="connsiteY0" fmla="*/ 2277 h 47503"/>
                <a:gd name="connsiteX1" fmla="*/ 447 w 23539"/>
                <a:gd name="connsiteY1" fmla="*/ 5565 h 47503"/>
                <a:gd name="connsiteX2" fmla="*/ 6164 w 23539"/>
                <a:gd name="connsiteY2" fmla="*/ 28951 h 47503"/>
                <a:gd name="connsiteX3" fmla="*/ 12553 w 23539"/>
                <a:gd name="connsiteY3" fmla="*/ 46491 h 47503"/>
                <a:gd name="connsiteX4" fmla="*/ 23314 w 23539"/>
                <a:gd name="connsiteY4" fmla="*/ 38818 h 47503"/>
                <a:gd name="connsiteX5" fmla="*/ 26004 w 23539"/>
                <a:gd name="connsiteY5" fmla="*/ 9219 h 47503"/>
                <a:gd name="connsiteX6" fmla="*/ 11880 w 23539"/>
                <a:gd name="connsiteY6" fmla="*/ 2277 h 4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39" h="47503">
                  <a:moveTo>
                    <a:pt x="11880" y="2277"/>
                  </a:moveTo>
                  <a:cubicBezTo>
                    <a:pt x="6836" y="7392"/>
                    <a:pt x="2464" y="1546"/>
                    <a:pt x="447" y="5565"/>
                  </a:cubicBezTo>
                  <a:cubicBezTo>
                    <a:pt x="-2244" y="10681"/>
                    <a:pt x="8181" y="18720"/>
                    <a:pt x="6164" y="28951"/>
                  </a:cubicBezTo>
                  <a:cubicBezTo>
                    <a:pt x="4146" y="39548"/>
                    <a:pt x="7172" y="52703"/>
                    <a:pt x="12553" y="46491"/>
                  </a:cubicBezTo>
                  <a:cubicBezTo>
                    <a:pt x="17933" y="40279"/>
                    <a:pt x="20287" y="43202"/>
                    <a:pt x="23314" y="38818"/>
                  </a:cubicBezTo>
                  <a:cubicBezTo>
                    <a:pt x="26340" y="34067"/>
                    <a:pt x="23650" y="17258"/>
                    <a:pt x="26004" y="9219"/>
                  </a:cubicBezTo>
                  <a:cubicBezTo>
                    <a:pt x="28358" y="1180"/>
                    <a:pt x="16924" y="-2839"/>
                    <a:pt x="11880" y="227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21" name="Freeform: Shape 320">
              <a:extLst>
                <a:ext uri="{FF2B5EF4-FFF2-40B4-BE49-F238E27FC236}">
                  <a16:creationId xmlns:a16="http://schemas.microsoft.com/office/drawing/2014/main" id="{D5C99643-766A-429B-9ED8-08498CA72FB9}"/>
                </a:ext>
              </a:extLst>
            </p:cNvPr>
            <p:cNvSpPr/>
            <p:nvPr/>
          </p:nvSpPr>
          <p:spPr>
            <a:xfrm>
              <a:off x="8945016" y="1564600"/>
              <a:ext cx="174867" cy="200975"/>
            </a:xfrm>
            <a:custGeom>
              <a:avLst/>
              <a:gdLst>
                <a:gd name="connsiteX0" fmla="*/ 147087 w 174866"/>
                <a:gd name="connsiteY0" fmla="*/ 128624 h 200974"/>
                <a:gd name="connsiteX1" fmla="*/ 135654 w 174866"/>
                <a:gd name="connsiteY1" fmla="*/ 117662 h 200974"/>
                <a:gd name="connsiteX2" fmla="*/ 111441 w 174866"/>
                <a:gd name="connsiteY2" fmla="*/ 88429 h 200974"/>
                <a:gd name="connsiteX3" fmla="*/ 89583 w 174866"/>
                <a:gd name="connsiteY3" fmla="*/ 62119 h 200974"/>
                <a:gd name="connsiteX4" fmla="*/ 89919 w 174866"/>
                <a:gd name="connsiteY4" fmla="*/ 43849 h 200974"/>
                <a:gd name="connsiteX5" fmla="*/ 96645 w 174866"/>
                <a:gd name="connsiteY5" fmla="*/ 33618 h 200974"/>
                <a:gd name="connsiteX6" fmla="*/ 97318 w 174866"/>
                <a:gd name="connsiteY6" fmla="*/ 9501 h 200974"/>
                <a:gd name="connsiteX7" fmla="*/ 89247 w 174866"/>
                <a:gd name="connsiteY7" fmla="*/ 7674 h 200974"/>
                <a:gd name="connsiteX8" fmla="*/ 86220 w 174866"/>
                <a:gd name="connsiteY8" fmla="*/ 0 h 200974"/>
                <a:gd name="connsiteX9" fmla="*/ 73778 w 174866"/>
                <a:gd name="connsiteY9" fmla="*/ 2192 h 200974"/>
                <a:gd name="connsiteX10" fmla="*/ 64026 w 174866"/>
                <a:gd name="connsiteY10" fmla="*/ 5847 h 200974"/>
                <a:gd name="connsiteX11" fmla="*/ 62008 w 174866"/>
                <a:gd name="connsiteY11" fmla="*/ 4750 h 200974"/>
                <a:gd name="connsiteX12" fmla="*/ 58981 w 174866"/>
                <a:gd name="connsiteY12" fmla="*/ 8039 h 200974"/>
                <a:gd name="connsiteX13" fmla="*/ 56627 w 174866"/>
                <a:gd name="connsiteY13" fmla="*/ 12424 h 200974"/>
                <a:gd name="connsiteX14" fmla="*/ 51920 w 174866"/>
                <a:gd name="connsiteY14" fmla="*/ 14616 h 200974"/>
                <a:gd name="connsiteX15" fmla="*/ 44521 w 174866"/>
                <a:gd name="connsiteY15" fmla="*/ 16809 h 200974"/>
                <a:gd name="connsiteX16" fmla="*/ 39141 w 174866"/>
                <a:gd name="connsiteY16" fmla="*/ 20463 h 200974"/>
                <a:gd name="connsiteX17" fmla="*/ 35105 w 174866"/>
                <a:gd name="connsiteY17" fmla="*/ 27040 h 200974"/>
                <a:gd name="connsiteX18" fmla="*/ 26362 w 174866"/>
                <a:gd name="connsiteY18" fmla="*/ 14616 h 200974"/>
                <a:gd name="connsiteX19" fmla="*/ 18628 w 174866"/>
                <a:gd name="connsiteY19" fmla="*/ 27771 h 200974"/>
                <a:gd name="connsiteX20" fmla="*/ 5176 w 174866"/>
                <a:gd name="connsiteY20" fmla="*/ 28867 h 200974"/>
                <a:gd name="connsiteX21" fmla="*/ 6858 w 174866"/>
                <a:gd name="connsiteY21" fmla="*/ 37637 h 200974"/>
                <a:gd name="connsiteX22" fmla="*/ 3831 w 174866"/>
                <a:gd name="connsiteY22" fmla="*/ 44945 h 200974"/>
                <a:gd name="connsiteX23" fmla="*/ 805 w 174866"/>
                <a:gd name="connsiteY23" fmla="*/ 49330 h 200974"/>
                <a:gd name="connsiteX24" fmla="*/ 5176 w 174866"/>
                <a:gd name="connsiteY24" fmla="*/ 58831 h 200974"/>
                <a:gd name="connsiteX25" fmla="*/ 8539 w 174866"/>
                <a:gd name="connsiteY25" fmla="*/ 67601 h 200974"/>
                <a:gd name="connsiteX26" fmla="*/ 15937 w 174866"/>
                <a:gd name="connsiteY26" fmla="*/ 70524 h 200974"/>
                <a:gd name="connsiteX27" fmla="*/ 14256 w 174866"/>
                <a:gd name="connsiteY27" fmla="*/ 76736 h 200974"/>
                <a:gd name="connsiteX28" fmla="*/ 21654 w 174866"/>
                <a:gd name="connsiteY28" fmla="*/ 74178 h 200974"/>
                <a:gd name="connsiteX29" fmla="*/ 32415 w 174866"/>
                <a:gd name="connsiteY29" fmla="*/ 63216 h 200974"/>
                <a:gd name="connsiteX30" fmla="*/ 54273 w 174866"/>
                <a:gd name="connsiteY30" fmla="*/ 74178 h 200974"/>
                <a:gd name="connsiteX31" fmla="*/ 58981 w 174866"/>
                <a:gd name="connsiteY31" fmla="*/ 85140 h 200974"/>
                <a:gd name="connsiteX32" fmla="*/ 73778 w 174866"/>
                <a:gd name="connsiteY32" fmla="*/ 107430 h 200974"/>
                <a:gd name="connsiteX33" fmla="*/ 94964 w 174866"/>
                <a:gd name="connsiteY33" fmla="*/ 128624 h 200974"/>
                <a:gd name="connsiteX34" fmla="*/ 110096 w 174866"/>
                <a:gd name="connsiteY34" fmla="*/ 136297 h 200974"/>
                <a:gd name="connsiteX35" fmla="*/ 123548 w 174866"/>
                <a:gd name="connsiteY35" fmla="*/ 146894 h 200974"/>
                <a:gd name="connsiteX36" fmla="*/ 134645 w 174866"/>
                <a:gd name="connsiteY36" fmla="*/ 157857 h 200974"/>
                <a:gd name="connsiteX37" fmla="*/ 139689 w 174866"/>
                <a:gd name="connsiteY37" fmla="*/ 168819 h 200974"/>
                <a:gd name="connsiteX38" fmla="*/ 140362 w 174866"/>
                <a:gd name="connsiteY38" fmla="*/ 188551 h 200974"/>
                <a:gd name="connsiteX39" fmla="*/ 141034 w 174866"/>
                <a:gd name="connsiteY39" fmla="*/ 203167 h 200974"/>
                <a:gd name="connsiteX40" fmla="*/ 148769 w 174866"/>
                <a:gd name="connsiteY40" fmla="*/ 188186 h 200974"/>
                <a:gd name="connsiteX41" fmla="*/ 157848 w 174866"/>
                <a:gd name="connsiteY41" fmla="*/ 177223 h 200974"/>
                <a:gd name="connsiteX42" fmla="*/ 150786 w 174866"/>
                <a:gd name="connsiteY42" fmla="*/ 162972 h 200974"/>
                <a:gd name="connsiteX43" fmla="*/ 165919 w 174866"/>
                <a:gd name="connsiteY43" fmla="*/ 155299 h 200974"/>
                <a:gd name="connsiteX44" fmla="*/ 177689 w 174866"/>
                <a:gd name="connsiteY44" fmla="*/ 156030 h 200974"/>
                <a:gd name="connsiteX45" fmla="*/ 147087 w 174866"/>
                <a:gd name="connsiteY45" fmla="*/ 128624 h 20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74866" h="200974">
                  <a:moveTo>
                    <a:pt x="147087" y="128624"/>
                  </a:moveTo>
                  <a:cubicBezTo>
                    <a:pt x="141034" y="124239"/>
                    <a:pt x="145069" y="117296"/>
                    <a:pt x="135654" y="117662"/>
                  </a:cubicBezTo>
                  <a:cubicBezTo>
                    <a:pt x="126238" y="118392"/>
                    <a:pt x="114804" y="104507"/>
                    <a:pt x="111441" y="88429"/>
                  </a:cubicBezTo>
                  <a:cubicBezTo>
                    <a:pt x="108078" y="72351"/>
                    <a:pt x="93282" y="71620"/>
                    <a:pt x="89583" y="62119"/>
                  </a:cubicBezTo>
                  <a:cubicBezTo>
                    <a:pt x="85884" y="52619"/>
                    <a:pt x="92946" y="51523"/>
                    <a:pt x="89919" y="43849"/>
                  </a:cubicBezTo>
                  <a:cubicBezTo>
                    <a:pt x="88238" y="39464"/>
                    <a:pt x="91937" y="35445"/>
                    <a:pt x="96645" y="33618"/>
                  </a:cubicBezTo>
                  <a:cubicBezTo>
                    <a:pt x="96309" y="24848"/>
                    <a:pt x="96981" y="15347"/>
                    <a:pt x="97318" y="9501"/>
                  </a:cubicBezTo>
                  <a:cubicBezTo>
                    <a:pt x="93618" y="9135"/>
                    <a:pt x="90592" y="8404"/>
                    <a:pt x="89247" y="7674"/>
                  </a:cubicBezTo>
                  <a:cubicBezTo>
                    <a:pt x="87565" y="6577"/>
                    <a:pt x="87229" y="0"/>
                    <a:pt x="86220" y="0"/>
                  </a:cubicBezTo>
                  <a:cubicBezTo>
                    <a:pt x="85211" y="0"/>
                    <a:pt x="75459" y="0"/>
                    <a:pt x="73778" y="2192"/>
                  </a:cubicBezTo>
                  <a:cubicBezTo>
                    <a:pt x="72096" y="4385"/>
                    <a:pt x="66716" y="8039"/>
                    <a:pt x="64026" y="5847"/>
                  </a:cubicBezTo>
                  <a:cubicBezTo>
                    <a:pt x="63353" y="5481"/>
                    <a:pt x="62680" y="5116"/>
                    <a:pt x="62008" y="4750"/>
                  </a:cubicBezTo>
                  <a:lnTo>
                    <a:pt x="58981" y="8039"/>
                  </a:lnTo>
                  <a:cubicBezTo>
                    <a:pt x="58981" y="8039"/>
                    <a:pt x="58645" y="12424"/>
                    <a:pt x="56627" y="12424"/>
                  </a:cubicBezTo>
                  <a:cubicBezTo>
                    <a:pt x="54946" y="12424"/>
                    <a:pt x="51920" y="10962"/>
                    <a:pt x="51920" y="14616"/>
                  </a:cubicBezTo>
                  <a:cubicBezTo>
                    <a:pt x="51920" y="18270"/>
                    <a:pt x="46875" y="17174"/>
                    <a:pt x="44521" y="16809"/>
                  </a:cubicBezTo>
                  <a:cubicBezTo>
                    <a:pt x="42167" y="16078"/>
                    <a:pt x="39141" y="17174"/>
                    <a:pt x="39141" y="20463"/>
                  </a:cubicBezTo>
                  <a:cubicBezTo>
                    <a:pt x="39141" y="23752"/>
                    <a:pt x="38805" y="30694"/>
                    <a:pt x="35105" y="27040"/>
                  </a:cubicBezTo>
                  <a:cubicBezTo>
                    <a:pt x="31406" y="23386"/>
                    <a:pt x="27707" y="13520"/>
                    <a:pt x="26362" y="14616"/>
                  </a:cubicBezTo>
                  <a:cubicBezTo>
                    <a:pt x="25017" y="15713"/>
                    <a:pt x="21654" y="27771"/>
                    <a:pt x="18628" y="27771"/>
                  </a:cubicBezTo>
                  <a:cubicBezTo>
                    <a:pt x="16610" y="27771"/>
                    <a:pt x="9884" y="28502"/>
                    <a:pt x="5176" y="28867"/>
                  </a:cubicBezTo>
                  <a:cubicBezTo>
                    <a:pt x="3831" y="33618"/>
                    <a:pt x="5176" y="36175"/>
                    <a:pt x="6858" y="37637"/>
                  </a:cubicBezTo>
                  <a:cubicBezTo>
                    <a:pt x="8539" y="38733"/>
                    <a:pt x="5849" y="43849"/>
                    <a:pt x="3831" y="44945"/>
                  </a:cubicBezTo>
                  <a:cubicBezTo>
                    <a:pt x="1814" y="46042"/>
                    <a:pt x="-1549" y="44945"/>
                    <a:pt x="805" y="49330"/>
                  </a:cubicBezTo>
                  <a:cubicBezTo>
                    <a:pt x="3159" y="53715"/>
                    <a:pt x="7867" y="54080"/>
                    <a:pt x="5176" y="58831"/>
                  </a:cubicBezTo>
                  <a:cubicBezTo>
                    <a:pt x="2822" y="63216"/>
                    <a:pt x="5176" y="67235"/>
                    <a:pt x="8539" y="67601"/>
                  </a:cubicBezTo>
                  <a:cubicBezTo>
                    <a:pt x="11902" y="67966"/>
                    <a:pt x="16946" y="67235"/>
                    <a:pt x="15937" y="70524"/>
                  </a:cubicBezTo>
                  <a:cubicBezTo>
                    <a:pt x="15265" y="72351"/>
                    <a:pt x="14256" y="74543"/>
                    <a:pt x="14256" y="76736"/>
                  </a:cubicBezTo>
                  <a:cubicBezTo>
                    <a:pt x="16946" y="75640"/>
                    <a:pt x="19300" y="75640"/>
                    <a:pt x="21654" y="74178"/>
                  </a:cubicBezTo>
                  <a:cubicBezTo>
                    <a:pt x="26362" y="71255"/>
                    <a:pt x="24344" y="66139"/>
                    <a:pt x="32415" y="63216"/>
                  </a:cubicBezTo>
                  <a:cubicBezTo>
                    <a:pt x="40486" y="60658"/>
                    <a:pt x="51247" y="68331"/>
                    <a:pt x="54273" y="74178"/>
                  </a:cubicBezTo>
                  <a:cubicBezTo>
                    <a:pt x="57636" y="80025"/>
                    <a:pt x="58309" y="80390"/>
                    <a:pt x="58981" y="85140"/>
                  </a:cubicBezTo>
                  <a:cubicBezTo>
                    <a:pt x="59654" y="89891"/>
                    <a:pt x="62680" y="99026"/>
                    <a:pt x="73778" y="107430"/>
                  </a:cubicBezTo>
                  <a:cubicBezTo>
                    <a:pt x="84875" y="115835"/>
                    <a:pt x="89247" y="125335"/>
                    <a:pt x="94964" y="128624"/>
                  </a:cubicBezTo>
                  <a:cubicBezTo>
                    <a:pt x="100680" y="132278"/>
                    <a:pt x="106397" y="131182"/>
                    <a:pt x="110096" y="136297"/>
                  </a:cubicBezTo>
                  <a:cubicBezTo>
                    <a:pt x="113459" y="141048"/>
                    <a:pt x="118167" y="143971"/>
                    <a:pt x="123548" y="146894"/>
                  </a:cubicBezTo>
                  <a:cubicBezTo>
                    <a:pt x="128928" y="149818"/>
                    <a:pt x="129264" y="156760"/>
                    <a:pt x="134645" y="157857"/>
                  </a:cubicBezTo>
                  <a:cubicBezTo>
                    <a:pt x="140025" y="158587"/>
                    <a:pt x="136662" y="164069"/>
                    <a:pt x="139689" y="168819"/>
                  </a:cubicBezTo>
                  <a:cubicBezTo>
                    <a:pt x="143052" y="173569"/>
                    <a:pt x="143724" y="183070"/>
                    <a:pt x="140362" y="188551"/>
                  </a:cubicBezTo>
                  <a:cubicBezTo>
                    <a:pt x="136999" y="194032"/>
                    <a:pt x="138680" y="203167"/>
                    <a:pt x="141034" y="203167"/>
                  </a:cubicBezTo>
                  <a:cubicBezTo>
                    <a:pt x="143388" y="203167"/>
                    <a:pt x="148096" y="193301"/>
                    <a:pt x="148769" y="188186"/>
                  </a:cubicBezTo>
                  <a:cubicBezTo>
                    <a:pt x="149441" y="182704"/>
                    <a:pt x="154149" y="183070"/>
                    <a:pt x="157848" y="177223"/>
                  </a:cubicBezTo>
                  <a:cubicBezTo>
                    <a:pt x="161547" y="171377"/>
                    <a:pt x="152468" y="170281"/>
                    <a:pt x="150786" y="162972"/>
                  </a:cubicBezTo>
                  <a:cubicBezTo>
                    <a:pt x="149105" y="155664"/>
                    <a:pt x="157848" y="149087"/>
                    <a:pt x="165919" y="155299"/>
                  </a:cubicBezTo>
                  <a:cubicBezTo>
                    <a:pt x="173990" y="161145"/>
                    <a:pt x="177353" y="165165"/>
                    <a:pt x="177689" y="156030"/>
                  </a:cubicBezTo>
                  <a:cubicBezTo>
                    <a:pt x="178698" y="145067"/>
                    <a:pt x="153140" y="133009"/>
                    <a:pt x="147087" y="128624"/>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22" name="Freeform: Shape 321">
              <a:extLst>
                <a:ext uri="{FF2B5EF4-FFF2-40B4-BE49-F238E27FC236}">
                  <a16:creationId xmlns:a16="http://schemas.microsoft.com/office/drawing/2014/main" id="{239A1AFC-240B-4CCC-9CFD-5604590E8951}"/>
                </a:ext>
              </a:extLst>
            </p:cNvPr>
            <p:cNvSpPr/>
            <p:nvPr/>
          </p:nvSpPr>
          <p:spPr>
            <a:xfrm>
              <a:off x="9036617" y="1762205"/>
              <a:ext cx="43717" cy="29233"/>
            </a:xfrm>
            <a:custGeom>
              <a:avLst/>
              <a:gdLst>
                <a:gd name="connsiteX0" fmla="*/ 31947 w 43716"/>
                <a:gd name="connsiteY0" fmla="*/ 1177 h 29232"/>
                <a:gd name="connsiteX1" fmla="*/ 13115 w 43716"/>
                <a:gd name="connsiteY1" fmla="*/ 1177 h 29232"/>
                <a:gd name="connsiteX2" fmla="*/ 0 w 43716"/>
                <a:gd name="connsiteY2" fmla="*/ 6659 h 29232"/>
                <a:gd name="connsiteX3" fmla="*/ 673 w 43716"/>
                <a:gd name="connsiteY3" fmla="*/ 7024 h 29232"/>
                <a:gd name="connsiteX4" fmla="*/ 7734 w 43716"/>
                <a:gd name="connsiteY4" fmla="*/ 15428 h 29232"/>
                <a:gd name="connsiteX5" fmla="*/ 16141 w 43716"/>
                <a:gd name="connsiteY5" fmla="*/ 18717 h 29232"/>
                <a:gd name="connsiteX6" fmla="*/ 33964 w 43716"/>
                <a:gd name="connsiteY6" fmla="*/ 31872 h 29232"/>
                <a:gd name="connsiteX7" fmla="*/ 38000 w 43716"/>
                <a:gd name="connsiteY7" fmla="*/ 19448 h 29232"/>
                <a:gd name="connsiteX8" fmla="*/ 44389 w 43716"/>
                <a:gd name="connsiteY8" fmla="*/ 2274 h 29232"/>
                <a:gd name="connsiteX9" fmla="*/ 31947 w 43716"/>
                <a:gd name="connsiteY9" fmla="*/ 1177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16" h="29232">
                  <a:moveTo>
                    <a:pt x="31947" y="1177"/>
                  </a:moveTo>
                  <a:cubicBezTo>
                    <a:pt x="22531" y="3735"/>
                    <a:pt x="18496" y="4466"/>
                    <a:pt x="13115" y="1177"/>
                  </a:cubicBezTo>
                  <a:cubicBezTo>
                    <a:pt x="8407" y="-1746"/>
                    <a:pt x="1009" y="2639"/>
                    <a:pt x="0" y="6659"/>
                  </a:cubicBezTo>
                  <a:cubicBezTo>
                    <a:pt x="336" y="6659"/>
                    <a:pt x="673" y="7024"/>
                    <a:pt x="673" y="7024"/>
                  </a:cubicBezTo>
                  <a:cubicBezTo>
                    <a:pt x="4372" y="9216"/>
                    <a:pt x="6389" y="12140"/>
                    <a:pt x="7734" y="15428"/>
                  </a:cubicBezTo>
                  <a:cubicBezTo>
                    <a:pt x="10088" y="16525"/>
                    <a:pt x="12442" y="17621"/>
                    <a:pt x="16141" y="18717"/>
                  </a:cubicBezTo>
                  <a:cubicBezTo>
                    <a:pt x="27575" y="22371"/>
                    <a:pt x="28920" y="31506"/>
                    <a:pt x="33964" y="31872"/>
                  </a:cubicBezTo>
                  <a:cubicBezTo>
                    <a:pt x="38672" y="32237"/>
                    <a:pt x="39345" y="26756"/>
                    <a:pt x="38000" y="19448"/>
                  </a:cubicBezTo>
                  <a:cubicBezTo>
                    <a:pt x="36991" y="12140"/>
                    <a:pt x="43717" y="3735"/>
                    <a:pt x="44389" y="2274"/>
                  </a:cubicBezTo>
                  <a:cubicBezTo>
                    <a:pt x="45062" y="812"/>
                    <a:pt x="41363" y="-1380"/>
                    <a:pt x="31947" y="1177"/>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23" name="Freeform: Shape 322">
              <a:extLst>
                <a:ext uri="{FF2B5EF4-FFF2-40B4-BE49-F238E27FC236}">
                  <a16:creationId xmlns:a16="http://schemas.microsoft.com/office/drawing/2014/main" id="{E4F5BC42-DF9E-4C00-A583-BC53186CDFC4}"/>
                </a:ext>
              </a:extLst>
            </p:cNvPr>
            <p:cNvSpPr/>
            <p:nvPr/>
          </p:nvSpPr>
          <p:spPr>
            <a:xfrm>
              <a:off x="9123377" y="1648644"/>
              <a:ext cx="16814" cy="29233"/>
            </a:xfrm>
            <a:custGeom>
              <a:avLst/>
              <a:gdLst>
                <a:gd name="connsiteX0" fmla="*/ 6726 w 16814"/>
                <a:gd name="connsiteY0" fmla="*/ 0 h 29232"/>
                <a:gd name="connsiteX1" fmla="*/ 673 w 16814"/>
                <a:gd name="connsiteY1" fmla="*/ 13520 h 29232"/>
                <a:gd name="connsiteX2" fmla="*/ 0 w 16814"/>
                <a:gd name="connsiteY2" fmla="*/ 19367 h 29232"/>
                <a:gd name="connsiteX3" fmla="*/ 11097 w 16814"/>
                <a:gd name="connsiteY3" fmla="*/ 28867 h 29232"/>
                <a:gd name="connsiteX4" fmla="*/ 11770 w 16814"/>
                <a:gd name="connsiteY4" fmla="*/ 29233 h 29232"/>
                <a:gd name="connsiteX5" fmla="*/ 18832 w 16814"/>
                <a:gd name="connsiteY5" fmla="*/ 16443 h 29232"/>
                <a:gd name="connsiteX6" fmla="*/ 6726 w 16814"/>
                <a:gd name="connsiteY6" fmla="*/ 0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14" h="29232">
                  <a:moveTo>
                    <a:pt x="6726" y="0"/>
                  </a:moveTo>
                  <a:cubicBezTo>
                    <a:pt x="3363" y="5116"/>
                    <a:pt x="336" y="11328"/>
                    <a:pt x="673" y="13520"/>
                  </a:cubicBezTo>
                  <a:cubicBezTo>
                    <a:pt x="673" y="14616"/>
                    <a:pt x="673" y="16443"/>
                    <a:pt x="0" y="19367"/>
                  </a:cubicBezTo>
                  <a:cubicBezTo>
                    <a:pt x="4035" y="23386"/>
                    <a:pt x="8071" y="27040"/>
                    <a:pt x="11097" y="28867"/>
                  </a:cubicBezTo>
                  <a:cubicBezTo>
                    <a:pt x="11434" y="29233"/>
                    <a:pt x="11770" y="29233"/>
                    <a:pt x="11770" y="29233"/>
                  </a:cubicBezTo>
                  <a:cubicBezTo>
                    <a:pt x="12779" y="23386"/>
                    <a:pt x="16141" y="17174"/>
                    <a:pt x="18832" y="16443"/>
                  </a:cubicBezTo>
                  <a:cubicBezTo>
                    <a:pt x="15133" y="11328"/>
                    <a:pt x="10088" y="4020"/>
                    <a:pt x="6726" y="0"/>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sp>
          <p:nvSpPr>
            <p:cNvPr id="324" name="Freeform: Shape 323">
              <a:extLst>
                <a:ext uri="{FF2B5EF4-FFF2-40B4-BE49-F238E27FC236}">
                  <a16:creationId xmlns:a16="http://schemas.microsoft.com/office/drawing/2014/main" id="{9D58D575-24A8-4C3A-A5A7-214482EB57FF}"/>
                </a:ext>
              </a:extLst>
            </p:cNvPr>
            <p:cNvSpPr/>
            <p:nvPr/>
          </p:nvSpPr>
          <p:spPr>
            <a:xfrm>
              <a:off x="9128422" y="1583236"/>
              <a:ext cx="60531" cy="91352"/>
            </a:xfrm>
            <a:custGeom>
              <a:avLst/>
              <a:gdLst>
                <a:gd name="connsiteX0" fmla="*/ 56159 w 60530"/>
                <a:gd name="connsiteY0" fmla="*/ 61023 h 91352"/>
                <a:gd name="connsiteX1" fmla="*/ 56159 w 60530"/>
                <a:gd name="connsiteY1" fmla="*/ 48599 h 91352"/>
                <a:gd name="connsiteX2" fmla="*/ 56495 w 60530"/>
                <a:gd name="connsiteY2" fmla="*/ 38733 h 91352"/>
                <a:gd name="connsiteX3" fmla="*/ 39345 w 60530"/>
                <a:gd name="connsiteY3" fmla="*/ 32521 h 91352"/>
                <a:gd name="connsiteX4" fmla="*/ 37327 w 60530"/>
                <a:gd name="connsiteY4" fmla="*/ 21194 h 91352"/>
                <a:gd name="connsiteX5" fmla="*/ 32283 w 60530"/>
                <a:gd name="connsiteY5" fmla="*/ 14616 h 91352"/>
                <a:gd name="connsiteX6" fmla="*/ 26903 w 60530"/>
                <a:gd name="connsiteY6" fmla="*/ 4020 h 91352"/>
                <a:gd name="connsiteX7" fmla="*/ 27239 w 60530"/>
                <a:gd name="connsiteY7" fmla="*/ 3289 h 91352"/>
                <a:gd name="connsiteX8" fmla="*/ 22867 w 60530"/>
                <a:gd name="connsiteY8" fmla="*/ 2558 h 91352"/>
                <a:gd name="connsiteX9" fmla="*/ 16141 w 60530"/>
                <a:gd name="connsiteY9" fmla="*/ 0 h 91352"/>
                <a:gd name="connsiteX10" fmla="*/ 0 w 60530"/>
                <a:gd name="connsiteY10" fmla="*/ 5847 h 91352"/>
                <a:gd name="connsiteX11" fmla="*/ 4035 w 60530"/>
                <a:gd name="connsiteY11" fmla="*/ 16809 h 91352"/>
                <a:gd name="connsiteX12" fmla="*/ 9080 w 60530"/>
                <a:gd name="connsiteY12" fmla="*/ 29963 h 91352"/>
                <a:gd name="connsiteX13" fmla="*/ 7734 w 60530"/>
                <a:gd name="connsiteY13" fmla="*/ 58465 h 91352"/>
                <a:gd name="connsiteX14" fmla="*/ 2018 w 60530"/>
                <a:gd name="connsiteY14" fmla="*/ 65408 h 91352"/>
                <a:gd name="connsiteX15" fmla="*/ 14124 w 60530"/>
                <a:gd name="connsiteY15" fmla="*/ 81852 h 91352"/>
                <a:gd name="connsiteX16" fmla="*/ 14460 w 60530"/>
                <a:gd name="connsiteY16" fmla="*/ 81852 h 91352"/>
                <a:gd name="connsiteX17" fmla="*/ 28920 w 60530"/>
                <a:gd name="connsiteY17" fmla="*/ 91352 h 91352"/>
                <a:gd name="connsiteX18" fmla="*/ 55823 w 60530"/>
                <a:gd name="connsiteY18" fmla="*/ 85506 h 91352"/>
                <a:gd name="connsiteX19" fmla="*/ 56159 w 60530"/>
                <a:gd name="connsiteY19" fmla="*/ 80025 h 91352"/>
                <a:gd name="connsiteX20" fmla="*/ 61203 w 60530"/>
                <a:gd name="connsiteY20" fmla="*/ 72716 h 91352"/>
                <a:gd name="connsiteX21" fmla="*/ 56159 w 60530"/>
                <a:gd name="connsiteY21" fmla="*/ 61023 h 9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530" h="91352">
                  <a:moveTo>
                    <a:pt x="56159" y="61023"/>
                  </a:moveTo>
                  <a:cubicBezTo>
                    <a:pt x="52796" y="57369"/>
                    <a:pt x="53132" y="50792"/>
                    <a:pt x="56159" y="48599"/>
                  </a:cubicBezTo>
                  <a:cubicBezTo>
                    <a:pt x="59186" y="46042"/>
                    <a:pt x="56495" y="42753"/>
                    <a:pt x="56495" y="38733"/>
                  </a:cubicBezTo>
                  <a:cubicBezTo>
                    <a:pt x="56495" y="34714"/>
                    <a:pt x="41699" y="33618"/>
                    <a:pt x="39345" y="32521"/>
                  </a:cubicBezTo>
                  <a:cubicBezTo>
                    <a:pt x="36991" y="31790"/>
                    <a:pt x="41026" y="21194"/>
                    <a:pt x="37327" y="21194"/>
                  </a:cubicBezTo>
                  <a:cubicBezTo>
                    <a:pt x="33628" y="21194"/>
                    <a:pt x="32283" y="17905"/>
                    <a:pt x="32283" y="14616"/>
                  </a:cubicBezTo>
                  <a:cubicBezTo>
                    <a:pt x="32283" y="11328"/>
                    <a:pt x="26566" y="6212"/>
                    <a:pt x="26903" y="4020"/>
                  </a:cubicBezTo>
                  <a:cubicBezTo>
                    <a:pt x="26903" y="3654"/>
                    <a:pt x="27239" y="3289"/>
                    <a:pt x="27239" y="3289"/>
                  </a:cubicBezTo>
                  <a:cubicBezTo>
                    <a:pt x="25221" y="2923"/>
                    <a:pt x="23540" y="2558"/>
                    <a:pt x="22867" y="2558"/>
                  </a:cubicBezTo>
                  <a:cubicBezTo>
                    <a:pt x="20177" y="1827"/>
                    <a:pt x="16141" y="0"/>
                    <a:pt x="16141" y="0"/>
                  </a:cubicBezTo>
                  <a:cubicBezTo>
                    <a:pt x="16141" y="0"/>
                    <a:pt x="6389" y="3654"/>
                    <a:pt x="0" y="5847"/>
                  </a:cubicBezTo>
                  <a:cubicBezTo>
                    <a:pt x="336" y="10597"/>
                    <a:pt x="1681" y="15713"/>
                    <a:pt x="4035" y="16809"/>
                  </a:cubicBezTo>
                  <a:cubicBezTo>
                    <a:pt x="9080" y="19001"/>
                    <a:pt x="7062" y="24848"/>
                    <a:pt x="9080" y="29963"/>
                  </a:cubicBezTo>
                  <a:cubicBezTo>
                    <a:pt x="11097" y="35079"/>
                    <a:pt x="10425" y="58465"/>
                    <a:pt x="7734" y="58465"/>
                  </a:cubicBezTo>
                  <a:cubicBezTo>
                    <a:pt x="6726" y="58465"/>
                    <a:pt x="4372" y="61389"/>
                    <a:pt x="2018" y="65408"/>
                  </a:cubicBezTo>
                  <a:cubicBezTo>
                    <a:pt x="5380" y="69428"/>
                    <a:pt x="10761" y="76736"/>
                    <a:pt x="14124" y="81852"/>
                  </a:cubicBezTo>
                  <a:cubicBezTo>
                    <a:pt x="14124" y="81852"/>
                    <a:pt x="14460" y="81852"/>
                    <a:pt x="14460" y="81852"/>
                  </a:cubicBezTo>
                  <a:cubicBezTo>
                    <a:pt x="17487" y="81852"/>
                    <a:pt x="28920" y="91352"/>
                    <a:pt x="28920" y="91352"/>
                  </a:cubicBezTo>
                  <a:cubicBezTo>
                    <a:pt x="28920" y="91352"/>
                    <a:pt x="45062" y="87333"/>
                    <a:pt x="55823" y="85506"/>
                  </a:cubicBezTo>
                  <a:cubicBezTo>
                    <a:pt x="55823" y="83679"/>
                    <a:pt x="56159" y="81486"/>
                    <a:pt x="56159" y="80025"/>
                  </a:cubicBezTo>
                  <a:cubicBezTo>
                    <a:pt x="55823" y="77467"/>
                    <a:pt x="58177" y="72716"/>
                    <a:pt x="61203" y="72716"/>
                  </a:cubicBezTo>
                  <a:cubicBezTo>
                    <a:pt x="64230" y="72716"/>
                    <a:pt x="59858" y="64677"/>
                    <a:pt x="56159" y="61023"/>
                  </a:cubicBezTo>
                  <a:close/>
                </a:path>
              </a:pathLst>
            </a:custGeom>
            <a:grpFill/>
            <a:ln w="2521" cap="flat">
              <a:solidFill>
                <a:srgbClr val="FFFFFF"/>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04040"/>
                </a:solidFill>
                <a:effectLst/>
                <a:uLnTx/>
                <a:uFillTx/>
                <a:latin typeface="ShellMedium"/>
                <a:ea typeface="+mn-ea"/>
                <a:cs typeface="+mn-cs"/>
              </a:endParaRPr>
            </a:p>
          </p:txBody>
        </p:sp>
      </p:grpSp>
      <p:sp>
        <p:nvSpPr>
          <p:cNvPr id="336" name="Content Placeholder 9">
            <a:extLst>
              <a:ext uri="{FF2B5EF4-FFF2-40B4-BE49-F238E27FC236}">
                <a16:creationId xmlns:a16="http://schemas.microsoft.com/office/drawing/2014/main" id="{6F1422F5-F72D-467C-859E-845D4963E6AC}"/>
              </a:ext>
            </a:extLst>
          </p:cNvPr>
          <p:cNvSpPr>
            <a:spLocks noGrp="1"/>
          </p:cNvSpPr>
          <p:nvPr>
            <p:ph sz="quarter" idx="37"/>
          </p:nvPr>
        </p:nvSpPr>
        <p:spPr>
          <a:xfrm>
            <a:off x="8483943" y="3187096"/>
            <a:ext cx="3201979" cy="3050192"/>
          </a:xfrm>
        </p:spPr>
        <p:txBody>
          <a:bodyPr/>
          <a:lstStyle>
            <a:lvl1pPr marL="0" indent="0" defTabSz="357708">
              <a:lnSpc>
                <a:spcPct val="120000"/>
              </a:lnSpc>
              <a:spcBef>
                <a:spcPts val="0"/>
              </a:spcBef>
              <a:spcAft>
                <a:spcPts val="1200"/>
              </a:spcAft>
              <a:defRPr sz="1400"/>
            </a:lvl1pPr>
            <a:lvl2pPr marL="144000" marR="0" indent="-144000" algn="l" defTabSz="357708" rtl="0" eaLnBrk="1" fontAlgn="auto" latinLnBrk="0" hangingPunct="1">
              <a:lnSpc>
                <a:spcPct val="12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1200"/>
              </a:spcAft>
              <a:buClr>
                <a:srgbClr val="7F7F7F"/>
              </a:buClr>
              <a:buSzPct val="6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p:txBody>
      </p:sp>
      <p:sp>
        <p:nvSpPr>
          <p:cNvPr id="337" name="Text Placeholder 3">
            <a:extLst>
              <a:ext uri="{FF2B5EF4-FFF2-40B4-BE49-F238E27FC236}">
                <a16:creationId xmlns:a16="http://schemas.microsoft.com/office/drawing/2014/main" id="{2E96FFEE-F755-4F34-9D14-4AD291C0F661}"/>
              </a:ext>
            </a:extLst>
          </p:cNvPr>
          <p:cNvSpPr>
            <a:spLocks noGrp="1"/>
          </p:cNvSpPr>
          <p:nvPr>
            <p:ph type="body" sz="quarter" idx="38" hasCustomPrompt="1"/>
          </p:nvPr>
        </p:nvSpPr>
        <p:spPr>
          <a:xfrm>
            <a:off x="8472557" y="2754607"/>
            <a:ext cx="3201979"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cxnSp>
        <p:nvCxnSpPr>
          <p:cNvPr id="338" name="Straight Connector 337">
            <a:extLst>
              <a:ext uri="{FF2B5EF4-FFF2-40B4-BE49-F238E27FC236}">
                <a16:creationId xmlns:a16="http://schemas.microsoft.com/office/drawing/2014/main" id="{371D81EE-0D68-4BAE-9958-794937C0DB04}"/>
              </a:ext>
            </a:extLst>
          </p:cNvPr>
          <p:cNvCxnSpPr>
            <a:cxnSpLocks/>
          </p:cNvCxnSpPr>
          <p:nvPr userDrawn="1"/>
        </p:nvCxnSpPr>
        <p:spPr>
          <a:xfrm>
            <a:off x="8483471" y="3121892"/>
            <a:ext cx="320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35" name="Title 1">
            <a:extLst>
              <a:ext uri="{FF2B5EF4-FFF2-40B4-BE49-F238E27FC236}">
                <a16:creationId xmlns:a16="http://schemas.microsoft.com/office/drawing/2014/main" id="{52F47F13-3954-48DB-BECE-7ECE772CE67B}"/>
              </a:ext>
            </a:extLst>
          </p:cNvPr>
          <p:cNvSpPr>
            <a:spLocks noGrp="1"/>
          </p:cNvSpPr>
          <p:nvPr>
            <p:ph type="title" hasCustomPrompt="1"/>
          </p:nvPr>
        </p:nvSpPr>
        <p:spPr>
          <a:xfrm>
            <a:off x="506078" y="684001"/>
            <a:ext cx="7694196" cy="549488"/>
          </a:xfrm>
        </p:spPr>
        <p:txBody>
          <a:bodyPr/>
          <a:lstStyle>
            <a:lvl1pPr>
              <a:lnSpc>
                <a:spcPct val="100000"/>
              </a:lnSpc>
              <a:defRPr sz="2000" cap="all" baseline="0"/>
            </a:lvl1pPr>
          </a:lstStyle>
          <a:p>
            <a:r>
              <a:rPr lang="en-US" dirty="0"/>
              <a:t>CLICK TO EDIT MASTER TITLE</a:t>
            </a:r>
          </a:p>
        </p:txBody>
      </p:sp>
      <p:cxnSp>
        <p:nvCxnSpPr>
          <p:cNvPr id="344" name="Straight Connector 6">
            <a:extLst>
              <a:ext uri="{FF2B5EF4-FFF2-40B4-BE49-F238E27FC236}">
                <a16:creationId xmlns:a16="http://schemas.microsoft.com/office/drawing/2014/main" id="{75A4BB04-9B9A-4474-B229-563AB136577E}"/>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5" name="Straight Connector 7">
            <a:extLst>
              <a:ext uri="{FF2B5EF4-FFF2-40B4-BE49-F238E27FC236}">
                <a16:creationId xmlns:a16="http://schemas.microsoft.com/office/drawing/2014/main" id="{82379824-C23C-42FD-8850-F0153535447F}"/>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40" name="Text Placeholder 13">
            <a:extLst>
              <a:ext uri="{FF2B5EF4-FFF2-40B4-BE49-F238E27FC236}">
                <a16:creationId xmlns:a16="http://schemas.microsoft.com/office/drawing/2014/main" id="{03F38E04-3F76-AD42-BB25-C805F2446024}"/>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334" name="Text Box 11" descr="&lt;COMPANY_NAME&gt;&#10;">
            <a:extLst>
              <a:ext uri="{FF2B5EF4-FFF2-40B4-BE49-F238E27FC236}">
                <a16:creationId xmlns:a16="http://schemas.microsoft.com/office/drawing/2014/main" id="{C278A2FE-AD88-43AC-9C65-A5874A4CC6EB}"/>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341" name="Group 4">
            <a:extLst>
              <a:ext uri="{FF2B5EF4-FFF2-40B4-BE49-F238E27FC236}">
                <a16:creationId xmlns:a16="http://schemas.microsoft.com/office/drawing/2014/main" id="{C7797AAE-3DC4-4C38-B335-83AE2285AA64}"/>
              </a:ext>
            </a:extLst>
          </p:cNvPr>
          <p:cNvGrpSpPr>
            <a:grpSpLocks noChangeAspect="1"/>
          </p:cNvGrpSpPr>
          <p:nvPr userDrawn="1"/>
        </p:nvGrpSpPr>
        <p:grpSpPr bwMode="auto">
          <a:xfrm>
            <a:off x="338139" y="6429375"/>
            <a:ext cx="261938" cy="241300"/>
            <a:chOff x="213" y="4050"/>
            <a:chExt cx="165" cy="152"/>
          </a:xfrm>
        </p:grpSpPr>
        <p:sp>
          <p:nvSpPr>
            <p:cNvPr id="342" name="AutoShape 3">
              <a:extLst>
                <a:ext uri="{FF2B5EF4-FFF2-40B4-BE49-F238E27FC236}">
                  <a16:creationId xmlns:a16="http://schemas.microsoft.com/office/drawing/2014/main" id="{C91B5225-4321-48F0-B2CE-35C4B470C860}"/>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3" name="Freeform 5">
              <a:extLst>
                <a:ext uri="{FF2B5EF4-FFF2-40B4-BE49-F238E27FC236}">
                  <a16:creationId xmlns:a16="http://schemas.microsoft.com/office/drawing/2014/main" id="{45797B62-B665-4EA9-A17F-D0DDC1E71456}"/>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6" name="Freeform 6">
              <a:extLst>
                <a:ext uri="{FF2B5EF4-FFF2-40B4-BE49-F238E27FC236}">
                  <a16:creationId xmlns:a16="http://schemas.microsoft.com/office/drawing/2014/main" id="{2AB48374-33B0-42CB-A9A1-39ADD958D2A3}"/>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7" name="Freeform 7">
              <a:extLst>
                <a:ext uri="{FF2B5EF4-FFF2-40B4-BE49-F238E27FC236}">
                  <a16:creationId xmlns:a16="http://schemas.microsoft.com/office/drawing/2014/main" id="{A0757E13-F2DD-45D6-93DB-A1E7A1068D17}"/>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325" name="Text Placeholder 2">
            <a:extLst>
              <a:ext uri="{FF2B5EF4-FFF2-40B4-BE49-F238E27FC236}">
                <a16:creationId xmlns:a16="http://schemas.microsoft.com/office/drawing/2014/main" id="{0871F197-EABC-4CB7-92AA-68663CB872F8}"/>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326" name="Text Placeholder 2">
            <a:extLst>
              <a:ext uri="{FF2B5EF4-FFF2-40B4-BE49-F238E27FC236}">
                <a16:creationId xmlns:a16="http://schemas.microsoft.com/office/drawing/2014/main" id="{3C9A6AC8-89DD-F84E-866A-31D9FE31E380}"/>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2837404251"/>
      </p:ext>
    </p:extLst>
  </p:cSld>
  <p:clrMapOvr>
    <a:masterClrMapping/>
  </p:clrMapOvr>
  <p:transition/>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Box_2 Column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C808CF-236E-8747-BC80-A3252B74680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1848"/>
            <a:ext cx="12192000" cy="6856152"/>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24" name="Content Placeholder 9">
            <a:extLst>
              <a:ext uri="{FF2B5EF4-FFF2-40B4-BE49-F238E27FC236}">
                <a16:creationId xmlns:a16="http://schemas.microsoft.com/office/drawing/2014/main" id="{3D4C9887-3887-421B-8EA0-87289D51E020}"/>
              </a:ext>
            </a:extLst>
          </p:cNvPr>
          <p:cNvSpPr>
            <a:spLocks noGrp="1"/>
          </p:cNvSpPr>
          <p:nvPr>
            <p:ph sz="quarter" idx="11"/>
          </p:nvPr>
        </p:nvSpPr>
        <p:spPr>
          <a:xfrm>
            <a:off x="508533" y="1528763"/>
            <a:ext cx="5468406" cy="4693316"/>
          </a:xfrm>
        </p:spPr>
        <p:txBody>
          <a:bodyPr numCol="1" spcCol="360000"/>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26" name="Title 1">
            <a:extLst>
              <a:ext uri="{FF2B5EF4-FFF2-40B4-BE49-F238E27FC236}">
                <a16:creationId xmlns:a16="http://schemas.microsoft.com/office/drawing/2014/main" id="{04ABECA7-9339-48AB-9E97-7408A4D57AC5}"/>
              </a:ext>
            </a:extLst>
          </p:cNvPr>
          <p:cNvSpPr>
            <a:spLocks noGrp="1"/>
          </p:cNvSpPr>
          <p:nvPr>
            <p:ph type="title" hasCustomPrompt="1"/>
          </p:nvPr>
        </p:nvSpPr>
        <p:spPr>
          <a:xfrm>
            <a:off x="506078" y="684001"/>
            <a:ext cx="7694196" cy="549488"/>
          </a:xfrm>
        </p:spPr>
        <p:txBody>
          <a:bodyPr/>
          <a:lstStyle>
            <a:lvl1pPr>
              <a:lnSpc>
                <a:spcPct val="100000"/>
              </a:lnSpc>
              <a:defRPr sz="2000" cap="all" baseline="0"/>
            </a:lvl1pPr>
          </a:lstStyle>
          <a:p>
            <a:r>
              <a:rPr lang="en-US" dirty="0"/>
              <a:t>CLICK TO EDIT MASTER TITLE</a:t>
            </a:r>
          </a:p>
        </p:txBody>
      </p:sp>
      <p:cxnSp>
        <p:nvCxnSpPr>
          <p:cNvPr id="32" name="Straight Connector 6">
            <a:extLst>
              <a:ext uri="{FF2B5EF4-FFF2-40B4-BE49-F238E27FC236}">
                <a16:creationId xmlns:a16="http://schemas.microsoft.com/office/drawing/2014/main" id="{AC382C90-F92C-41C8-AB64-0C5A9FFD63E1}"/>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7">
            <a:extLst>
              <a:ext uri="{FF2B5EF4-FFF2-40B4-BE49-F238E27FC236}">
                <a16:creationId xmlns:a16="http://schemas.microsoft.com/office/drawing/2014/main" id="{8DA4B3DF-C659-4381-BEB0-23862AA880E3}"/>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3">
            <a:extLst>
              <a:ext uri="{FF2B5EF4-FFF2-40B4-BE49-F238E27FC236}">
                <a16:creationId xmlns:a16="http://schemas.microsoft.com/office/drawing/2014/main" id="{74B4D495-6125-DC49-87AA-880BE0EFA829}"/>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18" name="Text Box 11" descr="&lt;COMPANY_NAME&gt;&#10;">
            <a:extLst>
              <a:ext uri="{FF2B5EF4-FFF2-40B4-BE49-F238E27FC236}">
                <a16:creationId xmlns:a16="http://schemas.microsoft.com/office/drawing/2014/main" id="{46778489-06CE-45C0-BF2C-F3D264A3F8C3}"/>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25" name="Group 4">
            <a:extLst>
              <a:ext uri="{FF2B5EF4-FFF2-40B4-BE49-F238E27FC236}">
                <a16:creationId xmlns:a16="http://schemas.microsoft.com/office/drawing/2014/main" id="{DBBDFAF1-0372-4B4B-9677-C704C6FE80D8}"/>
              </a:ext>
            </a:extLst>
          </p:cNvPr>
          <p:cNvGrpSpPr>
            <a:grpSpLocks noChangeAspect="1"/>
          </p:cNvGrpSpPr>
          <p:nvPr userDrawn="1"/>
        </p:nvGrpSpPr>
        <p:grpSpPr bwMode="auto">
          <a:xfrm>
            <a:off x="338139" y="6429375"/>
            <a:ext cx="261938" cy="241300"/>
            <a:chOff x="213" y="4050"/>
            <a:chExt cx="165" cy="152"/>
          </a:xfrm>
        </p:grpSpPr>
        <p:sp>
          <p:nvSpPr>
            <p:cNvPr id="28" name="AutoShape 3">
              <a:extLst>
                <a:ext uri="{FF2B5EF4-FFF2-40B4-BE49-F238E27FC236}">
                  <a16:creationId xmlns:a16="http://schemas.microsoft.com/office/drawing/2014/main" id="{F11B5646-EAEB-4BD9-BBE3-5E0D0281470A}"/>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 name="Freeform 5">
              <a:extLst>
                <a:ext uri="{FF2B5EF4-FFF2-40B4-BE49-F238E27FC236}">
                  <a16:creationId xmlns:a16="http://schemas.microsoft.com/office/drawing/2014/main" id="{3798E128-4CDA-4019-95D1-80F0AD5C0A42}"/>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 name="Freeform 6">
              <a:extLst>
                <a:ext uri="{FF2B5EF4-FFF2-40B4-BE49-F238E27FC236}">
                  <a16:creationId xmlns:a16="http://schemas.microsoft.com/office/drawing/2014/main" id="{539F8033-526F-478A-89C2-7CE5705337C9}"/>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1" name="Freeform 7">
              <a:extLst>
                <a:ext uri="{FF2B5EF4-FFF2-40B4-BE49-F238E27FC236}">
                  <a16:creationId xmlns:a16="http://schemas.microsoft.com/office/drawing/2014/main" id="{44215680-A25B-4C15-8583-D13444A7DF10}"/>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9" name="Text Placeholder 2">
            <a:extLst>
              <a:ext uri="{FF2B5EF4-FFF2-40B4-BE49-F238E27FC236}">
                <a16:creationId xmlns:a16="http://schemas.microsoft.com/office/drawing/2014/main" id="{69727F06-DBE4-4191-B99F-7D050272582B}"/>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20" name="Text Placeholder 2">
            <a:extLst>
              <a:ext uri="{FF2B5EF4-FFF2-40B4-BE49-F238E27FC236}">
                <a16:creationId xmlns:a16="http://schemas.microsoft.com/office/drawing/2014/main" id="{7069CC1B-37B4-384D-A613-FBEC56F452F1}"/>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
        <p:nvSpPr>
          <p:cNvPr id="21" name="Content Placeholder 9">
            <a:extLst>
              <a:ext uri="{FF2B5EF4-FFF2-40B4-BE49-F238E27FC236}">
                <a16:creationId xmlns:a16="http://schemas.microsoft.com/office/drawing/2014/main" id="{06A17466-968B-2549-8B89-19FD8C8EC335}"/>
              </a:ext>
            </a:extLst>
          </p:cNvPr>
          <p:cNvSpPr>
            <a:spLocks noGrp="1"/>
          </p:cNvSpPr>
          <p:nvPr>
            <p:ph sz="quarter" idx="42"/>
          </p:nvPr>
        </p:nvSpPr>
        <p:spPr>
          <a:xfrm>
            <a:off x="6205390" y="1528763"/>
            <a:ext cx="5468406" cy="4693316"/>
          </a:xfrm>
        </p:spPr>
        <p:txBody>
          <a:bodyPr numCol="1" spcCol="360000"/>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Tree>
    <p:extLst>
      <p:ext uri="{BB962C8B-B14F-4D97-AF65-F5344CB8AC3E}">
        <p14:creationId xmlns:p14="http://schemas.microsoft.com/office/powerpoint/2010/main" val="522807638"/>
      </p:ext>
    </p:extLst>
  </p:cSld>
  <p:clrMapOvr>
    <a:masterClrMapping/>
  </p:clrMapOvr>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Centre-alt">
    <p:spTree>
      <p:nvGrpSpPr>
        <p:cNvPr id="1" name=""/>
        <p:cNvGrpSpPr/>
        <p:nvPr/>
      </p:nvGrpSpPr>
      <p:grpSpPr>
        <a:xfrm>
          <a:off x="0" y="0"/>
          <a:ext cx="0" cy="0"/>
          <a:chOff x="0" y="0"/>
          <a:chExt cx="0" cy="0"/>
        </a:xfrm>
      </p:grpSpPr>
      <p:pic>
        <p:nvPicPr>
          <p:cNvPr id="11" name="Picture 10" descr="A picture containing shape&#10;&#10;Description automatically generated">
            <a:extLst>
              <a:ext uri="{FF2B5EF4-FFF2-40B4-BE49-F238E27FC236}">
                <a16:creationId xmlns:a16="http://schemas.microsoft.com/office/drawing/2014/main" id="{A1843446-C5F2-F841-B717-76CFA620FF3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1458496" y="2993235"/>
            <a:ext cx="9275008" cy="549313"/>
          </a:xfrm>
        </p:spPr>
        <p:txBody>
          <a:bodyPr wrap="square" tIns="36000" anchor="b">
            <a:spAutoFit/>
          </a:bodyPr>
          <a:lstStyle>
            <a:lvl1pPr algn="ctr">
              <a:lnSpc>
                <a:spcPts val="4000"/>
              </a:lnSpc>
              <a:spcAft>
                <a:spcPts val="0"/>
              </a:spcAft>
              <a:defRPr kumimoji="0" lang="nl-NL" sz="4000" b="0" i="0" u="none" strike="noStrike" cap="all" spc="5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PRESENTATION TITLE</a:t>
            </a:r>
            <a:endParaRPr lang="nl-NL" dirty="0"/>
          </a:p>
        </p:txBody>
      </p:sp>
      <p:sp>
        <p:nvSpPr>
          <p:cNvPr id="15" name="Text Placeholder 5">
            <a:extLst>
              <a:ext uri="{FF2B5EF4-FFF2-40B4-BE49-F238E27FC236}">
                <a16:creationId xmlns:a16="http://schemas.microsoft.com/office/drawing/2014/main" id="{F92C3E4E-645B-DE4A-8382-AB1A039B26D5}"/>
              </a:ext>
            </a:extLst>
          </p:cNvPr>
          <p:cNvSpPr>
            <a:spLocks noGrp="1"/>
          </p:cNvSpPr>
          <p:nvPr>
            <p:ph type="body" sz="quarter" idx="12" hasCustomPrompt="1"/>
          </p:nvPr>
        </p:nvSpPr>
        <p:spPr>
          <a:xfrm>
            <a:off x="4160770" y="4895709"/>
            <a:ext cx="3870461" cy="221018"/>
          </a:xfrm>
        </p:spPr>
        <p:txBody>
          <a:bodyPr lIns="0"/>
          <a:lstStyle>
            <a:lvl1pPr algn="ctr">
              <a:lnSpc>
                <a:spcPct val="100000"/>
              </a:lnSpc>
              <a:defRPr kumimoji="0" lang="nl-NL" sz="1200" b="0" i="0" u="none" strike="noStrike" cap="none" spc="0" normalizeH="0" dirty="0">
                <a:ln>
                  <a:noFill/>
                </a:ln>
                <a:solidFill>
                  <a:schemeClr val="accent2"/>
                </a:solidFill>
                <a:effectLst/>
                <a:uLnTx/>
                <a:uFillTx/>
                <a:latin typeface="ShellBold"/>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Month day, year</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3085727" y="4452848"/>
            <a:ext cx="6020547" cy="313350"/>
          </a:xfrm>
        </p:spPr>
        <p:txBody>
          <a:bodyPr wrap="square" tIns="36000" anchor="t">
            <a:spAutoFit/>
          </a:bodyPr>
          <a:lstStyle>
            <a:lvl1pPr algn="ctr">
              <a:lnSpc>
                <a:spcPct val="100000"/>
              </a:lnSpc>
              <a:defRPr kumimoji="0" lang="nl-NL" sz="1800" b="0" i="0" u="none" strike="noStrike" cap="none" spc="0" normalizeH="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pic>
        <p:nvPicPr>
          <p:cNvPr id="23" name="Picture 22">
            <a:extLst>
              <a:ext uri="{FF2B5EF4-FFF2-40B4-BE49-F238E27FC236}">
                <a16:creationId xmlns:a16="http://schemas.microsoft.com/office/drawing/2014/main" id="{7E9BA1F0-9D2E-1A46-8813-DA353873B33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6934" y="1230496"/>
            <a:ext cx="1738132" cy="1738130"/>
          </a:xfrm>
          <a:prstGeom prst="rect">
            <a:avLst/>
          </a:prstGeom>
        </p:spPr>
      </p:pic>
      <p:sp>
        <p:nvSpPr>
          <p:cNvPr id="7" name="Text Placeholder 5">
            <a:extLst>
              <a:ext uri="{FF2B5EF4-FFF2-40B4-BE49-F238E27FC236}">
                <a16:creationId xmlns:a16="http://schemas.microsoft.com/office/drawing/2014/main" id="{E14E5C9B-676C-B745-B77A-83F6AE373178}"/>
              </a:ext>
            </a:extLst>
          </p:cNvPr>
          <p:cNvSpPr>
            <a:spLocks noGrp="1"/>
          </p:cNvSpPr>
          <p:nvPr>
            <p:ph type="body" sz="quarter" idx="15" hasCustomPrompt="1"/>
          </p:nvPr>
        </p:nvSpPr>
        <p:spPr>
          <a:xfrm>
            <a:off x="1458496" y="3558515"/>
            <a:ext cx="9275008" cy="405683"/>
          </a:xfrm>
        </p:spPr>
        <p:txBody>
          <a:bodyPr wrap="square" tIns="36000" anchor="t">
            <a:spAutoFit/>
          </a:bodyPr>
          <a:lstStyle>
            <a:lvl1pPr algn="ctr">
              <a:lnSpc>
                <a:spcPct val="100000"/>
              </a:lnSpc>
              <a:defRPr kumimoji="0" lang="nl-NL" sz="2400" b="0" i="0" u="none" strike="noStrike" cap="none" spc="25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PRESENTATION SUB TITLE</a:t>
            </a:r>
            <a:endParaRPr lang="nl-NL" dirty="0"/>
          </a:p>
        </p:txBody>
      </p:sp>
      <p:sp>
        <p:nvSpPr>
          <p:cNvPr id="9" name="TextBox 8">
            <a:extLst>
              <a:ext uri="{FF2B5EF4-FFF2-40B4-BE49-F238E27FC236}">
                <a16:creationId xmlns:a16="http://schemas.microsoft.com/office/drawing/2014/main" id="{FDD99A5A-0478-EC47-85D1-2E0DEC0746A4}"/>
              </a:ext>
            </a:extLst>
          </p:cNvPr>
          <p:cNvSpPr txBox="1"/>
          <p:nvPr userDrawn="1"/>
        </p:nvSpPr>
        <p:spPr bwMode="auto">
          <a:xfrm>
            <a:off x="4160770" y="6065937"/>
            <a:ext cx="3870461" cy="345223"/>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0" indent="0" algn="ctr" defTabSz="357708">
              <a:lnSpc>
                <a:spcPct val="140000"/>
              </a:lnSpc>
              <a:spcAft>
                <a:spcPts val="1200"/>
              </a:spcAft>
              <a:buClr>
                <a:schemeClr val="accent2"/>
              </a:buClr>
              <a:buSzPct val="85000"/>
              <a:buFont typeface="Wingdings" panose="05000000000000000000" pitchFamily="2" charset="2"/>
              <a:buNone/>
            </a:pPr>
            <a:r>
              <a:rPr lang="en-NL" sz="1800" dirty="0">
                <a:solidFill>
                  <a:schemeClr val="accent2"/>
                </a:solidFill>
                <a:latin typeface="+mj-lt"/>
              </a:rPr>
              <a:t>#PoweringProgress</a:t>
            </a:r>
          </a:p>
        </p:txBody>
      </p:sp>
    </p:spTree>
    <p:extLst>
      <p:ext uri="{BB962C8B-B14F-4D97-AF65-F5344CB8AC3E}">
        <p14:creationId xmlns:p14="http://schemas.microsoft.com/office/powerpoint/2010/main" val="1120785071"/>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ntent Box">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C808CF-236E-8747-BC80-A3252B74680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1849"/>
            <a:ext cx="12192000" cy="6856152"/>
          </a:xfrm>
          <a:prstGeom prst="rect">
            <a:avLst/>
          </a:prstGeom>
        </p:spPr>
      </p:pic>
      <p:sp>
        <p:nvSpPr>
          <p:cNvPr id="23" name="Content Placeholder 9">
            <a:extLst>
              <a:ext uri="{FF2B5EF4-FFF2-40B4-BE49-F238E27FC236}">
                <a16:creationId xmlns:a16="http://schemas.microsoft.com/office/drawing/2014/main" id="{C5CE97A1-9910-42AD-AD82-F04E0D5B5F4C}"/>
              </a:ext>
            </a:extLst>
          </p:cNvPr>
          <p:cNvSpPr>
            <a:spLocks noGrp="1"/>
          </p:cNvSpPr>
          <p:nvPr>
            <p:ph sz="quarter" idx="11"/>
          </p:nvPr>
        </p:nvSpPr>
        <p:spPr>
          <a:xfrm>
            <a:off x="508532" y="1923043"/>
            <a:ext cx="11164020" cy="4270704"/>
          </a:xfrm>
        </p:spPr>
        <p:txBody>
          <a:bodyPr/>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8" name="Text Placeholder 3">
            <a:extLst>
              <a:ext uri="{FF2B5EF4-FFF2-40B4-BE49-F238E27FC236}">
                <a16:creationId xmlns:a16="http://schemas.microsoft.com/office/drawing/2014/main" id="{49CD29CF-BCBB-F842-873C-4CC2D7876EF4}"/>
              </a:ext>
            </a:extLst>
          </p:cNvPr>
          <p:cNvSpPr>
            <a:spLocks noGrp="1"/>
          </p:cNvSpPr>
          <p:nvPr>
            <p:ph type="body" sz="quarter" idx="12" hasCustomPrompt="1"/>
          </p:nvPr>
        </p:nvSpPr>
        <p:spPr>
          <a:xfrm>
            <a:off x="508533" y="1479658"/>
            <a:ext cx="11170704"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cxnSp>
        <p:nvCxnSpPr>
          <p:cNvPr id="21" name="Straight Connector 20">
            <a:extLst>
              <a:ext uri="{FF2B5EF4-FFF2-40B4-BE49-F238E27FC236}">
                <a16:creationId xmlns:a16="http://schemas.microsoft.com/office/drawing/2014/main" id="{D405CD21-309D-4A86-AC06-20AA48888A49}"/>
              </a:ext>
            </a:extLst>
          </p:cNvPr>
          <p:cNvCxnSpPr>
            <a:cxnSpLocks/>
          </p:cNvCxnSpPr>
          <p:nvPr userDrawn="1"/>
        </p:nvCxnSpPr>
        <p:spPr>
          <a:xfrm>
            <a:off x="508000" y="1850458"/>
            <a:ext cx="11171237"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52BB3A9D-ED05-41B0-8949-69555B7D66D8}"/>
              </a:ext>
            </a:extLst>
          </p:cNvPr>
          <p:cNvSpPr>
            <a:spLocks noGrp="1"/>
          </p:cNvSpPr>
          <p:nvPr>
            <p:ph type="title" hasCustomPrompt="1"/>
          </p:nvPr>
        </p:nvSpPr>
        <p:spPr>
          <a:xfrm>
            <a:off x="507600" y="684001"/>
            <a:ext cx="7694196" cy="558000"/>
          </a:xfrm>
        </p:spPr>
        <p:txBody>
          <a:bodyPr/>
          <a:lstStyle>
            <a:lvl1pPr>
              <a:lnSpc>
                <a:spcPct val="100000"/>
              </a:lnSpc>
              <a:defRPr sz="2000" cap="all" baseline="0"/>
            </a:lvl1pPr>
          </a:lstStyle>
          <a:p>
            <a:r>
              <a:rPr lang="en-US" dirty="0"/>
              <a:t>CLICK TO EDIT MASTER TITLE</a:t>
            </a:r>
          </a:p>
        </p:txBody>
      </p:sp>
      <p:cxnSp>
        <p:nvCxnSpPr>
          <p:cNvPr id="34" name="Straight Connector 6">
            <a:extLst>
              <a:ext uri="{FF2B5EF4-FFF2-40B4-BE49-F238E27FC236}">
                <a16:creationId xmlns:a16="http://schemas.microsoft.com/office/drawing/2014/main" id="{E089F264-34E4-4F57-BF1D-550CCBF018E6}"/>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7">
            <a:extLst>
              <a:ext uri="{FF2B5EF4-FFF2-40B4-BE49-F238E27FC236}">
                <a16:creationId xmlns:a16="http://schemas.microsoft.com/office/drawing/2014/main" id="{A526FB6C-D623-417B-BDF3-0B5468A01DBF}"/>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ext Placeholder 13">
            <a:extLst>
              <a:ext uri="{FF2B5EF4-FFF2-40B4-BE49-F238E27FC236}">
                <a16:creationId xmlns:a16="http://schemas.microsoft.com/office/drawing/2014/main" id="{7E504223-961E-D84E-83D2-7EA8CCCDCBF5}"/>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19" name="Text Box 11" descr="&lt;COMPANY_NAME&gt;&#10;">
            <a:extLst>
              <a:ext uri="{FF2B5EF4-FFF2-40B4-BE49-F238E27FC236}">
                <a16:creationId xmlns:a16="http://schemas.microsoft.com/office/drawing/2014/main" id="{8C068563-F71D-4D2A-AEE5-4AF4B00A953B}"/>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27" name="Group 4">
            <a:extLst>
              <a:ext uri="{FF2B5EF4-FFF2-40B4-BE49-F238E27FC236}">
                <a16:creationId xmlns:a16="http://schemas.microsoft.com/office/drawing/2014/main" id="{1329022E-4D3A-4B09-9BB8-34E9646C9ABB}"/>
              </a:ext>
            </a:extLst>
          </p:cNvPr>
          <p:cNvGrpSpPr>
            <a:grpSpLocks noChangeAspect="1"/>
          </p:cNvGrpSpPr>
          <p:nvPr userDrawn="1"/>
        </p:nvGrpSpPr>
        <p:grpSpPr bwMode="auto">
          <a:xfrm>
            <a:off x="338139" y="6429375"/>
            <a:ext cx="261938" cy="241300"/>
            <a:chOff x="213" y="4050"/>
            <a:chExt cx="165" cy="152"/>
          </a:xfrm>
        </p:grpSpPr>
        <p:sp>
          <p:nvSpPr>
            <p:cNvPr id="31" name="AutoShape 3">
              <a:extLst>
                <a:ext uri="{FF2B5EF4-FFF2-40B4-BE49-F238E27FC236}">
                  <a16:creationId xmlns:a16="http://schemas.microsoft.com/office/drawing/2014/main" id="{289E832E-6E48-4FA2-80E9-869139416A91}"/>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2" name="Freeform 5">
              <a:extLst>
                <a:ext uri="{FF2B5EF4-FFF2-40B4-BE49-F238E27FC236}">
                  <a16:creationId xmlns:a16="http://schemas.microsoft.com/office/drawing/2014/main" id="{F9BD1C5A-7FDB-4431-88A9-6349B11B91EC}"/>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3" name="Freeform 6">
              <a:extLst>
                <a:ext uri="{FF2B5EF4-FFF2-40B4-BE49-F238E27FC236}">
                  <a16:creationId xmlns:a16="http://schemas.microsoft.com/office/drawing/2014/main" id="{28678AA0-35DF-45E4-9FC9-164A0D55F59E}"/>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7">
              <a:extLst>
                <a:ext uri="{FF2B5EF4-FFF2-40B4-BE49-F238E27FC236}">
                  <a16:creationId xmlns:a16="http://schemas.microsoft.com/office/drawing/2014/main" id="{C0FFACE9-04B7-4AAA-AFED-FB2D2804BBAB}"/>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20" name="Text Placeholder 2">
            <a:extLst>
              <a:ext uri="{FF2B5EF4-FFF2-40B4-BE49-F238E27FC236}">
                <a16:creationId xmlns:a16="http://schemas.microsoft.com/office/drawing/2014/main" id="{7AF53B7B-464E-417D-B632-ED071E7DAC9F}"/>
              </a:ext>
            </a:extLst>
          </p:cNvPr>
          <p:cNvSpPr>
            <a:spLocks noGrp="1"/>
          </p:cNvSpPr>
          <p:nvPr>
            <p:ph type="body" sz="quarter" idx="40"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22" name="Text Placeholder 2">
            <a:extLst>
              <a:ext uri="{FF2B5EF4-FFF2-40B4-BE49-F238E27FC236}">
                <a16:creationId xmlns:a16="http://schemas.microsoft.com/office/drawing/2014/main" id="{EFDD5FF1-6DA5-2F46-B561-582201333E79}"/>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2080981115"/>
      </p:ext>
    </p:extLst>
  </p:cSld>
  <p:clrMapOvr>
    <a:masterClrMapping/>
  </p:clrMapOvr>
  <p:transition/>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2 Titels + Content Box">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C808CF-236E-8747-BC80-A3252B74680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3048"/>
            <a:ext cx="12192000" cy="6854952"/>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8" name="Text Placeholder 3">
            <a:extLst>
              <a:ext uri="{FF2B5EF4-FFF2-40B4-BE49-F238E27FC236}">
                <a16:creationId xmlns:a16="http://schemas.microsoft.com/office/drawing/2014/main" id="{49CD29CF-BCBB-F842-873C-4CC2D7876EF4}"/>
              </a:ext>
            </a:extLst>
          </p:cNvPr>
          <p:cNvSpPr>
            <a:spLocks noGrp="1"/>
          </p:cNvSpPr>
          <p:nvPr>
            <p:ph type="body" sz="quarter" idx="12" hasCustomPrompt="1"/>
          </p:nvPr>
        </p:nvSpPr>
        <p:spPr>
          <a:xfrm>
            <a:off x="508533" y="1492596"/>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37" name="Text Placeholder 3">
            <a:extLst>
              <a:ext uri="{FF2B5EF4-FFF2-40B4-BE49-F238E27FC236}">
                <a16:creationId xmlns:a16="http://schemas.microsoft.com/office/drawing/2014/main" id="{46E70A62-64C5-D941-91D7-5CE16BF773B4}"/>
              </a:ext>
            </a:extLst>
          </p:cNvPr>
          <p:cNvSpPr>
            <a:spLocks noGrp="1"/>
          </p:cNvSpPr>
          <p:nvPr>
            <p:ph type="body" sz="quarter" idx="27" hasCustomPrompt="1"/>
          </p:nvPr>
        </p:nvSpPr>
        <p:spPr>
          <a:xfrm>
            <a:off x="6235200" y="1492596"/>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cxnSp>
        <p:nvCxnSpPr>
          <p:cNvPr id="28" name="Straight Connector 27">
            <a:extLst>
              <a:ext uri="{FF2B5EF4-FFF2-40B4-BE49-F238E27FC236}">
                <a16:creationId xmlns:a16="http://schemas.microsoft.com/office/drawing/2014/main" id="{4B5033DB-491B-411A-AD88-80904B36710E}"/>
              </a:ext>
            </a:extLst>
          </p:cNvPr>
          <p:cNvCxnSpPr>
            <a:cxnSpLocks/>
          </p:cNvCxnSpPr>
          <p:nvPr userDrawn="1"/>
        </p:nvCxnSpPr>
        <p:spPr>
          <a:xfrm>
            <a:off x="6236769" y="0"/>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Content Placeholder 9">
            <a:extLst>
              <a:ext uri="{FF2B5EF4-FFF2-40B4-BE49-F238E27FC236}">
                <a16:creationId xmlns:a16="http://schemas.microsoft.com/office/drawing/2014/main" id="{0B91FA65-3490-46E4-9F4B-E7C0BEEEB30D}"/>
              </a:ext>
            </a:extLst>
          </p:cNvPr>
          <p:cNvSpPr>
            <a:spLocks noGrp="1"/>
          </p:cNvSpPr>
          <p:nvPr>
            <p:ph sz="quarter" idx="34"/>
          </p:nvPr>
        </p:nvSpPr>
        <p:spPr>
          <a:xfrm>
            <a:off x="6243238" y="1925635"/>
            <a:ext cx="5435465" cy="4043917"/>
          </a:xfrm>
        </p:spPr>
        <p:txBody>
          <a:bodyPr/>
          <a:lstStyle>
            <a:lvl1pPr marL="0" indent="0" defTabSz="357708">
              <a:lnSpc>
                <a:spcPct val="140000"/>
              </a:lnSpc>
              <a:spcBef>
                <a:spcPts val="0"/>
              </a:spcBef>
              <a:spcAft>
                <a:spcPts val="0"/>
              </a:spcAft>
              <a:defRPr sz="1400"/>
            </a:lvl1pPr>
            <a:lvl2pPr marL="144000" marR="0" indent="-144000" algn="l" defTabSz="357708" rtl="0" eaLnBrk="1" fontAlgn="auto" latinLnBrk="0" hangingPunct="1">
              <a:lnSpc>
                <a:spcPct val="140000"/>
              </a:lnSpc>
              <a:spcBef>
                <a:spcPts val="0"/>
              </a:spcBef>
              <a:spcAft>
                <a:spcPts val="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0"/>
              </a:spcAft>
              <a:buClr>
                <a:srgbClr val="7F7F7F"/>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0"/>
              </a:spcAft>
              <a:buClr>
                <a:srgbClr val="7F7F7F"/>
              </a:buClr>
              <a:buSzPct val="65000"/>
              <a:buFont typeface="Wingdings" panose="05000000000000000000" pitchFamily="2" charset="2"/>
              <a:buChar char="n"/>
              <a:tabLst/>
              <a:defRPr sz="14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dirty="0"/>
          </a:p>
        </p:txBody>
      </p:sp>
      <p:sp>
        <p:nvSpPr>
          <p:cNvPr id="34" name="Content Placeholder 9">
            <a:extLst>
              <a:ext uri="{FF2B5EF4-FFF2-40B4-BE49-F238E27FC236}">
                <a16:creationId xmlns:a16="http://schemas.microsoft.com/office/drawing/2014/main" id="{B5C5E6A1-99C8-4BDE-B816-9ED1B4D8698D}"/>
              </a:ext>
            </a:extLst>
          </p:cNvPr>
          <p:cNvSpPr>
            <a:spLocks noGrp="1"/>
          </p:cNvSpPr>
          <p:nvPr>
            <p:ph sz="quarter" idx="35"/>
          </p:nvPr>
        </p:nvSpPr>
        <p:spPr>
          <a:xfrm>
            <a:off x="510653" y="1925636"/>
            <a:ext cx="5435465" cy="4043916"/>
          </a:xfrm>
        </p:spPr>
        <p:txBody>
          <a:bodyPr/>
          <a:lstStyle>
            <a:lvl1pPr marL="0" indent="0" defTabSz="357708">
              <a:lnSpc>
                <a:spcPct val="140000"/>
              </a:lnSpc>
              <a:spcBef>
                <a:spcPts val="0"/>
              </a:spcBef>
              <a:spcAft>
                <a:spcPts val="0"/>
              </a:spcAft>
              <a:defRPr sz="1400"/>
            </a:lvl1pPr>
            <a:lvl2pPr marL="144000" marR="0" indent="-144000" algn="l" defTabSz="357708" rtl="0" eaLnBrk="1" fontAlgn="auto" latinLnBrk="0" hangingPunct="1">
              <a:lnSpc>
                <a:spcPct val="140000"/>
              </a:lnSpc>
              <a:spcBef>
                <a:spcPts val="0"/>
              </a:spcBef>
              <a:spcAft>
                <a:spcPts val="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0"/>
              </a:spcAft>
              <a:buClr>
                <a:srgbClr val="7F7F7F"/>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0"/>
              </a:spcAft>
              <a:buClr>
                <a:srgbClr val="7F7F7F"/>
              </a:buClr>
              <a:buSzPct val="65000"/>
              <a:buFont typeface="Wingdings" panose="05000000000000000000" pitchFamily="2" charset="2"/>
              <a:buChar char="n"/>
              <a:tabLst/>
              <a:defRPr sz="14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dirty="0"/>
          </a:p>
        </p:txBody>
      </p:sp>
      <p:cxnSp>
        <p:nvCxnSpPr>
          <p:cNvPr id="36" name="Straight Connector 35">
            <a:extLst>
              <a:ext uri="{FF2B5EF4-FFF2-40B4-BE49-F238E27FC236}">
                <a16:creationId xmlns:a16="http://schemas.microsoft.com/office/drawing/2014/main" id="{0FFC4160-2AAE-4BFB-B974-6A6139091395}"/>
              </a:ext>
            </a:extLst>
          </p:cNvPr>
          <p:cNvCxnSpPr>
            <a:cxnSpLocks/>
          </p:cNvCxnSpPr>
          <p:nvPr userDrawn="1"/>
        </p:nvCxnSpPr>
        <p:spPr>
          <a:xfrm>
            <a:off x="508000" y="0"/>
            <a:ext cx="5436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Title 1">
            <a:extLst>
              <a:ext uri="{FF2B5EF4-FFF2-40B4-BE49-F238E27FC236}">
                <a16:creationId xmlns:a16="http://schemas.microsoft.com/office/drawing/2014/main" id="{DFB9A7FD-CBEE-415E-8AB6-28CBD84B1FC5}"/>
              </a:ext>
            </a:extLst>
          </p:cNvPr>
          <p:cNvSpPr>
            <a:spLocks noGrp="1"/>
          </p:cNvSpPr>
          <p:nvPr>
            <p:ph type="title" hasCustomPrompt="1"/>
          </p:nvPr>
        </p:nvSpPr>
        <p:spPr>
          <a:xfrm>
            <a:off x="506078" y="684001"/>
            <a:ext cx="7694196" cy="549487"/>
          </a:xfrm>
        </p:spPr>
        <p:txBody>
          <a:bodyPr/>
          <a:lstStyle>
            <a:lvl1pPr>
              <a:lnSpc>
                <a:spcPct val="100000"/>
              </a:lnSpc>
              <a:defRPr sz="2000" cap="all" baseline="0"/>
            </a:lvl1pPr>
          </a:lstStyle>
          <a:p>
            <a:r>
              <a:rPr lang="en-US" dirty="0"/>
              <a:t>CLICK TO EDIT MASTER TITLE</a:t>
            </a:r>
          </a:p>
        </p:txBody>
      </p:sp>
      <p:cxnSp>
        <p:nvCxnSpPr>
          <p:cNvPr id="43" name="Straight Connector 6">
            <a:extLst>
              <a:ext uri="{FF2B5EF4-FFF2-40B4-BE49-F238E27FC236}">
                <a16:creationId xmlns:a16="http://schemas.microsoft.com/office/drawing/2014/main" id="{2970BF77-0AA4-4E73-BB78-6DEB88CF42D2}"/>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7">
            <a:extLst>
              <a:ext uri="{FF2B5EF4-FFF2-40B4-BE49-F238E27FC236}">
                <a16:creationId xmlns:a16="http://schemas.microsoft.com/office/drawing/2014/main" id="{A22D7444-F659-4A94-9A6C-FD709629A516}"/>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3">
            <a:extLst>
              <a:ext uri="{FF2B5EF4-FFF2-40B4-BE49-F238E27FC236}">
                <a16:creationId xmlns:a16="http://schemas.microsoft.com/office/drawing/2014/main" id="{63D64085-FA8F-7348-9D2B-D3BF709E875F}"/>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25" name="Text Box 11" descr="&lt;COMPANY_NAME&gt;&#10;">
            <a:extLst>
              <a:ext uri="{FF2B5EF4-FFF2-40B4-BE49-F238E27FC236}">
                <a16:creationId xmlns:a16="http://schemas.microsoft.com/office/drawing/2014/main" id="{D593079C-9773-4815-8ED8-A43CFE9577ED}"/>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38" name="Group 4">
            <a:extLst>
              <a:ext uri="{FF2B5EF4-FFF2-40B4-BE49-F238E27FC236}">
                <a16:creationId xmlns:a16="http://schemas.microsoft.com/office/drawing/2014/main" id="{24271944-C99A-494E-A64D-B6E9B5F83CA1}"/>
              </a:ext>
            </a:extLst>
          </p:cNvPr>
          <p:cNvGrpSpPr>
            <a:grpSpLocks noChangeAspect="1"/>
          </p:cNvGrpSpPr>
          <p:nvPr userDrawn="1"/>
        </p:nvGrpSpPr>
        <p:grpSpPr bwMode="auto">
          <a:xfrm>
            <a:off x="338139" y="6429375"/>
            <a:ext cx="261938" cy="241300"/>
            <a:chOff x="213" y="4050"/>
            <a:chExt cx="165" cy="152"/>
          </a:xfrm>
        </p:grpSpPr>
        <p:sp>
          <p:nvSpPr>
            <p:cNvPr id="39" name="AutoShape 3">
              <a:extLst>
                <a:ext uri="{FF2B5EF4-FFF2-40B4-BE49-F238E27FC236}">
                  <a16:creationId xmlns:a16="http://schemas.microsoft.com/office/drawing/2014/main" id="{DD7F8726-3621-4388-8418-6887F780E71D}"/>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5">
              <a:extLst>
                <a:ext uri="{FF2B5EF4-FFF2-40B4-BE49-F238E27FC236}">
                  <a16:creationId xmlns:a16="http://schemas.microsoft.com/office/drawing/2014/main" id="{9C753B71-C9BC-4B3F-A7AE-6B08E2DBC116}"/>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2" name="Freeform 6">
              <a:extLst>
                <a:ext uri="{FF2B5EF4-FFF2-40B4-BE49-F238E27FC236}">
                  <a16:creationId xmlns:a16="http://schemas.microsoft.com/office/drawing/2014/main" id="{BC147265-9CCC-4C20-A819-368F51CE9BF7}"/>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5" name="Freeform 7">
              <a:extLst>
                <a:ext uri="{FF2B5EF4-FFF2-40B4-BE49-F238E27FC236}">
                  <a16:creationId xmlns:a16="http://schemas.microsoft.com/office/drawing/2014/main" id="{6B446ED4-D729-4008-911E-E62CF1228E1F}"/>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26" name="Text Placeholder 2">
            <a:extLst>
              <a:ext uri="{FF2B5EF4-FFF2-40B4-BE49-F238E27FC236}">
                <a16:creationId xmlns:a16="http://schemas.microsoft.com/office/drawing/2014/main" id="{52C24FD4-AADE-4000-A767-18245909D07D}"/>
              </a:ext>
            </a:extLst>
          </p:cNvPr>
          <p:cNvSpPr>
            <a:spLocks noGrp="1"/>
          </p:cNvSpPr>
          <p:nvPr>
            <p:ph type="body" sz="quarter" idx="46"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27" name="Text Placeholder 2">
            <a:extLst>
              <a:ext uri="{FF2B5EF4-FFF2-40B4-BE49-F238E27FC236}">
                <a16:creationId xmlns:a16="http://schemas.microsoft.com/office/drawing/2014/main" id="{674FB75F-50B0-5843-AE55-FD4982C82ACC}"/>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2509678995"/>
      </p:ext>
    </p:extLst>
  </p:cSld>
  <p:clrMapOvr>
    <a:masterClrMapping/>
  </p:clrMapOvr>
  <p:transition/>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 1 Content Box">
    <p:spTree>
      <p:nvGrpSpPr>
        <p:cNvPr id="1" name=""/>
        <p:cNvGrpSpPr/>
        <p:nvPr/>
      </p:nvGrpSpPr>
      <p:grpSpPr>
        <a:xfrm>
          <a:off x="0" y="0"/>
          <a:ext cx="0" cy="0"/>
          <a:chOff x="0" y="0"/>
          <a:chExt cx="0" cy="0"/>
        </a:xfrm>
      </p:grpSpPr>
      <p:pic>
        <p:nvPicPr>
          <p:cNvPr id="36" name="Picture 3" descr="A picture containing background pattern&#10;&#10;Description automatically generated">
            <a:extLst>
              <a:ext uri="{FF2B5EF4-FFF2-40B4-BE49-F238E27FC236}">
                <a16:creationId xmlns:a16="http://schemas.microsoft.com/office/drawing/2014/main" id="{D1A1E0D4-8CA8-6C49-9EB6-3D61AF819EA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8" name="Text Placeholder 3">
            <a:extLst>
              <a:ext uri="{FF2B5EF4-FFF2-40B4-BE49-F238E27FC236}">
                <a16:creationId xmlns:a16="http://schemas.microsoft.com/office/drawing/2014/main" id="{49CD29CF-BCBB-F842-873C-4CC2D7876EF4}"/>
              </a:ext>
            </a:extLst>
          </p:cNvPr>
          <p:cNvSpPr>
            <a:spLocks noGrp="1"/>
          </p:cNvSpPr>
          <p:nvPr>
            <p:ph type="body" sz="quarter" idx="12" hasCustomPrompt="1"/>
          </p:nvPr>
        </p:nvSpPr>
        <p:spPr>
          <a:xfrm>
            <a:off x="508533" y="1488242"/>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19" name="Text Placeholder 3">
            <a:extLst>
              <a:ext uri="{FF2B5EF4-FFF2-40B4-BE49-F238E27FC236}">
                <a16:creationId xmlns:a16="http://schemas.microsoft.com/office/drawing/2014/main" id="{22DBE13B-DF19-594C-BC83-488A1B73910C}"/>
              </a:ext>
            </a:extLst>
          </p:cNvPr>
          <p:cNvSpPr>
            <a:spLocks noGrp="1"/>
          </p:cNvSpPr>
          <p:nvPr>
            <p:ph type="body" sz="quarter" idx="17"/>
          </p:nvPr>
        </p:nvSpPr>
        <p:spPr>
          <a:xfrm>
            <a:off x="508532" y="1901187"/>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20" name="Text Placeholder 3">
            <a:extLst>
              <a:ext uri="{FF2B5EF4-FFF2-40B4-BE49-F238E27FC236}">
                <a16:creationId xmlns:a16="http://schemas.microsoft.com/office/drawing/2014/main" id="{630B7ABE-FEBD-C942-9A39-EA270E0479FB}"/>
              </a:ext>
            </a:extLst>
          </p:cNvPr>
          <p:cNvSpPr>
            <a:spLocks noGrp="1"/>
          </p:cNvSpPr>
          <p:nvPr>
            <p:ph type="body" sz="quarter" idx="21"/>
          </p:nvPr>
        </p:nvSpPr>
        <p:spPr>
          <a:xfrm>
            <a:off x="3941232" y="1901187"/>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cxnSp>
        <p:nvCxnSpPr>
          <p:cNvPr id="31" name="Straight Connector 30">
            <a:extLst>
              <a:ext uri="{FF2B5EF4-FFF2-40B4-BE49-F238E27FC236}">
                <a16:creationId xmlns:a16="http://schemas.microsoft.com/office/drawing/2014/main" id="{A4D54887-0B9A-4F21-90A1-FC280DA2755E}"/>
              </a:ext>
            </a:extLst>
          </p:cNvPr>
          <p:cNvCxnSpPr>
            <a:cxnSpLocks/>
          </p:cNvCxnSpPr>
          <p:nvPr userDrawn="1"/>
        </p:nvCxnSpPr>
        <p:spPr>
          <a:xfrm>
            <a:off x="507998" y="1873605"/>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Content Placeholder 9">
            <a:extLst>
              <a:ext uri="{FF2B5EF4-FFF2-40B4-BE49-F238E27FC236}">
                <a16:creationId xmlns:a16="http://schemas.microsoft.com/office/drawing/2014/main" id="{8C72CD3B-2A1B-465A-9AAF-9029C5DEA193}"/>
              </a:ext>
            </a:extLst>
          </p:cNvPr>
          <p:cNvSpPr>
            <a:spLocks noGrp="1"/>
          </p:cNvSpPr>
          <p:nvPr>
            <p:ph sz="quarter" idx="41"/>
          </p:nvPr>
        </p:nvSpPr>
        <p:spPr>
          <a:xfrm>
            <a:off x="507999" y="2239934"/>
            <a:ext cx="5435464" cy="1260000"/>
          </a:xfrm>
        </p:spPr>
        <p:txBody>
          <a:bodyPr/>
          <a:lstStyle>
            <a:lvl1pPr marL="0" indent="0" defTabSz="357708">
              <a:lnSpc>
                <a:spcPct val="120000"/>
              </a:lnSpc>
              <a:spcBef>
                <a:spcPts val="0"/>
              </a:spcBef>
              <a:spcAft>
                <a:spcPts val="0"/>
              </a:spcAft>
              <a:defRPr sz="1400"/>
            </a:lvl1pPr>
            <a:lvl2pPr marL="144000" marR="0" indent="-144000" algn="l" defTabSz="357708" rtl="0" eaLnBrk="1" fontAlgn="auto" latinLnBrk="0" hangingPunct="1">
              <a:lnSpc>
                <a:spcPct val="120000"/>
              </a:lnSpc>
              <a:spcBef>
                <a:spcPts val="0"/>
              </a:spcBef>
              <a:spcAft>
                <a:spcPts val="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55" name="Text Placeholder 3">
            <a:extLst>
              <a:ext uri="{FF2B5EF4-FFF2-40B4-BE49-F238E27FC236}">
                <a16:creationId xmlns:a16="http://schemas.microsoft.com/office/drawing/2014/main" id="{452AC582-D7ED-44A3-B9BB-F4FB8D2AA8DD}"/>
              </a:ext>
            </a:extLst>
          </p:cNvPr>
          <p:cNvSpPr>
            <a:spLocks noGrp="1"/>
          </p:cNvSpPr>
          <p:nvPr>
            <p:ph type="body" sz="quarter" idx="46" hasCustomPrompt="1"/>
          </p:nvPr>
        </p:nvSpPr>
        <p:spPr>
          <a:xfrm>
            <a:off x="510226" y="3935420"/>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56" name="Text Placeholder 3">
            <a:extLst>
              <a:ext uri="{FF2B5EF4-FFF2-40B4-BE49-F238E27FC236}">
                <a16:creationId xmlns:a16="http://schemas.microsoft.com/office/drawing/2014/main" id="{1809C927-9348-44ED-8F48-D66F8EFB5410}"/>
              </a:ext>
            </a:extLst>
          </p:cNvPr>
          <p:cNvSpPr>
            <a:spLocks noGrp="1"/>
          </p:cNvSpPr>
          <p:nvPr>
            <p:ph type="body" sz="quarter" idx="47"/>
          </p:nvPr>
        </p:nvSpPr>
        <p:spPr>
          <a:xfrm>
            <a:off x="510225" y="4348365"/>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57" name="Text Placeholder 3">
            <a:extLst>
              <a:ext uri="{FF2B5EF4-FFF2-40B4-BE49-F238E27FC236}">
                <a16:creationId xmlns:a16="http://schemas.microsoft.com/office/drawing/2014/main" id="{65031F71-ADA8-467F-9401-DAD318A23C4D}"/>
              </a:ext>
            </a:extLst>
          </p:cNvPr>
          <p:cNvSpPr>
            <a:spLocks noGrp="1"/>
          </p:cNvSpPr>
          <p:nvPr>
            <p:ph type="body" sz="quarter" idx="48"/>
          </p:nvPr>
        </p:nvSpPr>
        <p:spPr>
          <a:xfrm>
            <a:off x="3942925" y="4348365"/>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cxnSp>
        <p:nvCxnSpPr>
          <p:cNvPr id="58" name="Straight Connector 57">
            <a:extLst>
              <a:ext uri="{FF2B5EF4-FFF2-40B4-BE49-F238E27FC236}">
                <a16:creationId xmlns:a16="http://schemas.microsoft.com/office/drawing/2014/main" id="{AFC2C259-9811-4887-BADE-718E77FDF29E}"/>
              </a:ext>
            </a:extLst>
          </p:cNvPr>
          <p:cNvCxnSpPr>
            <a:cxnSpLocks/>
          </p:cNvCxnSpPr>
          <p:nvPr userDrawn="1"/>
        </p:nvCxnSpPr>
        <p:spPr>
          <a:xfrm>
            <a:off x="509691" y="4320783"/>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59" name="Content Placeholder 9">
            <a:extLst>
              <a:ext uri="{FF2B5EF4-FFF2-40B4-BE49-F238E27FC236}">
                <a16:creationId xmlns:a16="http://schemas.microsoft.com/office/drawing/2014/main" id="{245E893F-DA77-4F0D-97C8-2AEEE3D916E2}"/>
              </a:ext>
            </a:extLst>
          </p:cNvPr>
          <p:cNvSpPr>
            <a:spLocks noGrp="1"/>
          </p:cNvSpPr>
          <p:nvPr>
            <p:ph sz="quarter" idx="50"/>
          </p:nvPr>
        </p:nvSpPr>
        <p:spPr>
          <a:xfrm>
            <a:off x="509692" y="4682262"/>
            <a:ext cx="5435464" cy="1260000"/>
          </a:xfrm>
        </p:spPr>
        <p:txBody>
          <a:bodyPr/>
          <a:lstStyle>
            <a:lvl1pPr marL="0" indent="0" defTabSz="357708">
              <a:lnSpc>
                <a:spcPct val="120000"/>
              </a:lnSpc>
              <a:spcBef>
                <a:spcPts val="0"/>
              </a:spcBef>
              <a:spcAft>
                <a:spcPts val="0"/>
              </a:spcAft>
              <a:defRPr sz="1400"/>
            </a:lvl1pPr>
            <a:lvl2pPr marL="144000" marR="0" indent="-144000" algn="l" defTabSz="357708" rtl="0" eaLnBrk="1" fontAlgn="auto" latinLnBrk="0" hangingPunct="1">
              <a:lnSpc>
                <a:spcPct val="120000"/>
              </a:lnSpc>
              <a:spcBef>
                <a:spcPts val="0"/>
              </a:spcBef>
              <a:spcAft>
                <a:spcPts val="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60" name="Text Placeholder 3">
            <a:extLst>
              <a:ext uri="{FF2B5EF4-FFF2-40B4-BE49-F238E27FC236}">
                <a16:creationId xmlns:a16="http://schemas.microsoft.com/office/drawing/2014/main" id="{E391E958-C997-4BDF-91AE-972A57F0C5BA}"/>
              </a:ext>
            </a:extLst>
          </p:cNvPr>
          <p:cNvSpPr>
            <a:spLocks noGrp="1"/>
          </p:cNvSpPr>
          <p:nvPr>
            <p:ph type="body" sz="quarter" idx="27" hasCustomPrompt="1"/>
          </p:nvPr>
        </p:nvSpPr>
        <p:spPr>
          <a:xfrm>
            <a:off x="6235200" y="1488242"/>
            <a:ext cx="5429794"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cxnSp>
        <p:nvCxnSpPr>
          <p:cNvPr id="61" name="Straight Connector 60">
            <a:extLst>
              <a:ext uri="{FF2B5EF4-FFF2-40B4-BE49-F238E27FC236}">
                <a16:creationId xmlns:a16="http://schemas.microsoft.com/office/drawing/2014/main" id="{6D63D83E-D512-4F5A-871B-292C12F05707}"/>
              </a:ext>
            </a:extLst>
          </p:cNvPr>
          <p:cNvCxnSpPr>
            <a:cxnSpLocks/>
          </p:cNvCxnSpPr>
          <p:nvPr userDrawn="1"/>
        </p:nvCxnSpPr>
        <p:spPr>
          <a:xfrm>
            <a:off x="6236769" y="1860618"/>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Content Placeholder 9">
            <a:extLst>
              <a:ext uri="{FF2B5EF4-FFF2-40B4-BE49-F238E27FC236}">
                <a16:creationId xmlns:a16="http://schemas.microsoft.com/office/drawing/2014/main" id="{A81C8584-13D4-4B4B-A7C4-42E90E28A918}"/>
              </a:ext>
            </a:extLst>
          </p:cNvPr>
          <p:cNvSpPr>
            <a:spLocks noGrp="1"/>
          </p:cNvSpPr>
          <p:nvPr>
            <p:ph sz="quarter" idx="34"/>
          </p:nvPr>
        </p:nvSpPr>
        <p:spPr>
          <a:xfrm>
            <a:off x="6243238" y="2239932"/>
            <a:ext cx="5435465" cy="3725266"/>
          </a:xfrm>
        </p:spPr>
        <p:txBody>
          <a:bodyPr/>
          <a:lstStyle>
            <a:lvl1pPr marL="0" indent="0" defTabSz="357708">
              <a:lnSpc>
                <a:spcPct val="120000"/>
              </a:lnSpc>
              <a:spcBef>
                <a:spcPts val="0"/>
              </a:spcBef>
              <a:spcAft>
                <a:spcPts val="0"/>
              </a:spcAft>
              <a:defRPr sz="1400"/>
            </a:lvl1pPr>
            <a:lvl2pPr marL="144000" marR="0" indent="-144000" algn="l" defTabSz="357708" rtl="0" eaLnBrk="1" fontAlgn="auto" latinLnBrk="0" hangingPunct="1">
              <a:lnSpc>
                <a:spcPct val="120000"/>
              </a:lnSpc>
              <a:spcBef>
                <a:spcPts val="0"/>
              </a:spcBef>
              <a:spcAft>
                <a:spcPts val="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4pPr>
            <a:lvl5pPr marL="576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dirty="0"/>
          </a:p>
        </p:txBody>
      </p:sp>
      <p:sp>
        <p:nvSpPr>
          <p:cNvPr id="63" name="Text Placeholder 3">
            <a:extLst>
              <a:ext uri="{FF2B5EF4-FFF2-40B4-BE49-F238E27FC236}">
                <a16:creationId xmlns:a16="http://schemas.microsoft.com/office/drawing/2014/main" id="{48C96F3D-BC1E-4DFE-A512-BEDD885D2DC1}"/>
              </a:ext>
            </a:extLst>
          </p:cNvPr>
          <p:cNvSpPr>
            <a:spLocks noGrp="1"/>
          </p:cNvSpPr>
          <p:nvPr>
            <p:ph type="body" sz="quarter" idx="44"/>
          </p:nvPr>
        </p:nvSpPr>
        <p:spPr>
          <a:xfrm>
            <a:off x="6230063" y="1901187"/>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64" name="Text Placeholder 3">
            <a:extLst>
              <a:ext uri="{FF2B5EF4-FFF2-40B4-BE49-F238E27FC236}">
                <a16:creationId xmlns:a16="http://schemas.microsoft.com/office/drawing/2014/main" id="{155BA04C-E30E-4003-AD16-69D28A7E86E3}"/>
              </a:ext>
            </a:extLst>
          </p:cNvPr>
          <p:cNvSpPr>
            <a:spLocks noGrp="1"/>
          </p:cNvSpPr>
          <p:nvPr>
            <p:ph type="body" sz="quarter" idx="45"/>
          </p:nvPr>
        </p:nvSpPr>
        <p:spPr>
          <a:xfrm>
            <a:off x="9662763" y="1901187"/>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42" name="Title 1">
            <a:extLst>
              <a:ext uri="{FF2B5EF4-FFF2-40B4-BE49-F238E27FC236}">
                <a16:creationId xmlns:a16="http://schemas.microsoft.com/office/drawing/2014/main" id="{3D4EA05C-C741-4FEE-8CAF-513A21C9AC50}"/>
              </a:ext>
            </a:extLst>
          </p:cNvPr>
          <p:cNvSpPr>
            <a:spLocks noGrp="1"/>
          </p:cNvSpPr>
          <p:nvPr>
            <p:ph type="title" hasCustomPrompt="1"/>
          </p:nvPr>
        </p:nvSpPr>
        <p:spPr>
          <a:xfrm>
            <a:off x="507600" y="684001"/>
            <a:ext cx="7680335" cy="560678"/>
          </a:xfrm>
        </p:spPr>
        <p:txBody>
          <a:bodyPr/>
          <a:lstStyle>
            <a:lvl1pPr>
              <a:lnSpc>
                <a:spcPct val="100000"/>
              </a:lnSpc>
              <a:defRPr sz="2000" cap="all" baseline="0"/>
            </a:lvl1pPr>
          </a:lstStyle>
          <a:p>
            <a:r>
              <a:rPr lang="en-US" dirty="0"/>
              <a:t>CLICK TO EDIT MASTER TITLE</a:t>
            </a:r>
          </a:p>
        </p:txBody>
      </p:sp>
      <p:cxnSp>
        <p:nvCxnSpPr>
          <p:cNvPr id="44" name="Straight Connector 6">
            <a:extLst>
              <a:ext uri="{FF2B5EF4-FFF2-40B4-BE49-F238E27FC236}">
                <a16:creationId xmlns:a16="http://schemas.microsoft.com/office/drawing/2014/main" id="{A3F259F0-4A04-4197-BBA1-24972111725F}"/>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7">
            <a:extLst>
              <a:ext uri="{FF2B5EF4-FFF2-40B4-BE49-F238E27FC236}">
                <a16:creationId xmlns:a16="http://schemas.microsoft.com/office/drawing/2014/main" id="{055F0402-DF74-4FE6-A9A9-F09AD3CC08AE}"/>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Text Placeholder 13">
            <a:extLst>
              <a:ext uri="{FF2B5EF4-FFF2-40B4-BE49-F238E27FC236}">
                <a16:creationId xmlns:a16="http://schemas.microsoft.com/office/drawing/2014/main" id="{A78E40B6-DC41-E94A-BF34-1656C0C9733C}"/>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30" name="Text Box 11" descr="&lt;COMPANY_NAME&gt;&#10;">
            <a:extLst>
              <a:ext uri="{FF2B5EF4-FFF2-40B4-BE49-F238E27FC236}">
                <a16:creationId xmlns:a16="http://schemas.microsoft.com/office/drawing/2014/main" id="{09B8C1BC-CC5A-4E98-B748-9901CC32D7DE}"/>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39" name="Group 4">
            <a:extLst>
              <a:ext uri="{FF2B5EF4-FFF2-40B4-BE49-F238E27FC236}">
                <a16:creationId xmlns:a16="http://schemas.microsoft.com/office/drawing/2014/main" id="{8AE2EC49-511F-4DD3-B661-0F0C6B3D4BF5}"/>
              </a:ext>
            </a:extLst>
          </p:cNvPr>
          <p:cNvGrpSpPr>
            <a:grpSpLocks noChangeAspect="1"/>
          </p:cNvGrpSpPr>
          <p:nvPr userDrawn="1"/>
        </p:nvGrpSpPr>
        <p:grpSpPr bwMode="auto">
          <a:xfrm>
            <a:off x="338139" y="6429375"/>
            <a:ext cx="261938" cy="241300"/>
            <a:chOff x="213" y="4050"/>
            <a:chExt cx="165" cy="152"/>
          </a:xfrm>
        </p:grpSpPr>
        <p:sp>
          <p:nvSpPr>
            <p:cNvPr id="41" name="AutoShape 3">
              <a:extLst>
                <a:ext uri="{FF2B5EF4-FFF2-40B4-BE49-F238E27FC236}">
                  <a16:creationId xmlns:a16="http://schemas.microsoft.com/office/drawing/2014/main" id="{1392AA17-3E72-4814-B267-95CBD644CF1E}"/>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3" name="Freeform 5">
              <a:extLst>
                <a:ext uri="{FF2B5EF4-FFF2-40B4-BE49-F238E27FC236}">
                  <a16:creationId xmlns:a16="http://schemas.microsoft.com/office/drawing/2014/main" id="{7863022D-2D44-4DC7-B0F2-8495E8D316F1}"/>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6" name="Freeform 6">
              <a:extLst>
                <a:ext uri="{FF2B5EF4-FFF2-40B4-BE49-F238E27FC236}">
                  <a16:creationId xmlns:a16="http://schemas.microsoft.com/office/drawing/2014/main" id="{1BF5FC4D-98C6-40B1-966D-A9495600FEF4}"/>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7" name="Freeform 7">
              <a:extLst>
                <a:ext uri="{FF2B5EF4-FFF2-40B4-BE49-F238E27FC236}">
                  <a16:creationId xmlns:a16="http://schemas.microsoft.com/office/drawing/2014/main" id="{744292BF-B15C-4C9F-8CB8-015A62E54E56}"/>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32" name="Text Placeholder 2">
            <a:extLst>
              <a:ext uri="{FF2B5EF4-FFF2-40B4-BE49-F238E27FC236}">
                <a16:creationId xmlns:a16="http://schemas.microsoft.com/office/drawing/2014/main" id="{2031A6EB-40F7-43ED-BE99-1AA41FA00A3B}"/>
              </a:ext>
            </a:extLst>
          </p:cNvPr>
          <p:cNvSpPr>
            <a:spLocks noGrp="1"/>
          </p:cNvSpPr>
          <p:nvPr>
            <p:ph type="body" sz="quarter" idx="51"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33" name="Text Placeholder 2">
            <a:extLst>
              <a:ext uri="{FF2B5EF4-FFF2-40B4-BE49-F238E27FC236}">
                <a16:creationId xmlns:a16="http://schemas.microsoft.com/office/drawing/2014/main" id="{3037F655-B57A-DB46-8345-B3EFE8D1BA1B}"/>
              </a:ext>
            </a:extLst>
          </p:cNvPr>
          <p:cNvSpPr>
            <a:spLocks noGrp="1"/>
          </p:cNvSpPr>
          <p:nvPr>
            <p:ph type="body" sz="quarter" idx="52"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4242413371"/>
      </p:ext>
    </p:extLst>
  </p:cSld>
  <p:clrMapOvr>
    <a:masterClrMapping/>
  </p:clrMapOvr>
  <p:transition/>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 2 Content Box">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26" name="Text Placeholder 3">
            <a:extLst>
              <a:ext uri="{FF2B5EF4-FFF2-40B4-BE49-F238E27FC236}">
                <a16:creationId xmlns:a16="http://schemas.microsoft.com/office/drawing/2014/main" id="{6A292A91-2226-4AAC-B4C5-B8961047603A}"/>
              </a:ext>
            </a:extLst>
          </p:cNvPr>
          <p:cNvSpPr>
            <a:spLocks noGrp="1"/>
          </p:cNvSpPr>
          <p:nvPr>
            <p:ph type="body" sz="quarter" idx="12" hasCustomPrompt="1"/>
          </p:nvPr>
        </p:nvSpPr>
        <p:spPr>
          <a:xfrm>
            <a:off x="6244276" y="1492596"/>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27" name="Text Placeholder 3">
            <a:extLst>
              <a:ext uri="{FF2B5EF4-FFF2-40B4-BE49-F238E27FC236}">
                <a16:creationId xmlns:a16="http://schemas.microsoft.com/office/drawing/2014/main" id="{EC6634D3-AE49-4FC2-A953-59594A0002F7}"/>
              </a:ext>
            </a:extLst>
          </p:cNvPr>
          <p:cNvSpPr>
            <a:spLocks noGrp="1"/>
          </p:cNvSpPr>
          <p:nvPr>
            <p:ph type="body" sz="quarter" idx="17"/>
          </p:nvPr>
        </p:nvSpPr>
        <p:spPr>
          <a:xfrm>
            <a:off x="6244275" y="1905541"/>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28" name="Text Placeholder 3">
            <a:extLst>
              <a:ext uri="{FF2B5EF4-FFF2-40B4-BE49-F238E27FC236}">
                <a16:creationId xmlns:a16="http://schemas.microsoft.com/office/drawing/2014/main" id="{E6E1CB97-687B-4696-AF58-2E7D1C6CCFB5}"/>
              </a:ext>
            </a:extLst>
          </p:cNvPr>
          <p:cNvSpPr>
            <a:spLocks noGrp="1"/>
          </p:cNvSpPr>
          <p:nvPr>
            <p:ph type="body" sz="quarter" idx="21"/>
          </p:nvPr>
        </p:nvSpPr>
        <p:spPr>
          <a:xfrm>
            <a:off x="9676975" y="1905541"/>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cxnSp>
        <p:nvCxnSpPr>
          <p:cNvPr id="29" name="Straight Connector 28">
            <a:extLst>
              <a:ext uri="{FF2B5EF4-FFF2-40B4-BE49-F238E27FC236}">
                <a16:creationId xmlns:a16="http://schemas.microsoft.com/office/drawing/2014/main" id="{395C1005-F357-440F-B430-6B7AAD0ACBAA}"/>
              </a:ext>
            </a:extLst>
          </p:cNvPr>
          <p:cNvCxnSpPr>
            <a:cxnSpLocks/>
          </p:cNvCxnSpPr>
          <p:nvPr userDrawn="1"/>
        </p:nvCxnSpPr>
        <p:spPr>
          <a:xfrm>
            <a:off x="6243741" y="1877959"/>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3">
            <a:extLst>
              <a:ext uri="{FF2B5EF4-FFF2-40B4-BE49-F238E27FC236}">
                <a16:creationId xmlns:a16="http://schemas.microsoft.com/office/drawing/2014/main" id="{C5AF94A1-8DCF-4B58-907D-E5ED5D344FA2}"/>
              </a:ext>
            </a:extLst>
          </p:cNvPr>
          <p:cNvSpPr>
            <a:spLocks noGrp="1"/>
          </p:cNvSpPr>
          <p:nvPr>
            <p:ph type="body" sz="quarter" idx="37" hasCustomPrompt="1"/>
          </p:nvPr>
        </p:nvSpPr>
        <p:spPr>
          <a:xfrm>
            <a:off x="6244276" y="3932517"/>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33" name="Text Placeholder 3">
            <a:extLst>
              <a:ext uri="{FF2B5EF4-FFF2-40B4-BE49-F238E27FC236}">
                <a16:creationId xmlns:a16="http://schemas.microsoft.com/office/drawing/2014/main" id="{19957353-F6F7-44F1-B7D6-D46801979278}"/>
              </a:ext>
            </a:extLst>
          </p:cNvPr>
          <p:cNvSpPr>
            <a:spLocks noGrp="1"/>
          </p:cNvSpPr>
          <p:nvPr>
            <p:ph type="body" sz="quarter" idx="38"/>
          </p:nvPr>
        </p:nvSpPr>
        <p:spPr>
          <a:xfrm>
            <a:off x="6244275" y="4345462"/>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34" name="Text Placeholder 3">
            <a:extLst>
              <a:ext uri="{FF2B5EF4-FFF2-40B4-BE49-F238E27FC236}">
                <a16:creationId xmlns:a16="http://schemas.microsoft.com/office/drawing/2014/main" id="{B2AE8A8D-6E87-44FB-982F-AD9EC5107B05}"/>
              </a:ext>
            </a:extLst>
          </p:cNvPr>
          <p:cNvSpPr>
            <a:spLocks noGrp="1"/>
          </p:cNvSpPr>
          <p:nvPr>
            <p:ph type="body" sz="quarter" idx="39"/>
          </p:nvPr>
        </p:nvSpPr>
        <p:spPr>
          <a:xfrm>
            <a:off x="9676975" y="4345462"/>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cxnSp>
        <p:nvCxnSpPr>
          <p:cNvPr id="35" name="Straight Connector 34">
            <a:extLst>
              <a:ext uri="{FF2B5EF4-FFF2-40B4-BE49-F238E27FC236}">
                <a16:creationId xmlns:a16="http://schemas.microsoft.com/office/drawing/2014/main" id="{C54EFAA4-FC1F-4A15-9D47-A5775819C93E}"/>
              </a:ext>
            </a:extLst>
          </p:cNvPr>
          <p:cNvCxnSpPr>
            <a:cxnSpLocks/>
          </p:cNvCxnSpPr>
          <p:nvPr userDrawn="1"/>
        </p:nvCxnSpPr>
        <p:spPr>
          <a:xfrm>
            <a:off x="6243741" y="4317880"/>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Content Placeholder 9">
            <a:extLst>
              <a:ext uri="{FF2B5EF4-FFF2-40B4-BE49-F238E27FC236}">
                <a16:creationId xmlns:a16="http://schemas.microsoft.com/office/drawing/2014/main" id="{1D7FA561-5B93-49D7-8E24-E981A1023B94}"/>
              </a:ext>
            </a:extLst>
          </p:cNvPr>
          <p:cNvSpPr>
            <a:spLocks noGrp="1"/>
          </p:cNvSpPr>
          <p:nvPr>
            <p:ph sz="quarter" idx="41"/>
          </p:nvPr>
        </p:nvSpPr>
        <p:spPr>
          <a:xfrm>
            <a:off x="6243742" y="2244288"/>
            <a:ext cx="5435464" cy="1260000"/>
          </a:xfrm>
        </p:spPr>
        <p:txBody>
          <a:bodyPr/>
          <a:lstStyle>
            <a:lvl1pPr marL="0" indent="0" defTabSz="357708">
              <a:lnSpc>
                <a:spcPct val="120000"/>
              </a:lnSpc>
              <a:spcBef>
                <a:spcPts val="0"/>
              </a:spcBef>
              <a:spcAft>
                <a:spcPts val="0"/>
              </a:spcAft>
              <a:defRPr sz="1400"/>
            </a:lvl1pPr>
            <a:lvl2pPr marL="144000" marR="0" indent="-144000" algn="l" defTabSz="357708" rtl="0" eaLnBrk="1" fontAlgn="auto" latinLnBrk="0" hangingPunct="1">
              <a:lnSpc>
                <a:spcPct val="120000"/>
              </a:lnSpc>
              <a:spcBef>
                <a:spcPts val="0"/>
              </a:spcBef>
              <a:spcAft>
                <a:spcPts val="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37" name="Content Placeholder 9">
            <a:extLst>
              <a:ext uri="{FF2B5EF4-FFF2-40B4-BE49-F238E27FC236}">
                <a16:creationId xmlns:a16="http://schemas.microsoft.com/office/drawing/2014/main" id="{042EFF27-6D82-44B5-BF5F-E2F078A314B2}"/>
              </a:ext>
            </a:extLst>
          </p:cNvPr>
          <p:cNvSpPr>
            <a:spLocks noGrp="1"/>
          </p:cNvSpPr>
          <p:nvPr>
            <p:ph sz="quarter" idx="42"/>
          </p:nvPr>
        </p:nvSpPr>
        <p:spPr>
          <a:xfrm>
            <a:off x="6243742" y="4679359"/>
            <a:ext cx="5435464" cy="1260000"/>
          </a:xfrm>
        </p:spPr>
        <p:txBody>
          <a:bodyPr/>
          <a:lstStyle>
            <a:lvl1pPr marL="0" indent="0" defTabSz="357708">
              <a:lnSpc>
                <a:spcPct val="120000"/>
              </a:lnSpc>
              <a:spcBef>
                <a:spcPts val="0"/>
              </a:spcBef>
              <a:spcAft>
                <a:spcPts val="0"/>
              </a:spcAft>
              <a:defRPr sz="1400"/>
            </a:lvl1pPr>
            <a:lvl2pPr marL="144000" marR="0" indent="-144000" algn="l" defTabSz="357708" rtl="0" eaLnBrk="1" fontAlgn="auto" latinLnBrk="0" hangingPunct="1">
              <a:lnSpc>
                <a:spcPct val="120000"/>
              </a:lnSpc>
              <a:spcBef>
                <a:spcPts val="0"/>
              </a:spcBef>
              <a:spcAft>
                <a:spcPts val="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38" name="Content Placeholder 9">
            <a:extLst>
              <a:ext uri="{FF2B5EF4-FFF2-40B4-BE49-F238E27FC236}">
                <a16:creationId xmlns:a16="http://schemas.microsoft.com/office/drawing/2014/main" id="{C0B757AA-4029-4294-B0A0-A6C4D0726590}"/>
              </a:ext>
            </a:extLst>
          </p:cNvPr>
          <p:cNvSpPr>
            <a:spLocks noGrp="1"/>
          </p:cNvSpPr>
          <p:nvPr>
            <p:ph sz="quarter" idx="34"/>
          </p:nvPr>
        </p:nvSpPr>
        <p:spPr>
          <a:xfrm>
            <a:off x="515453" y="2186231"/>
            <a:ext cx="5436000" cy="3996000"/>
          </a:xfrm>
        </p:spPr>
        <p:txBody>
          <a:bodyPr/>
          <a:lstStyle>
            <a:lvl1pPr marL="0" indent="0" defTabSz="357708">
              <a:lnSpc>
                <a:spcPct val="120000"/>
              </a:lnSpc>
              <a:spcBef>
                <a:spcPts val="0"/>
              </a:spcBef>
              <a:spcAft>
                <a:spcPts val="0"/>
              </a:spcAft>
              <a:defRPr sz="1400"/>
            </a:lvl1pPr>
            <a:lvl2pPr marL="144000" marR="0" indent="-144000" algn="l" defTabSz="357708" rtl="0" eaLnBrk="1" fontAlgn="auto" latinLnBrk="0" hangingPunct="1">
              <a:lnSpc>
                <a:spcPct val="120000"/>
              </a:lnSpc>
              <a:spcBef>
                <a:spcPts val="0"/>
              </a:spcBef>
              <a:spcAft>
                <a:spcPts val="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4pPr>
            <a:lvl5pPr marL="576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dirty="0"/>
          </a:p>
        </p:txBody>
      </p:sp>
      <p:sp>
        <p:nvSpPr>
          <p:cNvPr id="40" name="Text Placeholder 3">
            <a:extLst>
              <a:ext uri="{FF2B5EF4-FFF2-40B4-BE49-F238E27FC236}">
                <a16:creationId xmlns:a16="http://schemas.microsoft.com/office/drawing/2014/main" id="{B8229AB7-79F5-46A3-BD7F-8BF88359FE75}"/>
              </a:ext>
            </a:extLst>
          </p:cNvPr>
          <p:cNvSpPr>
            <a:spLocks noGrp="1"/>
          </p:cNvSpPr>
          <p:nvPr>
            <p:ph type="body" sz="quarter" idx="43" hasCustomPrompt="1"/>
          </p:nvPr>
        </p:nvSpPr>
        <p:spPr>
          <a:xfrm>
            <a:off x="512260" y="1485339"/>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cxnSp>
        <p:nvCxnSpPr>
          <p:cNvPr id="41" name="Straight Connector 40">
            <a:extLst>
              <a:ext uri="{FF2B5EF4-FFF2-40B4-BE49-F238E27FC236}">
                <a16:creationId xmlns:a16="http://schemas.microsoft.com/office/drawing/2014/main" id="{BB95E621-FF09-4DE5-A8AE-D4CAF935FDBD}"/>
              </a:ext>
            </a:extLst>
          </p:cNvPr>
          <p:cNvCxnSpPr>
            <a:cxnSpLocks/>
          </p:cNvCxnSpPr>
          <p:nvPr userDrawn="1"/>
        </p:nvCxnSpPr>
        <p:spPr>
          <a:xfrm>
            <a:off x="511725" y="1870702"/>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C16C0005-19DF-4F73-B2C7-9204ABE9C682}"/>
              </a:ext>
            </a:extLst>
          </p:cNvPr>
          <p:cNvSpPr>
            <a:spLocks noGrp="1"/>
          </p:cNvSpPr>
          <p:nvPr>
            <p:ph type="body" sz="quarter" idx="44"/>
          </p:nvPr>
        </p:nvSpPr>
        <p:spPr>
          <a:xfrm>
            <a:off x="515314" y="1898284"/>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43" name="Text Placeholder 3">
            <a:extLst>
              <a:ext uri="{FF2B5EF4-FFF2-40B4-BE49-F238E27FC236}">
                <a16:creationId xmlns:a16="http://schemas.microsoft.com/office/drawing/2014/main" id="{8C54DEF6-A12F-406F-8BB2-F3AE282937F5}"/>
              </a:ext>
            </a:extLst>
          </p:cNvPr>
          <p:cNvSpPr>
            <a:spLocks noGrp="1"/>
          </p:cNvSpPr>
          <p:nvPr>
            <p:ph type="body" sz="quarter" idx="45"/>
          </p:nvPr>
        </p:nvSpPr>
        <p:spPr>
          <a:xfrm>
            <a:off x="3948014" y="1898284"/>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48" name="Title 1">
            <a:extLst>
              <a:ext uri="{FF2B5EF4-FFF2-40B4-BE49-F238E27FC236}">
                <a16:creationId xmlns:a16="http://schemas.microsoft.com/office/drawing/2014/main" id="{92AB9BFB-401C-46B9-B518-1EE4061C1476}"/>
              </a:ext>
            </a:extLst>
          </p:cNvPr>
          <p:cNvSpPr>
            <a:spLocks noGrp="1"/>
          </p:cNvSpPr>
          <p:nvPr>
            <p:ph type="title" hasCustomPrompt="1"/>
          </p:nvPr>
        </p:nvSpPr>
        <p:spPr>
          <a:xfrm>
            <a:off x="506078" y="684001"/>
            <a:ext cx="7694196" cy="554194"/>
          </a:xfrm>
        </p:spPr>
        <p:txBody>
          <a:bodyPr/>
          <a:lstStyle>
            <a:lvl1pPr>
              <a:lnSpc>
                <a:spcPct val="100000"/>
              </a:lnSpc>
              <a:defRPr sz="2000" cap="all" baseline="0"/>
            </a:lvl1pPr>
          </a:lstStyle>
          <a:p>
            <a:r>
              <a:rPr lang="en-US" dirty="0"/>
              <a:t>CLICK TO EDIT MASTER TITLE</a:t>
            </a:r>
          </a:p>
        </p:txBody>
      </p:sp>
      <p:cxnSp>
        <p:nvCxnSpPr>
          <p:cNvPr id="54" name="Straight Connector 6">
            <a:extLst>
              <a:ext uri="{FF2B5EF4-FFF2-40B4-BE49-F238E27FC236}">
                <a16:creationId xmlns:a16="http://schemas.microsoft.com/office/drawing/2014/main" id="{EF668576-435C-4A21-8FE9-59E2CDE233A8}"/>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7">
            <a:extLst>
              <a:ext uri="{FF2B5EF4-FFF2-40B4-BE49-F238E27FC236}">
                <a16:creationId xmlns:a16="http://schemas.microsoft.com/office/drawing/2014/main" id="{1CF52226-5954-4EAE-90A3-94F4D75FFC2E}"/>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Text Placeholder 13">
            <a:extLst>
              <a:ext uri="{FF2B5EF4-FFF2-40B4-BE49-F238E27FC236}">
                <a16:creationId xmlns:a16="http://schemas.microsoft.com/office/drawing/2014/main" id="{9D3720DF-C3E3-B743-8AE5-E73920DD8A12}"/>
              </a:ext>
            </a:extLst>
          </p:cNvPr>
          <p:cNvSpPr>
            <a:spLocks noGrp="1"/>
          </p:cNvSpPr>
          <p:nvPr>
            <p:ph type="body" sz="quarter" idx="46"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47" name="Text Box 11" descr="&lt;COMPANY_NAME&gt;&#10;">
            <a:extLst>
              <a:ext uri="{FF2B5EF4-FFF2-40B4-BE49-F238E27FC236}">
                <a16:creationId xmlns:a16="http://schemas.microsoft.com/office/drawing/2014/main" id="{ED7F6BD7-8F84-4D2F-A810-D487301282E7}"/>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51" name="Group 4">
            <a:extLst>
              <a:ext uri="{FF2B5EF4-FFF2-40B4-BE49-F238E27FC236}">
                <a16:creationId xmlns:a16="http://schemas.microsoft.com/office/drawing/2014/main" id="{261913D3-CDE4-4434-985D-BD7773DE8699}"/>
              </a:ext>
            </a:extLst>
          </p:cNvPr>
          <p:cNvGrpSpPr>
            <a:grpSpLocks noChangeAspect="1"/>
          </p:cNvGrpSpPr>
          <p:nvPr userDrawn="1"/>
        </p:nvGrpSpPr>
        <p:grpSpPr bwMode="auto">
          <a:xfrm>
            <a:off x="338139" y="6429375"/>
            <a:ext cx="261938" cy="241300"/>
            <a:chOff x="213" y="4050"/>
            <a:chExt cx="165" cy="152"/>
          </a:xfrm>
        </p:grpSpPr>
        <p:sp>
          <p:nvSpPr>
            <p:cNvPr id="52" name="AutoShape 3">
              <a:extLst>
                <a:ext uri="{FF2B5EF4-FFF2-40B4-BE49-F238E27FC236}">
                  <a16:creationId xmlns:a16="http://schemas.microsoft.com/office/drawing/2014/main" id="{F03260A0-48D3-4735-ACE8-30CDFFE9A0F9}"/>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3" name="Freeform 5">
              <a:extLst>
                <a:ext uri="{FF2B5EF4-FFF2-40B4-BE49-F238E27FC236}">
                  <a16:creationId xmlns:a16="http://schemas.microsoft.com/office/drawing/2014/main" id="{DD1B3F0C-1477-4295-9ACE-771DD9C693B4}"/>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6" name="Freeform 6">
              <a:extLst>
                <a:ext uri="{FF2B5EF4-FFF2-40B4-BE49-F238E27FC236}">
                  <a16:creationId xmlns:a16="http://schemas.microsoft.com/office/drawing/2014/main" id="{90E389CD-B210-4BCA-827C-6C9C8AAB5754}"/>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7" name="Freeform 7">
              <a:extLst>
                <a:ext uri="{FF2B5EF4-FFF2-40B4-BE49-F238E27FC236}">
                  <a16:creationId xmlns:a16="http://schemas.microsoft.com/office/drawing/2014/main" id="{83236C9C-C66E-4ED1-9B29-5DB3E51B2429}"/>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30" name="Text Placeholder 2">
            <a:extLst>
              <a:ext uri="{FF2B5EF4-FFF2-40B4-BE49-F238E27FC236}">
                <a16:creationId xmlns:a16="http://schemas.microsoft.com/office/drawing/2014/main" id="{B5BCEB7E-935D-4640-ACEB-88F39056C01F}"/>
              </a:ext>
            </a:extLst>
          </p:cNvPr>
          <p:cNvSpPr>
            <a:spLocks noGrp="1"/>
          </p:cNvSpPr>
          <p:nvPr>
            <p:ph type="body" sz="quarter" idx="47"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31" name="Text Placeholder 2">
            <a:extLst>
              <a:ext uri="{FF2B5EF4-FFF2-40B4-BE49-F238E27FC236}">
                <a16:creationId xmlns:a16="http://schemas.microsoft.com/office/drawing/2014/main" id="{968AB4F3-26BC-6249-AD14-6D2DF9D416D4}"/>
              </a:ext>
            </a:extLst>
          </p:cNvPr>
          <p:cNvSpPr>
            <a:spLocks noGrp="1"/>
          </p:cNvSpPr>
          <p:nvPr>
            <p:ph type="body" sz="quarter" idx="48"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2242412608"/>
      </p:ext>
    </p:extLst>
  </p:cSld>
  <p:clrMapOvr>
    <a:masterClrMapping/>
  </p:clrMapOvr>
  <p:transition/>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1 + 2 Content Box">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8" name="Text Placeholder 3">
            <a:extLst>
              <a:ext uri="{FF2B5EF4-FFF2-40B4-BE49-F238E27FC236}">
                <a16:creationId xmlns:a16="http://schemas.microsoft.com/office/drawing/2014/main" id="{49CD29CF-BCBB-F842-873C-4CC2D7876EF4}"/>
              </a:ext>
            </a:extLst>
          </p:cNvPr>
          <p:cNvSpPr>
            <a:spLocks noGrp="1"/>
          </p:cNvSpPr>
          <p:nvPr>
            <p:ph type="body" sz="quarter" idx="12" hasCustomPrompt="1"/>
          </p:nvPr>
        </p:nvSpPr>
        <p:spPr>
          <a:xfrm>
            <a:off x="6244276" y="1488242"/>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19" name="Text Placeholder 3">
            <a:extLst>
              <a:ext uri="{FF2B5EF4-FFF2-40B4-BE49-F238E27FC236}">
                <a16:creationId xmlns:a16="http://schemas.microsoft.com/office/drawing/2014/main" id="{22DBE13B-DF19-594C-BC83-488A1B73910C}"/>
              </a:ext>
            </a:extLst>
          </p:cNvPr>
          <p:cNvSpPr>
            <a:spLocks noGrp="1"/>
          </p:cNvSpPr>
          <p:nvPr>
            <p:ph type="body" sz="quarter" idx="17"/>
          </p:nvPr>
        </p:nvSpPr>
        <p:spPr>
          <a:xfrm>
            <a:off x="6244275" y="1901187"/>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20" name="Text Placeholder 3">
            <a:extLst>
              <a:ext uri="{FF2B5EF4-FFF2-40B4-BE49-F238E27FC236}">
                <a16:creationId xmlns:a16="http://schemas.microsoft.com/office/drawing/2014/main" id="{630B7ABE-FEBD-C942-9A39-EA270E0479FB}"/>
              </a:ext>
            </a:extLst>
          </p:cNvPr>
          <p:cNvSpPr>
            <a:spLocks noGrp="1"/>
          </p:cNvSpPr>
          <p:nvPr>
            <p:ph type="body" sz="quarter" idx="21"/>
          </p:nvPr>
        </p:nvSpPr>
        <p:spPr>
          <a:xfrm>
            <a:off x="9676975" y="1901187"/>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cxnSp>
        <p:nvCxnSpPr>
          <p:cNvPr id="31" name="Straight Connector 30">
            <a:extLst>
              <a:ext uri="{FF2B5EF4-FFF2-40B4-BE49-F238E27FC236}">
                <a16:creationId xmlns:a16="http://schemas.microsoft.com/office/drawing/2014/main" id="{A4D54887-0B9A-4F21-90A1-FC280DA2755E}"/>
              </a:ext>
            </a:extLst>
          </p:cNvPr>
          <p:cNvCxnSpPr>
            <a:cxnSpLocks/>
          </p:cNvCxnSpPr>
          <p:nvPr userDrawn="1"/>
        </p:nvCxnSpPr>
        <p:spPr>
          <a:xfrm>
            <a:off x="6243741" y="1873605"/>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4104AC1D-79C1-4BB6-8DB4-D516C8E3C5D3}"/>
              </a:ext>
            </a:extLst>
          </p:cNvPr>
          <p:cNvSpPr>
            <a:spLocks noGrp="1"/>
          </p:cNvSpPr>
          <p:nvPr>
            <p:ph type="body" sz="quarter" idx="37" hasCustomPrompt="1"/>
          </p:nvPr>
        </p:nvSpPr>
        <p:spPr>
          <a:xfrm>
            <a:off x="6244276" y="3935420"/>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44" name="Text Placeholder 3">
            <a:extLst>
              <a:ext uri="{FF2B5EF4-FFF2-40B4-BE49-F238E27FC236}">
                <a16:creationId xmlns:a16="http://schemas.microsoft.com/office/drawing/2014/main" id="{73FF4F3D-5B80-41F2-B09E-D721991D3E52}"/>
              </a:ext>
            </a:extLst>
          </p:cNvPr>
          <p:cNvSpPr>
            <a:spLocks noGrp="1"/>
          </p:cNvSpPr>
          <p:nvPr>
            <p:ph type="body" sz="quarter" idx="38"/>
          </p:nvPr>
        </p:nvSpPr>
        <p:spPr>
          <a:xfrm>
            <a:off x="6244275" y="4348365"/>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45" name="Text Placeholder 3">
            <a:extLst>
              <a:ext uri="{FF2B5EF4-FFF2-40B4-BE49-F238E27FC236}">
                <a16:creationId xmlns:a16="http://schemas.microsoft.com/office/drawing/2014/main" id="{D87CC8BD-FA74-4468-BD58-AC2230429DE6}"/>
              </a:ext>
            </a:extLst>
          </p:cNvPr>
          <p:cNvSpPr>
            <a:spLocks noGrp="1"/>
          </p:cNvSpPr>
          <p:nvPr>
            <p:ph type="body" sz="quarter" idx="39"/>
          </p:nvPr>
        </p:nvSpPr>
        <p:spPr>
          <a:xfrm>
            <a:off x="9676975" y="4348365"/>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cxnSp>
        <p:nvCxnSpPr>
          <p:cNvPr id="47" name="Straight Connector 46">
            <a:extLst>
              <a:ext uri="{FF2B5EF4-FFF2-40B4-BE49-F238E27FC236}">
                <a16:creationId xmlns:a16="http://schemas.microsoft.com/office/drawing/2014/main" id="{F722BA42-4246-4D01-AEB4-12CFF69E9676}"/>
              </a:ext>
            </a:extLst>
          </p:cNvPr>
          <p:cNvCxnSpPr>
            <a:cxnSpLocks/>
          </p:cNvCxnSpPr>
          <p:nvPr userDrawn="1"/>
        </p:nvCxnSpPr>
        <p:spPr>
          <a:xfrm>
            <a:off x="6243741" y="4320783"/>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Content Placeholder 9">
            <a:extLst>
              <a:ext uri="{FF2B5EF4-FFF2-40B4-BE49-F238E27FC236}">
                <a16:creationId xmlns:a16="http://schemas.microsoft.com/office/drawing/2014/main" id="{8C72CD3B-2A1B-465A-9AAF-9029C5DEA193}"/>
              </a:ext>
            </a:extLst>
          </p:cNvPr>
          <p:cNvSpPr>
            <a:spLocks noGrp="1"/>
          </p:cNvSpPr>
          <p:nvPr>
            <p:ph sz="quarter" idx="41"/>
          </p:nvPr>
        </p:nvSpPr>
        <p:spPr>
          <a:xfrm>
            <a:off x="6243742" y="2239934"/>
            <a:ext cx="5435464" cy="1260000"/>
          </a:xfrm>
        </p:spPr>
        <p:txBody>
          <a:bodyPr/>
          <a:lstStyle>
            <a:lvl1pPr marL="0" indent="0" defTabSz="357708">
              <a:lnSpc>
                <a:spcPct val="120000"/>
              </a:lnSpc>
              <a:spcBef>
                <a:spcPts val="0"/>
              </a:spcBef>
              <a:spcAft>
                <a:spcPts val="0"/>
              </a:spcAft>
              <a:defRPr sz="1400"/>
            </a:lvl1pPr>
            <a:lvl2pPr marL="144000" marR="0" indent="-144000" algn="l" defTabSz="357708" rtl="0" eaLnBrk="1" fontAlgn="auto" latinLnBrk="0" hangingPunct="1">
              <a:lnSpc>
                <a:spcPct val="120000"/>
              </a:lnSpc>
              <a:spcBef>
                <a:spcPts val="0"/>
              </a:spcBef>
              <a:spcAft>
                <a:spcPts val="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49" name="Content Placeholder 9">
            <a:extLst>
              <a:ext uri="{FF2B5EF4-FFF2-40B4-BE49-F238E27FC236}">
                <a16:creationId xmlns:a16="http://schemas.microsoft.com/office/drawing/2014/main" id="{BFE19A75-9B1B-4EF1-909F-1A5D1799D819}"/>
              </a:ext>
            </a:extLst>
          </p:cNvPr>
          <p:cNvSpPr>
            <a:spLocks noGrp="1"/>
          </p:cNvSpPr>
          <p:nvPr>
            <p:ph sz="quarter" idx="42"/>
          </p:nvPr>
        </p:nvSpPr>
        <p:spPr>
          <a:xfrm>
            <a:off x="6243742" y="4682262"/>
            <a:ext cx="5435464" cy="1260000"/>
          </a:xfrm>
        </p:spPr>
        <p:txBody>
          <a:bodyPr/>
          <a:lstStyle>
            <a:lvl1pPr marL="0" indent="0" defTabSz="357708">
              <a:lnSpc>
                <a:spcPct val="120000"/>
              </a:lnSpc>
              <a:spcBef>
                <a:spcPts val="0"/>
              </a:spcBef>
              <a:spcAft>
                <a:spcPts val="0"/>
              </a:spcAft>
              <a:defRPr sz="1400"/>
            </a:lvl1pPr>
            <a:lvl2pPr marL="144000" marR="0" indent="-144000" algn="l" defTabSz="357708" rtl="0" eaLnBrk="1" fontAlgn="auto" latinLnBrk="0" hangingPunct="1">
              <a:lnSpc>
                <a:spcPct val="120000"/>
              </a:lnSpc>
              <a:spcBef>
                <a:spcPts val="0"/>
              </a:spcBef>
              <a:spcAft>
                <a:spcPts val="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26" name="Text Placeholder 3">
            <a:extLst>
              <a:ext uri="{FF2B5EF4-FFF2-40B4-BE49-F238E27FC236}">
                <a16:creationId xmlns:a16="http://schemas.microsoft.com/office/drawing/2014/main" id="{7C2BCC3A-5746-4B59-8D78-9E1447253116}"/>
              </a:ext>
            </a:extLst>
          </p:cNvPr>
          <p:cNvSpPr>
            <a:spLocks noGrp="1"/>
          </p:cNvSpPr>
          <p:nvPr>
            <p:ph type="body" sz="quarter" idx="43" hasCustomPrompt="1"/>
          </p:nvPr>
        </p:nvSpPr>
        <p:spPr>
          <a:xfrm>
            <a:off x="510226" y="1488242"/>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27" name="Text Placeholder 3">
            <a:extLst>
              <a:ext uri="{FF2B5EF4-FFF2-40B4-BE49-F238E27FC236}">
                <a16:creationId xmlns:a16="http://schemas.microsoft.com/office/drawing/2014/main" id="{F7CB790E-8355-4C7E-83D6-56208144EE8E}"/>
              </a:ext>
            </a:extLst>
          </p:cNvPr>
          <p:cNvSpPr>
            <a:spLocks noGrp="1"/>
          </p:cNvSpPr>
          <p:nvPr>
            <p:ph type="body" sz="quarter" idx="44"/>
          </p:nvPr>
        </p:nvSpPr>
        <p:spPr>
          <a:xfrm>
            <a:off x="510225" y="1901187"/>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28" name="Text Placeholder 3">
            <a:extLst>
              <a:ext uri="{FF2B5EF4-FFF2-40B4-BE49-F238E27FC236}">
                <a16:creationId xmlns:a16="http://schemas.microsoft.com/office/drawing/2014/main" id="{104528E0-123B-4311-86D9-EF96E82BD1F1}"/>
              </a:ext>
            </a:extLst>
          </p:cNvPr>
          <p:cNvSpPr>
            <a:spLocks noGrp="1"/>
          </p:cNvSpPr>
          <p:nvPr>
            <p:ph type="body" sz="quarter" idx="45"/>
          </p:nvPr>
        </p:nvSpPr>
        <p:spPr>
          <a:xfrm>
            <a:off x="3942925" y="1901187"/>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cxnSp>
        <p:nvCxnSpPr>
          <p:cNvPr id="29" name="Straight Connector 28">
            <a:extLst>
              <a:ext uri="{FF2B5EF4-FFF2-40B4-BE49-F238E27FC236}">
                <a16:creationId xmlns:a16="http://schemas.microsoft.com/office/drawing/2014/main" id="{169DF0A0-303E-4A10-AA91-B4046F42D4E9}"/>
              </a:ext>
            </a:extLst>
          </p:cNvPr>
          <p:cNvCxnSpPr>
            <a:cxnSpLocks/>
          </p:cNvCxnSpPr>
          <p:nvPr userDrawn="1"/>
        </p:nvCxnSpPr>
        <p:spPr>
          <a:xfrm>
            <a:off x="509691" y="1873605"/>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3">
            <a:extLst>
              <a:ext uri="{FF2B5EF4-FFF2-40B4-BE49-F238E27FC236}">
                <a16:creationId xmlns:a16="http://schemas.microsoft.com/office/drawing/2014/main" id="{29F4B564-410E-46D3-86D5-2E4733B4AA12}"/>
              </a:ext>
            </a:extLst>
          </p:cNvPr>
          <p:cNvSpPr>
            <a:spLocks noGrp="1"/>
          </p:cNvSpPr>
          <p:nvPr>
            <p:ph type="body" sz="quarter" idx="46" hasCustomPrompt="1"/>
          </p:nvPr>
        </p:nvSpPr>
        <p:spPr>
          <a:xfrm>
            <a:off x="510226" y="3935420"/>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33" name="Text Placeholder 3">
            <a:extLst>
              <a:ext uri="{FF2B5EF4-FFF2-40B4-BE49-F238E27FC236}">
                <a16:creationId xmlns:a16="http://schemas.microsoft.com/office/drawing/2014/main" id="{020B53A7-28FC-4B47-B30C-37D3711EBAB3}"/>
              </a:ext>
            </a:extLst>
          </p:cNvPr>
          <p:cNvSpPr>
            <a:spLocks noGrp="1"/>
          </p:cNvSpPr>
          <p:nvPr>
            <p:ph type="body" sz="quarter" idx="47"/>
          </p:nvPr>
        </p:nvSpPr>
        <p:spPr>
          <a:xfrm>
            <a:off x="510225" y="4348365"/>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34" name="Text Placeholder 3">
            <a:extLst>
              <a:ext uri="{FF2B5EF4-FFF2-40B4-BE49-F238E27FC236}">
                <a16:creationId xmlns:a16="http://schemas.microsoft.com/office/drawing/2014/main" id="{175E77A0-0E57-4D6D-9A38-078DA785679C}"/>
              </a:ext>
            </a:extLst>
          </p:cNvPr>
          <p:cNvSpPr>
            <a:spLocks noGrp="1"/>
          </p:cNvSpPr>
          <p:nvPr>
            <p:ph type="body" sz="quarter" idx="48"/>
          </p:nvPr>
        </p:nvSpPr>
        <p:spPr>
          <a:xfrm>
            <a:off x="3942925" y="4348365"/>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cxnSp>
        <p:nvCxnSpPr>
          <p:cNvPr id="35" name="Straight Connector 34">
            <a:extLst>
              <a:ext uri="{FF2B5EF4-FFF2-40B4-BE49-F238E27FC236}">
                <a16:creationId xmlns:a16="http://schemas.microsoft.com/office/drawing/2014/main" id="{5E48287D-09F0-4C58-B47A-CF270173B9FD}"/>
              </a:ext>
            </a:extLst>
          </p:cNvPr>
          <p:cNvCxnSpPr>
            <a:cxnSpLocks/>
          </p:cNvCxnSpPr>
          <p:nvPr userDrawn="1"/>
        </p:nvCxnSpPr>
        <p:spPr>
          <a:xfrm>
            <a:off x="509691" y="4320783"/>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Content Placeholder 9">
            <a:extLst>
              <a:ext uri="{FF2B5EF4-FFF2-40B4-BE49-F238E27FC236}">
                <a16:creationId xmlns:a16="http://schemas.microsoft.com/office/drawing/2014/main" id="{9F25622B-D977-4DE6-8E3E-BDC2B68E9FAD}"/>
              </a:ext>
            </a:extLst>
          </p:cNvPr>
          <p:cNvSpPr>
            <a:spLocks noGrp="1"/>
          </p:cNvSpPr>
          <p:nvPr>
            <p:ph sz="quarter" idx="49"/>
          </p:nvPr>
        </p:nvSpPr>
        <p:spPr>
          <a:xfrm>
            <a:off x="509692" y="2239934"/>
            <a:ext cx="5435464" cy="1260000"/>
          </a:xfrm>
        </p:spPr>
        <p:txBody>
          <a:bodyPr/>
          <a:lstStyle>
            <a:lvl1pPr marL="0" indent="0" defTabSz="357708">
              <a:lnSpc>
                <a:spcPct val="120000"/>
              </a:lnSpc>
              <a:spcBef>
                <a:spcPts val="0"/>
              </a:spcBef>
              <a:spcAft>
                <a:spcPts val="0"/>
              </a:spcAft>
              <a:defRPr sz="1400"/>
            </a:lvl1pPr>
            <a:lvl2pPr marL="144000" marR="0" indent="-144000" algn="l" defTabSz="357708" rtl="0" eaLnBrk="1" fontAlgn="auto" latinLnBrk="0" hangingPunct="1">
              <a:lnSpc>
                <a:spcPct val="120000"/>
              </a:lnSpc>
              <a:spcBef>
                <a:spcPts val="0"/>
              </a:spcBef>
              <a:spcAft>
                <a:spcPts val="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37" name="Content Placeholder 9">
            <a:extLst>
              <a:ext uri="{FF2B5EF4-FFF2-40B4-BE49-F238E27FC236}">
                <a16:creationId xmlns:a16="http://schemas.microsoft.com/office/drawing/2014/main" id="{D1FD4980-8BAB-4964-8DB3-4FFAC38279BD}"/>
              </a:ext>
            </a:extLst>
          </p:cNvPr>
          <p:cNvSpPr>
            <a:spLocks noGrp="1"/>
          </p:cNvSpPr>
          <p:nvPr>
            <p:ph sz="quarter" idx="50"/>
          </p:nvPr>
        </p:nvSpPr>
        <p:spPr>
          <a:xfrm>
            <a:off x="509692" y="4682262"/>
            <a:ext cx="5435464" cy="1260000"/>
          </a:xfrm>
        </p:spPr>
        <p:txBody>
          <a:bodyPr/>
          <a:lstStyle>
            <a:lvl1pPr marL="0" indent="0" defTabSz="357708">
              <a:lnSpc>
                <a:spcPct val="120000"/>
              </a:lnSpc>
              <a:spcBef>
                <a:spcPts val="0"/>
              </a:spcBef>
              <a:spcAft>
                <a:spcPts val="0"/>
              </a:spcAft>
              <a:defRPr sz="1400"/>
            </a:lvl1pPr>
            <a:lvl2pPr marL="144000" marR="0" indent="-144000" algn="l" defTabSz="357708" rtl="0" eaLnBrk="1" fontAlgn="auto" latinLnBrk="0" hangingPunct="1">
              <a:lnSpc>
                <a:spcPct val="120000"/>
              </a:lnSpc>
              <a:spcBef>
                <a:spcPts val="0"/>
              </a:spcBef>
              <a:spcAft>
                <a:spcPts val="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0"/>
              </a:spcAft>
              <a:buClr>
                <a:srgbClr val="7F7F7F"/>
              </a:buClr>
              <a:buSzPct val="6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51" name="Title 1">
            <a:extLst>
              <a:ext uri="{FF2B5EF4-FFF2-40B4-BE49-F238E27FC236}">
                <a16:creationId xmlns:a16="http://schemas.microsoft.com/office/drawing/2014/main" id="{B2C73E47-7617-4C73-A6D3-13B9438796DA}"/>
              </a:ext>
            </a:extLst>
          </p:cNvPr>
          <p:cNvSpPr>
            <a:spLocks noGrp="1"/>
          </p:cNvSpPr>
          <p:nvPr>
            <p:ph type="title" hasCustomPrompt="1"/>
          </p:nvPr>
        </p:nvSpPr>
        <p:spPr>
          <a:xfrm>
            <a:off x="506078" y="684001"/>
            <a:ext cx="7694196" cy="560680"/>
          </a:xfrm>
        </p:spPr>
        <p:txBody>
          <a:bodyPr/>
          <a:lstStyle>
            <a:lvl1pPr>
              <a:lnSpc>
                <a:spcPct val="100000"/>
              </a:lnSpc>
              <a:defRPr sz="2000" cap="all" baseline="0"/>
            </a:lvl1pPr>
          </a:lstStyle>
          <a:p>
            <a:r>
              <a:rPr lang="en-US" dirty="0"/>
              <a:t>CLICK TO EDIT MASTER TITLE</a:t>
            </a:r>
          </a:p>
        </p:txBody>
      </p:sp>
      <p:cxnSp>
        <p:nvCxnSpPr>
          <p:cNvPr id="57" name="Straight Connector 6">
            <a:extLst>
              <a:ext uri="{FF2B5EF4-FFF2-40B4-BE49-F238E27FC236}">
                <a16:creationId xmlns:a16="http://schemas.microsoft.com/office/drawing/2014/main" id="{07A23ECA-FF26-4DA8-9EBB-19BAF0C5C2F8}"/>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Straight Connector 7">
            <a:extLst>
              <a:ext uri="{FF2B5EF4-FFF2-40B4-BE49-F238E27FC236}">
                <a16:creationId xmlns:a16="http://schemas.microsoft.com/office/drawing/2014/main" id="{DE01312D-3178-4B3E-82E7-A0E468A76B73}"/>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2" name="Text Placeholder 13">
            <a:extLst>
              <a:ext uri="{FF2B5EF4-FFF2-40B4-BE49-F238E27FC236}">
                <a16:creationId xmlns:a16="http://schemas.microsoft.com/office/drawing/2014/main" id="{DC9FAFC3-7FE3-6948-8FB5-F816A68B7FF8}"/>
              </a:ext>
            </a:extLst>
          </p:cNvPr>
          <p:cNvSpPr>
            <a:spLocks noGrp="1"/>
          </p:cNvSpPr>
          <p:nvPr>
            <p:ph type="body" sz="quarter" idx="51"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50" name="Text Box 11" descr="&lt;COMPANY_NAME&gt;&#10;">
            <a:extLst>
              <a:ext uri="{FF2B5EF4-FFF2-40B4-BE49-F238E27FC236}">
                <a16:creationId xmlns:a16="http://schemas.microsoft.com/office/drawing/2014/main" id="{9682AB9D-5C6F-4E34-8C67-0757BC20306A}"/>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54" name="Group 4">
            <a:extLst>
              <a:ext uri="{FF2B5EF4-FFF2-40B4-BE49-F238E27FC236}">
                <a16:creationId xmlns:a16="http://schemas.microsoft.com/office/drawing/2014/main" id="{7F8F6046-6959-4967-9651-BECC403EA389}"/>
              </a:ext>
            </a:extLst>
          </p:cNvPr>
          <p:cNvGrpSpPr>
            <a:grpSpLocks noChangeAspect="1"/>
          </p:cNvGrpSpPr>
          <p:nvPr userDrawn="1"/>
        </p:nvGrpSpPr>
        <p:grpSpPr bwMode="auto">
          <a:xfrm>
            <a:off x="338139" y="6429375"/>
            <a:ext cx="261938" cy="241300"/>
            <a:chOff x="213" y="4050"/>
            <a:chExt cx="165" cy="152"/>
          </a:xfrm>
        </p:grpSpPr>
        <p:sp>
          <p:nvSpPr>
            <p:cNvPr id="55" name="AutoShape 3">
              <a:extLst>
                <a:ext uri="{FF2B5EF4-FFF2-40B4-BE49-F238E27FC236}">
                  <a16:creationId xmlns:a16="http://schemas.microsoft.com/office/drawing/2014/main" id="{E9CF1F8B-4044-4ED0-9081-8362585442E3}"/>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6" name="Freeform 5">
              <a:extLst>
                <a:ext uri="{FF2B5EF4-FFF2-40B4-BE49-F238E27FC236}">
                  <a16:creationId xmlns:a16="http://schemas.microsoft.com/office/drawing/2014/main" id="{81644733-FE40-40F9-B010-A2F2F6F7E360}"/>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9" name="Freeform 6">
              <a:extLst>
                <a:ext uri="{FF2B5EF4-FFF2-40B4-BE49-F238E27FC236}">
                  <a16:creationId xmlns:a16="http://schemas.microsoft.com/office/drawing/2014/main" id="{15124177-EEA6-4358-BA80-B364FD047677}"/>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0" name="Freeform 7">
              <a:extLst>
                <a:ext uri="{FF2B5EF4-FFF2-40B4-BE49-F238E27FC236}">
                  <a16:creationId xmlns:a16="http://schemas.microsoft.com/office/drawing/2014/main" id="{E082375A-DBD0-4B68-BDBC-90FEDC5083D1}"/>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38" name="Text Placeholder 2">
            <a:extLst>
              <a:ext uri="{FF2B5EF4-FFF2-40B4-BE49-F238E27FC236}">
                <a16:creationId xmlns:a16="http://schemas.microsoft.com/office/drawing/2014/main" id="{11BA0723-6F40-41B4-93A4-578175613D64}"/>
              </a:ext>
            </a:extLst>
          </p:cNvPr>
          <p:cNvSpPr>
            <a:spLocks noGrp="1"/>
          </p:cNvSpPr>
          <p:nvPr>
            <p:ph type="body" sz="quarter" idx="5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40" name="Text Placeholder 2">
            <a:extLst>
              <a:ext uri="{FF2B5EF4-FFF2-40B4-BE49-F238E27FC236}">
                <a16:creationId xmlns:a16="http://schemas.microsoft.com/office/drawing/2014/main" id="{90D4428B-7871-B54C-9757-2B775EDEBA91}"/>
              </a:ext>
            </a:extLst>
          </p:cNvPr>
          <p:cNvSpPr>
            <a:spLocks noGrp="1"/>
          </p:cNvSpPr>
          <p:nvPr>
            <p:ph type="body" sz="quarter" idx="53"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1610967561"/>
      </p:ext>
    </p:extLst>
  </p:cSld>
  <p:clrMapOvr>
    <a:masterClrMapping/>
  </p:clrMapOvr>
  <p:transition/>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ap + 2 Graphs">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8" name="Text Placeholder 3">
            <a:extLst>
              <a:ext uri="{FF2B5EF4-FFF2-40B4-BE49-F238E27FC236}">
                <a16:creationId xmlns:a16="http://schemas.microsoft.com/office/drawing/2014/main" id="{49CD29CF-BCBB-F842-873C-4CC2D7876EF4}"/>
              </a:ext>
            </a:extLst>
          </p:cNvPr>
          <p:cNvSpPr>
            <a:spLocks noGrp="1"/>
          </p:cNvSpPr>
          <p:nvPr>
            <p:ph type="body" sz="quarter" idx="12" hasCustomPrompt="1"/>
          </p:nvPr>
        </p:nvSpPr>
        <p:spPr>
          <a:xfrm>
            <a:off x="6244276" y="1488242"/>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19" name="Text Placeholder 3">
            <a:extLst>
              <a:ext uri="{FF2B5EF4-FFF2-40B4-BE49-F238E27FC236}">
                <a16:creationId xmlns:a16="http://schemas.microsoft.com/office/drawing/2014/main" id="{22DBE13B-DF19-594C-BC83-488A1B73910C}"/>
              </a:ext>
            </a:extLst>
          </p:cNvPr>
          <p:cNvSpPr>
            <a:spLocks noGrp="1"/>
          </p:cNvSpPr>
          <p:nvPr>
            <p:ph type="body" sz="quarter" idx="17"/>
          </p:nvPr>
        </p:nvSpPr>
        <p:spPr>
          <a:xfrm>
            <a:off x="6244275" y="1901187"/>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20" name="Text Placeholder 3">
            <a:extLst>
              <a:ext uri="{FF2B5EF4-FFF2-40B4-BE49-F238E27FC236}">
                <a16:creationId xmlns:a16="http://schemas.microsoft.com/office/drawing/2014/main" id="{630B7ABE-FEBD-C942-9A39-EA270E0479FB}"/>
              </a:ext>
            </a:extLst>
          </p:cNvPr>
          <p:cNvSpPr>
            <a:spLocks noGrp="1"/>
          </p:cNvSpPr>
          <p:nvPr>
            <p:ph type="body" sz="quarter" idx="21"/>
          </p:nvPr>
        </p:nvSpPr>
        <p:spPr>
          <a:xfrm>
            <a:off x="9676975" y="1901187"/>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sp>
        <p:nvSpPr>
          <p:cNvPr id="30" name="Content Placeholder 9">
            <a:extLst>
              <a:ext uri="{FF2B5EF4-FFF2-40B4-BE49-F238E27FC236}">
                <a16:creationId xmlns:a16="http://schemas.microsoft.com/office/drawing/2014/main" id="{8A97A6C5-D184-459A-ADF1-92EC18F02466}"/>
              </a:ext>
            </a:extLst>
          </p:cNvPr>
          <p:cNvSpPr>
            <a:spLocks noGrp="1"/>
          </p:cNvSpPr>
          <p:nvPr>
            <p:ph sz="quarter" idx="34"/>
          </p:nvPr>
        </p:nvSpPr>
        <p:spPr>
          <a:xfrm>
            <a:off x="511725" y="4828161"/>
            <a:ext cx="5436000" cy="1393918"/>
          </a:xfrm>
        </p:spPr>
        <p:txBody>
          <a:bodyPr/>
          <a:lstStyle>
            <a:lvl1pPr marL="0" indent="0" defTabSz="357708">
              <a:lnSpc>
                <a:spcPct val="120000"/>
              </a:lnSpc>
              <a:spcBef>
                <a:spcPts val="0"/>
              </a:spcBef>
              <a:spcAft>
                <a:spcPts val="300"/>
              </a:spcAft>
              <a:defRPr sz="1400"/>
            </a:lvl1pPr>
            <a:lvl2pPr marL="144000" marR="0" indent="-144000" algn="l" defTabSz="357708" rtl="0" eaLnBrk="1" fontAlgn="auto" latinLnBrk="0" hangingPunct="1">
              <a:lnSpc>
                <a:spcPct val="120000"/>
              </a:lnSpc>
              <a:spcBef>
                <a:spcPts val="0"/>
              </a:spcBef>
              <a:spcAft>
                <a:spcPts val="3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300"/>
              </a:spcAft>
              <a:buClr>
                <a:srgbClr val="7F7F7F"/>
              </a:buClr>
              <a:buSzPct val="6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p:txBody>
      </p:sp>
      <p:cxnSp>
        <p:nvCxnSpPr>
          <p:cNvPr id="31" name="Straight Connector 30">
            <a:extLst>
              <a:ext uri="{FF2B5EF4-FFF2-40B4-BE49-F238E27FC236}">
                <a16:creationId xmlns:a16="http://schemas.microsoft.com/office/drawing/2014/main" id="{A4D54887-0B9A-4F21-90A1-FC280DA2755E}"/>
              </a:ext>
            </a:extLst>
          </p:cNvPr>
          <p:cNvCxnSpPr>
            <a:cxnSpLocks/>
          </p:cNvCxnSpPr>
          <p:nvPr userDrawn="1"/>
        </p:nvCxnSpPr>
        <p:spPr>
          <a:xfrm>
            <a:off x="6243741" y="1873605"/>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4104AC1D-79C1-4BB6-8DB4-D516C8E3C5D3}"/>
              </a:ext>
            </a:extLst>
          </p:cNvPr>
          <p:cNvSpPr>
            <a:spLocks noGrp="1"/>
          </p:cNvSpPr>
          <p:nvPr>
            <p:ph type="body" sz="quarter" idx="37" hasCustomPrompt="1"/>
          </p:nvPr>
        </p:nvSpPr>
        <p:spPr>
          <a:xfrm>
            <a:off x="6244276" y="3939994"/>
            <a:ext cx="5435465" cy="365304"/>
          </a:xfrm>
        </p:spPr>
        <p:txBody>
          <a:bodyPr bIns="72000" anchor="b"/>
          <a:lstStyle>
            <a:lvl1pPr>
              <a:lnSpc>
                <a:spcPct val="100000"/>
              </a:lnSpc>
              <a:defRPr sz="1400">
                <a:latin typeface="+mj-lt"/>
              </a:defRPr>
            </a:lvl1pPr>
          </a:lstStyle>
          <a:p>
            <a:pPr marL="0" marR="0" lvl="0" indent="0" algn="l" defTabSz="357708" rtl="0" eaLnBrk="1" fontAlgn="auto" latinLnBrk="0" hangingPunct="1">
              <a:lnSpc>
                <a:spcPct val="100000"/>
              </a:lnSpc>
              <a:spcBef>
                <a:spcPts val="0"/>
              </a:spcBef>
              <a:spcAft>
                <a:spcPts val="1200"/>
              </a:spcAft>
              <a:buClr>
                <a:schemeClr val="accent2"/>
              </a:buClr>
              <a:buSzPct val="85000"/>
              <a:buFont typeface="Wingdings" pitchFamily="2" charset="2"/>
              <a:buNone/>
              <a:tabLst/>
              <a:defRPr/>
            </a:pPr>
            <a:r>
              <a:rPr lang="en-US" dirty="0"/>
              <a:t>Click to edit Title</a:t>
            </a:r>
            <a:endParaRPr lang="nl-NL" dirty="0"/>
          </a:p>
        </p:txBody>
      </p:sp>
      <p:sp>
        <p:nvSpPr>
          <p:cNvPr id="44" name="Text Placeholder 3">
            <a:extLst>
              <a:ext uri="{FF2B5EF4-FFF2-40B4-BE49-F238E27FC236}">
                <a16:creationId xmlns:a16="http://schemas.microsoft.com/office/drawing/2014/main" id="{73FF4F3D-5B80-41F2-B09E-D721991D3E52}"/>
              </a:ext>
            </a:extLst>
          </p:cNvPr>
          <p:cNvSpPr>
            <a:spLocks noGrp="1"/>
          </p:cNvSpPr>
          <p:nvPr>
            <p:ph type="body" sz="quarter" idx="38"/>
          </p:nvPr>
        </p:nvSpPr>
        <p:spPr>
          <a:xfrm>
            <a:off x="6244275" y="4352939"/>
            <a:ext cx="2036499" cy="226591"/>
          </a:xfrm>
        </p:spPr>
        <p:txBody>
          <a:bodyPr wrap="square" tIns="72000" bIns="0" anchor="t">
            <a:spAutoFit/>
          </a:bodyPr>
          <a:lstStyle>
            <a:lvl1pPr>
              <a:lnSpc>
                <a:spcPct val="100000"/>
              </a:lnSpc>
              <a:defRPr sz="1000">
                <a:latin typeface="ShellBook" panose="00000500000000000000" pitchFamily="50" charset="0"/>
              </a:defRPr>
            </a:lvl1pPr>
          </a:lstStyle>
          <a:p>
            <a:pPr lvl="0"/>
            <a:r>
              <a:rPr lang="en-GB"/>
              <a:t>Click to edit Master text styles</a:t>
            </a:r>
          </a:p>
        </p:txBody>
      </p:sp>
      <p:sp>
        <p:nvSpPr>
          <p:cNvPr id="45" name="Text Placeholder 3">
            <a:extLst>
              <a:ext uri="{FF2B5EF4-FFF2-40B4-BE49-F238E27FC236}">
                <a16:creationId xmlns:a16="http://schemas.microsoft.com/office/drawing/2014/main" id="{D87CC8BD-FA74-4468-BD58-AC2230429DE6}"/>
              </a:ext>
            </a:extLst>
          </p:cNvPr>
          <p:cNvSpPr>
            <a:spLocks noGrp="1"/>
          </p:cNvSpPr>
          <p:nvPr>
            <p:ph type="body" sz="quarter" idx="39"/>
          </p:nvPr>
        </p:nvSpPr>
        <p:spPr>
          <a:xfrm>
            <a:off x="9676975" y="4352939"/>
            <a:ext cx="2002231" cy="226591"/>
          </a:xfrm>
        </p:spPr>
        <p:txBody>
          <a:bodyPr wrap="square" tIns="72000" bIns="0" anchor="t">
            <a:spAutoFit/>
          </a:bodyPr>
          <a:lstStyle>
            <a:lvl1pPr algn="r">
              <a:lnSpc>
                <a:spcPct val="100000"/>
              </a:lnSpc>
              <a:defRPr sz="1000">
                <a:latin typeface="ShellBook" panose="00000500000000000000" pitchFamily="50" charset="0"/>
              </a:defRPr>
            </a:lvl1pPr>
          </a:lstStyle>
          <a:p>
            <a:pPr lvl="0"/>
            <a:r>
              <a:rPr lang="en-GB"/>
              <a:t>Click to edit Master text styles</a:t>
            </a:r>
          </a:p>
        </p:txBody>
      </p:sp>
      <p:cxnSp>
        <p:nvCxnSpPr>
          <p:cNvPr id="47" name="Straight Connector 46">
            <a:extLst>
              <a:ext uri="{FF2B5EF4-FFF2-40B4-BE49-F238E27FC236}">
                <a16:creationId xmlns:a16="http://schemas.microsoft.com/office/drawing/2014/main" id="{F722BA42-4246-4D01-AEB4-12CFF69E9676}"/>
              </a:ext>
            </a:extLst>
          </p:cNvPr>
          <p:cNvCxnSpPr>
            <a:cxnSpLocks/>
          </p:cNvCxnSpPr>
          <p:nvPr userDrawn="1"/>
        </p:nvCxnSpPr>
        <p:spPr>
          <a:xfrm>
            <a:off x="6243741" y="4325357"/>
            <a:ext cx="543546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Content Placeholder 9">
            <a:extLst>
              <a:ext uri="{FF2B5EF4-FFF2-40B4-BE49-F238E27FC236}">
                <a16:creationId xmlns:a16="http://schemas.microsoft.com/office/drawing/2014/main" id="{8C72CD3B-2A1B-465A-9AAF-9029C5DEA193}"/>
              </a:ext>
            </a:extLst>
          </p:cNvPr>
          <p:cNvSpPr>
            <a:spLocks noGrp="1"/>
          </p:cNvSpPr>
          <p:nvPr>
            <p:ph sz="quarter" idx="41"/>
          </p:nvPr>
        </p:nvSpPr>
        <p:spPr>
          <a:xfrm>
            <a:off x="6243742" y="2239934"/>
            <a:ext cx="5435464" cy="1188000"/>
          </a:xfrm>
        </p:spPr>
        <p:txBody>
          <a:bodyPr/>
          <a:lstStyle>
            <a:lvl1pPr marL="0" indent="0" defTabSz="357708">
              <a:lnSpc>
                <a:spcPct val="120000"/>
              </a:lnSpc>
              <a:spcBef>
                <a:spcPts val="0"/>
              </a:spcBef>
              <a:spcAft>
                <a:spcPts val="300"/>
              </a:spcAft>
              <a:defRPr sz="1400"/>
            </a:lvl1pPr>
            <a:lvl2pPr marL="144000" marR="0" indent="-144000" algn="l" defTabSz="357708" rtl="0" eaLnBrk="1" fontAlgn="auto" latinLnBrk="0" hangingPunct="1">
              <a:lnSpc>
                <a:spcPct val="120000"/>
              </a:lnSpc>
              <a:spcBef>
                <a:spcPts val="0"/>
              </a:spcBef>
              <a:spcAft>
                <a:spcPts val="3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30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300"/>
              </a:spcAft>
              <a:buClr>
                <a:srgbClr val="7F7F7F"/>
              </a:buClr>
              <a:buSzPct val="6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49" name="Content Placeholder 9">
            <a:extLst>
              <a:ext uri="{FF2B5EF4-FFF2-40B4-BE49-F238E27FC236}">
                <a16:creationId xmlns:a16="http://schemas.microsoft.com/office/drawing/2014/main" id="{BFE19A75-9B1B-4EF1-909F-1A5D1799D819}"/>
              </a:ext>
            </a:extLst>
          </p:cNvPr>
          <p:cNvSpPr>
            <a:spLocks noGrp="1"/>
          </p:cNvSpPr>
          <p:nvPr>
            <p:ph sz="quarter" idx="42"/>
          </p:nvPr>
        </p:nvSpPr>
        <p:spPr>
          <a:xfrm>
            <a:off x="6243742" y="4686836"/>
            <a:ext cx="5435464" cy="1188000"/>
          </a:xfrm>
        </p:spPr>
        <p:txBody>
          <a:bodyPr/>
          <a:lstStyle>
            <a:lvl1pPr marL="0" indent="0" defTabSz="357708">
              <a:lnSpc>
                <a:spcPct val="120000"/>
              </a:lnSpc>
              <a:spcBef>
                <a:spcPts val="0"/>
              </a:spcBef>
              <a:spcAft>
                <a:spcPts val="300"/>
              </a:spcAft>
              <a:defRPr sz="1400"/>
            </a:lvl1pPr>
            <a:lvl2pPr marL="144000" marR="0" indent="-144000" algn="l" defTabSz="357708" rtl="0" eaLnBrk="1" fontAlgn="auto" latinLnBrk="0" hangingPunct="1">
              <a:lnSpc>
                <a:spcPct val="120000"/>
              </a:lnSpc>
              <a:spcBef>
                <a:spcPts val="0"/>
              </a:spcBef>
              <a:spcAft>
                <a:spcPts val="3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20000"/>
              </a:lnSpc>
              <a:spcBef>
                <a:spcPts val="0"/>
              </a:spcBef>
              <a:spcAft>
                <a:spcPts val="300"/>
              </a:spcAft>
              <a:buClr>
                <a:srgbClr val="7F7F7F"/>
              </a:buClr>
              <a:buSzPct val="65000"/>
              <a:buFont typeface="Wingdings" panose="05000000000000000000" pitchFamily="2" charset="2"/>
              <a:buChar char="n"/>
              <a:tabLst/>
              <a:defRPr sz="1400"/>
            </a:lvl3pPr>
            <a:lvl4pPr marL="432000" marR="0" indent="-144000" algn="l" defTabSz="357708" rtl="0" eaLnBrk="1" fontAlgn="auto" latinLnBrk="0" hangingPunct="1">
              <a:lnSpc>
                <a:spcPct val="120000"/>
              </a:lnSpc>
              <a:spcBef>
                <a:spcPts val="0"/>
              </a:spcBef>
              <a:spcAft>
                <a:spcPts val="300"/>
              </a:spcAft>
              <a:buClr>
                <a:srgbClr val="7F7F7F"/>
              </a:buClr>
              <a:buSzPct val="6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p:txBody>
      </p:sp>
      <p:grpSp>
        <p:nvGrpSpPr>
          <p:cNvPr id="26" name="Graphic 114">
            <a:extLst>
              <a:ext uri="{FF2B5EF4-FFF2-40B4-BE49-F238E27FC236}">
                <a16:creationId xmlns:a16="http://schemas.microsoft.com/office/drawing/2014/main" id="{2701D160-A318-41A3-ABC2-7FC8BEDAA422}"/>
              </a:ext>
            </a:extLst>
          </p:cNvPr>
          <p:cNvGrpSpPr/>
          <p:nvPr userDrawn="1"/>
        </p:nvGrpSpPr>
        <p:grpSpPr>
          <a:xfrm>
            <a:off x="512888" y="1579215"/>
            <a:ext cx="5470953" cy="3095309"/>
            <a:chOff x="6200255" y="403291"/>
            <a:chExt cx="5620580" cy="3241925"/>
          </a:xfrm>
          <a:solidFill>
            <a:srgbClr val="D9D9D9"/>
          </a:solidFill>
        </p:grpSpPr>
        <p:sp>
          <p:nvSpPr>
            <p:cNvPr id="27" name="Freeform: Shape 43">
              <a:extLst>
                <a:ext uri="{FF2B5EF4-FFF2-40B4-BE49-F238E27FC236}">
                  <a16:creationId xmlns:a16="http://schemas.microsoft.com/office/drawing/2014/main" id="{234EE5C1-03A6-456C-AA84-AF74B57D74C6}"/>
                </a:ext>
              </a:extLst>
            </p:cNvPr>
            <p:cNvSpPr/>
            <p:nvPr/>
          </p:nvSpPr>
          <p:spPr>
            <a:xfrm>
              <a:off x="9034599" y="2820875"/>
              <a:ext cx="184955" cy="230208"/>
            </a:xfrm>
            <a:custGeom>
              <a:avLst/>
              <a:gdLst>
                <a:gd name="connsiteX0" fmla="*/ 185291 w 184955"/>
                <a:gd name="connsiteY0" fmla="*/ 10962 h 230207"/>
                <a:gd name="connsiteX1" fmla="*/ 152672 w 184955"/>
                <a:gd name="connsiteY1" fmla="*/ 13520 h 230207"/>
                <a:gd name="connsiteX2" fmla="*/ 128460 w 184955"/>
                <a:gd name="connsiteY2" fmla="*/ 15347 h 230207"/>
                <a:gd name="connsiteX3" fmla="*/ 94159 w 184955"/>
                <a:gd name="connsiteY3" fmla="*/ 15347 h 230207"/>
                <a:gd name="connsiteX4" fmla="*/ 88778 w 184955"/>
                <a:gd name="connsiteY4" fmla="*/ 8770 h 230207"/>
                <a:gd name="connsiteX5" fmla="*/ 34973 w 184955"/>
                <a:gd name="connsiteY5" fmla="*/ 8770 h 230207"/>
                <a:gd name="connsiteX6" fmla="*/ 20850 w 184955"/>
                <a:gd name="connsiteY6" fmla="*/ 4385 h 230207"/>
                <a:gd name="connsiteX7" fmla="*/ 6053 w 184955"/>
                <a:gd name="connsiteY7" fmla="*/ 3289 h 230207"/>
                <a:gd name="connsiteX8" fmla="*/ 0 w 184955"/>
                <a:gd name="connsiteY8" fmla="*/ 0 h 230207"/>
                <a:gd name="connsiteX9" fmla="*/ 5044 w 184955"/>
                <a:gd name="connsiteY9" fmla="*/ 23021 h 230207"/>
                <a:gd name="connsiteX10" fmla="*/ 10425 w 184955"/>
                <a:gd name="connsiteY10" fmla="*/ 42388 h 230207"/>
                <a:gd name="connsiteX11" fmla="*/ 19505 w 184955"/>
                <a:gd name="connsiteY11" fmla="*/ 60292 h 230207"/>
                <a:gd name="connsiteX12" fmla="*/ 22531 w 184955"/>
                <a:gd name="connsiteY12" fmla="*/ 90256 h 230207"/>
                <a:gd name="connsiteX13" fmla="*/ 28584 w 184955"/>
                <a:gd name="connsiteY13" fmla="*/ 105238 h 230207"/>
                <a:gd name="connsiteX14" fmla="*/ 29257 w 184955"/>
                <a:gd name="connsiteY14" fmla="*/ 135932 h 230207"/>
                <a:gd name="connsiteX15" fmla="*/ 33292 w 184955"/>
                <a:gd name="connsiteY15" fmla="*/ 153106 h 230207"/>
                <a:gd name="connsiteX16" fmla="*/ 34973 w 184955"/>
                <a:gd name="connsiteY16" fmla="*/ 158588 h 230207"/>
                <a:gd name="connsiteX17" fmla="*/ 42035 w 184955"/>
                <a:gd name="connsiteY17" fmla="*/ 188916 h 230207"/>
                <a:gd name="connsiteX18" fmla="*/ 46407 w 184955"/>
                <a:gd name="connsiteY18" fmla="*/ 210476 h 230207"/>
                <a:gd name="connsiteX19" fmla="*/ 48761 w 184955"/>
                <a:gd name="connsiteY19" fmla="*/ 213399 h 230207"/>
                <a:gd name="connsiteX20" fmla="*/ 61540 w 184955"/>
                <a:gd name="connsiteY20" fmla="*/ 222899 h 230207"/>
                <a:gd name="connsiteX21" fmla="*/ 61876 w 184955"/>
                <a:gd name="connsiteY21" fmla="*/ 221803 h 230207"/>
                <a:gd name="connsiteX22" fmla="*/ 70619 w 184955"/>
                <a:gd name="connsiteY22" fmla="*/ 216322 h 230207"/>
                <a:gd name="connsiteX23" fmla="*/ 79026 w 184955"/>
                <a:gd name="connsiteY23" fmla="*/ 229477 h 230207"/>
                <a:gd name="connsiteX24" fmla="*/ 98867 w 184955"/>
                <a:gd name="connsiteY24" fmla="*/ 228746 h 230207"/>
                <a:gd name="connsiteX25" fmla="*/ 108955 w 184955"/>
                <a:gd name="connsiteY25" fmla="*/ 216687 h 230207"/>
                <a:gd name="connsiteX26" fmla="*/ 108955 w 184955"/>
                <a:gd name="connsiteY26" fmla="*/ 96102 h 230207"/>
                <a:gd name="connsiteX27" fmla="*/ 124761 w 184955"/>
                <a:gd name="connsiteY27" fmla="*/ 89160 h 230207"/>
                <a:gd name="connsiteX28" fmla="*/ 124761 w 184955"/>
                <a:gd name="connsiteY28" fmla="*/ 26309 h 230207"/>
                <a:gd name="connsiteX29" fmla="*/ 139557 w 184955"/>
                <a:gd name="connsiteY29" fmla="*/ 24117 h 230207"/>
                <a:gd name="connsiteX30" fmla="*/ 157044 w 184955"/>
                <a:gd name="connsiteY30" fmla="*/ 18270 h 230207"/>
                <a:gd name="connsiteX31" fmla="*/ 165451 w 184955"/>
                <a:gd name="connsiteY31" fmla="*/ 25213 h 230207"/>
                <a:gd name="connsiteX32" fmla="*/ 176548 w 184955"/>
                <a:gd name="connsiteY32" fmla="*/ 17174 h 230207"/>
                <a:gd name="connsiteX33" fmla="*/ 186973 w 184955"/>
                <a:gd name="connsiteY33" fmla="*/ 14982 h 230207"/>
                <a:gd name="connsiteX34" fmla="*/ 185291 w 184955"/>
                <a:gd name="connsiteY34" fmla="*/ 10962 h 23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4955" h="230207">
                  <a:moveTo>
                    <a:pt x="185291" y="10962"/>
                  </a:moveTo>
                  <a:cubicBezTo>
                    <a:pt x="185291" y="6212"/>
                    <a:pt x="157044" y="11693"/>
                    <a:pt x="152672" y="13520"/>
                  </a:cubicBezTo>
                  <a:cubicBezTo>
                    <a:pt x="147964" y="15347"/>
                    <a:pt x="133168" y="18270"/>
                    <a:pt x="128460" y="15347"/>
                  </a:cubicBezTo>
                  <a:cubicBezTo>
                    <a:pt x="123752" y="12789"/>
                    <a:pt x="94159" y="15347"/>
                    <a:pt x="94159" y="15347"/>
                  </a:cubicBezTo>
                  <a:lnTo>
                    <a:pt x="88778" y="8770"/>
                  </a:lnTo>
                  <a:cubicBezTo>
                    <a:pt x="88778" y="8770"/>
                    <a:pt x="40354" y="8770"/>
                    <a:pt x="34973" y="8770"/>
                  </a:cubicBezTo>
                  <a:cubicBezTo>
                    <a:pt x="29593" y="8770"/>
                    <a:pt x="25558" y="7674"/>
                    <a:pt x="20850" y="4385"/>
                  </a:cubicBezTo>
                  <a:cubicBezTo>
                    <a:pt x="16142" y="731"/>
                    <a:pt x="11434" y="731"/>
                    <a:pt x="6053" y="3289"/>
                  </a:cubicBezTo>
                  <a:cubicBezTo>
                    <a:pt x="1345" y="5847"/>
                    <a:pt x="2354" y="1096"/>
                    <a:pt x="0" y="0"/>
                  </a:cubicBezTo>
                  <a:cubicBezTo>
                    <a:pt x="2018" y="7674"/>
                    <a:pt x="3699" y="14982"/>
                    <a:pt x="5044" y="23021"/>
                  </a:cubicBezTo>
                  <a:cubicBezTo>
                    <a:pt x="7062" y="29598"/>
                    <a:pt x="8071" y="36176"/>
                    <a:pt x="10425" y="42388"/>
                  </a:cubicBezTo>
                  <a:cubicBezTo>
                    <a:pt x="12779" y="48599"/>
                    <a:pt x="16814" y="54080"/>
                    <a:pt x="19505" y="60292"/>
                  </a:cubicBezTo>
                  <a:cubicBezTo>
                    <a:pt x="23540" y="69793"/>
                    <a:pt x="22867" y="80025"/>
                    <a:pt x="22531" y="90256"/>
                  </a:cubicBezTo>
                  <a:cubicBezTo>
                    <a:pt x="25221" y="95737"/>
                    <a:pt x="27575" y="100853"/>
                    <a:pt x="28584" y="105238"/>
                  </a:cubicBezTo>
                  <a:cubicBezTo>
                    <a:pt x="31274" y="115104"/>
                    <a:pt x="26903" y="129720"/>
                    <a:pt x="29257" y="135932"/>
                  </a:cubicBezTo>
                  <a:cubicBezTo>
                    <a:pt x="30938" y="140317"/>
                    <a:pt x="32283" y="146164"/>
                    <a:pt x="33292" y="153106"/>
                  </a:cubicBezTo>
                  <a:cubicBezTo>
                    <a:pt x="33965" y="154933"/>
                    <a:pt x="34637" y="156760"/>
                    <a:pt x="34973" y="158588"/>
                  </a:cubicBezTo>
                  <a:cubicBezTo>
                    <a:pt x="38672" y="168819"/>
                    <a:pt x="40354" y="178319"/>
                    <a:pt x="42035" y="188916"/>
                  </a:cubicBezTo>
                  <a:cubicBezTo>
                    <a:pt x="43044" y="194763"/>
                    <a:pt x="43380" y="204994"/>
                    <a:pt x="46407" y="210476"/>
                  </a:cubicBezTo>
                  <a:cubicBezTo>
                    <a:pt x="47079" y="211572"/>
                    <a:pt x="47752" y="212303"/>
                    <a:pt x="48761" y="213399"/>
                  </a:cubicBezTo>
                  <a:cubicBezTo>
                    <a:pt x="52460" y="217053"/>
                    <a:pt x="57841" y="218880"/>
                    <a:pt x="61540" y="222899"/>
                  </a:cubicBezTo>
                  <a:cubicBezTo>
                    <a:pt x="61540" y="222534"/>
                    <a:pt x="61876" y="222168"/>
                    <a:pt x="61876" y="221803"/>
                  </a:cubicBezTo>
                  <a:cubicBezTo>
                    <a:pt x="61876" y="218149"/>
                    <a:pt x="67256" y="210841"/>
                    <a:pt x="70619" y="216322"/>
                  </a:cubicBezTo>
                  <a:cubicBezTo>
                    <a:pt x="73982" y="221803"/>
                    <a:pt x="72637" y="229477"/>
                    <a:pt x="79026" y="229477"/>
                  </a:cubicBezTo>
                  <a:cubicBezTo>
                    <a:pt x="85416" y="229477"/>
                    <a:pt x="97186" y="232035"/>
                    <a:pt x="98867" y="228746"/>
                  </a:cubicBezTo>
                  <a:cubicBezTo>
                    <a:pt x="100548" y="225457"/>
                    <a:pt x="108955" y="222899"/>
                    <a:pt x="108955" y="216687"/>
                  </a:cubicBezTo>
                  <a:lnTo>
                    <a:pt x="108955" y="96102"/>
                  </a:lnTo>
                  <a:cubicBezTo>
                    <a:pt x="108955" y="91718"/>
                    <a:pt x="124761" y="96102"/>
                    <a:pt x="124761" y="89160"/>
                  </a:cubicBezTo>
                  <a:cubicBezTo>
                    <a:pt x="124761" y="82217"/>
                    <a:pt x="124761" y="26309"/>
                    <a:pt x="124761" y="26309"/>
                  </a:cubicBezTo>
                  <a:cubicBezTo>
                    <a:pt x="124761" y="26309"/>
                    <a:pt x="136194" y="25213"/>
                    <a:pt x="139557" y="24117"/>
                  </a:cubicBezTo>
                  <a:cubicBezTo>
                    <a:pt x="142920" y="23021"/>
                    <a:pt x="154353" y="16078"/>
                    <a:pt x="157044" y="18270"/>
                  </a:cubicBezTo>
                  <a:cubicBezTo>
                    <a:pt x="159734" y="20463"/>
                    <a:pt x="163433" y="28137"/>
                    <a:pt x="165451" y="25213"/>
                  </a:cubicBezTo>
                  <a:cubicBezTo>
                    <a:pt x="167132" y="22655"/>
                    <a:pt x="171840" y="17174"/>
                    <a:pt x="176548" y="17174"/>
                  </a:cubicBezTo>
                  <a:cubicBezTo>
                    <a:pt x="178902" y="17174"/>
                    <a:pt x="183274" y="16078"/>
                    <a:pt x="186973" y="14982"/>
                  </a:cubicBezTo>
                  <a:cubicBezTo>
                    <a:pt x="185628" y="13520"/>
                    <a:pt x="185291" y="12058"/>
                    <a:pt x="185291" y="1096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8" name="Freeform: Shape 44">
              <a:extLst>
                <a:ext uri="{FF2B5EF4-FFF2-40B4-BE49-F238E27FC236}">
                  <a16:creationId xmlns:a16="http://schemas.microsoft.com/office/drawing/2014/main" id="{5A8170B4-58E5-442E-959B-EE491C77C973}"/>
                </a:ext>
              </a:extLst>
            </p:cNvPr>
            <p:cNvSpPr/>
            <p:nvPr/>
          </p:nvSpPr>
          <p:spPr>
            <a:xfrm>
              <a:off x="9220563" y="2795297"/>
              <a:ext cx="121061" cy="124239"/>
            </a:xfrm>
            <a:custGeom>
              <a:avLst/>
              <a:gdLst>
                <a:gd name="connsiteX0" fmla="*/ 83061 w 121061"/>
                <a:gd name="connsiteY0" fmla="*/ 5847 h 124238"/>
                <a:gd name="connsiteX1" fmla="*/ 80708 w 121061"/>
                <a:gd name="connsiteY1" fmla="*/ 0 h 124238"/>
                <a:gd name="connsiteX2" fmla="*/ 67256 w 121061"/>
                <a:gd name="connsiteY2" fmla="*/ 366 h 124238"/>
                <a:gd name="connsiteX3" fmla="*/ 58513 w 121061"/>
                <a:gd name="connsiteY3" fmla="*/ 9501 h 124238"/>
                <a:gd name="connsiteX4" fmla="*/ 44053 w 121061"/>
                <a:gd name="connsiteY4" fmla="*/ 22655 h 124238"/>
                <a:gd name="connsiteX5" fmla="*/ 27911 w 121061"/>
                <a:gd name="connsiteY5" fmla="*/ 43118 h 124238"/>
                <a:gd name="connsiteX6" fmla="*/ 8071 w 121061"/>
                <a:gd name="connsiteY6" fmla="*/ 39464 h 124238"/>
                <a:gd name="connsiteX7" fmla="*/ 0 w 121061"/>
                <a:gd name="connsiteY7" fmla="*/ 40926 h 124238"/>
                <a:gd name="connsiteX8" fmla="*/ 8743 w 121061"/>
                <a:gd name="connsiteY8" fmla="*/ 51157 h 124238"/>
                <a:gd name="connsiteX9" fmla="*/ 17150 w 121061"/>
                <a:gd name="connsiteY9" fmla="*/ 73082 h 124238"/>
                <a:gd name="connsiteX10" fmla="*/ 32619 w 121061"/>
                <a:gd name="connsiteY10" fmla="*/ 85871 h 124238"/>
                <a:gd name="connsiteX11" fmla="*/ 39009 w 121061"/>
                <a:gd name="connsiteY11" fmla="*/ 99757 h 124238"/>
                <a:gd name="connsiteX12" fmla="*/ 49770 w 121061"/>
                <a:gd name="connsiteY12" fmla="*/ 112546 h 124238"/>
                <a:gd name="connsiteX13" fmla="*/ 60867 w 121061"/>
                <a:gd name="connsiteY13" fmla="*/ 120220 h 124238"/>
                <a:gd name="connsiteX14" fmla="*/ 75663 w 121061"/>
                <a:gd name="connsiteY14" fmla="*/ 123508 h 124238"/>
                <a:gd name="connsiteX15" fmla="*/ 93486 w 121061"/>
                <a:gd name="connsiteY15" fmla="*/ 127528 h 124238"/>
                <a:gd name="connsiteX16" fmla="*/ 109292 w 121061"/>
                <a:gd name="connsiteY16" fmla="*/ 108892 h 124238"/>
                <a:gd name="connsiteX17" fmla="*/ 113327 w 121061"/>
                <a:gd name="connsiteY17" fmla="*/ 90987 h 124238"/>
                <a:gd name="connsiteX18" fmla="*/ 121734 w 121061"/>
                <a:gd name="connsiteY18" fmla="*/ 77101 h 124238"/>
                <a:gd name="connsiteX19" fmla="*/ 117026 w 121061"/>
                <a:gd name="connsiteY19" fmla="*/ 63216 h 124238"/>
                <a:gd name="connsiteX20" fmla="*/ 121061 w 121061"/>
                <a:gd name="connsiteY20" fmla="*/ 47138 h 124238"/>
                <a:gd name="connsiteX21" fmla="*/ 120389 w 121061"/>
                <a:gd name="connsiteY21" fmla="*/ 18636 h 124238"/>
                <a:gd name="connsiteX22" fmla="*/ 102230 w 121061"/>
                <a:gd name="connsiteY22" fmla="*/ 11328 h 124238"/>
                <a:gd name="connsiteX23" fmla="*/ 83061 w 121061"/>
                <a:gd name="connsiteY23" fmla="*/ 5847 h 12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061" h="124238">
                  <a:moveTo>
                    <a:pt x="83061" y="5847"/>
                  </a:moveTo>
                  <a:lnTo>
                    <a:pt x="80708" y="0"/>
                  </a:lnTo>
                  <a:lnTo>
                    <a:pt x="67256" y="366"/>
                  </a:lnTo>
                  <a:cubicBezTo>
                    <a:pt x="58513" y="2923"/>
                    <a:pt x="58513" y="6212"/>
                    <a:pt x="58513" y="9501"/>
                  </a:cubicBezTo>
                  <a:cubicBezTo>
                    <a:pt x="58513" y="12789"/>
                    <a:pt x="50106" y="20463"/>
                    <a:pt x="44053" y="22655"/>
                  </a:cubicBezTo>
                  <a:cubicBezTo>
                    <a:pt x="38000" y="24848"/>
                    <a:pt x="31610" y="40926"/>
                    <a:pt x="27911" y="43118"/>
                  </a:cubicBezTo>
                  <a:cubicBezTo>
                    <a:pt x="24212" y="45311"/>
                    <a:pt x="11770" y="39830"/>
                    <a:pt x="8071" y="39464"/>
                  </a:cubicBezTo>
                  <a:cubicBezTo>
                    <a:pt x="6389" y="39099"/>
                    <a:pt x="3363" y="39830"/>
                    <a:pt x="0" y="40926"/>
                  </a:cubicBezTo>
                  <a:cubicBezTo>
                    <a:pt x="2354" y="45676"/>
                    <a:pt x="7062" y="51157"/>
                    <a:pt x="8743" y="51157"/>
                  </a:cubicBezTo>
                  <a:cubicBezTo>
                    <a:pt x="11097" y="51157"/>
                    <a:pt x="11770" y="70524"/>
                    <a:pt x="17150" y="73082"/>
                  </a:cubicBezTo>
                  <a:cubicBezTo>
                    <a:pt x="22531" y="75640"/>
                    <a:pt x="32619" y="82217"/>
                    <a:pt x="32619" y="85871"/>
                  </a:cubicBezTo>
                  <a:cubicBezTo>
                    <a:pt x="32619" y="89525"/>
                    <a:pt x="39009" y="94275"/>
                    <a:pt x="39009" y="99757"/>
                  </a:cubicBezTo>
                  <a:cubicBezTo>
                    <a:pt x="39009" y="105238"/>
                    <a:pt x="45062" y="112911"/>
                    <a:pt x="49770" y="112546"/>
                  </a:cubicBezTo>
                  <a:cubicBezTo>
                    <a:pt x="59858" y="112181"/>
                    <a:pt x="60867" y="116931"/>
                    <a:pt x="60867" y="120220"/>
                  </a:cubicBezTo>
                  <a:cubicBezTo>
                    <a:pt x="60867" y="123508"/>
                    <a:pt x="73982" y="120220"/>
                    <a:pt x="75663" y="123508"/>
                  </a:cubicBezTo>
                  <a:cubicBezTo>
                    <a:pt x="77345" y="126432"/>
                    <a:pt x="90123" y="125335"/>
                    <a:pt x="93486" y="127528"/>
                  </a:cubicBezTo>
                  <a:cubicBezTo>
                    <a:pt x="98867" y="121316"/>
                    <a:pt x="106601" y="113277"/>
                    <a:pt x="109292" y="108892"/>
                  </a:cubicBezTo>
                  <a:cubicBezTo>
                    <a:pt x="113327" y="102314"/>
                    <a:pt x="109964" y="93545"/>
                    <a:pt x="113327" y="90987"/>
                  </a:cubicBezTo>
                  <a:cubicBezTo>
                    <a:pt x="116690" y="88429"/>
                    <a:pt x="124424" y="77832"/>
                    <a:pt x="121734" y="77101"/>
                  </a:cubicBezTo>
                  <a:cubicBezTo>
                    <a:pt x="119044" y="76371"/>
                    <a:pt x="121061" y="68331"/>
                    <a:pt x="117026" y="63216"/>
                  </a:cubicBezTo>
                  <a:cubicBezTo>
                    <a:pt x="112991" y="58465"/>
                    <a:pt x="121734" y="55907"/>
                    <a:pt x="121061" y="47138"/>
                  </a:cubicBezTo>
                  <a:cubicBezTo>
                    <a:pt x="120389" y="38368"/>
                    <a:pt x="122406" y="20463"/>
                    <a:pt x="120389" y="18636"/>
                  </a:cubicBezTo>
                  <a:cubicBezTo>
                    <a:pt x="118371" y="17174"/>
                    <a:pt x="108619" y="16078"/>
                    <a:pt x="102230" y="11328"/>
                  </a:cubicBezTo>
                  <a:cubicBezTo>
                    <a:pt x="97185" y="6577"/>
                    <a:pt x="83061" y="5847"/>
                    <a:pt x="83061" y="584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9" name="Freeform: Shape 45">
              <a:extLst>
                <a:ext uri="{FF2B5EF4-FFF2-40B4-BE49-F238E27FC236}">
                  <a16:creationId xmlns:a16="http://schemas.microsoft.com/office/drawing/2014/main" id="{DFBD68F4-76A7-4C1D-8440-8FAE396BEDC3}"/>
                </a:ext>
              </a:extLst>
            </p:cNvPr>
            <p:cNvSpPr/>
            <p:nvPr/>
          </p:nvSpPr>
          <p:spPr>
            <a:xfrm>
              <a:off x="9143554" y="2836222"/>
              <a:ext cx="137876" cy="171742"/>
            </a:xfrm>
            <a:custGeom>
              <a:avLst/>
              <a:gdLst>
                <a:gd name="connsiteX0" fmla="*/ 127787 w 137875"/>
                <a:gd name="connsiteY0" fmla="*/ 71620 h 171742"/>
                <a:gd name="connsiteX1" fmla="*/ 117026 w 137875"/>
                <a:gd name="connsiteY1" fmla="*/ 58831 h 171742"/>
                <a:gd name="connsiteX2" fmla="*/ 110637 w 137875"/>
                <a:gd name="connsiteY2" fmla="*/ 44945 h 171742"/>
                <a:gd name="connsiteX3" fmla="*/ 95168 w 137875"/>
                <a:gd name="connsiteY3" fmla="*/ 32156 h 171742"/>
                <a:gd name="connsiteX4" fmla="*/ 86761 w 137875"/>
                <a:gd name="connsiteY4" fmla="*/ 10231 h 171742"/>
                <a:gd name="connsiteX5" fmla="*/ 78017 w 137875"/>
                <a:gd name="connsiteY5" fmla="*/ 0 h 171742"/>
                <a:gd name="connsiteX6" fmla="*/ 67593 w 137875"/>
                <a:gd name="connsiteY6" fmla="*/ 2192 h 171742"/>
                <a:gd name="connsiteX7" fmla="*/ 56495 w 137875"/>
                <a:gd name="connsiteY7" fmla="*/ 10231 h 171742"/>
                <a:gd name="connsiteX8" fmla="*/ 48088 w 137875"/>
                <a:gd name="connsiteY8" fmla="*/ 3289 h 171742"/>
                <a:gd name="connsiteX9" fmla="*/ 30602 w 137875"/>
                <a:gd name="connsiteY9" fmla="*/ 9135 h 171742"/>
                <a:gd name="connsiteX10" fmla="*/ 15805 w 137875"/>
                <a:gd name="connsiteY10" fmla="*/ 11328 h 171742"/>
                <a:gd name="connsiteX11" fmla="*/ 15805 w 137875"/>
                <a:gd name="connsiteY11" fmla="*/ 74178 h 171742"/>
                <a:gd name="connsiteX12" fmla="*/ 0 w 137875"/>
                <a:gd name="connsiteY12" fmla="*/ 81121 h 171742"/>
                <a:gd name="connsiteX13" fmla="*/ 0 w 137875"/>
                <a:gd name="connsiteY13" fmla="*/ 134836 h 171742"/>
                <a:gd name="connsiteX14" fmla="*/ 7398 w 137875"/>
                <a:gd name="connsiteY14" fmla="*/ 140682 h 171742"/>
                <a:gd name="connsiteX15" fmla="*/ 12442 w 137875"/>
                <a:gd name="connsiteY15" fmla="*/ 161145 h 171742"/>
                <a:gd name="connsiteX16" fmla="*/ 9080 w 137875"/>
                <a:gd name="connsiteY16" fmla="*/ 165530 h 171742"/>
                <a:gd name="connsiteX17" fmla="*/ 11770 w 137875"/>
                <a:gd name="connsiteY17" fmla="*/ 173569 h 171742"/>
                <a:gd name="connsiteX18" fmla="*/ 27575 w 137875"/>
                <a:gd name="connsiteY18" fmla="*/ 172473 h 171742"/>
                <a:gd name="connsiteX19" fmla="*/ 42035 w 137875"/>
                <a:gd name="connsiteY19" fmla="*/ 153472 h 171742"/>
                <a:gd name="connsiteX20" fmla="*/ 52796 w 137875"/>
                <a:gd name="connsiteY20" fmla="*/ 143606 h 171742"/>
                <a:gd name="connsiteX21" fmla="*/ 71292 w 137875"/>
                <a:gd name="connsiteY21" fmla="*/ 150548 h 171742"/>
                <a:gd name="connsiteX22" fmla="*/ 86088 w 137875"/>
                <a:gd name="connsiteY22" fmla="*/ 142509 h 171742"/>
                <a:gd name="connsiteX23" fmla="*/ 92141 w 137875"/>
                <a:gd name="connsiteY23" fmla="*/ 128989 h 171742"/>
                <a:gd name="connsiteX24" fmla="*/ 105593 w 137875"/>
                <a:gd name="connsiteY24" fmla="*/ 117662 h 171742"/>
                <a:gd name="connsiteX25" fmla="*/ 111982 w 137875"/>
                <a:gd name="connsiteY25" fmla="*/ 105238 h 171742"/>
                <a:gd name="connsiteX26" fmla="*/ 124424 w 137875"/>
                <a:gd name="connsiteY26" fmla="*/ 94275 h 171742"/>
                <a:gd name="connsiteX27" fmla="*/ 134177 w 137875"/>
                <a:gd name="connsiteY27" fmla="*/ 87698 h 171742"/>
                <a:gd name="connsiteX28" fmla="*/ 139557 w 137875"/>
                <a:gd name="connsiteY28" fmla="*/ 78928 h 171742"/>
                <a:gd name="connsiteX29" fmla="*/ 139557 w 137875"/>
                <a:gd name="connsiteY29" fmla="*/ 78928 h 171742"/>
                <a:gd name="connsiteX30" fmla="*/ 127787 w 137875"/>
                <a:gd name="connsiteY30" fmla="*/ 71620 h 17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875" h="171742">
                  <a:moveTo>
                    <a:pt x="127787" y="71620"/>
                  </a:moveTo>
                  <a:cubicBezTo>
                    <a:pt x="123079" y="71986"/>
                    <a:pt x="117026" y="64312"/>
                    <a:pt x="117026" y="58831"/>
                  </a:cubicBezTo>
                  <a:cubicBezTo>
                    <a:pt x="117026" y="53350"/>
                    <a:pt x="110637" y="48599"/>
                    <a:pt x="110637" y="44945"/>
                  </a:cubicBezTo>
                  <a:cubicBezTo>
                    <a:pt x="110637" y="41291"/>
                    <a:pt x="100548" y="34714"/>
                    <a:pt x="95168" y="32156"/>
                  </a:cubicBezTo>
                  <a:cubicBezTo>
                    <a:pt x="89787" y="29233"/>
                    <a:pt x="88778" y="10231"/>
                    <a:pt x="86761" y="10231"/>
                  </a:cubicBezTo>
                  <a:cubicBezTo>
                    <a:pt x="85079" y="10231"/>
                    <a:pt x="80035" y="4750"/>
                    <a:pt x="78017" y="0"/>
                  </a:cubicBezTo>
                  <a:cubicBezTo>
                    <a:pt x="74318" y="1096"/>
                    <a:pt x="69947" y="2192"/>
                    <a:pt x="67593" y="2192"/>
                  </a:cubicBezTo>
                  <a:cubicBezTo>
                    <a:pt x="62885" y="2192"/>
                    <a:pt x="58513" y="7673"/>
                    <a:pt x="56495" y="10231"/>
                  </a:cubicBezTo>
                  <a:cubicBezTo>
                    <a:pt x="54814" y="12789"/>
                    <a:pt x="51115" y="5481"/>
                    <a:pt x="48088" y="3289"/>
                  </a:cubicBezTo>
                  <a:cubicBezTo>
                    <a:pt x="45398" y="1096"/>
                    <a:pt x="33628" y="8039"/>
                    <a:pt x="30602" y="9135"/>
                  </a:cubicBezTo>
                  <a:cubicBezTo>
                    <a:pt x="27239" y="10231"/>
                    <a:pt x="15805" y="11328"/>
                    <a:pt x="15805" y="11328"/>
                  </a:cubicBezTo>
                  <a:cubicBezTo>
                    <a:pt x="15805" y="11328"/>
                    <a:pt x="15805" y="67235"/>
                    <a:pt x="15805" y="74178"/>
                  </a:cubicBezTo>
                  <a:cubicBezTo>
                    <a:pt x="15805" y="81121"/>
                    <a:pt x="0" y="76736"/>
                    <a:pt x="0" y="81121"/>
                  </a:cubicBezTo>
                  <a:cubicBezTo>
                    <a:pt x="0" y="83313"/>
                    <a:pt x="0" y="108161"/>
                    <a:pt x="0" y="134836"/>
                  </a:cubicBezTo>
                  <a:cubicBezTo>
                    <a:pt x="3363" y="136297"/>
                    <a:pt x="6726" y="138124"/>
                    <a:pt x="7398" y="140682"/>
                  </a:cubicBezTo>
                  <a:cubicBezTo>
                    <a:pt x="9080" y="146164"/>
                    <a:pt x="13451" y="157857"/>
                    <a:pt x="12442" y="161145"/>
                  </a:cubicBezTo>
                  <a:cubicBezTo>
                    <a:pt x="11434" y="164434"/>
                    <a:pt x="9080" y="162242"/>
                    <a:pt x="9080" y="165530"/>
                  </a:cubicBezTo>
                  <a:cubicBezTo>
                    <a:pt x="9080" y="168819"/>
                    <a:pt x="7398" y="173569"/>
                    <a:pt x="11770" y="173569"/>
                  </a:cubicBezTo>
                  <a:cubicBezTo>
                    <a:pt x="16478" y="173569"/>
                    <a:pt x="24212" y="176858"/>
                    <a:pt x="27575" y="172473"/>
                  </a:cubicBezTo>
                  <a:cubicBezTo>
                    <a:pt x="30938" y="168088"/>
                    <a:pt x="41363" y="158222"/>
                    <a:pt x="42035" y="153472"/>
                  </a:cubicBezTo>
                  <a:cubicBezTo>
                    <a:pt x="42371" y="148721"/>
                    <a:pt x="44725" y="137759"/>
                    <a:pt x="52796" y="143606"/>
                  </a:cubicBezTo>
                  <a:cubicBezTo>
                    <a:pt x="60531" y="149452"/>
                    <a:pt x="61203" y="150548"/>
                    <a:pt x="71292" y="150548"/>
                  </a:cubicBezTo>
                  <a:cubicBezTo>
                    <a:pt x="81380" y="150548"/>
                    <a:pt x="84070" y="149818"/>
                    <a:pt x="86088" y="142509"/>
                  </a:cubicBezTo>
                  <a:cubicBezTo>
                    <a:pt x="87769" y="134836"/>
                    <a:pt x="86088" y="128989"/>
                    <a:pt x="92141" y="128989"/>
                  </a:cubicBezTo>
                  <a:cubicBezTo>
                    <a:pt x="98194" y="128989"/>
                    <a:pt x="105593" y="122412"/>
                    <a:pt x="105593" y="117662"/>
                  </a:cubicBezTo>
                  <a:cubicBezTo>
                    <a:pt x="105593" y="112911"/>
                    <a:pt x="108283" y="105238"/>
                    <a:pt x="111982" y="105238"/>
                  </a:cubicBezTo>
                  <a:cubicBezTo>
                    <a:pt x="115681" y="105238"/>
                    <a:pt x="123415" y="99757"/>
                    <a:pt x="124424" y="94275"/>
                  </a:cubicBezTo>
                  <a:cubicBezTo>
                    <a:pt x="125433" y="88794"/>
                    <a:pt x="131823" y="90987"/>
                    <a:pt x="134177" y="87698"/>
                  </a:cubicBezTo>
                  <a:cubicBezTo>
                    <a:pt x="135185" y="86236"/>
                    <a:pt x="137539" y="82217"/>
                    <a:pt x="139557" y="78928"/>
                  </a:cubicBezTo>
                  <a:cubicBezTo>
                    <a:pt x="139557" y="78928"/>
                    <a:pt x="139557" y="78928"/>
                    <a:pt x="139557" y="78928"/>
                  </a:cubicBezTo>
                  <a:cubicBezTo>
                    <a:pt x="138884" y="76005"/>
                    <a:pt x="137539" y="71255"/>
                    <a:pt x="127787" y="7162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2" name="Freeform: Shape 46">
              <a:extLst>
                <a:ext uri="{FF2B5EF4-FFF2-40B4-BE49-F238E27FC236}">
                  <a16:creationId xmlns:a16="http://schemas.microsoft.com/office/drawing/2014/main" id="{38674222-26EC-40EF-B805-7CB846C47E69}"/>
                </a:ext>
              </a:extLst>
            </p:cNvPr>
            <p:cNvSpPr/>
            <p:nvPr/>
          </p:nvSpPr>
          <p:spPr>
            <a:xfrm>
              <a:off x="9306987" y="2988598"/>
              <a:ext cx="20177" cy="29233"/>
            </a:xfrm>
            <a:custGeom>
              <a:avLst/>
              <a:gdLst>
                <a:gd name="connsiteX0" fmla="*/ 10761 w 20176"/>
                <a:gd name="connsiteY0" fmla="*/ 0 h 29232"/>
                <a:gd name="connsiteX1" fmla="*/ 0 w 20176"/>
                <a:gd name="connsiteY1" fmla="*/ 13155 h 29232"/>
                <a:gd name="connsiteX2" fmla="*/ 9752 w 20176"/>
                <a:gd name="connsiteY2" fmla="*/ 29964 h 29232"/>
                <a:gd name="connsiteX3" fmla="*/ 18496 w 20176"/>
                <a:gd name="connsiteY3" fmla="*/ 25944 h 29232"/>
                <a:gd name="connsiteX4" fmla="*/ 21186 w 20176"/>
                <a:gd name="connsiteY4" fmla="*/ 21194 h 29232"/>
                <a:gd name="connsiteX5" fmla="*/ 19841 w 20176"/>
                <a:gd name="connsiteY5" fmla="*/ 5481 h 29232"/>
                <a:gd name="connsiteX6" fmla="*/ 10761 w 20176"/>
                <a:gd name="connsiteY6" fmla="*/ 0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76" h="29232">
                  <a:moveTo>
                    <a:pt x="10761" y="0"/>
                  </a:moveTo>
                  <a:cubicBezTo>
                    <a:pt x="7062" y="0"/>
                    <a:pt x="0" y="10962"/>
                    <a:pt x="0" y="13155"/>
                  </a:cubicBezTo>
                  <a:cubicBezTo>
                    <a:pt x="0" y="15347"/>
                    <a:pt x="4708" y="29598"/>
                    <a:pt x="9752" y="29964"/>
                  </a:cubicBezTo>
                  <a:cubicBezTo>
                    <a:pt x="14460" y="30329"/>
                    <a:pt x="18159" y="29964"/>
                    <a:pt x="18496" y="25944"/>
                  </a:cubicBezTo>
                  <a:cubicBezTo>
                    <a:pt x="18496" y="23752"/>
                    <a:pt x="19841" y="22290"/>
                    <a:pt x="21186" y="21194"/>
                  </a:cubicBezTo>
                  <a:cubicBezTo>
                    <a:pt x="20850" y="17540"/>
                    <a:pt x="20177" y="9866"/>
                    <a:pt x="19841" y="5481"/>
                  </a:cubicBezTo>
                  <a:cubicBezTo>
                    <a:pt x="16814" y="3289"/>
                    <a:pt x="13115" y="0"/>
                    <a:pt x="10761"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3" name="Freeform: Shape 47">
              <a:extLst>
                <a:ext uri="{FF2B5EF4-FFF2-40B4-BE49-F238E27FC236}">
                  <a16:creationId xmlns:a16="http://schemas.microsoft.com/office/drawing/2014/main" id="{54359D23-336E-498A-8E60-A773F6232ED6}"/>
                </a:ext>
              </a:extLst>
            </p:cNvPr>
            <p:cNvSpPr/>
            <p:nvPr/>
          </p:nvSpPr>
          <p:spPr>
            <a:xfrm>
              <a:off x="9250828" y="3043927"/>
              <a:ext cx="33628" cy="40195"/>
            </a:xfrm>
            <a:custGeom>
              <a:avLst/>
              <a:gdLst>
                <a:gd name="connsiteX0" fmla="*/ 24885 w 33628"/>
                <a:gd name="connsiteY0" fmla="*/ 1309 h 40194"/>
                <a:gd name="connsiteX1" fmla="*/ 9079 w 33628"/>
                <a:gd name="connsiteY1" fmla="*/ 8983 h 40194"/>
                <a:gd name="connsiteX2" fmla="*/ 0 w 33628"/>
                <a:gd name="connsiteY2" fmla="*/ 25061 h 40194"/>
                <a:gd name="connsiteX3" fmla="*/ 9079 w 33628"/>
                <a:gd name="connsiteY3" fmla="*/ 40043 h 40194"/>
                <a:gd name="connsiteX4" fmla="*/ 15469 w 33628"/>
                <a:gd name="connsiteY4" fmla="*/ 41139 h 40194"/>
                <a:gd name="connsiteX5" fmla="*/ 19168 w 33628"/>
                <a:gd name="connsiteY5" fmla="*/ 31273 h 40194"/>
                <a:gd name="connsiteX6" fmla="*/ 29256 w 33628"/>
                <a:gd name="connsiteY6" fmla="*/ 27984 h 40194"/>
                <a:gd name="connsiteX7" fmla="*/ 34637 w 33628"/>
                <a:gd name="connsiteY7" fmla="*/ 14829 h 40194"/>
                <a:gd name="connsiteX8" fmla="*/ 24885 w 33628"/>
                <a:gd name="connsiteY8" fmla="*/ 1309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28" h="40194">
                  <a:moveTo>
                    <a:pt x="24885" y="1309"/>
                  </a:moveTo>
                  <a:cubicBezTo>
                    <a:pt x="23203" y="-3076"/>
                    <a:pt x="11097" y="4598"/>
                    <a:pt x="9079" y="8983"/>
                  </a:cubicBezTo>
                  <a:cubicBezTo>
                    <a:pt x="7398" y="13368"/>
                    <a:pt x="0" y="25061"/>
                    <a:pt x="0" y="25061"/>
                  </a:cubicBezTo>
                  <a:lnTo>
                    <a:pt x="9079" y="40043"/>
                  </a:lnTo>
                  <a:lnTo>
                    <a:pt x="15469" y="41139"/>
                  </a:lnTo>
                  <a:cubicBezTo>
                    <a:pt x="15469" y="41139"/>
                    <a:pt x="17486" y="35658"/>
                    <a:pt x="19168" y="31273"/>
                  </a:cubicBezTo>
                  <a:cubicBezTo>
                    <a:pt x="20849" y="26888"/>
                    <a:pt x="29256" y="32369"/>
                    <a:pt x="29256" y="27984"/>
                  </a:cubicBezTo>
                  <a:cubicBezTo>
                    <a:pt x="29256" y="23599"/>
                    <a:pt x="34637" y="19214"/>
                    <a:pt x="34637" y="14829"/>
                  </a:cubicBezTo>
                  <a:cubicBezTo>
                    <a:pt x="34973" y="10810"/>
                    <a:pt x="26566" y="5329"/>
                    <a:pt x="24885" y="130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4" name="Freeform: Shape 48">
              <a:extLst>
                <a:ext uri="{FF2B5EF4-FFF2-40B4-BE49-F238E27FC236}">
                  <a16:creationId xmlns:a16="http://schemas.microsoft.com/office/drawing/2014/main" id="{DBC0EE7D-0715-49E5-81C8-55811C5DFCD0}"/>
                </a:ext>
              </a:extLst>
            </p:cNvPr>
            <p:cNvSpPr/>
            <p:nvPr/>
          </p:nvSpPr>
          <p:spPr>
            <a:xfrm>
              <a:off x="9094793" y="2916247"/>
              <a:ext cx="242123" cy="255786"/>
            </a:xfrm>
            <a:custGeom>
              <a:avLst/>
              <a:gdLst>
                <a:gd name="connsiteX0" fmla="*/ 216229 w 242122"/>
                <a:gd name="connsiteY0" fmla="*/ 136663 h 255786"/>
                <a:gd name="connsiteX1" fmla="*/ 231026 w 242122"/>
                <a:gd name="connsiteY1" fmla="*/ 119123 h 255786"/>
                <a:gd name="connsiteX2" fmla="*/ 231362 w 242122"/>
                <a:gd name="connsiteY2" fmla="*/ 118758 h 255786"/>
                <a:gd name="connsiteX3" fmla="*/ 235061 w 242122"/>
                <a:gd name="connsiteY3" fmla="*/ 107065 h 255786"/>
                <a:gd name="connsiteX4" fmla="*/ 245150 w 242122"/>
                <a:gd name="connsiteY4" fmla="*/ 95737 h 255786"/>
                <a:gd name="connsiteX5" fmla="*/ 245150 w 242122"/>
                <a:gd name="connsiteY5" fmla="*/ 94641 h 255786"/>
                <a:gd name="connsiteX6" fmla="*/ 233380 w 242122"/>
                <a:gd name="connsiteY6" fmla="*/ 95737 h 255786"/>
                <a:gd name="connsiteX7" fmla="*/ 233043 w 242122"/>
                <a:gd name="connsiteY7" fmla="*/ 93910 h 255786"/>
                <a:gd name="connsiteX8" fmla="*/ 230353 w 242122"/>
                <a:gd name="connsiteY8" fmla="*/ 98660 h 255786"/>
                <a:gd name="connsiteX9" fmla="*/ 221610 w 242122"/>
                <a:gd name="connsiteY9" fmla="*/ 102680 h 255786"/>
                <a:gd name="connsiteX10" fmla="*/ 211858 w 242122"/>
                <a:gd name="connsiteY10" fmla="*/ 85871 h 255786"/>
                <a:gd name="connsiteX11" fmla="*/ 222619 w 242122"/>
                <a:gd name="connsiteY11" fmla="*/ 72716 h 255786"/>
                <a:gd name="connsiteX12" fmla="*/ 231362 w 242122"/>
                <a:gd name="connsiteY12" fmla="*/ 78197 h 255786"/>
                <a:gd name="connsiteX13" fmla="*/ 231362 w 242122"/>
                <a:gd name="connsiteY13" fmla="*/ 74909 h 255786"/>
                <a:gd name="connsiteX14" fmla="*/ 230017 w 242122"/>
                <a:gd name="connsiteY14" fmla="*/ 41656 h 255786"/>
                <a:gd name="connsiteX15" fmla="*/ 220265 w 242122"/>
                <a:gd name="connsiteY15" fmla="*/ 7673 h 255786"/>
                <a:gd name="connsiteX16" fmla="*/ 201769 w 242122"/>
                <a:gd name="connsiteY16" fmla="*/ 3289 h 255786"/>
                <a:gd name="connsiteX17" fmla="*/ 186973 w 242122"/>
                <a:gd name="connsiteY17" fmla="*/ 0 h 255786"/>
                <a:gd name="connsiteX18" fmla="*/ 181592 w 242122"/>
                <a:gd name="connsiteY18" fmla="*/ 8770 h 255786"/>
                <a:gd name="connsiteX19" fmla="*/ 171840 w 242122"/>
                <a:gd name="connsiteY19" fmla="*/ 15347 h 255786"/>
                <a:gd name="connsiteX20" fmla="*/ 159398 w 242122"/>
                <a:gd name="connsiteY20" fmla="*/ 26309 h 255786"/>
                <a:gd name="connsiteX21" fmla="*/ 153008 w 242122"/>
                <a:gd name="connsiteY21" fmla="*/ 38733 h 255786"/>
                <a:gd name="connsiteX22" fmla="*/ 139557 w 242122"/>
                <a:gd name="connsiteY22" fmla="*/ 50061 h 255786"/>
                <a:gd name="connsiteX23" fmla="*/ 133504 w 242122"/>
                <a:gd name="connsiteY23" fmla="*/ 63581 h 255786"/>
                <a:gd name="connsiteX24" fmla="*/ 118707 w 242122"/>
                <a:gd name="connsiteY24" fmla="*/ 71620 h 255786"/>
                <a:gd name="connsiteX25" fmla="*/ 100212 w 242122"/>
                <a:gd name="connsiteY25" fmla="*/ 64677 h 255786"/>
                <a:gd name="connsiteX26" fmla="*/ 89451 w 242122"/>
                <a:gd name="connsiteY26" fmla="*/ 74543 h 255786"/>
                <a:gd name="connsiteX27" fmla="*/ 74991 w 242122"/>
                <a:gd name="connsiteY27" fmla="*/ 93545 h 255786"/>
                <a:gd name="connsiteX28" fmla="*/ 59186 w 242122"/>
                <a:gd name="connsiteY28" fmla="*/ 94641 h 255786"/>
                <a:gd name="connsiteX29" fmla="*/ 56495 w 242122"/>
                <a:gd name="connsiteY29" fmla="*/ 86602 h 255786"/>
                <a:gd name="connsiteX30" fmla="*/ 59858 w 242122"/>
                <a:gd name="connsiteY30" fmla="*/ 82217 h 255786"/>
                <a:gd name="connsiteX31" fmla="*/ 54814 w 242122"/>
                <a:gd name="connsiteY31" fmla="*/ 61754 h 255786"/>
                <a:gd name="connsiteX32" fmla="*/ 47416 w 242122"/>
                <a:gd name="connsiteY32" fmla="*/ 55907 h 255786"/>
                <a:gd name="connsiteX33" fmla="*/ 47416 w 242122"/>
                <a:gd name="connsiteY33" fmla="*/ 122777 h 255786"/>
                <a:gd name="connsiteX34" fmla="*/ 37327 w 242122"/>
                <a:gd name="connsiteY34" fmla="*/ 134836 h 255786"/>
                <a:gd name="connsiteX35" fmla="*/ 17487 w 242122"/>
                <a:gd name="connsiteY35" fmla="*/ 135567 h 255786"/>
                <a:gd name="connsiteX36" fmla="*/ 9080 w 242122"/>
                <a:gd name="connsiteY36" fmla="*/ 122412 h 255786"/>
                <a:gd name="connsiteX37" fmla="*/ 336 w 242122"/>
                <a:gd name="connsiteY37" fmla="*/ 127893 h 255786"/>
                <a:gd name="connsiteX38" fmla="*/ 0 w 242122"/>
                <a:gd name="connsiteY38" fmla="*/ 128989 h 255786"/>
                <a:gd name="connsiteX39" fmla="*/ 2354 w 242122"/>
                <a:gd name="connsiteY39" fmla="*/ 131912 h 255786"/>
                <a:gd name="connsiteX40" fmla="*/ 7734 w 242122"/>
                <a:gd name="connsiteY40" fmla="*/ 149452 h 255786"/>
                <a:gd name="connsiteX41" fmla="*/ 10761 w 242122"/>
                <a:gd name="connsiteY41" fmla="*/ 170646 h 255786"/>
                <a:gd name="connsiteX42" fmla="*/ 11434 w 242122"/>
                <a:gd name="connsiteY42" fmla="*/ 175031 h 255786"/>
                <a:gd name="connsiteX43" fmla="*/ 20177 w 242122"/>
                <a:gd name="connsiteY43" fmla="*/ 195128 h 255786"/>
                <a:gd name="connsiteX44" fmla="*/ 20177 w 242122"/>
                <a:gd name="connsiteY44" fmla="*/ 212302 h 255786"/>
                <a:gd name="connsiteX45" fmla="*/ 19841 w 242122"/>
                <a:gd name="connsiteY45" fmla="*/ 212302 h 255786"/>
                <a:gd name="connsiteX46" fmla="*/ 24549 w 242122"/>
                <a:gd name="connsiteY46" fmla="*/ 234958 h 255786"/>
                <a:gd name="connsiteX47" fmla="*/ 23540 w 242122"/>
                <a:gd name="connsiteY47" fmla="*/ 240804 h 255786"/>
                <a:gd name="connsiteX48" fmla="*/ 25557 w 242122"/>
                <a:gd name="connsiteY48" fmla="*/ 242631 h 255786"/>
                <a:gd name="connsiteX49" fmla="*/ 31947 w 242122"/>
                <a:gd name="connsiteY49" fmla="*/ 247382 h 255786"/>
                <a:gd name="connsiteX50" fmla="*/ 40354 w 242122"/>
                <a:gd name="connsiteY50" fmla="*/ 255055 h 255786"/>
                <a:gd name="connsiteX51" fmla="*/ 50442 w 242122"/>
                <a:gd name="connsiteY51" fmla="*/ 254324 h 255786"/>
                <a:gd name="connsiteX52" fmla="*/ 66584 w 242122"/>
                <a:gd name="connsiteY52" fmla="*/ 248843 h 255786"/>
                <a:gd name="connsiteX53" fmla="*/ 74318 w 242122"/>
                <a:gd name="connsiteY53" fmla="*/ 244093 h 255786"/>
                <a:gd name="connsiteX54" fmla="*/ 81716 w 242122"/>
                <a:gd name="connsiteY54" fmla="*/ 242266 h 255786"/>
                <a:gd name="connsiteX55" fmla="*/ 92814 w 242122"/>
                <a:gd name="connsiteY55" fmla="*/ 240073 h 255786"/>
                <a:gd name="connsiteX56" fmla="*/ 103239 w 242122"/>
                <a:gd name="connsiteY56" fmla="*/ 240439 h 255786"/>
                <a:gd name="connsiteX57" fmla="*/ 110637 w 242122"/>
                <a:gd name="connsiteY57" fmla="*/ 238612 h 255786"/>
                <a:gd name="connsiteX58" fmla="*/ 112654 w 242122"/>
                <a:gd name="connsiteY58" fmla="*/ 238612 h 255786"/>
                <a:gd name="connsiteX59" fmla="*/ 113663 w 242122"/>
                <a:gd name="connsiteY59" fmla="*/ 238246 h 255786"/>
                <a:gd name="connsiteX60" fmla="*/ 115008 w 242122"/>
                <a:gd name="connsiteY60" fmla="*/ 237516 h 255786"/>
                <a:gd name="connsiteX61" fmla="*/ 115345 w 242122"/>
                <a:gd name="connsiteY61" fmla="*/ 237150 h 255786"/>
                <a:gd name="connsiteX62" fmla="*/ 116690 w 242122"/>
                <a:gd name="connsiteY62" fmla="*/ 235689 h 255786"/>
                <a:gd name="connsiteX63" fmla="*/ 136194 w 242122"/>
                <a:gd name="connsiteY63" fmla="*/ 232400 h 255786"/>
                <a:gd name="connsiteX64" fmla="*/ 138212 w 242122"/>
                <a:gd name="connsiteY64" fmla="*/ 232035 h 255786"/>
                <a:gd name="connsiteX65" fmla="*/ 138212 w 242122"/>
                <a:gd name="connsiteY65" fmla="*/ 232035 h 255786"/>
                <a:gd name="connsiteX66" fmla="*/ 181928 w 242122"/>
                <a:gd name="connsiteY66" fmla="*/ 200609 h 255786"/>
                <a:gd name="connsiteX67" fmla="*/ 200088 w 242122"/>
                <a:gd name="connsiteY67" fmla="*/ 168088 h 255786"/>
                <a:gd name="connsiteX68" fmla="*/ 197734 w 242122"/>
                <a:gd name="connsiteY68" fmla="*/ 159318 h 255786"/>
                <a:gd name="connsiteX69" fmla="*/ 214884 w 242122"/>
                <a:gd name="connsiteY69" fmla="*/ 141413 h 255786"/>
                <a:gd name="connsiteX70" fmla="*/ 215220 w 242122"/>
                <a:gd name="connsiteY70" fmla="*/ 141413 h 255786"/>
                <a:gd name="connsiteX71" fmla="*/ 216229 w 242122"/>
                <a:gd name="connsiteY71" fmla="*/ 136663 h 255786"/>
                <a:gd name="connsiteX72" fmla="*/ 185291 w 242122"/>
                <a:gd name="connsiteY72" fmla="*/ 156029 h 255786"/>
                <a:gd name="connsiteX73" fmla="*/ 175203 w 242122"/>
                <a:gd name="connsiteY73" fmla="*/ 159318 h 255786"/>
                <a:gd name="connsiteX74" fmla="*/ 171504 w 242122"/>
                <a:gd name="connsiteY74" fmla="*/ 169184 h 255786"/>
                <a:gd name="connsiteX75" fmla="*/ 165114 w 242122"/>
                <a:gd name="connsiteY75" fmla="*/ 168088 h 255786"/>
                <a:gd name="connsiteX76" fmla="*/ 156035 w 242122"/>
                <a:gd name="connsiteY76" fmla="*/ 153106 h 255786"/>
                <a:gd name="connsiteX77" fmla="*/ 165114 w 242122"/>
                <a:gd name="connsiteY77" fmla="*/ 137028 h 255786"/>
                <a:gd name="connsiteX78" fmla="*/ 180920 w 242122"/>
                <a:gd name="connsiteY78" fmla="*/ 129355 h 255786"/>
                <a:gd name="connsiteX79" fmla="*/ 191008 w 242122"/>
                <a:gd name="connsiteY79" fmla="*/ 143240 h 255786"/>
                <a:gd name="connsiteX80" fmla="*/ 185291 w 242122"/>
                <a:gd name="connsiteY80" fmla="*/ 156029 h 25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2122" h="255786">
                  <a:moveTo>
                    <a:pt x="216229" y="136663"/>
                  </a:moveTo>
                  <a:cubicBezTo>
                    <a:pt x="215893" y="127893"/>
                    <a:pt x="222955" y="120219"/>
                    <a:pt x="231026" y="119123"/>
                  </a:cubicBezTo>
                  <a:cubicBezTo>
                    <a:pt x="231026" y="119123"/>
                    <a:pt x="231026" y="118758"/>
                    <a:pt x="231362" y="118758"/>
                  </a:cubicBezTo>
                  <a:cubicBezTo>
                    <a:pt x="232707" y="115104"/>
                    <a:pt x="234052" y="111084"/>
                    <a:pt x="235061" y="107065"/>
                  </a:cubicBezTo>
                  <a:cubicBezTo>
                    <a:pt x="236742" y="101584"/>
                    <a:pt x="240442" y="97564"/>
                    <a:pt x="245150" y="95737"/>
                  </a:cubicBezTo>
                  <a:cubicBezTo>
                    <a:pt x="245150" y="95372"/>
                    <a:pt x="245150" y="95006"/>
                    <a:pt x="245150" y="94641"/>
                  </a:cubicBezTo>
                  <a:cubicBezTo>
                    <a:pt x="239769" y="94641"/>
                    <a:pt x="233380" y="95737"/>
                    <a:pt x="233380" y="95737"/>
                  </a:cubicBezTo>
                  <a:cubicBezTo>
                    <a:pt x="233380" y="95737"/>
                    <a:pt x="233380" y="95006"/>
                    <a:pt x="233043" y="93910"/>
                  </a:cubicBezTo>
                  <a:cubicBezTo>
                    <a:pt x="231698" y="95006"/>
                    <a:pt x="230689" y="96833"/>
                    <a:pt x="230353" y="98660"/>
                  </a:cubicBezTo>
                  <a:cubicBezTo>
                    <a:pt x="230017" y="102680"/>
                    <a:pt x="226654" y="103045"/>
                    <a:pt x="221610" y="102680"/>
                  </a:cubicBezTo>
                  <a:cubicBezTo>
                    <a:pt x="216902" y="102314"/>
                    <a:pt x="211858" y="88063"/>
                    <a:pt x="211858" y="85871"/>
                  </a:cubicBezTo>
                  <a:cubicBezTo>
                    <a:pt x="211858" y="83678"/>
                    <a:pt x="218583" y="72716"/>
                    <a:pt x="222619" y="72716"/>
                  </a:cubicBezTo>
                  <a:cubicBezTo>
                    <a:pt x="224973" y="72716"/>
                    <a:pt x="228672" y="76005"/>
                    <a:pt x="231362" y="78197"/>
                  </a:cubicBezTo>
                  <a:cubicBezTo>
                    <a:pt x="231362" y="76370"/>
                    <a:pt x="231362" y="75274"/>
                    <a:pt x="231362" y="74909"/>
                  </a:cubicBezTo>
                  <a:cubicBezTo>
                    <a:pt x="231698" y="72351"/>
                    <a:pt x="234052" y="44580"/>
                    <a:pt x="230017" y="41656"/>
                  </a:cubicBezTo>
                  <a:cubicBezTo>
                    <a:pt x="225981" y="38733"/>
                    <a:pt x="221610" y="10231"/>
                    <a:pt x="220265" y="7673"/>
                  </a:cubicBezTo>
                  <a:cubicBezTo>
                    <a:pt x="218919" y="4750"/>
                    <a:pt x="203787" y="6577"/>
                    <a:pt x="201769" y="3289"/>
                  </a:cubicBezTo>
                  <a:cubicBezTo>
                    <a:pt x="200088" y="0"/>
                    <a:pt x="187309" y="3289"/>
                    <a:pt x="186973" y="0"/>
                  </a:cubicBezTo>
                  <a:cubicBezTo>
                    <a:pt x="184955" y="3289"/>
                    <a:pt x="182601" y="7308"/>
                    <a:pt x="181592" y="8770"/>
                  </a:cubicBezTo>
                  <a:cubicBezTo>
                    <a:pt x="179238" y="12058"/>
                    <a:pt x="172849" y="9866"/>
                    <a:pt x="171840" y="15347"/>
                  </a:cubicBezTo>
                  <a:cubicBezTo>
                    <a:pt x="170831" y="20828"/>
                    <a:pt x="163097" y="26309"/>
                    <a:pt x="159398" y="26309"/>
                  </a:cubicBezTo>
                  <a:cubicBezTo>
                    <a:pt x="155698" y="26309"/>
                    <a:pt x="153008" y="33983"/>
                    <a:pt x="153008" y="38733"/>
                  </a:cubicBezTo>
                  <a:cubicBezTo>
                    <a:pt x="153008" y="43484"/>
                    <a:pt x="145610" y="50061"/>
                    <a:pt x="139557" y="50061"/>
                  </a:cubicBezTo>
                  <a:cubicBezTo>
                    <a:pt x="133504" y="50061"/>
                    <a:pt x="135522" y="55907"/>
                    <a:pt x="133504" y="63581"/>
                  </a:cubicBezTo>
                  <a:cubicBezTo>
                    <a:pt x="131823" y="71255"/>
                    <a:pt x="128796" y="71620"/>
                    <a:pt x="118707" y="71620"/>
                  </a:cubicBezTo>
                  <a:cubicBezTo>
                    <a:pt x="108619" y="71620"/>
                    <a:pt x="107946" y="70524"/>
                    <a:pt x="100212" y="64677"/>
                  </a:cubicBezTo>
                  <a:cubicBezTo>
                    <a:pt x="92478" y="58831"/>
                    <a:pt x="90123" y="69428"/>
                    <a:pt x="89451" y="74543"/>
                  </a:cubicBezTo>
                  <a:cubicBezTo>
                    <a:pt x="89115" y="79294"/>
                    <a:pt x="78354" y="89160"/>
                    <a:pt x="74991" y="93545"/>
                  </a:cubicBezTo>
                  <a:cubicBezTo>
                    <a:pt x="71628" y="97930"/>
                    <a:pt x="63894" y="94641"/>
                    <a:pt x="59186" y="94641"/>
                  </a:cubicBezTo>
                  <a:cubicBezTo>
                    <a:pt x="54478" y="94641"/>
                    <a:pt x="56495" y="89890"/>
                    <a:pt x="56495" y="86602"/>
                  </a:cubicBezTo>
                  <a:cubicBezTo>
                    <a:pt x="56495" y="83313"/>
                    <a:pt x="58849" y="85506"/>
                    <a:pt x="59858" y="82217"/>
                  </a:cubicBezTo>
                  <a:cubicBezTo>
                    <a:pt x="60867" y="78928"/>
                    <a:pt x="56495" y="67235"/>
                    <a:pt x="54814" y="61754"/>
                  </a:cubicBezTo>
                  <a:cubicBezTo>
                    <a:pt x="54141" y="59562"/>
                    <a:pt x="50778" y="57369"/>
                    <a:pt x="47416" y="55907"/>
                  </a:cubicBezTo>
                  <a:lnTo>
                    <a:pt x="47416" y="122777"/>
                  </a:lnTo>
                  <a:cubicBezTo>
                    <a:pt x="47416" y="128624"/>
                    <a:pt x="39009" y="131547"/>
                    <a:pt x="37327" y="134836"/>
                  </a:cubicBezTo>
                  <a:cubicBezTo>
                    <a:pt x="35646" y="138124"/>
                    <a:pt x="23876" y="135567"/>
                    <a:pt x="17487" y="135567"/>
                  </a:cubicBezTo>
                  <a:cubicBezTo>
                    <a:pt x="11097" y="135567"/>
                    <a:pt x="12442" y="127893"/>
                    <a:pt x="9080" y="122412"/>
                  </a:cubicBezTo>
                  <a:cubicBezTo>
                    <a:pt x="5717" y="116931"/>
                    <a:pt x="336" y="123873"/>
                    <a:pt x="336" y="127893"/>
                  </a:cubicBezTo>
                  <a:cubicBezTo>
                    <a:pt x="336" y="128258"/>
                    <a:pt x="336" y="128624"/>
                    <a:pt x="0" y="128989"/>
                  </a:cubicBezTo>
                  <a:cubicBezTo>
                    <a:pt x="673" y="129720"/>
                    <a:pt x="1681" y="130816"/>
                    <a:pt x="2354" y="131912"/>
                  </a:cubicBezTo>
                  <a:cubicBezTo>
                    <a:pt x="4708" y="136297"/>
                    <a:pt x="4708" y="146164"/>
                    <a:pt x="7734" y="149452"/>
                  </a:cubicBezTo>
                  <a:cubicBezTo>
                    <a:pt x="12442" y="154933"/>
                    <a:pt x="14124" y="164068"/>
                    <a:pt x="10761" y="170646"/>
                  </a:cubicBezTo>
                  <a:cubicBezTo>
                    <a:pt x="11097" y="172107"/>
                    <a:pt x="11434" y="173569"/>
                    <a:pt x="11434" y="175031"/>
                  </a:cubicBezTo>
                  <a:cubicBezTo>
                    <a:pt x="15133" y="183070"/>
                    <a:pt x="18832" y="190013"/>
                    <a:pt x="20177" y="195128"/>
                  </a:cubicBezTo>
                  <a:cubicBezTo>
                    <a:pt x="22531" y="203533"/>
                    <a:pt x="24885" y="211206"/>
                    <a:pt x="20177" y="212302"/>
                  </a:cubicBezTo>
                  <a:cubicBezTo>
                    <a:pt x="20177" y="212302"/>
                    <a:pt x="19841" y="212302"/>
                    <a:pt x="19841" y="212302"/>
                  </a:cubicBezTo>
                  <a:cubicBezTo>
                    <a:pt x="22867" y="219611"/>
                    <a:pt x="24212" y="226919"/>
                    <a:pt x="24549" y="234958"/>
                  </a:cubicBezTo>
                  <a:cubicBezTo>
                    <a:pt x="24549" y="237150"/>
                    <a:pt x="24212" y="238977"/>
                    <a:pt x="23540" y="240804"/>
                  </a:cubicBezTo>
                  <a:cubicBezTo>
                    <a:pt x="23876" y="241900"/>
                    <a:pt x="24212" y="242631"/>
                    <a:pt x="25557" y="242631"/>
                  </a:cubicBezTo>
                  <a:cubicBezTo>
                    <a:pt x="29929" y="243727"/>
                    <a:pt x="28584" y="247016"/>
                    <a:pt x="31947" y="247382"/>
                  </a:cubicBezTo>
                  <a:cubicBezTo>
                    <a:pt x="35310" y="247747"/>
                    <a:pt x="38000" y="251767"/>
                    <a:pt x="40354" y="255055"/>
                  </a:cubicBezTo>
                  <a:cubicBezTo>
                    <a:pt x="42708" y="258709"/>
                    <a:pt x="48088" y="258709"/>
                    <a:pt x="50442" y="254324"/>
                  </a:cubicBezTo>
                  <a:cubicBezTo>
                    <a:pt x="52796" y="250305"/>
                    <a:pt x="59522" y="248843"/>
                    <a:pt x="66584" y="248843"/>
                  </a:cubicBezTo>
                  <a:cubicBezTo>
                    <a:pt x="68602" y="246651"/>
                    <a:pt x="71292" y="244824"/>
                    <a:pt x="74318" y="244093"/>
                  </a:cubicBezTo>
                  <a:cubicBezTo>
                    <a:pt x="76672" y="243362"/>
                    <a:pt x="79362" y="242997"/>
                    <a:pt x="81716" y="242266"/>
                  </a:cubicBezTo>
                  <a:cubicBezTo>
                    <a:pt x="85079" y="240073"/>
                    <a:pt x="89115" y="239343"/>
                    <a:pt x="92814" y="240073"/>
                  </a:cubicBezTo>
                  <a:cubicBezTo>
                    <a:pt x="96513" y="239708"/>
                    <a:pt x="99876" y="240073"/>
                    <a:pt x="103239" y="240439"/>
                  </a:cubicBezTo>
                  <a:cubicBezTo>
                    <a:pt x="105593" y="239343"/>
                    <a:pt x="108283" y="238612"/>
                    <a:pt x="110637" y="238612"/>
                  </a:cubicBezTo>
                  <a:cubicBezTo>
                    <a:pt x="111309" y="238612"/>
                    <a:pt x="111982" y="238612"/>
                    <a:pt x="112654" y="238612"/>
                  </a:cubicBezTo>
                  <a:cubicBezTo>
                    <a:pt x="112991" y="238612"/>
                    <a:pt x="113327" y="238612"/>
                    <a:pt x="113663" y="238246"/>
                  </a:cubicBezTo>
                  <a:cubicBezTo>
                    <a:pt x="114000" y="237881"/>
                    <a:pt x="114672" y="237516"/>
                    <a:pt x="115008" y="237516"/>
                  </a:cubicBezTo>
                  <a:cubicBezTo>
                    <a:pt x="115008" y="237516"/>
                    <a:pt x="115345" y="237150"/>
                    <a:pt x="115345" y="237150"/>
                  </a:cubicBezTo>
                  <a:cubicBezTo>
                    <a:pt x="115681" y="236785"/>
                    <a:pt x="116353" y="236054"/>
                    <a:pt x="116690" y="235689"/>
                  </a:cubicBezTo>
                  <a:cubicBezTo>
                    <a:pt x="121398" y="229842"/>
                    <a:pt x="129805" y="229477"/>
                    <a:pt x="136194" y="232400"/>
                  </a:cubicBezTo>
                  <a:cubicBezTo>
                    <a:pt x="136867" y="232400"/>
                    <a:pt x="137539" y="232035"/>
                    <a:pt x="138212" y="232035"/>
                  </a:cubicBezTo>
                  <a:cubicBezTo>
                    <a:pt x="138212" y="232035"/>
                    <a:pt x="138212" y="232035"/>
                    <a:pt x="138212" y="232035"/>
                  </a:cubicBezTo>
                  <a:cubicBezTo>
                    <a:pt x="152336" y="219611"/>
                    <a:pt x="170495" y="216322"/>
                    <a:pt x="181928" y="200609"/>
                  </a:cubicBezTo>
                  <a:cubicBezTo>
                    <a:pt x="189327" y="190743"/>
                    <a:pt x="194371" y="179050"/>
                    <a:pt x="200088" y="168088"/>
                  </a:cubicBezTo>
                  <a:cubicBezTo>
                    <a:pt x="198742" y="165530"/>
                    <a:pt x="197734" y="162607"/>
                    <a:pt x="197734" y="159318"/>
                  </a:cubicBezTo>
                  <a:cubicBezTo>
                    <a:pt x="197397" y="150548"/>
                    <a:pt x="205805" y="140317"/>
                    <a:pt x="214884" y="141413"/>
                  </a:cubicBezTo>
                  <a:cubicBezTo>
                    <a:pt x="214884" y="141413"/>
                    <a:pt x="215220" y="141413"/>
                    <a:pt x="215220" y="141413"/>
                  </a:cubicBezTo>
                  <a:cubicBezTo>
                    <a:pt x="216566" y="139221"/>
                    <a:pt x="216229" y="137759"/>
                    <a:pt x="216229" y="136663"/>
                  </a:cubicBezTo>
                  <a:close/>
                  <a:moveTo>
                    <a:pt x="185291" y="156029"/>
                  </a:moveTo>
                  <a:cubicBezTo>
                    <a:pt x="185291" y="160414"/>
                    <a:pt x="176884" y="154933"/>
                    <a:pt x="175203" y="159318"/>
                  </a:cubicBezTo>
                  <a:cubicBezTo>
                    <a:pt x="173185" y="163703"/>
                    <a:pt x="171504" y="169184"/>
                    <a:pt x="171504" y="169184"/>
                  </a:cubicBezTo>
                  <a:lnTo>
                    <a:pt x="165114" y="168088"/>
                  </a:lnTo>
                  <a:lnTo>
                    <a:pt x="156035" y="153106"/>
                  </a:lnTo>
                  <a:cubicBezTo>
                    <a:pt x="156035" y="153106"/>
                    <a:pt x="163433" y="141048"/>
                    <a:pt x="165114" y="137028"/>
                  </a:cubicBezTo>
                  <a:cubicBezTo>
                    <a:pt x="166796" y="132643"/>
                    <a:pt x="178902" y="124970"/>
                    <a:pt x="180920" y="129355"/>
                  </a:cubicBezTo>
                  <a:cubicBezTo>
                    <a:pt x="182601" y="133740"/>
                    <a:pt x="191008" y="139221"/>
                    <a:pt x="191008" y="143240"/>
                  </a:cubicBezTo>
                  <a:cubicBezTo>
                    <a:pt x="191008" y="147260"/>
                    <a:pt x="185291" y="151645"/>
                    <a:pt x="185291" y="15602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5" name="Freeform: Shape 49">
              <a:extLst>
                <a:ext uri="{FF2B5EF4-FFF2-40B4-BE49-F238E27FC236}">
                  <a16:creationId xmlns:a16="http://schemas.microsoft.com/office/drawing/2014/main" id="{02C442D2-DD56-40B3-B82C-CCFF6E318D64}"/>
                </a:ext>
              </a:extLst>
            </p:cNvPr>
            <p:cNvSpPr/>
            <p:nvPr/>
          </p:nvSpPr>
          <p:spPr>
            <a:xfrm>
              <a:off x="9031236" y="2611902"/>
              <a:ext cx="171504" cy="222899"/>
            </a:xfrm>
            <a:custGeom>
              <a:avLst/>
              <a:gdLst>
                <a:gd name="connsiteX0" fmla="*/ 170159 w 171503"/>
                <a:gd name="connsiteY0" fmla="*/ 91677 h 222899"/>
                <a:gd name="connsiteX1" fmla="*/ 156371 w 171503"/>
                <a:gd name="connsiteY1" fmla="*/ 93139 h 222899"/>
                <a:gd name="connsiteX2" fmla="*/ 147964 w 171503"/>
                <a:gd name="connsiteY2" fmla="*/ 97889 h 222899"/>
                <a:gd name="connsiteX3" fmla="*/ 147964 w 171503"/>
                <a:gd name="connsiteY3" fmla="*/ 83273 h 222899"/>
                <a:gd name="connsiteX4" fmla="*/ 140230 w 171503"/>
                <a:gd name="connsiteY4" fmla="*/ 68656 h 222899"/>
                <a:gd name="connsiteX5" fmla="*/ 142247 w 171503"/>
                <a:gd name="connsiteY5" fmla="*/ 42712 h 222899"/>
                <a:gd name="connsiteX6" fmla="*/ 139557 w 171503"/>
                <a:gd name="connsiteY6" fmla="*/ 28096 h 222899"/>
                <a:gd name="connsiteX7" fmla="*/ 129132 w 171503"/>
                <a:gd name="connsiteY7" fmla="*/ 25538 h 222899"/>
                <a:gd name="connsiteX8" fmla="*/ 121398 w 171503"/>
                <a:gd name="connsiteY8" fmla="*/ 21518 h 222899"/>
                <a:gd name="connsiteX9" fmla="*/ 108955 w 171503"/>
                <a:gd name="connsiteY9" fmla="*/ 21518 h 222899"/>
                <a:gd name="connsiteX10" fmla="*/ 102566 w 171503"/>
                <a:gd name="connsiteY10" fmla="*/ 37597 h 222899"/>
                <a:gd name="connsiteX11" fmla="*/ 84407 w 171503"/>
                <a:gd name="connsiteY11" fmla="*/ 40885 h 222899"/>
                <a:gd name="connsiteX12" fmla="*/ 71292 w 171503"/>
                <a:gd name="connsiteY12" fmla="*/ 29558 h 222899"/>
                <a:gd name="connsiteX13" fmla="*/ 64903 w 171503"/>
                <a:gd name="connsiteY13" fmla="*/ 15672 h 222899"/>
                <a:gd name="connsiteX14" fmla="*/ 62212 w 171503"/>
                <a:gd name="connsiteY14" fmla="*/ 325 h 222899"/>
                <a:gd name="connsiteX15" fmla="*/ 11770 w 171503"/>
                <a:gd name="connsiteY15" fmla="*/ 325 h 222899"/>
                <a:gd name="connsiteX16" fmla="*/ 3027 w 171503"/>
                <a:gd name="connsiteY16" fmla="*/ 5806 h 222899"/>
                <a:gd name="connsiteX17" fmla="*/ 16814 w 171503"/>
                <a:gd name="connsiteY17" fmla="*/ 44174 h 222899"/>
                <a:gd name="connsiteX18" fmla="*/ 14124 w 171503"/>
                <a:gd name="connsiteY18" fmla="*/ 63541 h 222899"/>
                <a:gd name="connsiteX19" fmla="*/ 23876 w 171503"/>
                <a:gd name="connsiteY19" fmla="*/ 101908 h 222899"/>
                <a:gd name="connsiteX20" fmla="*/ 12779 w 171503"/>
                <a:gd name="connsiteY20" fmla="*/ 128583 h 222899"/>
                <a:gd name="connsiteX21" fmla="*/ 8407 w 171503"/>
                <a:gd name="connsiteY21" fmla="*/ 136257 h 222899"/>
                <a:gd name="connsiteX22" fmla="*/ 1681 w 171503"/>
                <a:gd name="connsiteY22" fmla="*/ 192164 h 222899"/>
                <a:gd name="connsiteX23" fmla="*/ 0 w 171503"/>
                <a:gd name="connsiteY23" fmla="*/ 196549 h 222899"/>
                <a:gd name="connsiteX24" fmla="*/ 1009 w 171503"/>
                <a:gd name="connsiteY24" fmla="*/ 201665 h 222899"/>
                <a:gd name="connsiteX25" fmla="*/ 2690 w 171503"/>
                <a:gd name="connsiteY25" fmla="*/ 208973 h 222899"/>
                <a:gd name="connsiteX26" fmla="*/ 8743 w 171503"/>
                <a:gd name="connsiteY26" fmla="*/ 212262 h 222899"/>
                <a:gd name="connsiteX27" fmla="*/ 23540 w 171503"/>
                <a:gd name="connsiteY27" fmla="*/ 213358 h 222899"/>
                <a:gd name="connsiteX28" fmla="*/ 37664 w 171503"/>
                <a:gd name="connsiteY28" fmla="*/ 217743 h 222899"/>
                <a:gd name="connsiteX29" fmla="*/ 91469 w 171503"/>
                <a:gd name="connsiteY29" fmla="*/ 217743 h 222899"/>
                <a:gd name="connsiteX30" fmla="*/ 96849 w 171503"/>
                <a:gd name="connsiteY30" fmla="*/ 224320 h 222899"/>
                <a:gd name="connsiteX31" fmla="*/ 131150 w 171503"/>
                <a:gd name="connsiteY31" fmla="*/ 224320 h 222899"/>
                <a:gd name="connsiteX32" fmla="*/ 155362 w 171503"/>
                <a:gd name="connsiteY32" fmla="*/ 222493 h 222899"/>
                <a:gd name="connsiteX33" fmla="*/ 159734 w 171503"/>
                <a:gd name="connsiteY33" fmla="*/ 221397 h 222899"/>
                <a:gd name="connsiteX34" fmla="*/ 141911 w 171503"/>
                <a:gd name="connsiteY34" fmla="*/ 192895 h 222899"/>
                <a:gd name="connsiteX35" fmla="*/ 143592 w 171503"/>
                <a:gd name="connsiteY35" fmla="*/ 131872 h 222899"/>
                <a:gd name="connsiteX36" fmla="*/ 166796 w 171503"/>
                <a:gd name="connsiteY36" fmla="*/ 132968 h 222899"/>
                <a:gd name="connsiteX37" fmla="*/ 170831 w 171503"/>
                <a:gd name="connsiteY37" fmla="*/ 128218 h 222899"/>
                <a:gd name="connsiteX38" fmla="*/ 174194 w 171503"/>
                <a:gd name="connsiteY38" fmla="*/ 91677 h 222899"/>
                <a:gd name="connsiteX39" fmla="*/ 170159 w 171503"/>
                <a:gd name="connsiteY39" fmla="*/ 91677 h 2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503" h="222899">
                  <a:moveTo>
                    <a:pt x="170159" y="91677"/>
                  </a:moveTo>
                  <a:cubicBezTo>
                    <a:pt x="165451" y="94235"/>
                    <a:pt x="161079" y="93139"/>
                    <a:pt x="156371" y="93139"/>
                  </a:cubicBezTo>
                  <a:cubicBezTo>
                    <a:pt x="151663" y="93139"/>
                    <a:pt x="150991" y="98985"/>
                    <a:pt x="147964" y="97889"/>
                  </a:cubicBezTo>
                  <a:cubicBezTo>
                    <a:pt x="145274" y="97158"/>
                    <a:pt x="147292" y="87292"/>
                    <a:pt x="147964" y="83273"/>
                  </a:cubicBezTo>
                  <a:cubicBezTo>
                    <a:pt x="148637" y="79253"/>
                    <a:pt x="143929" y="71945"/>
                    <a:pt x="140230" y="68656"/>
                  </a:cubicBezTo>
                  <a:cubicBezTo>
                    <a:pt x="136867" y="65368"/>
                    <a:pt x="144265" y="45270"/>
                    <a:pt x="142247" y="42712"/>
                  </a:cubicBezTo>
                  <a:cubicBezTo>
                    <a:pt x="140230" y="40154"/>
                    <a:pt x="139557" y="33942"/>
                    <a:pt x="139557" y="28096"/>
                  </a:cubicBezTo>
                  <a:cubicBezTo>
                    <a:pt x="139557" y="22249"/>
                    <a:pt x="136194" y="25538"/>
                    <a:pt x="129132" y="25538"/>
                  </a:cubicBezTo>
                  <a:cubicBezTo>
                    <a:pt x="122070" y="25538"/>
                    <a:pt x="121398" y="21518"/>
                    <a:pt x="121398" y="21518"/>
                  </a:cubicBezTo>
                  <a:cubicBezTo>
                    <a:pt x="121398" y="21518"/>
                    <a:pt x="112991" y="18961"/>
                    <a:pt x="108955" y="21518"/>
                  </a:cubicBezTo>
                  <a:cubicBezTo>
                    <a:pt x="104920" y="24076"/>
                    <a:pt x="105593" y="38693"/>
                    <a:pt x="102566" y="37597"/>
                  </a:cubicBezTo>
                  <a:cubicBezTo>
                    <a:pt x="99876" y="36866"/>
                    <a:pt x="91469" y="38327"/>
                    <a:pt x="84407" y="40885"/>
                  </a:cubicBezTo>
                  <a:cubicBezTo>
                    <a:pt x="77345" y="43443"/>
                    <a:pt x="74655" y="39424"/>
                    <a:pt x="71292" y="29558"/>
                  </a:cubicBezTo>
                  <a:cubicBezTo>
                    <a:pt x="67929" y="19691"/>
                    <a:pt x="63557" y="22980"/>
                    <a:pt x="64903" y="15672"/>
                  </a:cubicBezTo>
                  <a:cubicBezTo>
                    <a:pt x="66248" y="8364"/>
                    <a:pt x="62212" y="325"/>
                    <a:pt x="62212" y="325"/>
                  </a:cubicBezTo>
                  <a:cubicBezTo>
                    <a:pt x="62212" y="325"/>
                    <a:pt x="16478" y="-406"/>
                    <a:pt x="11770" y="325"/>
                  </a:cubicBezTo>
                  <a:cubicBezTo>
                    <a:pt x="9752" y="690"/>
                    <a:pt x="6389" y="3248"/>
                    <a:pt x="3027" y="5806"/>
                  </a:cubicBezTo>
                  <a:cubicBezTo>
                    <a:pt x="5717" y="18230"/>
                    <a:pt x="14796" y="39058"/>
                    <a:pt x="16814" y="44174"/>
                  </a:cubicBezTo>
                  <a:cubicBezTo>
                    <a:pt x="18832" y="49289"/>
                    <a:pt x="14124" y="54040"/>
                    <a:pt x="14124" y="63541"/>
                  </a:cubicBezTo>
                  <a:cubicBezTo>
                    <a:pt x="14124" y="73041"/>
                    <a:pt x="22867" y="90215"/>
                    <a:pt x="23876" y="101908"/>
                  </a:cubicBezTo>
                  <a:cubicBezTo>
                    <a:pt x="24885" y="113602"/>
                    <a:pt x="18496" y="120910"/>
                    <a:pt x="12779" y="128583"/>
                  </a:cubicBezTo>
                  <a:cubicBezTo>
                    <a:pt x="11434" y="130410"/>
                    <a:pt x="9752" y="133333"/>
                    <a:pt x="8407" y="136257"/>
                  </a:cubicBezTo>
                  <a:cubicBezTo>
                    <a:pt x="11434" y="154162"/>
                    <a:pt x="8743" y="172798"/>
                    <a:pt x="1681" y="192164"/>
                  </a:cubicBezTo>
                  <a:cubicBezTo>
                    <a:pt x="1009" y="193626"/>
                    <a:pt x="673" y="195088"/>
                    <a:pt x="0" y="196549"/>
                  </a:cubicBezTo>
                  <a:cubicBezTo>
                    <a:pt x="336" y="198376"/>
                    <a:pt x="336" y="199838"/>
                    <a:pt x="1009" y="201665"/>
                  </a:cubicBezTo>
                  <a:cubicBezTo>
                    <a:pt x="1681" y="204223"/>
                    <a:pt x="2018" y="206415"/>
                    <a:pt x="2690" y="208973"/>
                  </a:cubicBezTo>
                  <a:cubicBezTo>
                    <a:pt x="5044" y="210069"/>
                    <a:pt x="3699" y="214820"/>
                    <a:pt x="8743" y="212262"/>
                  </a:cubicBezTo>
                  <a:cubicBezTo>
                    <a:pt x="14124" y="209704"/>
                    <a:pt x="18832" y="209704"/>
                    <a:pt x="23540" y="213358"/>
                  </a:cubicBezTo>
                  <a:cubicBezTo>
                    <a:pt x="28248" y="217012"/>
                    <a:pt x="32283" y="217743"/>
                    <a:pt x="37664" y="217743"/>
                  </a:cubicBezTo>
                  <a:cubicBezTo>
                    <a:pt x="43044" y="217743"/>
                    <a:pt x="91469" y="217743"/>
                    <a:pt x="91469" y="217743"/>
                  </a:cubicBezTo>
                  <a:lnTo>
                    <a:pt x="96849" y="224320"/>
                  </a:lnTo>
                  <a:cubicBezTo>
                    <a:pt x="96849" y="224320"/>
                    <a:pt x="126442" y="221762"/>
                    <a:pt x="131150" y="224320"/>
                  </a:cubicBezTo>
                  <a:cubicBezTo>
                    <a:pt x="135858" y="227244"/>
                    <a:pt x="150654" y="224320"/>
                    <a:pt x="155362" y="222493"/>
                  </a:cubicBezTo>
                  <a:cubicBezTo>
                    <a:pt x="156035" y="222128"/>
                    <a:pt x="157716" y="221762"/>
                    <a:pt x="159734" y="221397"/>
                  </a:cubicBezTo>
                  <a:lnTo>
                    <a:pt x="141911" y="192895"/>
                  </a:lnTo>
                  <a:lnTo>
                    <a:pt x="143592" y="131872"/>
                  </a:lnTo>
                  <a:lnTo>
                    <a:pt x="166796" y="132968"/>
                  </a:lnTo>
                  <a:lnTo>
                    <a:pt x="170831" y="128218"/>
                  </a:lnTo>
                  <a:lnTo>
                    <a:pt x="174194" y="91677"/>
                  </a:lnTo>
                  <a:cubicBezTo>
                    <a:pt x="173185" y="91311"/>
                    <a:pt x="171840" y="90946"/>
                    <a:pt x="170159" y="9167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6" name="Freeform: Shape 50">
              <a:extLst>
                <a:ext uri="{FF2B5EF4-FFF2-40B4-BE49-F238E27FC236}">
                  <a16:creationId xmlns:a16="http://schemas.microsoft.com/office/drawing/2014/main" id="{2760700E-77DD-4D6E-B28C-F569B8E046EB}"/>
                </a:ext>
              </a:extLst>
            </p:cNvPr>
            <p:cNvSpPr/>
            <p:nvPr/>
          </p:nvSpPr>
          <p:spPr>
            <a:xfrm>
              <a:off x="9173483" y="2654614"/>
              <a:ext cx="178229" cy="182704"/>
            </a:xfrm>
            <a:custGeom>
              <a:avLst/>
              <a:gdLst>
                <a:gd name="connsiteX0" fmla="*/ 138212 w 178229"/>
                <a:gd name="connsiteY0" fmla="*/ 7674 h 182704"/>
                <a:gd name="connsiteX1" fmla="*/ 126778 w 178229"/>
                <a:gd name="connsiteY1" fmla="*/ 0 h 182704"/>
                <a:gd name="connsiteX2" fmla="*/ 107946 w 178229"/>
                <a:gd name="connsiteY2" fmla="*/ 3289 h 182704"/>
                <a:gd name="connsiteX3" fmla="*/ 103911 w 178229"/>
                <a:gd name="connsiteY3" fmla="*/ 15347 h 182704"/>
                <a:gd name="connsiteX4" fmla="*/ 101893 w 178229"/>
                <a:gd name="connsiteY4" fmla="*/ 25213 h 182704"/>
                <a:gd name="connsiteX5" fmla="*/ 101221 w 178229"/>
                <a:gd name="connsiteY5" fmla="*/ 45676 h 182704"/>
                <a:gd name="connsiteX6" fmla="*/ 97858 w 178229"/>
                <a:gd name="connsiteY6" fmla="*/ 62850 h 182704"/>
                <a:gd name="connsiteX7" fmla="*/ 108283 w 178229"/>
                <a:gd name="connsiteY7" fmla="*/ 77467 h 182704"/>
                <a:gd name="connsiteX8" fmla="*/ 118707 w 178229"/>
                <a:gd name="connsiteY8" fmla="*/ 73447 h 182704"/>
                <a:gd name="connsiteX9" fmla="*/ 120725 w 178229"/>
                <a:gd name="connsiteY9" fmla="*/ 86602 h 182704"/>
                <a:gd name="connsiteX10" fmla="*/ 118035 w 178229"/>
                <a:gd name="connsiteY10" fmla="*/ 94641 h 182704"/>
                <a:gd name="connsiteX11" fmla="*/ 106938 w 178229"/>
                <a:gd name="connsiteY11" fmla="*/ 94641 h 182704"/>
                <a:gd name="connsiteX12" fmla="*/ 100548 w 178229"/>
                <a:gd name="connsiteY12" fmla="*/ 79294 h 182704"/>
                <a:gd name="connsiteX13" fmla="*/ 88778 w 178229"/>
                <a:gd name="connsiteY13" fmla="*/ 76005 h 182704"/>
                <a:gd name="connsiteX14" fmla="*/ 80371 w 178229"/>
                <a:gd name="connsiteY14" fmla="*/ 65408 h 182704"/>
                <a:gd name="connsiteX15" fmla="*/ 74991 w 178229"/>
                <a:gd name="connsiteY15" fmla="*/ 68697 h 182704"/>
                <a:gd name="connsiteX16" fmla="*/ 67929 w 178229"/>
                <a:gd name="connsiteY16" fmla="*/ 71255 h 182704"/>
                <a:gd name="connsiteX17" fmla="*/ 54814 w 178229"/>
                <a:gd name="connsiteY17" fmla="*/ 66504 h 182704"/>
                <a:gd name="connsiteX18" fmla="*/ 50106 w 178229"/>
                <a:gd name="connsiteY18" fmla="*/ 57735 h 182704"/>
                <a:gd name="connsiteX19" fmla="*/ 40354 w 178229"/>
                <a:gd name="connsiteY19" fmla="*/ 58465 h 182704"/>
                <a:gd name="connsiteX20" fmla="*/ 36318 w 178229"/>
                <a:gd name="connsiteY20" fmla="*/ 54446 h 182704"/>
                <a:gd name="connsiteX21" fmla="*/ 32283 w 178229"/>
                <a:gd name="connsiteY21" fmla="*/ 49696 h 182704"/>
                <a:gd name="connsiteX22" fmla="*/ 28920 w 178229"/>
                <a:gd name="connsiteY22" fmla="*/ 86237 h 182704"/>
                <a:gd name="connsiteX23" fmla="*/ 24885 w 178229"/>
                <a:gd name="connsiteY23" fmla="*/ 90987 h 182704"/>
                <a:gd name="connsiteX24" fmla="*/ 1681 w 178229"/>
                <a:gd name="connsiteY24" fmla="*/ 89891 h 182704"/>
                <a:gd name="connsiteX25" fmla="*/ 0 w 178229"/>
                <a:gd name="connsiteY25" fmla="*/ 150914 h 182704"/>
                <a:gd name="connsiteX26" fmla="*/ 17823 w 178229"/>
                <a:gd name="connsiteY26" fmla="*/ 179416 h 182704"/>
                <a:gd name="connsiteX27" fmla="*/ 46407 w 178229"/>
                <a:gd name="connsiteY27" fmla="*/ 177954 h 182704"/>
                <a:gd name="connsiteX28" fmla="*/ 47752 w 178229"/>
                <a:gd name="connsiteY28" fmla="*/ 182339 h 182704"/>
                <a:gd name="connsiteX29" fmla="*/ 55823 w 178229"/>
                <a:gd name="connsiteY29" fmla="*/ 180877 h 182704"/>
                <a:gd name="connsiteX30" fmla="*/ 75663 w 178229"/>
                <a:gd name="connsiteY30" fmla="*/ 184531 h 182704"/>
                <a:gd name="connsiteX31" fmla="*/ 91805 w 178229"/>
                <a:gd name="connsiteY31" fmla="*/ 164069 h 182704"/>
                <a:gd name="connsiteX32" fmla="*/ 106265 w 178229"/>
                <a:gd name="connsiteY32" fmla="*/ 150914 h 182704"/>
                <a:gd name="connsiteX33" fmla="*/ 115008 w 178229"/>
                <a:gd name="connsiteY33" fmla="*/ 141779 h 182704"/>
                <a:gd name="connsiteX34" fmla="*/ 128459 w 178229"/>
                <a:gd name="connsiteY34" fmla="*/ 141413 h 182704"/>
                <a:gd name="connsiteX35" fmla="*/ 129469 w 178229"/>
                <a:gd name="connsiteY35" fmla="*/ 141413 h 182704"/>
                <a:gd name="connsiteX36" fmla="*/ 126106 w 178229"/>
                <a:gd name="connsiteY36" fmla="*/ 127893 h 182704"/>
                <a:gd name="connsiteX37" fmla="*/ 169486 w 178229"/>
                <a:gd name="connsiteY37" fmla="*/ 109623 h 182704"/>
                <a:gd name="connsiteX38" fmla="*/ 166796 w 178229"/>
                <a:gd name="connsiteY38" fmla="*/ 101584 h 182704"/>
                <a:gd name="connsiteX39" fmla="*/ 169150 w 178229"/>
                <a:gd name="connsiteY39" fmla="*/ 83679 h 182704"/>
                <a:gd name="connsiteX40" fmla="*/ 175539 w 178229"/>
                <a:gd name="connsiteY40" fmla="*/ 78928 h 182704"/>
                <a:gd name="connsiteX41" fmla="*/ 174867 w 178229"/>
                <a:gd name="connsiteY41" fmla="*/ 48965 h 182704"/>
                <a:gd name="connsiteX42" fmla="*/ 180583 w 178229"/>
                <a:gd name="connsiteY42" fmla="*/ 45311 h 182704"/>
                <a:gd name="connsiteX43" fmla="*/ 173521 w 178229"/>
                <a:gd name="connsiteY43" fmla="*/ 25579 h 182704"/>
                <a:gd name="connsiteX44" fmla="*/ 153681 w 178229"/>
                <a:gd name="connsiteY44" fmla="*/ 15347 h 182704"/>
                <a:gd name="connsiteX45" fmla="*/ 138212 w 178229"/>
                <a:gd name="connsiteY45" fmla="*/ 7674 h 18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78229" h="182704">
                  <a:moveTo>
                    <a:pt x="138212" y="7674"/>
                  </a:moveTo>
                  <a:cubicBezTo>
                    <a:pt x="136194" y="7674"/>
                    <a:pt x="131150" y="3654"/>
                    <a:pt x="126778" y="0"/>
                  </a:cubicBezTo>
                  <a:cubicBezTo>
                    <a:pt x="123752" y="4020"/>
                    <a:pt x="113327" y="3289"/>
                    <a:pt x="107946" y="3289"/>
                  </a:cubicBezTo>
                  <a:cubicBezTo>
                    <a:pt x="102566" y="3289"/>
                    <a:pt x="107274" y="12058"/>
                    <a:pt x="103911" y="15347"/>
                  </a:cubicBezTo>
                  <a:cubicBezTo>
                    <a:pt x="100548" y="18636"/>
                    <a:pt x="99203" y="23386"/>
                    <a:pt x="101893" y="25213"/>
                  </a:cubicBezTo>
                  <a:cubicBezTo>
                    <a:pt x="104584" y="26675"/>
                    <a:pt x="101221" y="40561"/>
                    <a:pt x="101221" y="45676"/>
                  </a:cubicBezTo>
                  <a:cubicBezTo>
                    <a:pt x="101221" y="50426"/>
                    <a:pt x="95840" y="61023"/>
                    <a:pt x="97858" y="62850"/>
                  </a:cubicBezTo>
                  <a:cubicBezTo>
                    <a:pt x="99876" y="64312"/>
                    <a:pt x="103238" y="76005"/>
                    <a:pt x="108283" y="77467"/>
                  </a:cubicBezTo>
                  <a:cubicBezTo>
                    <a:pt x="112991" y="78928"/>
                    <a:pt x="116690" y="73447"/>
                    <a:pt x="118707" y="73447"/>
                  </a:cubicBezTo>
                  <a:cubicBezTo>
                    <a:pt x="120725" y="73447"/>
                    <a:pt x="120725" y="80755"/>
                    <a:pt x="120725" y="86602"/>
                  </a:cubicBezTo>
                  <a:cubicBezTo>
                    <a:pt x="120725" y="92448"/>
                    <a:pt x="118035" y="94641"/>
                    <a:pt x="118035" y="94641"/>
                  </a:cubicBezTo>
                  <a:cubicBezTo>
                    <a:pt x="118035" y="94641"/>
                    <a:pt x="110300" y="97930"/>
                    <a:pt x="106938" y="94641"/>
                  </a:cubicBezTo>
                  <a:cubicBezTo>
                    <a:pt x="103575" y="91352"/>
                    <a:pt x="100548" y="82583"/>
                    <a:pt x="100548" y="79294"/>
                  </a:cubicBezTo>
                  <a:cubicBezTo>
                    <a:pt x="100548" y="76005"/>
                    <a:pt x="92141" y="76005"/>
                    <a:pt x="88778" y="76005"/>
                  </a:cubicBezTo>
                  <a:cubicBezTo>
                    <a:pt x="85415" y="76005"/>
                    <a:pt x="81716" y="68697"/>
                    <a:pt x="80371" y="65408"/>
                  </a:cubicBezTo>
                  <a:cubicBezTo>
                    <a:pt x="79026" y="62119"/>
                    <a:pt x="74991" y="66139"/>
                    <a:pt x="74991" y="68697"/>
                  </a:cubicBezTo>
                  <a:cubicBezTo>
                    <a:pt x="74991" y="71255"/>
                    <a:pt x="71628" y="71255"/>
                    <a:pt x="67929" y="71255"/>
                  </a:cubicBezTo>
                  <a:cubicBezTo>
                    <a:pt x="64566" y="71255"/>
                    <a:pt x="57504" y="64677"/>
                    <a:pt x="54814" y="66504"/>
                  </a:cubicBezTo>
                  <a:cubicBezTo>
                    <a:pt x="52124" y="67966"/>
                    <a:pt x="49433" y="60658"/>
                    <a:pt x="50106" y="57735"/>
                  </a:cubicBezTo>
                  <a:cubicBezTo>
                    <a:pt x="50778" y="54446"/>
                    <a:pt x="43044" y="57004"/>
                    <a:pt x="40354" y="58465"/>
                  </a:cubicBezTo>
                  <a:cubicBezTo>
                    <a:pt x="37663" y="59927"/>
                    <a:pt x="36318" y="54446"/>
                    <a:pt x="36318" y="54446"/>
                  </a:cubicBezTo>
                  <a:cubicBezTo>
                    <a:pt x="36318" y="54446"/>
                    <a:pt x="34637" y="51157"/>
                    <a:pt x="32283" y="49696"/>
                  </a:cubicBezTo>
                  <a:lnTo>
                    <a:pt x="28920" y="86237"/>
                  </a:lnTo>
                  <a:lnTo>
                    <a:pt x="24885" y="90987"/>
                  </a:lnTo>
                  <a:lnTo>
                    <a:pt x="1681" y="89891"/>
                  </a:lnTo>
                  <a:lnTo>
                    <a:pt x="0" y="150914"/>
                  </a:lnTo>
                  <a:lnTo>
                    <a:pt x="17823" y="179416"/>
                  </a:lnTo>
                  <a:cubicBezTo>
                    <a:pt x="27239" y="177223"/>
                    <a:pt x="46407" y="173935"/>
                    <a:pt x="46407" y="177954"/>
                  </a:cubicBezTo>
                  <a:cubicBezTo>
                    <a:pt x="46407" y="179050"/>
                    <a:pt x="46743" y="180512"/>
                    <a:pt x="47752" y="182339"/>
                  </a:cubicBezTo>
                  <a:cubicBezTo>
                    <a:pt x="51115" y="181608"/>
                    <a:pt x="54141" y="180512"/>
                    <a:pt x="55823" y="180877"/>
                  </a:cubicBezTo>
                  <a:cubicBezTo>
                    <a:pt x="59522" y="181243"/>
                    <a:pt x="71964" y="186724"/>
                    <a:pt x="75663" y="184531"/>
                  </a:cubicBezTo>
                  <a:cubicBezTo>
                    <a:pt x="79362" y="182339"/>
                    <a:pt x="85752" y="166261"/>
                    <a:pt x="91805" y="164069"/>
                  </a:cubicBezTo>
                  <a:cubicBezTo>
                    <a:pt x="97858" y="161876"/>
                    <a:pt x="106265" y="154203"/>
                    <a:pt x="106265" y="150914"/>
                  </a:cubicBezTo>
                  <a:cubicBezTo>
                    <a:pt x="106265" y="147625"/>
                    <a:pt x="106265" y="144336"/>
                    <a:pt x="115008" y="141779"/>
                  </a:cubicBezTo>
                  <a:lnTo>
                    <a:pt x="128459" y="141413"/>
                  </a:lnTo>
                  <a:lnTo>
                    <a:pt x="129469" y="141413"/>
                  </a:lnTo>
                  <a:lnTo>
                    <a:pt x="126106" y="127893"/>
                  </a:lnTo>
                  <a:cubicBezTo>
                    <a:pt x="126106" y="127893"/>
                    <a:pt x="167132" y="109988"/>
                    <a:pt x="169486" y="109623"/>
                  </a:cubicBezTo>
                  <a:cubicBezTo>
                    <a:pt x="167805" y="105238"/>
                    <a:pt x="165787" y="101949"/>
                    <a:pt x="166796" y="101584"/>
                  </a:cubicBezTo>
                  <a:cubicBezTo>
                    <a:pt x="168477" y="100487"/>
                    <a:pt x="169150" y="87698"/>
                    <a:pt x="169150" y="83679"/>
                  </a:cubicBezTo>
                  <a:cubicBezTo>
                    <a:pt x="169150" y="80025"/>
                    <a:pt x="178902" y="82583"/>
                    <a:pt x="175539" y="78928"/>
                  </a:cubicBezTo>
                  <a:cubicBezTo>
                    <a:pt x="172513" y="75274"/>
                    <a:pt x="173185" y="53715"/>
                    <a:pt x="174867" y="48965"/>
                  </a:cubicBezTo>
                  <a:cubicBezTo>
                    <a:pt x="176548" y="44215"/>
                    <a:pt x="180583" y="48965"/>
                    <a:pt x="180583" y="45311"/>
                  </a:cubicBezTo>
                  <a:cubicBezTo>
                    <a:pt x="180583" y="41657"/>
                    <a:pt x="175875" y="29233"/>
                    <a:pt x="173521" y="25579"/>
                  </a:cubicBezTo>
                  <a:cubicBezTo>
                    <a:pt x="171840" y="23021"/>
                    <a:pt x="157380" y="16078"/>
                    <a:pt x="153681" y="15347"/>
                  </a:cubicBezTo>
                  <a:cubicBezTo>
                    <a:pt x="148636" y="13520"/>
                    <a:pt x="142247" y="7674"/>
                    <a:pt x="138212" y="767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7" name="Freeform: Shape 51">
              <a:extLst>
                <a:ext uri="{FF2B5EF4-FFF2-40B4-BE49-F238E27FC236}">
                  <a16:creationId xmlns:a16="http://schemas.microsoft.com/office/drawing/2014/main" id="{40DF86FD-80E4-4A71-BD01-AD22EC3D3512}"/>
                </a:ext>
              </a:extLst>
            </p:cNvPr>
            <p:cNvSpPr/>
            <p:nvPr/>
          </p:nvSpPr>
          <p:spPr>
            <a:xfrm>
              <a:off x="9280085" y="2523067"/>
              <a:ext cx="26903" cy="29233"/>
            </a:xfrm>
            <a:custGeom>
              <a:avLst/>
              <a:gdLst>
                <a:gd name="connsiteX0" fmla="*/ 24885 w 26902"/>
                <a:gd name="connsiteY0" fmla="*/ 0 h 29232"/>
                <a:gd name="connsiteX1" fmla="*/ 16142 w 26902"/>
                <a:gd name="connsiteY1" fmla="*/ 3289 h 29232"/>
                <a:gd name="connsiteX2" fmla="*/ 8407 w 26902"/>
                <a:gd name="connsiteY2" fmla="*/ 4750 h 29232"/>
                <a:gd name="connsiteX3" fmla="*/ 6389 w 26902"/>
                <a:gd name="connsiteY3" fmla="*/ 6577 h 29232"/>
                <a:gd name="connsiteX4" fmla="*/ 3363 w 26902"/>
                <a:gd name="connsiteY4" fmla="*/ 18270 h 29232"/>
                <a:gd name="connsiteX5" fmla="*/ 0 w 26902"/>
                <a:gd name="connsiteY5" fmla="*/ 23386 h 29232"/>
                <a:gd name="connsiteX6" fmla="*/ 3027 w 26902"/>
                <a:gd name="connsiteY6" fmla="*/ 28867 h 29232"/>
                <a:gd name="connsiteX7" fmla="*/ 8071 w 26902"/>
                <a:gd name="connsiteY7" fmla="*/ 29598 h 29232"/>
                <a:gd name="connsiteX8" fmla="*/ 16142 w 26902"/>
                <a:gd name="connsiteY8" fmla="*/ 24117 h 29232"/>
                <a:gd name="connsiteX9" fmla="*/ 29593 w 26902"/>
                <a:gd name="connsiteY9" fmla="*/ 20463 h 29232"/>
                <a:gd name="connsiteX10" fmla="*/ 27239 w 26902"/>
                <a:gd name="connsiteY10" fmla="*/ 8404 h 29232"/>
                <a:gd name="connsiteX11" fmla="*/ 24885 w 26902"/>
                <a:gd name="connsiteY11" fmla="*/ 0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02" h="29232">
                  <a:moveTo>
                    <a:pt x="24885" y="0"/>
                  </a:moveTo>
                  <a:cubicBezTo>
                    <a:pt x="21522" y="1096"/>
                    <a:pt x="17823" y="2558"/>
                    <a:pt x="16142" y="3289"/>
                  </a:cubicBezTo>
                  <a:cubicBezTo>
                    <a:pt x="13788" y="4750"/>
                    <a:pt x="12779" y="5481"/>
                    <a:pt x="8407" y="4750"/>
                  </a:cubicBezTo>
                  <a:cubicBezTo>
                    <a:pt x="7735" y="5481"/>
                    <a:pt x="7398" y="6212"/>
                    <a:pt x="6389" y="6577"/>
                  </a:cubicBezTo>
                  <a:cubicBezTo>
                    <a:pt x="2690" y="8039"/>
                    <a:pt x="3363" y="18270"/>
                    <a:pt x="3363" y="18270"/>
                  </a:cubicBezTo>
                  <a:cubicBezTo>
                    <a:pt x="3363" y="18270"/>
                    <a:pt x="0" y="18636"/>
                    <a:pt x="0" y="23386"/>
                  </a:cubicBezTo>
                  <a:cubicBezTo>
                    <a:pt x="0" y="26675"/>
                    <a:pt x="2018" y="28137"/>
                    <a:pt x="3027" y="28867"/>
                  </a:cubicBezTo>
                  <a:cubicBezTo>
                    <a:pt x="5044" y="28867"/>
                    <a:pt x="6726" y="29233"/>
                    <a:pt x="8071" y="29598"/>
                  </a:cubicBezTo>
                  <a:cubicBezTo>
                    <a:pt x="16814" y="31425"/>
                    <a:pt x="16142" y="24117"/>
                    <a:pt x="16142" y="24117"/>
                  </a:cubicBezTo>
                  <a:cubicBezTo>
                    <a:pt x="16142" y="24117"/>
                    <a:pt x="28920" y="25213"/>
                    <a:pt x="29593" y="20463"/>
                  </a:cubicBezTo>
                  <a:cubicBezTo>
                    <a:pt x="30265" y="15713"/>
                    <a:pt x="27239" y="8404"/>
                    <a:pt x="27239" y="8404"/>
                  </a:cubicBezTo>
                  <a:lnTo>
                    <a:pt x="24885" y="0"/>
                  </a:ln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8" name="Freeform: Shape 52">
              <a:extLst>
                <a:ext uri="{FF2B5EF4-FFF2-40B4-BE49-F238E27FC236}">
                  <a16:creationId xmlns:a16="http://schemas.microsoft.com/office/drawing/2014/main" id="{4332530F-8CF7-45F5-B14F-3EE3CF3D0AE3}"/>
                </a:ext>
              </a:extLst>
            </p:cNvPr>
            <p:cNvSpPr/>
            <p:nvPr/>
          </p:nvSpPr>
          <p:spPr>
            <a:xfrm>
              <a:off x="9468066" y="2279880"/>
              <a:ext cx="158052" cy="252132"/>
            </a:xfrm>
            <a:custGeom>
              <a:avLst/>
              <a:gdLst>
                <a:gd name="connsiteX0" fmla="*/ 159061 w 158052"/>
                <a:gd name="connsiteY0" fmla="*/ 1652 h 252132"/>
                <a:gd name="connsiteX1" fmla="*/ 150991 w 158052"/>
                <a:gd name="connsiteY1" fmla="*/ 3844 h 252132"/>
                <a:gd name="connsiteX2" fmla="*/ 116017 w 158052"/>
                <a:gd name="connsiteY2" fmla="*/ 14806 h 252132"/>
                <a:gd name="connsiteX3" fmla="*/ 91132 w 158052"/>
                <a:gd name="connsiteY3" fmla="*/ 21749 h 252132"/>
                <a:gd name="connsiteX4" fmla="*/ 70955 w 158052"/>
                <a:gd name="connsiteY4" fmla="*/ 26134 h 252132"/>
                <a:gd name="connsiteX5" fmla="*/ 45062 w 158052"/>
                <a:gd name="connsiteY5" fmla="*/ 23576 h 252132"/>
                <a:gd name="connsiteX6" fmla="*/ 36991 w 158052"/>
                <a:gd name="connsiteY6" fmla="*/ 12979 h 252132"/>
                <a:gd name="connsiteX7" fmla="*/ 28248 w 158052"/>
                <a:gd name="connsiteY7" fmla="*/ 28692 h 252132"/>
                <a:gd name="connsiteX8" fmla="*/ 38000 w 158052"/>
                <a:gd name="connsiteY8" fmla="*/ 45501 h 252132"/>
                <a:gd name="connsiteX9" fmla="*/ 48425 w 158052"/>
                <a:gd name="connsiteY9" fmla="*/ 56463 h 252132"/>
                <a:gd name="connsiteX10" fmla="*/ 80035 w 158052"/>
                <a:gd name="connsiteY10" fmla="*/ 69618 h 252132"/>
                <a:gd name="connsiteX11" fmla="*/ 101557 w 158052"/>
                <a:gd name="connsiteY11" fmla="*/ 75464 h 252132"/>
                <a:gd name="connsiteX12" fmla="*/ 106938 w 158052"/>
                <a:gd name="connsiteY12" fmla="*/ 79484 h 252132"/>
                <a:gd name="connsiteX13" fmla="*/ 65239 w 158052"/>
                <a:gd name="connsiteY13" fmla="*/ 128083 h 252132"/>
                <a:gd name="connsiteX14" fmla="*/ 48088 w 158052"/>
                <a:gd name="connsiteY14" fmla="*/ 131737 h 252132"/>
                <a:gd name="connsiteX15" fmla="*/ 27575 w 158052"/>
                <a:gd name="connsiteY15" fmla="*/ 144161 h 252132"/>
                <a:gd name="connsiteX16" fmla="*/ 14796 w 158052"/>
                <a:gd name="connsiteY16" fmla="*/ 146353 h 252132"/>
                <a:gd name="connsiteX17" fmla="*/ 7398 w 158052"/>
                <a:gd name="connsiteY17" fmla="*/ 159143 h 252132"/>
                <a:gd name="connsiteX18" fmla="*/ 0 w 158052"/>
                <a:gd name="connsiteY18" fmla="*/ 172663 h 252132"/>
                <a:gd name="connsiteX19" fmla="*/ 673 w 158052"/>
                <a:gd name="connsiteY19" fmla="*/ 238071 h 252132"/>
                <a:gd name="connsiteX20" fmla="*/ 8407 w 158052"/>
                <a:gd name="connsiteY20" fmla="*/ 252322 h 252132"/>
                <a:gd name="connsiteX21" fmla="*/ 18159 w 158052"/>
                <a:gd name="connsiteY21" fmla="*/ 239167 h 252132"/>
                <a:gd name="connsiteX22" fmla="*/ 45062 w 158052"/>
                <a:gd name="connsiteY22" fmla="*/ 199338 h 252132"/>
                <a:gd name="connsiteX23" fmla="*/ 57168 w 158052"/>
                <a:gd name="connsiteY23" fmla="*/ 193857 h 252132"/>
                <a:gd name="connsiteX24" fmla="*/ 70283 w 158052"/>
                <a:gd name="connsiteY24" fmla="*/ 184721 h 252132"/>
                <a:gd name="connsiteX25" fmla="*/ 78017 w 158052"/>
                <a:gd name="connsiteY25" fmla="*/ 178144 h 252132"/>
                <a:gd name="connsiteX26" fmla="*/ 78354 w 158052"/>
                <a:gd name="connsiteY26" fmla="*/ 177413 h 252132"/>
                <a:gd name="connsiteX27" fmla="*/ 122407 w 158052"/>
                <a:gd name="connsiteY27" fmla="*/ 95927 h 252132"/>
                <a:gd name="connsiteX28" fmla="*/ 134513 w 158052"/>
                <a:gd name="connsiteY28" fmla="*/ 88253 h 252132"/>
                <a:gd name="connsiteX29" fmla="*/ 135522 w 158052"/>
                <a:gd name="connsiteY29" fmla="*/ 86792 h 252132"/>
                <a:gd name="connsiteX30" fmla="*/ 136194 w 158052"/>
                <a:gd name="connsiteY30" fmla="*/ 82407 h 252132"/>
                <a:gd name="connsiteX31" fmla="*/ 137876 w 158052"/>
                <a:gd name="connsiteY31" fmla="*/ 76926 h 252132"/>
                <a:gd name="connsiteX32" fmla="*/ 137876 w 158052"/>
                <a:gd name="connsiteY32" fmla="*/ 75464 h 252132"/>
                <a:gd name="connsiteX33" fmla="*/ 142920 w 158052"/>
                <a:gd name="connsiteY33" fmla="*/ 45135 h 252132"/>
                <a:gd name="connsiteX34" fmla="*/ 144937 w 158052"/>
                <a:gd name="connsiteY34" fmla="*/ 39654 h 252132"/>
                <a:gd name="connsiteX35" fmla="*/ 145610 w 158052"/>
                <a:gd name="connsiteY35" fmla="*/ 17729 h 252132"/>
                <a:gd name="connsiteX36" fmla="*/ 159061 w 158052"/>
                <a:gd name="connsiteY36" fmla="*/ 1652 h 25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8052" h="252132">
                  <a:moveTo>
                    <a:pt x="159061" y="1652"/>
                  </a:moveTo>
                  <a:cubicBezTo>
                    <a:pt x="156707" y="-1272"/>
                    <a:pt x="152672" y="-175"/>
                    <a:pt x="150991" y="3844"/>
                  </a:cubicBezTo>
                  <a:cubicBezTo>
                    <a:pt x="148300" y="10421"/>
                    <a:pt x="128460" y="14806"/>
                    <a:pt x="116017" y="14806"/>
                  </a:cubicBezTo>
                  <a:cubicBezTo>
                    <a:pt x="103239" y="15172"/>
                    <a:pt x="95840" y="16268"/>
                    <a:pt x="91132" y="21749"/>
                  </a:cubicBezTo>
                  <a:cubicBezTo>
                    <a:pt x="86424" y="26865"/>
                    <a:pt x="74991" y="20287"/>
                    <a:pt x="70955" y="26134"/>
                  </a:cubicBezTo>
                  <a:cubicBezTo>
                    <a:pt x="66920" y="31980"/>
                    <a:pt x="50442" y="36731"/>
                    <a:pt x="45062" y="23576"/>
                  </a:cubicBezTo>
                  <a:cubicBezTo>
                    <a:pt x="42708" y="18095"/>
                    <a:pt x="40018" y="15172"/>
                    <a:pt x="36991" y="12979"/>
                  </a:cubicBezTo>
                  <a:cubicBezTo>
                    <a:pt x="32619" y="18460"/>
                    <a:pt x="27239" y="26134"/>
                    <a:pt x="28248" y="28692"/>
                  </a:cubicBezTo>
                  <a:cubicBezTo>
                    <a:pt x="29593" y="32346"/>
                    <a:pt x="35310" y="43674"/>
                    <a:pt x="38000" y="45501"/>
                  </a:cubicBezTo>
                  <a:cubicBezTo>
                    <a:pt x="40690" y="46962"/>
                    <a:pt x="45398" y="55732"/>
                    <a:pt x="48425" y="56463"/>
                  </a:cubicBezTo>
                  <a:cubicBezTo>
                    <a:pt x="51451" y="57194"/>
                    <a:pt x="68938" y="64136"/>
                    <a:pt x="80035" y="69618"/>
                  </a:cubicBezTo>
                  <a:cubicBezTo>
                    <a:pt x="91132" y="74733"/>
                    <a:pt x="98194" y="75464"/>
                    <a:pt x="101557" y="75464"/>
                  </a:cubicBezTo>
                  <a:cubicBezTo>
                    <a:pt x="104920" y="75464"/>
                    <a:pt x="110300" y="76560"/>
                    <a:pt x="106938" y="79484"/>
                  </a:cubicBezTo>
                  <a:cubicBezTo>
                    <a:pt x="103911" y="82407"/>
                    <a:pt x="69947" y="122602"/>
                    <a:pt x="65239" y="128083"/>
                  </a:cubicBezTo>
                  <a:cubicBezTo>
                    <a:pt x="60867" y="133930"/>
                    <a:pt x="57841" y="131737"/>
                    <a:pt x="48088" y="131737"/>
                  </a:cubicBezTo>
                  <a:cubicBezTo>
                    <a:pt x="38000" y="131737"/>
                    <a:pt x="30602" y="144892"/>
                    <a:pt x="27575" y="144161"/>
                  </a:cubicBezTo>
                  <a:cubicBezTo>
                    <a:pt x="25894" y="143795"/>
                    <a:pt x="20177" y="145257"/>
                    <a:pt x="14796" y="146353"/>
                  </a:cubicBezTo>
                  <a:lnTo>
                    <a:pt x="7398" y="159143"/>
                  </a:lnTo>
                  <a:lnTo>
                    <a:pt x="0" y="172663"/>
                  </a:lnTo>
                  <a:lnTo>
                    <a:pt x="673" y="238071"/>
                  </a:lnTo>
                  <a:lnTo>
                    <a:pt x="8407" y="252322"/>
                  </a:lnTo>
                  <a:cubicBezTo>
                    <a:pt x="10425" y="249033"/>
                    <a:pt x="14124" y="244283"/>
                    <a:pt x="18159" y="239167"/>
                  </a:cubicBezTo>
                  <a:cubicBezTo>
                    <a:pt x="26230" y="225282"/>
                    <a:pt x="34301" y="211396"/>
                    <a:pt x="45062" y="199338"/>
                  </a:cubicBezTo>
                  <a:cubicBezTo>
                    <a:pt x="48761" y="195318"/>
                    <a:pt x="53132" y="193491"/>
                    <a:pt x="57168" y="193857"/>
                  </a:cubicBezTo>
                  <a:cubicBezTo>
                    <a:pt x="62212" y="189472"/>
                    <a:pt x="65911" y="187279"/>
                    <a:pt x="70283" y="184721"/>
                  </a:cubicBezTo>
                  <a:cubicBezTo>
                    <a:pt x="72301" y="183625"/>
                    <a:pt x="74991" y="181433"/>
                    <a:pt x="78017" y="178144"/>
                  </a:cubicBezTo>
                  <a:cubicBezTo>
                    <a:pt x="78017" y="177779"/>
                    <a:pt x="78354" y="177779"/>
                    <a:pt x="78354" y="177413"/>
                  </a:cubicBezTo>
                  <a:cubicBezTo>
                    <a:pt x="92814" y="150007"/>
                    <a:pt x="105256" y="121506"/>
                    <a:pt x="122407" y="95927"/>
                  </a:cubicBezTo>
                  <a:cubicBezTo>
                    <a:pt x="125769" y="91177"/>
                    <a:pt x="129805" y="88619"/>
                    <a:pt x="134513" y="88253"/>
                  </a:cubicBezTo>
                  <a:cubicBezTo>
                    <a:pt x="134849" y="87888"/>
                    <a:pt x="135185" y="87157"/>
                    <a:pt x="135522" y="86792"/>
                  </a:cubicBezTo>
                  <a:cubicBezTo>
                    <a:pt x="135522" y="85330"/>
                    <a:pt x="135858" y="83869"/>
                    <a:pt x="136194" y="82407"/>
                  </a:cubicBezTo>
                  <a:cubicBezTo>
                    <a:pt x="136867" y="80580"/>
                    <a:pt x="137203" y="78753"/>
                    <a:pt x="137876" y="76926"/>
                  </a:cubicBezTo>
                  <a:cubicBezTo>
                    <a:pt x="137876" y="76560"/>
                    <a:pt x="137876" y="75830"/>
                    <a:pt x="137876" y="75464"/>
                  </a:cubicBezTo>
                  <a:cubicBezTo>
                    <a:pt x="139893" y="65598"/>
                    <a:pt x="141238" y="55367"/>
                    <a:pt x="142920" y="45135"/>
                  </a:cubicBezTo>
                  <a:cubicBezTo>
                    <a:pt x="143256" y="43308"/>
                    <a:pt x="143929" y="41481"/>
                    <a:pt x="144937" y="39654"/>
                  </a:cubicBezTo>
                  <a:cubicBezTo>
                    <a:pt x="145610" y="32346"/>
                    <a:pt x="145946" y="25403"/>
                    <a:pt x="145610" y="17729"/>
                  </a:cubicBezTo>
                  <a:cubicBezTo>
                    <a:pt x="145274" y="8229"/>
                    <a:pt x="151663" y="2748"/>
                    <a:pt x="159061" y="165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40" name="Freeform: Shape 53">
              <a:extLst>
                <a:ext uri="{FF2B5EF4-FFF2-40B4-BE49-F238E27FC236}">
                  <a16:creationId xmlns:a16="http://schemas.microsoft.com/office/drawing/2014/main" id="{250EDCCC-B6AB-444D-B9EE-7403886899A6}"/>
                </a:ext>
              </a:extLst>
            </p:cNvPr>
            <p:cNvSpPr/>
            <p:nvPr/>
          </p:nvSpPr>
          <p:spPr>
            <a:xfrm>
              <a:off x="8634087" y="1813241"/>
              <a:ext cx="184955" cy="171742"/>
            </a:xfrm>
            <a:custGeom>
              <a:avLst/>
              <a:gdLst>
                <a:gd name="connsiteX0" fmla="*/ 187645 w 184955"/>
                <a:gd name="connsiteY0" fmla="*/ 70726 h 171742"/>
                <a:gd name="connsiteX1" fmla="*/ 181592 w 184955"/>
                <a:gd name="connsiteY1" fmla="*/ 58302 h 171742"/>
                <a:gd name="connsiteX2" fmla="*/ 180583 w 184955"/>
                <a:gd name="connsiteY2" fmla="*/ 41493 h 171742"/>
                <a:gd name="connsiteX3" fmla="*/ 175875 w 184955"/>
                <a:gd name="connsiteY3" fmla="*/ 22492 h 171742"/>
                <a:gd name="connsiteX4" fmla="*/ 173185 w 184955"/>
                <a:gd name="connsiteY4" fmla="*/ 17011 h 171742"/>
                <a:gd name="connsiteX5" fmla="*/ 155026 w 184955"/>
                <a:gd name="connsiteY5" fmla="*/ 11895 h 171742"/>
                <a:gd name="connsiteX6" fmla="*/ 128460 w 184955"/>
                <a:gd name="connsiteY6" fmla="*/ 8607 h 171742"/>
                <a:gd name="connsiteX7" fmla="*/ 114672 w 184955"/>
                <a:gd name="connsiteY7" fmla="*/ 568 h 171742"/>
                <a:gd name="connsiteX8" fmla="*/ 119380 w 184955"/>
                <a:gd name="connsiteY8" fmla="*/ 12626 h 171742"/>
                <a:gd name="connsiteX9" fmla="*/ 102230 w 184955"/>
                <a:gd name="connsiteY9" fmla="*/ 30531 h 171742"/>
                <a:gd name="connsiteX10" fmla="*/ 101221 w 184955"/>
                <a:gd name="connsiteY10" fmla="*/ 30531 h 171742"/>
                <a:gd name="connsiteX11" fmla="*/ 100548 w 184955"/>
                <a:gd name="connsiteY11" fmla="*/ 31993 h 171742"/>
                <a:gd name="connsiteX12" fmla="*/ 98194 w 184955"/>
                <a:gd name="connsiteY12" fmla="*/ 36378 h 171742"/>
                <a:gd name="connsiteX13" fmla="*/ 90123 w 184955"/>
                <a:gd name="connsiteY13" fmla="*/ 57206 h 171742"/>
                <a:gd name="connsiteX14" fmla="*/ 72301 w 184955"/>
                <a:gd name="connsiteY14" fmla="*/ 85342 h 171742"/>
                <a:gd name="connsiteX15" fmla="*/ 69947 w 184955"/>
                <a:gd name="connsiteY15" fmla="*/ 92285 h 171742"/>
                <a:gd name="connsiteX16" fmla="*/ 59858 w 184955"/>
                <a:gd name="connsiteY16" fmla="*/ 103978 h 171742"/>
                <a:gd name="connsiteX17" fmla="*/ 53132 w 184955"/>
                <a:gd name="connsiteY17" fmla="*/ 115306 h 171742"/>
                <a:gd name="connsiteX18" fmla="*/ 34301 w 184955"/>
                <a:gd name="connsiteY18" fmla="*/ 142712 h 171742"/>
                <a:gd name="connsiteX19" fmla="*/ 11434 w 184955"/>
                <a:gd name="connsiteY19" fmla="*/ 160982 h 171742"/>
                <a:gd name="connsiteX20" fmla="*/ 0 w 184955"/>
                <a:gd name="connsiteY20" fmla="*/ 167559 h 171742"/>
                <a:gd name="connsiteX21" fmla="*/ 58177 w 184955"/>
                <a:gd name="connsiteY21" fmla="*/ 167559 h 171742"/>
                <a:gd name="connsiteX22" fmla="*/ 69274 w 184955"/>
                <a:gd name="connsiteY22" fmla="*/ 174502 h 171742"/>
                <a:gd name="connsiteX23" fmla="*/ 68938 w 184955"/>
                <a:gd name="connsiteY23" fmla="*/ 149654 h 171742"/>
                <a:gd name="connsiteX24" fmla="*/ 93823 w 184955"/>
                <a:gd name="connsiteY24" fmla="*/ 130653 h 171742"/>
                <a:gd name="connsiteX25" fmla="*/ 103911 w 184955"/>
                <a:gd name="connsiteY25" fmla="*/ 126999 h 171742"/>
                <a:gd name="connsiteX26" fmla="*/ 117699 w 184955"/>
                <a:gd name="connsiteY26" fmla="*/ 123345 h 171742"/>
                <a:gd name="connsiteX27" fmla="*/ 125769 w 184955"/>
                <a:gd name="connsiteY27" fmla="*/ 112748 h 171742"/>
                <a:gd name="connsiteX28" fmla="*/ 137539 w 184955"/>
                <a:gd name="connsiteY28" fmla="*/ 107998 h 171742"/>
                <a:gd name="connsiteX29" fmla="*/ 144601 w 184955"/>
                <a:gd name="connsiteY29" fmla="*/ 102517 h 171742"/>
                <a:gd name="connsiteX30" fmla="*/ 146619 w 184955"/>
                <a:gd name="connsiteY30" fmla="*/ 91189 h 171742"/>
                <a:gd name="connsiteX31" fmla="*/ 151663 w 184955"/>
                <a:gd name="connsiteY31" fmla="*/ 86439 h 171742"/>
                <a:gd name="connsiteX32" fmla="*/ 160743 w 184955"/>
                <a:gd name="connsiteY32" fmla="*/ 79861 h 171742"/>
                <a:gd name="connsiteX33" fmla="*/ 183610 w 184955"/>
                <a:gd name="connsiteY33" fmla="*/ 78765 h 171742"/>
                <a:gd name="connsiteX34" fmla="*/ 187645 w 184955"/>
                <a:gd name="connsiteY34" fmla="*/ 70726 h 17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4955" h="171742">
                  <a:moveTo>
                    <a:pt x="187645" y="70726"/>
                  </a:moveTo>
                  <a:cubicBezTo>
                    <a:pt x="186973" y="67803"/>
                    <a:pt x="184619" y="58668"/>
                    <a:pt x="181592" y="58302"/>
                  </a:cubicBezTo>
                  <a:cubicBezTo>
                    <a:pt x="178566" y="57571"/>
                    <a:pt x="180583" y="48802"/>
                    <a:pt x="180583" y="41493"/>
                  </a:cubicBezTo>
                  <a:cubicBezTo>
                    <a:pt x="180583" y="34185"/>
                    <a:pt x="179575" y="27608"/>
                    <a:pt x="175875" y="22492"/>
                  </a:cubicBezTo>
                  <a:cubicBezTo>
                    <a:pt x="175203" y="21396"/>
                    <a:pt x="174194" y="19203"/>
                    <a:pt x="173185" y="17011"/>
                  </a:cubicBezTo>
                  <a:cubicBezTo>
                    <a:pt x="167468" y="17011"/>
                    <a:pt x="160743" y="12261"/>
                    <a:pt x="155026" y="11895"/>
                  </a:cubicBezTo>
                  <a:cubicBezTo>
                    <a:pt x="146955" y="11530"/>
                    <a:pt x="134513" y="16646"/>
                    <a:pt x="128460" y="8607"/>
                  </a:cubicBezTo>
                  <a:cubicBezTo>
                    <a:pt x="122743" y="1298"/>
                    <a:pt x="118707" y="-1259"/>
                    <a:pt x="114672" y="568"/>
                  </a:cubicBezTo>
                  <a:cubicBezTo>
                    <a:pt x="117699" y="3491"/>
                    <a:pt x="119380" y="7510"/>
                    <a:pt x="119380" y="12626"/>
                  </a:cubicBezTo>
                  <a:cubicBezTo>
                    <a:pt x="119380" y="21396"/>
                    <a:pt x="111646" y="31627"/>
                    <a:pt x="102230" y="30531"/>
                  </a:cubicBezTo>
                  <a:cubicBezTo>
                    <a:pt x="101893" y="30531"/>
                    <a:pt x="101557" y="30531"/>
                    <a:pt x="101221" y="30531"/>
                  </a:cubicBezTo>
                  <a:cubicBezTo>
                    <a:pt x="101221" y="30897"/>
                    <a:pt x="100885" y="31262"/>
                    <a:pt x="100548" y="31993"/>
                  </a:cubicBezTo>
                  <a:cubicBezTo>
                    <a:pt x="99539" y="33454"/>
                    <a:pt x="98867" y="34916"/>
                    <a:pt x="98194" y="36378"/>
                  </a:cubicBezTo>
                  <a:cubicBezTo>
                    <a:pt x="95168" y="42955"/>
                    <a:pt x="92814" y="50263"/>
                    <a:pt x="90123" y="57206"/>
                  </a:cubicBezTo>
                  <a:cubicBezTo>
                    <a:pt x="85752" y="68168"/>
                    <a:pt x="80708" y="78765"/>
                    <a:pt x="72301" y="85342"/>
                  </a:cubicBezTo>
                  <a:cubicBezTo>
                    <a:pt x="71964" y="87535"/>
                    <a:pt x="71292" y="89727"/>
                    <a:pt x="69947" y="92285"/>
                  </a:cubicBezTo>
                  <a:cubicBezTo>
                    <a:pt x="67256" y="97401"/>
                    <a:pt x="63221" y="99959"/>
                    <a:pt x="59858" y="103978"/>
                  </a:cubicBezTo>
                  <a:cubicBezTo>
                    <a:pt x="57168" y="107267"/>
                    <a:pt x="55150" y="111287"/>
                    <a:pt x="53132" y="115306"/>
                  </a:cubicBezTo>
                  <a:cubicBezTo>
                    <a:pt x="52460" y="122980"/>
                    <a:pt x="41026" y="137961"/>
                    <a:pt x="34301" y="142712"/>
                  </a:cubicBezTo>
                  <a:cubicBezTo>
                    <a:pt x="26566" y="148193"/>
                    <a:pt x="23876" y="158424"/>
                    <a:pt x="11434" y="160982"/>
                  </a:cubicBezTo>
                  <a:cubicBezTo>
                    <a:pt x="6726" y="162078"/>
                    <a:pt x="3027" y="164271"/>
                    <a:pt x="0" y="167559"/>
                  </a:cubicBezTo>
                  <a:lnTo>
                    <a:pt x="58177" y="167559"/>
                  </a:lnTo>
                  <a:cubicBezTo>
                    <a:pt x="70283" y="167559"/>
                    <a:pt x="67593" y="170848"/>
                    <a:pt x="69274" y="174502"/>
                  </a:cubicBezTo>
                  <a:cubicBezTo>
                    <a:pt x="68938" y="162444"/>
                    <a:pt x="68602" y="150751"/>
                    <a:pt x="68938" y="149654"/>
                  </a:cubicBezTo>
                  <a:cubicBezTo>
                    <a:pt x="69610" y="147097"/>
                    <a:pt x="90460" y="132846"/>
                    <a:pt x="93823" y="130653"/>
                  </a:cubicBezTo>
                  <a:cubicBezTo>
                    <a:pt x="97522" y="128095"/>
                    <a:pt x="103911" y="131749"/>
                    <a:pt x="103911" y="126999"/>
                  </a:cubicBezTo>
                  <a:cubicBezTo>
                    <a:pt x="103911" y="122249"/>
                    <a:pt x="112654" y="124441"/>
                    <a:pt x="117699" y="123345"/>
                  </a:cubicBezTo>
                  <a:cubicBezTo>
                    <a:pt x="122743" y="122249"/>
                    <a:pt x="125769" y="117864"/>
                    <a:pt x="125769" y="112748"/>
                  </a:cubicBezTo>
                  <a:cubicBezTo>
                    <a:pt x="125769" y="107267"/>
                    <a:pt x="132831" y="108729"/>
                    <a:pt x="137539" y="107998"/>
                  </a:cubicBezTo>
                  <a:cubicBezTo>
                    <a:pt x="142247" y="107267"/>
                    <a:pt x="141575" y="102517"/>
                    <a:pt x="144601" y="102517"/>
                  </a:cubicBezTo>
                  <a:cubicBezTo>
                    <a:pt x="147628" y="102517"/>
                    <a:pt x="146283" y="97036"/>
                    <a:pt x="146619" y="91189"/>
                  </a:cubicBezTo>
                  <a:cubicBezTo>
                    <a:pt x="147291" y="85342"/>
                    <a:pt x="147291" y="86439"/>
                    <a:pt x="151663" y="86439"/>
                  </a:cubicBezTo>
                  <a:cubicBezTo>
                    <a:pt x="156371" y="86439"/>
                    <a:pt x="160743" y="83515"/>
                    <a:pt x="160743" y="79861"/>
                  </a:cubicBezTo>
                  <a:cubicBezTo>
                    <a:pt x="160743" y="76207"/>
                    <a:pt x="180583" y="78765"/>
                    <a:pt x="183610" y="78765"/>
                  </a:cubicBezTo>
                  <a:cubicBezTo>
                    <a:pt x="187309" y="77669"/>
                    <a:pt x="188318" y="73649"/>
                    <a:pt x="187645" y="7072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41" name="Freeform: Shape 54">
              <a:extLst>
                <a:ext uri="{FF2B5EF4-FFF2-40B4-BE49-F238E27FC236}">
                  <a16:creationId xmlns:a16="http://schemas.microsoft.com/office/drawing/2014/main" id="{B88CCA08-E559-47E7-BFB9-B2EB8DAB9044}"/>
                </a:ext>
              </a:extLst>
            </p:cNvPr>
            <p:cNvSpPr/>
            <p:nvPr/>
          </p:nvSpPr>
          <p:spPr>
            <a:xfrm>
              <a:off x="8956119" y="1788230"/>
              <a:ext cx="63894" cy="138855"/>
            </a:xfrm>
            <a:custGeom>
              <a:avLst/>
              <a:gdLst>
                <a:gd name="connsiteX0" fmla="*/ 59312 w 63893"/>
                <a:gd name="connsiteY0" fmla="*/ 74543 h 138855"/>
                <a:gd name="connsiteX1" fmla="*/ 52922 w 63893"/>
                <a:gd name="connsiteY1" fmla="*/ 68331 h 138855"/>
                <a:gd name="connsiteX2" fmla="*/ 40816 w 63893"/>
                <a:gd name="connsiteY2" fmla="*/ 62119 h 138855"/>
                <a:gd name="connsiteX3" fmla="*/ 52922 w 63893"/>
                <a:gd name="connsiteY3" fmla="*/ 49330 h 138855"/>
                <a:gd name="connsiteX4" fmla="*/ 53259 w 63893"/>
                <a:gd name="connsiteY4" fmla="*/ 24848 h 138855"/>
                <a:gd name="connsiteX5" fmla="*/ 55949 w 63893"/>
                <a:gd name="connsiteY5" fmla="*/ 8770 h 138855"/>
                <a:gd name="connsiteX6" fmla="*/ 56621 w 63893"/>
                <a:gd name="connsiteY6" fmla="*/ 7673 h 138855"/>
                <a:gd name="connsiteX7" fmla="*/ 27701 w 63893"/>
                <a:gd name="connsiteY7" fmla="*/ 1462 h 138855"/>
                <a:gd name="connsiteX8" fmla="*/ 20639 w 63893"/>
                <a:gd name="connsiteY8" fmla="*/ 0 h 138855"/>
                <a:gd name="connsiteX9" fmla="*/ 16268 w 63893"/>
                <a:gd name="connsiteY9" fmla="*/ 365 h 138855"/>
                <a:gd name="connsiteX10" fmla="*/ 16268 w 63893"/>
                <a:gd name="connsiteY10" fmla="*/ 28867 h 138855"/>
                <a:gd name="connsiteX11" fmla="*/ 11560 w 63893"/>
                <a:gd name="connsiteY11" fmla="*/ 48234 h 138855"/>
                <a:gd name="connsiteX12" fmla="*/ 1471 w 63893"/>
                <a:gd name="connsiteY12" fmla="*/ 60292 h 138855"/>
                <a:gd name="connsiteX13" fmla="*/ 7861 w 63893"/>
                <a:gd name="connsiteY13" fmla="*/ 79659 h 138855"/>
                <a:gd name="connsiteX14" fmla="*/ 14250 w 63893"/>
                <a:gd name="connsiteY14" fmla="*/ 91718 h 138855"/>
                <a:gd name="connsiteX15" fmla="*/ 26356 w 63893"/>
                <a:gd name="connsiteY15" fmla="*/ 102680 h 138855"/>
                <a:gd name="connsiteX16" fmla="*/ 33754 w 63893"/>
                <a:gd name="connsiteY16" fmla="*/ 135201 h 138855"/>
                <a:gd name="connsiteX17" fmla="*/ 35099 w 63893"/>
                <a:gd name="connsiteY17" fmla="*/ 139952 h 138855"/>
                <a:gd name="connsiteX18" fmla="*/ 41489 w 63893"/>
                <a:gd name="connsiteY18" fmla="*/ 133374 h 138855"/>
                <a:gd name="connsiteX19" fmla="*/ 44179 w 63893"/>
                <a:gd name="connsiteY19" fmla="*/ 118758 h 138855"/>
                <a:gd name="connsiteX20" fmla="*/ 45524 w 63893"/>
                <a:gd name="connsiteY20" fmla="*/ 110719 h 138855"/>
                <a:gd name="connsiteX21" fmla="*/ 57630 w 63893"/>
                <a:gd name="connsiteY21" fmla="*/ 97564 h 138855"/>
                <a:gd name="connsiteX22" fmla="*/ 64356 w 63893"/>
                <a:gd name="connsiteY22" fmla="*/ 91718 h 138855"/>
                <a:gd name="connsiteX23" fmla="*/ 64692 w 63893"/>
                <a:gd name="connsiteY23" fmla="*/ 82217 h 138855"/>
                <a:gd name="connsiteX24" fmla="*/ 59312 w 63893"/>
                <a:gd name="connsiteY24" fmla="*/ 74543 h 13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893" h="138855">
                  <a:moveTo>
                    <a:pt x="59312" y="74543"/>
                  </a:moveTo>
                  <a:cubicBezTo>
                    <a:pt x="59312" y="70889"/>
                    <a:pt x="55276" y="65043"/>
                    <a:pt x="52922" y="68331"/>
                  </a:cubicBezTo>
                  <a:cubicBezTo>
                    <a:pt x="50568" y="71620"/>
                    <a:pt x="41825" y="68697"/>
                    <a:pt x="40816" y="62119"/>
                  </a:cubicBezTo>
                  <a:cubicBezTo>
                    <a:pt x="39807" y="55177"/>
                    <a:pt x="46533" y="55542"/>
                    <a:pt x="52922" y="49330"/>
                  </a:cubicBezTo>
                  <a:cubicBezTo>
                    <a:pt x="59312" y="43118"/>
                    <a:pt x="60321" y="31060"/>
                    <a:pt x="53259" y="24848"/>
                  </a:cubicBezTo>
                  <a:cubicBezTo>
                    <a:pt x="46197" y="18270"/>
                    <a:pt x="51241" y="14982"/>
                    <a:pt x="55949" y="8770"/>
                  </a:cubicBezTo>
                  <a:cubicBezTo>
                    <a:pt x="56285" y="8404"/>
                    <a:pt x="56621" y="8039"/>
                    <a:pt x="56621" y="7673"/>
                  </a:cubicBezTo>
                  <a:cubicBezTo>
                    <a:pt x="47542" y="2923"/>
                    <a:pt x="38462" y="731"/>
                    <a:pt x="27701" y="1462"/>
                  </a:cubicBezTo>
                  <a:cubicBezTo>
                    <a:pt x="25347" y="1827"/>
                    <a:pt x="22993" y="1096"/>
                    <a:pt x="20639" y="0"/>
                  </a:cubicBezTo>
                  <a:cubicBezTo>
                    <a:pt x="19294" y="365"/>
                    <a:pt x="17949" y="365"/>
                    <a:pt x="16268" y="365"/>
                  </a:cubicBezTo>
                  <a:cubicBezTo>
                    <a:pt x="14923" y="10962"/>
                    <a:pt x="13577" y="24482"/>
                    <a:pt x="16268" y="28867"/>
                  </a:cubicBezTo>
                  <a:cubicBezTo>
                    <a:pt x="19967" y="35445"/>
                    <a:pt x="15259" y="46041"/>
                    <a:pt x="11560" y="48234"/>
                  </a:cubicBezTo>
                  <a:cubicBezTo>
                    <a:pt x="7861" y="50426"/>
                    <a:pt x="5170" y="60292"/>
                    <a:pt x="1471" y="60292"/>
                  </a:cubicBezTo>
                  <a:cubicBezTo>
                    <a:pt x="-2228" y="60292"/>
                    <a:pt x="1471" y="76370"/>
                    <a:pt x="7861" y="79659"/>
                  </a:cubicBezTo>
                  <a:cubicBezTo>
                    <a:pt x="14250" y="82948"/>
                    <a:pt x="14250" y="88429"/>
                    <a:pt x="14250" y="91718"/>
                  </a:cubicBezTo>
                  <a:cubicBezTo>
                    <a:pt x="14250" y="95006"/>
                    <a:pt x="23330" y="98295"/>
                    <a:pt x="26356" y="102680"/>
                  </a:cubicBezTo>
                  <a:cubicBezTo>
                    <a:pt x="29046" y="107065"/>
                    <a:pt x="33754" y="127528"/>
                    <a:pt x="33754" y="135201"/>
                  </a:cubicBezTo>
                  <a:cubicBezTo>
                    <a:pt x="33754" y="137028"/>
                    <a:pt x="34427" y="138855"/>
                    <a:pt x="35099" y="139952"/>
                  </a:cubicBezTo>
                  <a:cubicBezTo>
                    <a:pt x="37453" y="138124"/>
                    <a:pt x="40480" y="135932"/>
                    <a:pt x="41489" y="133374"/>
                  </a:cubicBezTo>
                  <a:cubicBezTo>
                    <a:pt x="43507" y="128624"/>
                    <a:pt x="45188" y="120950"/>
                    <a:pt x="44179" y="118758"/>
                  </a:cubicBezTo>
                  <a:cubicBezTo>
                    <a:pt x="43170" y="116565"/>
                    <a:pt x="43507" y="112911"/>
                    <a:pt x="45524" y="110719"/>
                  </a:cubicBezTo>
                  <a:cubicBezTo>
                    <a:pt x="47542" y="108526"/>
                    <a:pt x="55949" y="98295"/>
                    <a:pt x="57630" y="97564"/>
                  </a:cubicBezTo>
                  <a:cubicBezTo>
                    <a:pt x="59312" y="96833"/>
                    <a:pt x="64692" y="97930"/>
                    <a:pt x="64356" y="91718"/>
                  </a:cubicBezTo>
                  <a:cubicBezTo>
                    <a:pt x="64356" y="89525"/>
                    <a:pt x="64356" y="85871"/>
                    <a:pt x="64692" y="82217"/>
                  </a:cubicBezTo>
                  <a:cubicBezTo>
                    <a:pt x="61666" y="79659"/>
                    <a:pt x="59312" y="76370"/>
                    <a:pt x="59312" y="7454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42" name="Freeform: Shape 55">
              <a:extLst>
                <a:ext uri="{FF2B5EF4-FFF2-40B4-BE49-F238E27FC236}">
                  <a16:creationId xmlns:a16="http://schemas.microsoft.com/office/drawing/2014/main" id="{F051D6FB-56F1-4894-A878-1BD6831935AD}"/>
                </a:ext>
              </a:extLst>
            </p:cNvPr>
            <p:cNvSpPr/>
            <p:nvPr/>
          </p:nvSpPr>
          <p:spPr>
            <a:xfrm>
              <a:off x="8703222" y="1785036"/>
              <a:ext cx="322831" cy="365409"/>
            </a:xfrm>
            <a:custGeom>
              <a:avLst/>
              <a:gdLst>
                <a:gd name="connsiteX0" fmla="*/ 111449 w 322830"/>
                <a:gd name="connsiteY0" fmla="*/ 69699 h 365408"/>
                <a:gd name="connsiteX1" fmla="*/ 112457 w 322830"/>
                <a:gd name="connsiteY1" fmla="*/ 86508 h 365408"/>
                <a:gd name="connsiteX2" fmla="*/ 118510 w 322830"/>
                <a:gd name="connsiteY2" fmla="*/ 98931 h 365408"/>
                <a:gd name="connsiteX3" fmla="*/ 114811 w 322830"/>
                <a:gd name="connsiteY3" fmla="*/ 106240 h 365408"/>
                <a:gd name="connsiteX4" fmla="*/ 91944 w 322830"/>
                <a:gd name="connsiteY4" fmla="*/ 107336 h 365408"/>
                <a:gd name="connsiteX5" fmla="*/ 82865 w 322830"/>
                <a:gd name="connsiteY5" fmla="*/ 113913 h 365408"/>
                <a:gd name="connsiteX6" fmla="*/ 77820 w 322830"/>
                <a:gd name="connsiteY6" fmla="*/ 118664 h 365408"/>
                <a:gd name="connsiteX7" fmla="*/ 75803 w 322830"/>
                <a:gd name="connsiteY7" fmla="*/ 129991 h 365408"/>
                <a:gd name="connsiteX8" fmla="*/ 68741 w 322830"/>
                <a:gd name="connsiteY8" fmla="*/ 135472 h 365408"/>
                <a:gd name="connsiteX9" fmla="*/ 56971 w 322830"/>
                <a:gd name="connsiteY9" fmla="*/ 140223 h 365408"/>
                <a:gd name="connsiteX10" fmla="*/ 48900 w 322830"/>
                <a:gd name="connsiteY10" fmla="*/ 150820 h 365408"/>
                <a:gd name="connsiteX11" fmla="*/ 35113 w 322830"/>
                <a:gd name="connsiteY11" fmla="*/ 154474 h 365408"/>
                <a:gd name="connsiteX12" fmla="*/ 25024 w 322830"/>
                <a:gd name="connsiteY12" fmla="*/ 158128 h 365408"/>
                <a:gd name="connsiteX13" fmla="*/ 139 w 322830"/>
                <a:gd name="connsiteY13" fmla="*/ 177129 h 365408"/>
                <a:gd name="connsiteX14" fmla="*/ 476 w 322830"/>
                <a:gd name="connsiteY14" fmla="*/ 201977 h 365408"/>
                <a:gd name="connsiteX15" fmla="*/ 3502 w 322830"/>
                <a:gd name="connsiteY15" fmla="*/ 205265 h 365408"/>
                <a:gd name="connsiteX16" fmla="*/ 154829 w 322830"/>
                <a:gd name="connsiteY16" fmla="*/ 323658 h 365408"/>
                <a:gd name="connsiteX17" fmla="*/ 164581 w 322830"/>
                <a:gd name="connsiteY17" fmla="*/ 340467 h 365408"/>
                <a:gd name="connsiteX18" fmla="*/ 182068 w 322830"/>
                <a:gd name="connsiteY18" fmla="*/ 347044 h 365408"/>
                <a:gd name="connsiteX19" fmla="*/ 189802 w 322830"/>
                <a:gd name="connsiteY19" fmla="*/ 366411 h 365408"/>
                <a:gd name="connsiteX20" fmla="*/ 205271 w 322830"/>
                <a:gd name="connsiteY20" fmla="*/ 362391 h 365408"/>
                <a:gd name="connsiteX21" fmla="*/ 229484 w 322830"/>
                <a:gd name="connsiteY21" fmla="*/ 353256 h 365408"/>
                <a:gd name="connsiteX22" fmla="*/ 258067 w 322830"/>
                <a:gd name="connsiteY22" fmla="*/ 326216 h 365408"/>
                <a:gd name="connsiteX23" fmla="*/ 324988 w 322830"/>
                <a:gd name="connsiteY23" fmla="*/ 277251 h 365408"/>
                <a:gd name="connsiteX24" fmla="*/ 324988 w 322830"/>
                <a:gd name="connsiteY24" fmla="*/ 277251 h 365408"/>
                <a:gd name="connsiteX25" fmla="*/ 317253 w 322830"/>
                <a:gd name="connsiteY25" fmla="*/ 261538 h 365408"/>
                <a:gd name="connsiteX26" fmla="*/ 305820 w 322830"/>
                <a:gd name="connsiteY26" fmla="*/ 257519 h 365408"/>
                <a:gd name="connsiteX27" fmla="*/ 294722 w 322830"/>
                <a:gd name="connsiteY27" fmla="*/ 250211 h 365408"/>
                <a:gd name="connsiteX28" fmla="*/ 293041 w 322830"/>
                <a:gd name="connsiteY28" fmla="*/ 235960 h 365408"/>
                <a:gd name="connsiteX29" fmla="*/ 285979 w 322830"/>
                <a:gd name="connsiteY29" fmla="*/ 224632 h 365408"/>
                <a:gd name="connsiteX30" fmla="*/ 292704 w 322830"/>
                <a:gd name="connsiteY30" fmla="*/ 215497 h 365408"/>
                <a:gd name="connsiteX31" fmla="*/ 290351 w 322830"/>
                <a:gd name="connsiteY31" fmla="*/ 207093 h 365408"/>
                <a:gd name="connsiteX32" fmla="*/ 290351 w 322830"/>
                <a:gd name="connsiteY32" fmla="*/ 195765 h 365408"/>
                <a:gd name="connsiteX33" fmla="*/ 291359 w 322830"/>
                <a:gd name="connsiteY33" fmla="*/ 183341 h 365408"/>
                <a:gd name="connsiteX34" fmla="*/ 291696 w 322830"/>
                <a:gd name="connsiteY34" fmla="*/ 163974 h 365408"/>
                <a:gd name="connsiteX35" fmla="*/ 284634 w 322830"/>
                <a:gd name="connsiteY35" fmla="*/ 147166 h 365408"/>
                <a:gd name="connsiteX36" fmla="*/ 287997 w 322830"/>
                <a:gd name="connsiteY36" fmla="*/ 143146 h 365408"/>
                <a:gd name="connsiteX37" fmla="*/ 286651 w 322830"/>
                <a:gd name="connsiteY37" fmla="*/ 138396 h 365408"/>
                <a:gd name="connsiteX38" fmla="*/ 279253 w 322830"/>
                <a:gd name="connsiteY38" fmla="*/ 105874 h 365408"/>
                <a:gd name="connsiteX39" fmla="*/ 267147 w 322830"/>
                <a:gd name="connsiteY39" fmla="*/ 94912 h 365408"/>
                <a:gd name="connsiteX40" fmla="*/ 260758 w 322830"/>
                <a:gd name="connsiteY40" fmla="*/ 82854 h 365408"/>
                <a:gd name="connsiteX41" fmla="*/ 254368 w 322830"/>
                <a:gd name="connsiteY41" fmla="*/ 63487 h 365408"/>
                <a:gd name="connsiteX42" fmla="*/ 264457 w 322830"/>
                <a:gd name="connsiteY42" fmla="*/ 51428 h 365408"/>
                <a:gd name="connsiteX43" fmla="*/ 269165 w 322830"/>
                <a:gd name="connsiteY43" fmla="*/ 32062 h 365408"/>
                <a:gd name="connsiteX44" fmla="*/ 269165 w 322830"/>
                <a:gd name="connsiteY44" fmla="*/ 3560 h 365408"/>
                <a:gd name="connsiteX45" fmla="*/ 254368 w 322830"/>
                <a:gd name="connsiteY45" fmla="*/ 271 h 365408"/>
                <a:gd name="connsiteX46" fmla="*/ 238563 w 322830"/>
                <a:gd name="connsiteY46" fmla="*/ 2098 h 365408"/>
                <a:gd name="connsiteX47" fmla="*/ 217041 w 322830"/>
                <a:gd name="connsiteY47" fmla="*/ 7214 h 365408"/>
                <a:gd name="connsiteX48" fmla="*/ 158528 w 322830"/>
                <a:gd name="connsiteY48" fmla="*/ 11233 h 365408"/>
                <a:gd name="connsiteX49" fmla="*/ 134316 w 322830"/>
                <a:gd name="connsiteY49" fmla="*/ 26581 h 365408"/>
                <a:gd name="connsiteX50" fmla="*/ 109767 w 322830"/>
                <a:gd name="connsiteY50" fmla="*/ 41562 h 365408"/>
                <a:gd name="connsiteX51" fmla="*/ 103714 w 322830"/>
                <a:gd name="connsiteY51" fmla="*/ 44486 h 365408"/>
                <a:gd name="connsiteX52" fmla="*/ 106404 w 322830"/>
                <a:gd name="connsiteY52" fmla="*/ 49967 h 365408"/>
                <a:gd name="connsiteX53" fmla="*/ 111449 w 322830"/>
                <a:gd name="connsiteY53" fmla="*/ 69699 h 36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2830" h="365408">
                  <a:moveTo>
                    <a:pt x="111449" y="69699"/>
                  </a:moveTo>
                  <a:cubicBezTo>
                    <a:pt x="111449" y="77007"/>
                    <a:pt x="109431" y="85777"/>
                    <a:pt x="112457" y="86508"/>
                  </a:cubicBezTo>
                  <a:cubicBezTo>
                    <a:pt x="115484" y="87238"/>
                    <a:pt x="118174" y="96008"/>
                    <a:pt x="118510" y="98931"/>
                  </a:cubicBezTo>
                  <a:cubicBezTo>
                    <a:pt x="119183" y="101855"/>
                    <a:pt x="117838" y="106240"/>
                    <a:pt x="114811" y="106240"/>
                  </a:cubicBezTo>
                  <a:cubicBezTo>
                    <a:pt x="111785" y="106240"/>
                    <a:pt x="91944" y="103682"/>
                    <a:pt x="91944" y="107336"/>
                  </a:cubicBezTo>
                  <a:cubicBezTo>
                    <a:pt x="91944" y="110990"/>
                    <a:pt x="87236" y="113913"/>
                    <a:pt x="82865" y="113913"/>
                  </a:cubicBezTo>
                  <a:cubicBezTo>
                    <a:pt x="78157" y="113913"/>
                    <a:pt x="78157" y="112817"/>
                    <a:pt x="77820" y="118664"/>
                  </a:cubicBezTo>
                  <a:cubicBezTo>
                    <a:pt x="77148" y="124510"/>
                    <a:pt x="78829" y="129991"/>
                    <a:pt x="75803" y="129991"/>
                  </a:cubicBezTo>
                  <a:cubicBezTo>
                    <a:pt x="72776" y="129991"/>
                    <a:pt x="73112" y="134742"/>
                    <a:pt x="68741" y="135472"/>
                  </a:cubicBezTo>
                  <a:cubicBezTo>
                    <a:pt x="64033" y="136203"/>
                    <a:pt x="56971" y="134742"/>
                    <a:pt x="56971" y="140223"/>
                  </a:cubicBezTo>
                  <a:cubicBezTo>
                    <a:pt x="56971" y="145704"/>
                    <a:pt x="53944" y="149723"/>
                    <a:pt x="48900" y="150820"/>
                  </a:cubicBezTo>
                  <a:cubicBezTo>
                    <a:pt x="43856" y="151916"/>
                    <a:pt x="35113" y="149723"/>
                    <a:pt x="35113" y="154474"/>
                  </a:cubicBezTo>
                  <a:cubicBezTo>
                    <a:pt x="35113" y="159224"/>
                    <a:pt x="28387" y="155570"/>
                    <a:pt x="25024" y="158128"/>
                  </a:cubicBezTo>
                  <a:cubicBezTo>
                    <a:pt x="21325" y="160686"/>
                    <a:pt x="476" y="174937"/>
                    <a:pt x="139" y="177129"/>
                  </a:cubicBezTo>
                  <a:cubicBezTo>
                    <a:pt x="-197" y="178225"/>
                    <a:pt x="139" y="190284"/>
                    <a:pt x="476" y="201977"/>
                  </a:cubicBezTo>
                  <a:cubicBezTo>
                    <a:pt x="1148" y="203073"/>
                    <a:pt x="1821" y="204169"/>
                    <a:pt x="3502" y="205265"/>
                  </a:cubicBezTo>
                  <a:cubicBezTo>
                    <a:pt x="11237" y="210381"/>
                    <a:pt x="150457" y="318542"/>
                    <a:pt x="154829" y="323658"/>
                  </a:cubicBezTo>
                  <a:cubicBezTo>
                    <a:pt x="159201" y="328774"/>
                    <a:pt x="164581" y="340467"/>
                    <a:pt x="164581" y="340467"/>
                  </a:cubicBezTo>
                  <a:cubicBezTo>
                    <a:pt x="164581" y="340467"/>
                    <a:pt x="174333" y="341928"/>
                    <a:pt x="182068" y="347044"/>
                  </a:cubicBezTo>
                  <a:cubicBezTo>
                    <a:pt x="189802" y="352160"/>
                    <a:pt x="189802" y="366411"/>
                    <a:pt x="189802" y="366411"/>
                  </a:cubicBezTo>
                  <a:cubicBezTo>
                    <a:pt x="189802" y="366411"/>
                    <a:pt x="199555" y="363853"/>
                    <a:pt x="205271" y="362391"/>
                  </a:cubicBezTo>
                  <a:cubicBezTo>
                    <a:pt x="210652" y="360930"/>
                    <a:pt x="229484" y="353256"/>
                    <a:pt x="229484" y="353256"/>
                  </a:cubicBezTo>
                  <a:lnTo>
                    <a:pt x="258067" y="326216"/>
                  </a:lnTo>
                  <a:lnTo>
                    <a:pt x="324988" y="277251"/>
                  </a:lnTo>
                  <a:cubicBezTo>
                    <a:pt x="324988" y="277251"/>
                    <a:pt x="324988" y="277251"/>
                    <a:pt x="324988" y="277251"/>
                  </a:cubicBezTo>
                  <a:cubicBezTo>
                    <a:pt x="322970" y="268481"/>
                    <a:pt x="320616" y="261538"/>
                    <a:pt x="317253" y="261538"/>
                  </a:cubicBezTo>
                  <a:cubicBezTo>
                    <a:pt x="313218" y="261538"/>
                    <a:pt x="310191" y="257519"/>
                    <a:pt x="305820" y="257519"/>
                  </a:cubicBezTo>
                  <a:cubicBezTo>
                    <a:pt x="301111" y="257519"/>
                    <a:pt x="295395" y="254961"/>
                    <a:pt x="294722" y="250211"/>
                  </a:cubicBezTo>
                  <a:cubicBezTo>
                    <a:pt x="294050" y="245460"/>
                    <a:pt x="296404" y="242172"/>
                    <a:pt x="293041" y="235960"/>
                  </a:cubicBezTo>
                  <a:cubicBezTo>
                    <a:pt x="289678" y="229748"/>
                    <a:pt x="285979" y="227190"/>
                    <a:pt x="285979" y="224632"/>
                  </a:cubicBezTo>
                  <a:cubicBezTo>
                    <a:pt x="285979" y="222074"/>
                    <a:pt x="291696" y="216593"/>
                    <a:pt x="292704" y="215497"/>
                  </a:cubicBezTo>
                  <a:cubicBezTo>
                    <a:pt x="293713" y="214401"/>
                    <a:pt x="290351" y="210016"/>
                    <a:pt x="290351" y="207093"/>
                  </a:cubicBezTo>
                  <a:cubicBezTo>
                    <a:pt x="290351" y="204169"/>
                    <a:pt x="287997" y="199053"/>
                    <a:pt x="290351" y="195765"/>
                  </a:cubicBezTo>
                  <a:cubicBezTo>
                    <a:pt x="292704" y="192476"/>
                    <a:pt x="294050" y="189188"/>
                    <a:pt x="291359" y="183341"/>
                  </a:cubicBezTo>
                  <a:cubicBezTo>
                    <a:pt x="288669" y="177494"/>
                    <a:pt x="294722" y="172013"/>
                    <a:pt x="291696" y="163974"/>
                  </a:cubicBezTo>
                  <a:cubicBezTo>
                    <a:pt x="288669" y="156301"/>
                    <a:pt x="283961" y="150089"/>
                    <a:pt x="284634" y="147166"/>
                  </a:cubicBezTo>
                  <a:cubicBezTo>
                    <a:pt x="284970" y="146069"/>
                    <a:pt x="286315" y="144608"/>
                    <a:pt x="287997" y="143146"/>
                  </a:cubicBezTo>
                  <a:cubicBezTo>
                    <a:pt x="287324" y="141684"/>
                    <a:pt x="286651" y="140223"/>
                    <a:pt x="286651" y="138396"/>
                  </a:cubicBezTo>
                  <a:cubicBezTo>
                    <a:pt x="286651" y="130722"/>
                    <a:pt x="281944" y="110259"/>
                    <a:pt x="279253" y="105874"/>
                  </a:cubicBezTo>
                  <a:cubicBezTo>
                    <a:pt x="276563" y="101489"/>
                    <a:pt x="267147" y="98201"/>
                    <a:pt x="267147" y="94912"/>
                  </a:cubicBezTo>
                  <a:cubicBezTo>
                    <a:pt x="267147" y="91623"/>
                    <a:pt x="267147" y="86142"/>
                    <a:pt x="260758" y="82854"/>
                  </a:cubicBezTo>
                  <a:cubicBezTo>
                    <a:pt x="254368" y="79565"/>
                    <a:pt x="250669" y="63487"/>
                    <a:pt x="254368" y="63487"/>
                  </a:cubicBezTo>
                  <a:cubicBezTo>
                    <a:pt x="258067" y="63487"/>
                    <a:pt x="260758" y="53621"/>
                    <a:pt x="264457" y="51428"/>
                  </a:cubicBezTo>
                  <a:cubicBezTo>
                    <a:pt x="268156" y="49236"/>
                    <a:pt x="272864" y="38274"/>
                    <a:pt x="269165" y="32062"/>
                  </a:cubicBezTo>
                  <a:cubicBezTo>
                    <a:pt x="266811" y="27677"/>
                    <a:pt x="267820" y="14157"/>
                    <a:pt x="269165" y="3560"/>
                  </a:cubicBezTo>
                  <a:cubicBezTo>
                    <a:pt x="263112" y="3560"/>
                    <a:pt x="256386" y="1002"/>
                    <a:pt x="254368" y="271"/>
                  </a:cubicBezTo>
                  <a:cubicBezTo>
                    <a:pt x="251678" y="-825"/>
                    <a:pt x="243607" y="1733"/>
                    <a:pt x="238563" y="2098"/>
                  </a:cubicBezTo>
                  <a:cubicBezTo>
                    <a:pt x="233519" y="2464"/>
                    <a:pt x="221076" y="11964"/>
                    <a:pt x="217041" y="7214"/>
                  </a:cubicBezTo>
                  <a:cubicBezTo>
                    <a:pt x="213006" y="2464"/>
                    <a:pt x="170298" y="10868"/>
                    <a:pt x="158528" y="11233"/>
                  </a:cubicBezTo>
                  <a:cubicBezTo>
                    <a:pt x="146422" y="11964"/>
                    <a:pt x="141378" y="26581"/>
                    <a:pt x="134316" y="26581"/>
                  </a:cubicBezTo>
                  <a:cubicBezTo>
                    <a:pt x="127254" y="26581"/>
                    <a:pt x="115820" y="33523"/>
                    <a:pt x="109767" y="41562"/>
                  </a:cubicBezTo>
                  <a:cubicBezTo>
                    <a:pt x="108086" y="43755"/>
                    <a:pt x="106068" y="44486"/>
                    <a:pt x="103714" y="44486"/>
                  </a:cubicBezTo>
                  <a:cubicBezTo>
                    <a:pt x="104723" y="47044"/>
                    <a:pt x="105396" y="48871"/>
                    <a:pt x="106404" y="49967"/>
                  </a:cubicBezTo>
                  <a:cubicBezTo>
                    <a:pt x="110440" y="55813"/>
                    <a:pt x="111449" y="62391"/>
                    <a:pt x="111449" y="6969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43" name="Freeform: Shape 56">
              <a:extLst>
                <a:ext uri="{FF2B5EF4-FFF2-40B4-BE49-F238E27FC236}">
                  <a16:creationId xmlns:a16="http://schemas.microsoft.com/office/drawing/2014/main" id="{74C23C13-9CF5-4102-88FC-7D007F4B0A7C}"/>
                </a:ext>
              </a:extLst>
            </p:cNvPr>
            <p:cNvSpPr/>
            <p:nvPr/>
          </p:nvSpPr>
          <p:spPr>
            <a:xfrm>
              <a:off x="8987838" y="1870082"/>
              <a:ext cx="235397" cy="266748"/>
            </a:xfrm>
            <a:custGeom>
              <a:avLst/>
              <a:gdLst>
                <a:gd name="connsiteX0" fmla="*/ 236424 w 235397"/>
                <a:gd name="connsiteY0" fmla="*/ 24117 h 266748"/>
                <a:gd name="connsiteX1" fmla="*/ 236088 w 235397"/>
                <a:gd name="connsiteY1" fmla="*/ 23386 h 266748"/>
                <a:gd name="connsiteX2" fmla="*/ 215239 w 235397"/>
                <a:gd name="connsiteY2" fmla="*/ 16809 h 266748"/>
                <a:gd name="connsiteX3" fmla="*/ 197752 w 235397"/>
                <a:gd name="connsiteY3" fmla="*/ 4020 h 266748"/>
                <a:gd name="connsiteX4" fmla="*/ 181274 w 235397"/>
                <a:gd name="connsiteY4" fmla="*/ 20097 h 266748"/>
                <a:gd name="connsiteX5" fmla="*/ 166478 w 235397"/>
                <a:gd name="connsiteY5" fmla="*/ 10597 h 266748"/>
                <a:gd name="connsiteX6" fmla="*/ 156053 w 235397"/>
                <a:gd name="connsiteY6" fmla="*/ 23021 h 266748"/>
                <a:gd name="connsiteX7" fmla="*/ 158071 w 235397"/>
                <a:gd name="connsiteY7" fmla="*/ 46772 h 266748"/>
                <a:gd name="connsiteX8" fmla="*/ 134195 w 235397"/>
                <a:gd name="connsiteY8" fmla="*/ 47138 h 266748"/>
                <a:gd name="connsiteX9" fmla="*/ 105274 w 235397"/>
                <a:gd name="connsiteY9" fmla="*/ 35079 h 266748"/>
                <a:gd name="connsiteX10" fmla="*/ 89806 w 235397"/>
                <a:gd name="connsiteY10" fmla="*/ 21925 h 266748"/>
                <a:gd name="connsiteX11" fmla="*/ 79717 w 235397"/>
                <a:gd name="connsiteY11" fmla="*/ 11328 h 266748"/>
                <a:gd name="connsiteX12" fmla="*/ 51469 w 235397"/>
                <a:gd name="connsiteY12" fmla="*/ 4385 h 266748"/>
                <a:gd name="connsiteX13" fmla="*/ 33310 w 235397"/>
                <a:gd name="connsiteY13" fmla="*/ 0 h 266748"/>
                <a:gd name="connsiteX14" fmla="*/ 32974 w 235397"/>
                <a:gd name="connsiteY14" fmla="*/ 9501 h 266748"/>
                <a:gd name="connsiteX15" fmla="*/ 26248 w 235397"/>
                <a:gd name="connsiteY15" fmla="*/ 15347 h 266748"/>
                <a:gd name="connsiteX16" fmla="*/ 14142 w 235397"/>
                <a:gd name="connsiteY16" fmla="*/ 28502 h 266748"/>
                <a:gd name="connsiteX17" fmla="*/ 12797 w 235397"/>
                <a:gd name="connsiteY17" fmla="*/ 36541 h 266748"/>
                <a:gd name="connsiteX18" fmla="*/ 10107 w 235397"/>
                <a:gd name="connsiteY18" fmla="*/ 51157 h 266748"/>
                <a:gd name="connsiteX19" fmla="*/ 18 w 235397"/>
                <a:gd name="connsiteY19" fmla="*/ 61754 h 266748"/>
                <a:gd name="connsiteX20" fmla="*/ 7080 w 235397"/>
                <a:gd name="connsiteY20" fmla="*/ 78563 h 266748"/>
                <a:gd name="connsiteX21" fmla="*/ 6744 w 235397"/>
                <a:gd name="connsiteY21" fmla="*/ 97930 h 266748"/>
                <a:gd name="connsiteX22" fmla="*/ 5735 w 235397"/>
                <a:gd name="connsiteY22" fmla="*/ 110353 h 266748"/>
                <a:gd name="connsiteX23" fmla="*/ 5735 w 235397"/>
                <a:gd name="connsiteY23" fmla="*/ 121681 h 266748"/>
                <a:gd name="connsiteX24" fmla="*/ 8089 w 235397"/>
                <a:gd name="connsiteY24" fmla="*/ 130086 h 266748"/>
                <a:gd name="connsiteX25" fmla="*/ 1363 w 235397"/>
                <a:gd name="connsiteY25" fmla="*/ 139221 h 266748"/>
                <a:gd name="connsiteX26" fmla="*/ 8425 w 235397"/>
                <a:gd name="connsiteY26" fmla="*/ 150548 h 266748"/>
                <a:gd name="connsiteX27" fmla="*/ 10107 w 235397"/>
                <a:gd name="connsiteY27" fmla="*/ 164799 h 266748"/>
                <a:gd name="connsiteX28" fmla="*/ 21204 w 235397"/>
                <a:gd name="connsiteY28" fmla="*/ 172108 h 266748"/>
                <a:gd name="connsiteX29" fmla="*/ 32638 w 235397"/>
                <a:gd name="connsiteY29" fmla="*/ 176127 h 266748"/>
                <a:gd name="connsiteX30" fmla="*/ 40372 w 235397"/>
                <a:gd name="connsiteY30" fmla="*/ 191840 h 266748"/>
                <a:gd name="connsiteX31" fmla="*/ 63239 w 235397"/>
                <a:gd name="connsiteY31" fmla="*/ 196955 h 266748"/>
                <a:gd name="connsiteX32" fmla="*/ 72992 w 235397"/>
                <a:gd name="connsiteY32" fmla="*/ 208648 h 266748"/>
                <a:gd name="connsiteX33" fmla="*/ 99221 w 235397"/>
                <a:gd name="connsiteY33" fmla="*/ 191840 h 266748"/>
                <a:gd name="connsiteX34" fmla="*/ 218265 w 235397"/>
                <a:gd name="connsiteY34" fmla="*/ 267114 h 266748"/>
                <a:gd name="connsiteX35" fmla="*/ 218265 w 235397"/>
                <a:gd name="connsiteY35" fmla="*/ 257248 h 266748"/>
                <a:gd name="connsiteX36" fmla="*/ 232725 w 235397"/>
                <a:gd name="connsiteY36" fmla="*/ 257248 h 266748"/>
                <a:gd name="connsiteX37" fmla="*/ 232725 w 235397"/>
                <a:gd name="connsiteY37" fmla="*/ 77832 h 266748"/>
                <a:gd name="connsiteX38" fmla="*/ 232725 w 235397"/>
                <a:gd name="connsiteY38" fmla="*/ 50792 h 266748"/>
                <a:gd name="connsiteX39" fmla="*/ 234743 w 235397"/>
                <a:gd name="connsiteY39" fmla="*/ 28136 h 266748"/>
                <a:gd name="connsiteX40" fmla="*/ 236424 w 235397"/>
                <a:gd name="connsiteY40" fmla="*/ 24117 h 26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5397" h="266748">
                  <a:moveTo>
                    <a:pt x="236424" y="24117"/>
                  </a:moveTo>
                  <a:cubicBezTo>
                    <a:pt x="236424" y="23752"/>
                    <a:pt x="236088" y="23752"/>
                    <a:pt x="236088" y="23386"/>
                  </a:cubicBezTo>
                  <a:cubicBezTo>
                    <a:pt x="235079" y="19732"/>
                    <a:pt x="228690" y="19367"/>
                    <a:pt x="215239" y="16809"/>
                  </a:cubicBezTo>
                  <a:cubicBezTo>
                    <a:pt x="204141" y="14982"/>
                    <a:pt x="205486" y="7308"/>
                    <a:pt x="197752" y="4020"/>
                  </a:cubicBezTo>
                  <a:cubicBezTo>
                    <a:pt x="197079" y="12424"/>
                    <a:pt x="191699" y="20097"/>
                    <a:pt x="181274" y="20097"/>
                  </a:cubicBezTo>
                  <a:cubicBezTo>
                    <a:pt x="173876" y="20097"/>
                    <a:pt x="169168" y="16078"/>
                    <a:pt x="166478" y="10597"/>
                  </a:cubicBezTo>
                  <a:cubicBezTo>
                    <a:pt x="160425" y="14616"/>
                    <a:pt x="156389" y="19732"/>
                    <a:pt x="156053" y="23021"/>
                  </a:cubicBezTo>
                  <a:cubicBezTo>
                    <a:pt x="155717" y="30694"/>
                    <a:pt x="163115" y="39099"/>
                    <a:pt x="158071" y="46772"/>
                  </a:cubicBezTo>
                  <a:cubicBezTo>
                    <a:pt x="153027" y="54446"/>
                    <a:pt x="141929" y="55542"/>
                    <a:pt x="134195" y="47138"/>
                  </a:cubicBezTo>
                  <a:cubicBezTo>
                    <a:pt x="126460" y="38733"/>
                    <a:pt x="114690" y="35079"/>
                    <a:pt x="105274" y="35079"/>
                  </a:cubicBezTo>
                  <a:cubicBezTo>
                    <a:pt x="95859" y="35079"/>
                    <a:pt x="89133" y="28136"/>
                    <a:pt x="89806" y="21925"/>
                  </a:cubicBezTo>
                  <a:cubicBezTo>
                    <a:pt x="90478" y="16078"/>
                    <a:pt x="87452" y="13155"/>
                    <a:pt x="79717" y="11328"/>
                  </a:cubicBezTo>
                  <a:cubicBezTo>
                    <a:pt x="71983" y="9501"/>
                    <a:pt x="65257" y="1827"/>
                    <a:pt x="51469" y="4385"/>
                  </a:cubicBezTo>
                  <a:cubicBezTo>
                    <a:pt x="44071" y="5847"/>
                    <a:pt x="37682" y="3289"/>
                    <a:pt x="33310" y="0"/>
                  </a:cubicBezTo>
                  <a:cubicBezTo>
                    <a:pt x="32974" y="3654"/>
                    <a:pt x="32638" y="7308"/>
                    <a:pt x="32974" y="9501"/>
                  </a:cubicBezTo>
                  <a:cubicBezTo>
                    <a:pt x="33310" y="15347"/>
                    <a:pt x="27930" y="14251"/>
                    <a:pt x="26248" y="15347"/>
                  </a:cubicBezTo>
                  <a:cubicBezTo>
                    <a:pt x="24567" y="16078"/>
                    <a:pt x="16496" y="26309"/>
                    <a:pt x="14142" y="28502"/>
                  </a:cubicBezTo>
                  <a:cubicBezTo>
                    <a:pt x="12124" y="30694"/>
                    <a:pt x="11788" y="34348"/>
                    <a:pt x="12797" y="36541"/>
                  </a:cubicBezTo>
                  <a:cubicBezTo>
                    <a:pt x="13806" y="38733"/>
                    <a:pt x="12124" y="46407"/>
                    <a:pt x="10107" y="51157"/>
                  </a:cubicBezTo>
                  <a:cubicBezTo>
                    <a:pt x="8089" y="55907"/>
                    <a:pt x="691" y="58831"/>
                    <a:pt x="18" y="61754"/>
                  </a:cubicBezTo>
                  <a:cubicBezTo>
                    <a:pt x="-318" y="64312"/>
                    <a:pt x="4054" y="70524"/>
                    <a:pt x="7080" y="78563"/>
                  </a:cubicBezTo>
                  <a:cubicBezTo>
                    <a:pt x="10107" y="86236"/>
                    <a:pt x="4054" y="91718"/>
                    <a:pt x="6744" y="97930"/>
                  </a:cubicBezTo>
                  <a:cubicBezTo>
                    <a:pt x="9434" y="103776"/>
                    <a:pt x="7753" y="107065"/>
                    <a:pt x="5735" y="110353"/>
                  </a:cubicBezTo>
                  <a:cubicBezTo>
                    <a:pt x="3381" y="113642"/>
                    <a:pt x="5735" y="118758"/>
                    <a:pt x="5735" y="121681"/>
                  </a:cubicBezTo>
                  <a:cubicBezTo>
                    <a:pt x="5735" y="124604"/>
                    <a:pt x="9098" y="128989"/>
                    <a:pt x="8089" y="130086"/>
                  </a:cubicBezTo>
                  <a:cubicBezTo>
                    <a:pt x="7080" y="131182"/>
                    <a:pt x="1363" y="136297"/>
                    <a:pt x="1363" y="139221"/>
                  </a:cubicBezTo>
                  <a:cubicBezTo>
                    <a:pt x="1363" y="141779"/>
                    <a:pt x="4726" y="144702"/>
                    <a:pt x="8425" y="150548"/>
                  </a:cubicBezTo>
                  <a:cubicBezTo>
                    <a:pt x="11788" y="156760"/>
                    <a:pt x="9434" y="160049"/>
                    <a:pt x="10107" y="164799"/>
                  </a:cubicBezTo>
                  <a:cubicBezTo>
                    <a:pt x="10779" y="169550"/>
                    <a:pt x="16496" y="172108"/>
                    <a:pt x="21204" y="172108"/>
                  </a:cubicBezTo>
                  <a:cubicBezTo>
                    <a:pt x="25912" y="172108"/>
                    <a:pt x="28602" y="176127"/>
                    <a:pt x="32638" y="176127"/>
                  </a:cubicBezTo>
                  <a:cubicBezTo>
                    <a:pt x="36337" y="176127"/>
                    <a:pt x="38354" y="183070"/>
                    <a:pt x="40372" y="191840"/>
                  </a:cubicBezTo>
                  <a:cubicBezTo>
                    <a:pt x="42054" y="191840"/>
                    <a:pt x="57186" y="192205"/>
                    <a:pt x="63239" y="196955"/>
                  </a:cubicBezTo>
                  <a:cubicBezTo>
                    <a:pt x="69965" y="202071"/>
                    <a:pt x="72992" y="208648"/>
                    <a:pt x="72992" y="208648"/>
                  </a:cubicBezTo>
                  <a:lnTo>
                    <a:pt x="99221" y="191840"/>
                  </a:lnTo>
                  <a:lnTo>
                    <a:pt x="218265" y="267114"/>
                  </a:lnTo>
                  <a:lnTo>
                    <a:pt x="218265" y="257248"/>
                  </a:lnTo>
                  <a:lnTo>
                    <a:pt x="232725" y="257248"/>
                  </a:lnTo>
                  <a:cubicBezTo>
                    <a:pt x="232725" y="257248"/>
                    <a:pt x="232725" y="90256"/>
                    <a:pt x="232725" y="77832"/>
                  </a:cubicBezTo>
                  <a:cubicBezTo>
                    <a:pt x="232725" y="65408"/>
                    <a:pt x="228017" y="57369"/>
                    <a:pt x="232725" y="50792"/>
                  </a:cubicBezTo>
                  <a:cubicBezTo>
                    <a:pt x="237433" y="43849"/>
                    <a:pt x="230708" y="40560"/>
                    <a:pt x="234743" y="28136"/>
                  </a:cubicBezTo>
                  <a:cubicBezTo>
                    <a:pt x="235416" y="27040"/>
                    <a:pt x="236088" y="25579"/>
                    <a:pt x="236424" y="2411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46" name="Freeform: Shape 57">
              <a:extLst>
                <a:ext uri="{FF2B5EF4-FFF2-40B4-BE49-F238E27FC236}">
                  <a16:creationId xmlns:a16="http://schemas.microsoft.com/office/drawing/2014/main" id="{BFB93453-022A-4AD7-8776-B114F654F6AE}"/>
                </a:ext>
              </a:extLst>
            </p:cNvPr>
            <p:cNvSpPr/>
            <p:nvPr/>
          </p:nvSpPr>
          <p:spPr>
            <a:xfrm>
              <a:off x="8579610" y="2246053"/>
              <a:ext cx="43717" cy="10962"/>
            </a:xfrm>
            <a:custGeom>
              <a:avLst/>
              <a:gdLst>
                <a:gd name="connsiteX0" fmla="*/ 20850 w 43716"/>
                <a:gd name="connsiteY0" fmla="*/ 765 h 10962"/>
                <a:gd name="connsiteX1" fmla="*/ 1009 w 43716"/>
                <a:gd name="connsiteY1" fmla="*/ 4419 h 10962"/>
                <a:gd name="connsiteX2" fmla="*/ 0 w 43716"/>
                <a:gd name="connsiteY2" fmla="*/ 9901 h 10962"/>
                <a:gd name="connsiteX3" fmla="*/ 2690 w 43716"/>
                <a:gd name="connsiteY3" fmla="*/ 14285 h 10962"/>
                <a:gd name="connsiteX4" fmla="*/ 3699 w 43716"/>
                <a:gd name="connsiteY4" fmla="*/ 14285 h 10962"/>
                <a:gd name="connsiteX5" fmla="*/ 21522 w 43716"/>
                <a:gd name="connsiteY5" fmla="*/ 8439 h 10962"/>
                <a:gd name="connsiteX6" fmla="*/ 34637 w 43716"/>
                <a:gd name="connsiteY6" fmla="*/ 12458 h 10962"/>
                <a:gd name="connsiteX7" fmla="*/ 44389 w 43716"/>
                <a:gd name="connsiteY7" fmla="*/ 9535 h 10962"/>
                <a:gd name="connsiteX8" fmla="*/ 35982 w 43716"/>
                <a:gd name="connsiteY8" fmla="*/ 8074 h 10962"/>
                <a:gd name="connsiteX9" fmla="*/ 20850 w 43716"/>
                <a:gd name="connsiteY9" fmla="*/ 765 h 1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16" h="10962">
                  <a:moveTo>
                    <a:pt x="20850" y="765"/>
                  </a:moveTo>
                  <a:cubicBezTo>
                    <a:pt x="14124" y="4419"/>
                    <a:pt x="9416" y="5516"/>
                    <a:pt x="1009" y="4419"/>
                  </a:cubicBezTo>
                  <a:cubicBezTo>
                    <a:pt x="1009" y="5881"/>
                    <a:pt x="673" y="8074"/>
                    <a:pt x="0" y="9901"/>
                  </a:cubicBezTo>
                  <a:cubicBezTo>
                    <a:pt x="1009" y="11362"/>
                    <a:pt x="1681" y="12824"/>
                    <a:pt x="2690" y="14285"/>
                  </a:cubicBezTo>
                  <a:cubicBezTo>
                    <a:pt x="3027" y="14285"/>
                    <a:pt x="3363" y="14285"/>
                    <a:pt x="3699" y="14285"/>
                  </a:cubicBezTo>
                  <a:cubicBezTo>
                    <a:pt x="8407" y="13920"/>
                    <a:pt x="18159" y="11728"/>
                    <a:pt x="21522" y="8439"/>
                  </a:cubicBezTo>
                  <a:cubicBezTo>
                    <a:pt x="24885" y="5150"/>
                    <a:pt x="29929" y="11728"/>
                    <a:pt x="34637" y="12458"/>
                  </a:cubicBezTo>
                  <a:cubicBezTo>
                    <a:pt x="39345" y="13189"/>
                    <a:pt x="44389" y="9535"/>
                    <a:pt x="44389" y="9535"/>
                  </a:cubicBezTo>
                  <a:cubicBezTo>
                    <a:pt x="44389" y="9535"/>
                    <a:pt x="43380" y="8804"/>
                    <a:pt x="35982" y="8074"/>
                  </a:cubicBezTo>
                  <a:cubicBezTo>
                    <a:pt x="28248" y="7708"/>
                    <a:pt x="27575" y="-2889"/>
                    <a:pt x="20850" y="76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50" name="Freeform: Shape 58">
              <a:extLst>
                <a:ext uri="{FF2B5EF4-FFF2-40B4-BE49-F238E27FC236}">
                  <a16:creationId xmlns:a16="http://schemas.microsoft.com/office/drawing/2014/main" id="{F297E4EF-CA1E-496E-98EB-A5F882DB6794}"/>
                </a:ext>
              </a:extLst>
            </p:cNvPr>
            <p:cNvSpPr/>
            <p:nvPr/>
          </p:nvSpPr>
          <p:spPr>
            <a:xfrm>
              <a:off x="8572126" y="2195175"/>
              <a:ext cx="87433" cy="80390"/>
            </a:xfrm>
            <a:custGeom>
              <a:avLst/>
              <a:gdLst>
                <a:gd name="connsiteX0" fmla="*/ 80457 w 87433"/>
                <a:gd name="connsiteY0" fmla="*/ 56028 h 80389"/>
                <a:gd name="connsiteX1" fmla="*/ 78103 w 87433"/>
                <a:gd name="connsiteY1" fmla="*/ 44701 h 80389"/>
                <a:gd name="connsiteX2" fmla="*/ 75077 w 87433"/>
                <a:gd name="connsiteY2" fmla="*/ 39585 h 80389"/>
                <a:gd name="connsiteX3" fmla="*/ 66333 w 87433"/>
                <a:gd name="connsiteY3" fmla="*/ 26796 h 80389"/>
                <a:gd name="connsiteX4" fmla="*/ 55236 w 87433"/>
                <a:gd name="connsiteY4" fmla="*/ 9987 h 80389"/>
                <a:gd name="connsiteX5" fmla="*/ 49856 w 87433"/>
                <a:gd name="connsiteY5" fmla="*/ 9987 h 80389"/>
                <a:gd name="connsiteX6" fmla="*/ 41112 w 87433"/>
                <a:gd name="connsiteY6" fmla="*/ 852 h 80389"/>
                <a:gd name="connsiteX7" fmla="*/ 29006 w 87433"/>
                <a:gd name="connsiteY7" fmla="*/ 2313 h 80389"/>
                <a:gd name="connsiteX8" fmla="*/ 14882 w 87433"/>
                <a:gd name="connsiteY8" fmla="*/ 2313 h 80389"/>
                <a:gd name="connsiteX9" fmla="*/ 6139 w 87433"/>
                <a:gd name="connsiteY9" fmla="*/ 11449 h 80389"/>
                <a:gd name="connsiteX10" fmla="*/ 5466 w 87433"/>
                <a:gd name="connsiteY10" fmla="*/ 11814 h 80389"/>
                <a:gd name="connsiteX11" fmla="*/ 1767 w 87433"/>
                <a:gd name="connsiteY11" fmla="*/ 26430 h 80389"/>
                <a:gd name="connsiteX12" fmla="*/ 86 w 87433"/>
                <a:gd name="connsiteY12" fmla="*/ 34835 h 80389"/>
                <a:gd name="connsiteX13" fmla="*/ 7484 w 87433"/>
                <a:gd name="connsiteY13" fmla="*/ 52374 h 80389"/>
                <a:gd name="connsiteX14" fmla="*/ 7484 w 87433"/>
                <a:gd name="connsiteY14" fmla="*/ 52374 h 80389"/>
                <a:gd name="connsiteX15" fmla="*/ 8493 w 87433"/>
                <a:gd name="connsiteY15" fmla="*/ 55663 h 80389"/>
                <a:gd name="connsiteX16" fmla="*/ 28333 w 87433"/>
                <a:gd name="connsiteY16" fmla="*/ 52009 h 80389"/>
                <a:gd name="connsiteX17" fmla="*/ 43130 w 87433"/>
                <a:gd name="connsiteY17" fmla="*/ 59682 h 80389"/>
                <a:gd name="connsiteX18" fmla="*/ 51537 w 87433"/>
                <a:gd name="connsiteY18" fmla="*/ 61144 h 80389"/>
                <a:gd name="connsiteX19" fmla="*/ 41785 w 87433"/>
                <a:gd name="connsiteY19" fmla="*/ 64067 h 80389"/>
                <a:gd name="connsiteX20" fmla="*/ 28670 w 87433"/>
                <a:gd name="connsiteY20" fmla="*/ 60048 h 80389"/>
                <a:gd name="connsiteX21" fmla="*/ 10847 w 87433"/>
                <a:gd name="connsiteY21" fmla="*/ 65894 h 80389"/>
                <a:gd name="connsiteX22" fmla="*/ 9838 w 87433"/>
                <a:gd name="connsiteY22" fmla="*/ 65894 h 80389"/>
                <a:gd name="connsiteX23" fmla="*/ 13873 w 87433"/>
                <a:gd name="connsiteY23" fmla="*/ 76857 h 80389"/>
                <a:gd name="connsiteX24" fmla="*/ 17572 w 87433"/>
                <a:gd name="connsiteY24" fmla="*/ 80145 h 80389"/>
                <a:gd name="connsiteX25" fmla="*/ 26316 w 87433"/>
                <a:gd name="connsiteY25" fmla="*/ 76126 h 80389"/>
                <a:gd name="connsiteX26" fmla="*/ 49183 w 87433"/>
                <a:gd name="connsiteY26" fmla="*/ 73933 h 80389"/>
                <a:gd name="connsiteX27" fmla="*/ 53218 w 87433"/>
                <a:gd name="connsiteY27" fmla="*/ 75030 h 80389"/>
                <a:gd name="connsiteX28" fmla="*/ 53218 w 87433"/>
                <a:gd name="connsiteY28" fmla="*/ 73203 h 80389"/>
                <a:gd name="connsiteX29" fmla="*/ 64316 w 87433"/>
                <a:gd name="connsiteY29" fmla="*/ 78318 h 80389"/>
                <a:gd name="connsiteX30" fmla="*/ 87183 w 87433"/>
                <a:gd name="connsiteY30" fmla="*/ 79780 h 80389"/>
                <a:gd name="connsiteX31" fmla="*/ 88864 w 87433"/>
                <a:gd name="connsiteY31" fmla="*/ 79049 h 80389"/>
                <a:gd name="connsiteX32" fmla="*/ 88864 w 87433"/>
                <a:gd name="connsiteY32" fmla="*/ 67356 h 80389"/>
                <a:gd name="connsiteX33" fmla="*/ 80457 w 87433"/>
                <a:gd name="connsiteY33" fmla="*/ 56028 h 8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7433" h="80389">
                  <a:moveTo>
                    <a:pt x="80457" y="56028"/>
                  </a:moveTo>
                  <a:cubicBezTo>
                    <a:pt x="77767" y="52740"/>
                    <a:pt x="78103" y="44701"/>
                    <a:pt x="78103" y="44701"/>
                  </a:cubicBezTo>
                  <a:lnTo>
                    <a:pt x="75077" y="39585"/>
                  </a:lnTo>
                  <a:cubicBezTo>
                    <a:pt x="75077" y="39585"/>
                    <a:pt x="72723" y="29354"/>
                    <a:pt x="66333" y="26796"/>
                  </a:cubicBezTo>
                  <a:cubicBezTo>
                    <a:pt x="59608" y="24238"/>
                    <a:pt x="55236" y="9987"/>
                    <a:pt x="55236" y="9987"/>
                  </a:cubicBezTo>
                  <a:lnTo>
                    <a:pt x="49856" y="9987"/>
                  </a:lnTo>
                  <a:cubicBezTo>
                    <a:pt x="49856" y="9987"/>
                    <a:pt x="45484" y="3409"/>
                    <a:pt x="41112" y="852"/>
                  </a:cubicBezTo>
                  <a:cubicBezTo>
                    <a:pt x="36740" y="-1706"/>
                    <a:pt x="29006" y="2313"/>
                    <a:pt x="29006" y="2313"/>
                  </a:cubicBezTo>
                  <a:cubicBezTo>
                    <a:pt x="29006" y="2313"/>
                    <a:pt x="20263" y="3775"/>
                    <a:pt x="14882" y="2313"/>
                  </a:cubicBezTo>
                  <a:cubicBezTo>
                    <a:pt x="9502" y="852"/>
                    <a:pt x="10511" y="9987"/>
                    <a:pt x="6139" y="11449"/>
                  </a:cubicBezTo>
                  <a:cubicBezTo>
                    <a:pt x="5802" y="11449"/>
                    <a:pt x="5466" y="11449"/>
                    <a:pt x="5466" y="11814"/>
                  </a:cubicBezTo>
                  <a:cubicBezTo>
                    <a:pt x="5130" y="16930"/>
                    <a:pt x="4121" y="22411"/>
                    <a:pt x="1767" y="26430"/>
                  </a:cubicBezTo>
                  <a:cubicBezTo>
                    <a:pt x="422" y="28988"/>
                    <a:pt x="-251" y="31911"/>
                    <a:pt x="86" y="34835"/>
                  </a:cubicBezTo>
                  <a:cubicBezTo>
                    <a:pt x="5802" y="38489"/>
                    <a:pt x="8157" y="45797"/>
                    <a:pt x="7484" y="52374"/>
                  </a:cubicBezTo>
                  <a:cubicBezTo>
                    <a:pt x="7484" y="52374"/>
                    <a:pt x="7484" y="52374"/>
                    <a:pt x="7484" y="52374"/>
                  </a:cubicBezTo>
                  <a:cubicBezTo>
                    <a:pt x="8157" y="53105"/>
                    <a:pt x="8493" y="54567"/>
                    <a:pt x="8493" y="55663"/>
                  </a:cubicBezTo>
                  <a:cubicBezTo>
                    <a:pt x="16900" y="56759"/>
                    <a:pt x="21608" y="55663"/>
                    <a:pt x="28333" y="52009"/>
                  </a:cubicBezTo>
                  <a:cubicBezTo>
                    <a:pt x="35059" y="48355"/>
                    <a:pt x="35732" y="58952"/>
                    <a:pt x="43130" y="59682"/>
                  </a:cubicBezTo>
                  <a:cubicBezTo>
                    <a:pt x="50864" y="60413"/>
                    <a:pt x="51537" y="61144"/>
                    <a:pt x="51537" y="61144"/>
                  </a:cubicBezTo>
                  <a:cubicBezTo>
                    <a:pt x="51537" y="61144"/>
                    <a:pt x="46493" y="64798"/>
                    <a:pt x="41785" y="64067"/>
                  </a:cubicBezTo>
                  <a:cubicBezTo>
                    <a:pt x="37077" y="63336"/>
                    <a:pt x="32032" y="56394"/>
                    <a:pt x="28670" y="60048"/>
                  </a:cubicBezTo>
                  <a:cubicBezTo>
                    <a:pt x="25307" y="63336"/>
                    <a:pt x="15555" y="65529"/>
                    <a:pt x="10847" y="65894"/>
                  </a:cubicBezTo>
                  <a:cubicBezTo>
                    <a:pt x="10511" y="65894"/>
                    <a:pt x="10174" y="65894"/>
                    <a:pt x="9838" y="65894"/>
                  </a:cubicBezTo>
                  <a:cubicBezTo>
                    <a:pt x="11519" y="69183"/>
                    <a:pt x="12865" y="72837"/>
                    <a:pt x="13873" y="76857"/>
                  </a:cubicBezTo>
                  <a:cubicBezTo>
                    <a:pt x="16564" y="77222"/>
                    <a:pt x="15891" y="79780"/>
                    <a:pt x="17572" y="80145"/>
                  </a:cubicBezTo>
                  <a:cubicBezTo>
                    <a:pt x="20599" y="80511"/>
                    <a:pt x="26316" y="76126"/>
                    <a:pt x="26316" y="76126"/>
                  </a:cubicBezTo>
                  <a:cubicBezTo>
                    <a:pt x="26316" y="76126"/>
                    <a:pt x="45820" y="74299"/>
                    <a:pt x="49183" y="73933"/>
                  </a:cubicBezTo>
                  <a:cubicBezTo>
                    <a:pt x="50192" y="73933"/>
                    <a:pt x="51873" y="74299"/>
                    <a:pt x="53218" y="75030"/>
                  </a:cubicBezTo>
                  <a:cubicBezTo>
                    <a:pt x="53218" y="73933"/>
                    <a:pt x="53218" y="73203"/>
                    <a:pt x="53218" y="73203"/>
                  </a:cubicBezTo>
                  <a:cubicBezTo>
                    <a:pt x="53218" y="73203"/>
                    <a:pt x="63643" y="75760"/>
                    <a:pt x="64316" y="78318"/>
                  </a:cubicBezTo>
                  <a:cubicBezTo>
                    <a:pt x="64988" y="81241"/>
                    <a:pt x="79112" y="83069"/>
                    <a:pt x="87183" y="79780"/>
                  </a:cubicBezTo>
                  <a:cubicBezTo>
                    <a:pt x="87855" y="79414"/>
                    <a:pt x="88192" y="79414"/>
                    <a:pt x="88864" y="79049"/>
                  </a:cubicBezTo>
                  <a:cubicBezTo>
                    <a:pt x="88864" y="75395"/>
                    <a:pt x="89200" y="69183"/>
                    <a:pt x="88864" y="67356"/>
                  </a:cubicBezTo>
                  <a:cubicBezTo>
                    <a:pt x="88528" y="65164"/>
                    <a:pt x="83484" y="59317"/>
                    <a:pt x="80457" y="5602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51" name="Freeform: Shape 59">
              <a:extLst>
                <a:ext uri="{FF2B5EF4-FFF2-40B4-BE49-F238E27FC236}">
                  <a16:creationId xmlns:a16="http://schemas.microsoft.com/office/drawing/2014/main" id="{AABE5123-BFC1-4D9B-932F-5F0A89E68377}"/>
                </a:ext>
              </a:extLst>
            </p:cNvPr>
            <p:cNvSpPr/>
            <p:nvPr/>
          </p:nvSpPr>
          <p:spPr>
            <a:xfrm>
              <a:off x="8586335" y="2269011"/>
              <a:ext cx="36991" cy="29233"/>
            </a:xfrm>
            <a:custGeom>
              <a:avLst/>
              <a:gdLst>
                <a:gd name="connsiteX0" fmla="*/ 12442 w 36991"/>
                <a:gd name="connsiteY0" fmla="*/ 1924 h 29232"/>
                <a:gd name="connsiteX1" fmla="*/ 3699 w 36991"/>
                <a:gd name="connsiteY1" fmla="*/ 5944 h 29232"/>
                <a:gd name="connsiteX2" fmla="*/ 0 w 36991"/>
                <a:gd name="connsiteY2" fmla="*/ 2655 h 29232"/>
                <a:gd name="connsiteX3" fmla="*/ 336 w 36991"/>
                <a:gd name="connsiteY3" fmla="*/ 4847 h 29232"/>
                <a:gd name="connsiteX4" fmla="*/ 336 w 36991"/>
                <a:gd name="connsiteY4" fmla="*/ 9963 h 29232"/>
                <a:gd name="connsiteX5" fmla="*/ 8071 w 36991"/>
                <a:gd name="connsiteY5" fmla="*/ 14714 h 29232"/>
                <a:gd name="connsiteX6" fmla="*/ 14796 w 36991"/>
                <a:gd name="connsiteY6" fmla="*/ 28599 h 29232"/>
                <a:gd name="connsiteX7" fmla="*/ 16478 w 36991"/>
                <a:gd name="connsiteY7" fmla="*/ 30061 h 29232"/>
                <a:gd name="connsiteX8" fmla="*/ 18159 w 36991"/>
                <a:gd name="connsiteY8" fmla="*/ 28234 h 29232"/>
                <a:gd name="connsiteX9" fmla="*/ 30938 w 36991"/>
                <a:gd name="connsiteY9" fmla="*/ 19464 h 29232"/>
                <a:gd name="connsiteX10" fmla="*/ 36318 w 36991"/>
                <a:gd name="connsiteY10" fmla="*/ 16541 h 29232"/>
                <a:gd name="connsiteX11" fmla="*/ 35310 w 36991"/>
                <a:gd name="connsiteY11" fmla="*/ 8136 h 29232"/>
                <a:gd name="connsiteX12" fmla="*/ 38672 w 36991"/>
                <a:gd name="connsiteY12" fmla="*/ 1193 h 29232"/>
                <a:gd name="connsiteX13" fmla="*/ 34637 w 36991"/>
                <a:gd name="connsiteY13" fmla="*/ 97 h 29232"/>
                <a:gd name="connsiteX14" fmla="*/ 12442 w 36991"/>
                <a:gd name="connsiteY14" fmla="*/ 1924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991" h="29232">
                  <a:moveTo>
                    <a:pt x="12442" y="1924"/>
                  </a:moveTo>
                  <a:cubicBezTo>
                    <a:pt x="12442" y="1924"/>
                    <a:pt x="6726" y="6309"/>
                    <a:pt x="3699" y="5944"/>
                  </a:cubicBezTo>
                  <a:cubicBezTo>
                    <a:pt x="2018" y="5578"/>
                    <a:pt x="2690" y="3020"/>
                    <a:pt x="0" y="2655"/>
                  </a:cubicBezTo>
                  <a:cubicBezTo>
                    <a:pt x="0" y="3386"/>
                    <a:pt x="336" y="4117"/>
                    <a:pt x="336" y="4847"/>
                  </a:cubicBezTo>
                  <a:cubicBezTo>
                    <a:pt x="673" y="6674"/>
                    <a:pt x="673" y="8502"/>
                    <a:pt x="336" y="9963"/>
                  </a:cubicBezTo>
                  <a:cubicBezTo>
                    <a:pt x="2018" y="11790"/>
                    <a:pt x="4035" y="13252"/>
                    <a:pt x="8071" y="14714"/>
                  </a:cubicBezTo>
                  <a:cubicBezTo>
                    <a:pt x="17150" y="17637"/>
                    <a:pt x="7398" y="23118"/>
                    <a:pt x="14796" y="28599"/>
                  </a:cubicBezTo>
                  <a:cubicBezTo>
                    <a:pt x="15469" y="28965"/>
                    <a:pt x="16141" y="29695"/>
                    <a:pt x="16478" y="30061"/>
                  </a:cubicBezTo>
                  <a:cubicBezTo>
                    <a:pt x="17150" y="28965"/>
                    <a:pt x="17823" y="28599"/>
                    <a:pt x="18159" y="28234"/>
                  </a:cubicBezTo>
                  <a:cubicBezTo>
                    <a:pt x="21522" y="25310"/>
                    <a:pt x="28584" y="18002"/>
                    <a:pt x="30938" y="19464"/>
                  </a:cubicBezTo>
                  <a:cubicBezTo>
                    <a:pt x="33292" y="20560"/>
                    <a:pt x="36318" y="18368"/>
                    <a:pt x="36318" y="16541"/>
                  </a:cubicBezTo>
                  <a:cubicBezTo>
                    <a:pt x="36318" y="15079"/>
                    <a:pt x="31611" y="9598"/>
                    <a:pt x="35310" y="8136"/>
                  </a:cubicBezTo>
                  <a:cubicBezTo>
                    <a:pt x="38000" y="7040"/>
                    <a:pt x="38672" y="3386"/>
                    <a:pt x="38672" y="1193"/>
                  </a:cubicBezTo>
                  <a:cubicBezTo>
                    <a:pt x="37327" y="463"/>
                    <a:pt x="35982" y="-268"/>
                    <a:pt x="34637" y="97"/>
                  </a:cubicBezTo>
                  <a:cubicBezTo>
                    <a:pt x="31947" y="97"/>
                    <a:pt x="12442" y="1924"/>
                    <a:pt x="12442" y="192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52" name="Freeform: Shape 60">
              <a:extLst>
                <a:ext uri="{FF2B5EF4-FFF2-40B4-BE49-F238E27FC236}">
                  <a16:creationId xmlns:a16="http://schemas.microsoft.com/office/drawing/2014/main" id="{8A3ADBB3-4187-468A-B7A3-618784EB7BC3}"/>
                </a:ext>
              </a:extLst>
            </p:cNvPr>
            <p:cNvSpPr/>
            <p:nvPr/>
          </p:nvSpPr>
          <p:spPr>
            <a:xfrm>
              <a:off x="9064864" y="2297388"/>
              <a:ext cx="188318" cy="153472"/>
            </a:xfrm>
            <a:custGeom>
              <a:avLst/>
              <a:gdLst>
                <a:gd name="connsiteX0" fmla="*/ 177221 w 188317"/>
                <a:gd name="connsiteY0" fmla="*/ 89017 h 153471"/>
                <a:gd name="connsiteX1" fmla="*/ 171504 w 188317"/>
                <a:gd name="connsiteY1" fmla="*/ 76593 h 153471"/>
                <a:gd name="connsiteX2" fmla="*/ 161752 w 188317"/>
                <a:gd name="connsiteY2" fmla="*/ 66361 h 153471"/>
                <a:gd name="connsiteX3" fmla="*/ 155026 w 188317"/>
                <a:gd name="connsiteY3" fmla="*/ 55034 h 153471"/>
                <a:gd name="connsiteX4" fmla="*/ 142584 w 188317"/>
                <a:gd name="connsiteY4" fmla="*/ 48091 h 153471"/>
                <a:gd name="connsiteX5" fmla="*/ 140566 w 188317"/>
                <a:gd name="connsiteY5" fmla="*/ 42610 h 153471"/>
                <a:gd name="connsiteX6" fmla="*/ 133840 w 188317"/>
                <a:gd name="connsiteY6" fmla="*/ 41514 h 153471"/>
                <a:gd name="connsiteX7" fmla="*/ 135858 w 188317"/>
                <a:gd name="connsiteY7" fmla="*/ 34571 h 153471"/>
                <a:gd name="connsiteX8" fmla="*/ 134849 w 188317"/>
                <a:gd name="connsiteY8" fmla="*/ 18858 h 153471"/>
                <a:gd name="connsiteX9" fmla="*/ 123752 w 188317"/>
                <a:gd name="connsiteY9" fmla="*/ 1319 h 153471"/>
                <a:gd name="connsiteX10" fmla="*/ 121061 w 188317"/>
                <a:gd name="connsiteY10" fmla="*/ 588 h 153471"/>
                <a:gd name="connsiteX11" fmla="*/ 108283 w 188317"/>
                <a:gd name="connsiteY11" fmla="*/ 6434 h 153471"/>
                <a:gd name="connsiteX12" fmla="*/ 104920 w 188317"/>
                <a:gd name="connsiteY12" fmla="*/ 15204 h 153471"/>
                <a:gd name="connsiteX13" fmla="*/ 89787 w 188317"/>
                <a:gd name="connsiteY13" fmla="*/ 33475 h 153471"/>
                <a:gd name="connsiteX14" fmla="*/ 67593 w 188317"/>
                <a:gd name="connsiteY14" fmla="*/ 38956 h 153471"/>
                <a:gd name="connsiteX15" fmla="*/ 66584 w 188317"/>
                <a:gd name="connsiteY15" fmla="*/ 48822 h 153471"/>
                <a:gd name="connsiteX16" fmla="*/ 52796 w 188317"/>
                <a:gd name="connsiteY16" fmla="*/ 57592 h 153471"/>
                <a:gd name="connsiteX17" fmla="*/ 35646 w 188317"/>
                <a:gd name="connsiteY17" fmla="*/ 63438 h 153471"/>
                <a:gd name="connsiteX18" fmla="*/ 25558 w 188317"/>
                <a:gd name="connsiteY18" fmla="*/ 63438 h 153471"/>
                <a:gd name="connsiteX19" fmla="*/ 16814 w 188317"/>
                <a:gd name="connsiteY19" fmla="*/ 67823 h 153471"/>
                <a:gd name="connsiteX20" fmla="*/ 15469 w 188317"/>
                <a:gd name="connsiteY20" fmla="*/ 65996 h 153471"/>
                <a:gd name="connsiteX21" fmla="*/ 7735 w 188317"/>
                <a:gd name="connsiteY21" fmla="*/ 77324 h 153471"/>
                <a:gd name="connsiteX22" fmla="*/ 0 w 188317"/>
                <a:gd name="connsiteY22" fmla="*/ 95594 h 153471"/>
                <a:gd name="connsiteX23" fmla="*/ 2018 w 188317"/>
                <a:gd name="connsiteY23" fmla="*/ 110576 h 153471"/>
                <a:gd name="connsiteX24" fmla="*/ 6389 w 188317"/>
                <a:gd name="connsiteY24" fmla="*/ 125192 h 153471"/>
                <a:gd name="connsiteX25" fmla="*/ 8743 w 188317"/>
                <a:gd name="connsiteY25" fmla="*/ 136154 h 153471"/>
                <a:gd name="connsiteX26" fmla="*/ 12106 w 188317"/>
                <a:gd name="connsiteY26" fmla="*/ 142366 h 153471"/>
                <a:gd name="connsiteX27" fmla="*/ 22195 w 188317"/>
                <a:gd name="connsiteY27" fmla="*/ 154060 h 153471"/>
                <a:gd name="connsiteX28" fmla="*/ 24885 w 188317"/>
                <a:gd name="connsiteY28" fmla="*/ 156983 h 153471"/>
                <a:gd name="connsiteX29" fmla="*/ 25894 w 188317"/>
                <a:gd name="connsiteY29" fmla="*/ 155156 h 153471"/>
                <a:gd name="connsiteX30" fmla="*/ 28920 w 188317"/>
                <a:gd name="connsiteY30" fmla="*/ 141636 h 153471"/>
                <a:gd name="connsiteX31" fmla="*/ 37664 w 188317"/>
                <a:gd name="connsiteY31" fmla="*/ 139443 h 153471"/>
                <a:gd name="connsiteX32" fmla="*/ 44389 w 188317"/>
                <a:gd name="connsiteY32" fmla="*/ 137251 h 153471"/>
                <a:gd name="connsiteX33" fmla="*/ 57841 w 188317"/>
                <a:gd name="connsiteY33" fmla="*/ 139443 h 153471"/>
                <a:gd name="connsiteX34" fmla="*/ 57841 w 188317"/>
                <a:gd name="connsiteY34" fmla="*/ 127019 h 153471"/>
                <a:gd name="connsiteX35" fmla="*/ 74318 w 188317"/>
                <a:gd name="connsiteY35" fmla="*/ 112403 h 153471"/>
                <a:gd name="connsiteX36" fmla="*/ 86761 w 188317"/>
                <a:gd name="connsiteY36" fmla="*/ 122634 h 153471"/>
                <a:gd name="connsiteX37" fmla="*/ 116690 w 188317"/>
                <a:gd name="connsiteY37" fmla="*/ 129577 h 153471"/>
                <a:gd name="connsiteX38" fmla="*/ 121398 w 188317"/>
                <a:gd name="connsiteY38" fmla="*/ 117153 h 153471"/>
                <a:gd name="connsiteX39" fmla="*/ 133840 w 188317"/>
                <a:gd name="connsiteY39" fmla="*/ 117153 h 153471"/>
                <a:gd name="connsiteX40" fmla="*/ 150318 w 188317"/>
                <a:gd name="connsiteY40" fmla="*/ 111672 h 153471"/>
                <a:gd name="connsiteX41" fmla="*/ 162760 w 188317"/>
                <a:gd name="connsiteY41" fmla="*/ 109480 h 153471"/>
                <a:gd name="connsiteX42" fmla="*/ 179911 w 188317"/>
                <a:gd name="connsiteY42" fmla="*/ 111672 h 153471"/>
                <a:gd name="connsiteX43" fmla="*/ 191344 w 188317"/>
                <a:gd name="connsiteY43" fmla="*/ 109480 h 153471"/>
                <a:gd name="connsiteX44" fmla="*/ 187645 w 188317"/>
                <a:gd name="connsiteY44" fmla="*/ 98152 h 153471"/>
                <a:gd name="connsiteX45" fmla="*/ 177221 w 188317"/>
                <a:gd name="connsiteY45" fmla="*/ 89017 h 15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88317" h="153471">
                  <a:moveTo>
                    <a:pt x="177221" y="89017"/>
                  </a:moveTo>
                  <a:cubicBezTo>
                    <a:pt x="177221" y="85728"/>
                    <a:pt x="177221" y="82074"/>
                    <a:pt x="171504" y="76593"/>
                  </a:cubicBezTo>
                  <a:cubicBezTo>
                    <a:pt x="165787" y="71112"/>
                    <a:pt x="161752" y="69650"/>
                    <a:pt x="161752" y="66361"/>
                  </a:cubicBezTo>
                  <a:cubicBezTo>
                    <a:pt x="161752" y="63073"/>
                    <a:pt x="159734" y="61976"/>
                    <a:pt x="155026" y="55034"/>
                  </a:cubicBezTo>
                  <a:cubicBezTo>
                    <a:pt x="150318" y="48091"/>
                    <a:pt x="142584" y="48091"/>
                    <a:pt x="142584" y="48091"/>
                  </a:cubicBezTo>
                  <a:lnTo>
                    <a:pt x="140566" y="42610"/>
                  </a:lnTo>
                  <a:lnTo>
                    <a:pt x="133840" y="41514"/>
                  </a:lnTo>
                  <a:cubicBezTo>
                    <a:pt x="133840" y="41514"/>
                    <a:pt x="130141" y="38225"/>
                    <a:pt x="135858" y="34571"/>
                  </a:cubicBezTo>
                  <a:cubicBezTo>
                    <a:pt x="141575" y="31282"/>
                    <a:pt x="135858" y="22147"/>
                    <a:pt x="134849" y="18858"/>
                  </a:cubicBezTo>
                  <a:cubicBezTo>
                    <a:pt x="134177" y="15935"/>
                    <a:pt x="125769" y="4242"/>
                    <a:pt x="123752" y="1319"/>
                  </a:cubicBezTo>
                  <a:cubicBezTo>
                    <a:pt x="122743" y="1319"/>
                    <a:pt x="121734" y="953"/>
                    <a:pt x="121061" y="588"/>
                  </a:cubicBezTo>
                  <a:cubicBezTo>
                    <a:pt x="117699" y="-1605"/>
                    <a:pt x="111309" y="2780"/>
                    <a:pt x="108283" y="6434"/>
                  </a:cubicBezTo>
                  <a:cubicBezTo>
                    <a:pt x="104920" y="10088"/>
                    <a:pt x="107274" y="12281"/>
                    <a:pt x="104920" y="15204"/>
                  </a:cubicBezTo>
                  <a:cubicBezTo>
                    <a:pt x="102566" y="17762"/>
                    <a:pt x="94832" y="26166"/>
                    <a:pt x="89787" y="33475"/>
                  </a:cubicBezTo>
                  <a:cubicBezTo>
                    <a:pt x="84743" y="41148"/>
                    <a:pt x="71628" y="36033"/>
                    <a:pt x="67593" y="38956"/>
                  </a:cubicBezTo>
                  <a:cubicBezTo>
                    <a:pt x="63557" y="41514"/>
                    <a:pt x="69274" y="45898"/>
                    <a:pt x="66584" y="48822"/>
                  </a:cubicBezTo>
                  <a:cubicBezTo>
                    <a:pt x="63894" y="51380"/>
                    <a:pt x="55487" y="55764"/>
                    <a:pt x="52796" y="57592"/>
                  </a:cubicBezTo>
                  <a:cubicBezTo>
                    <a:pt x="50106" y="59053"/>
                    <a:pt x="39009" y="58688"/>
                    <a:pt x="35646" y="63438"/>
                  </a:cubicBezTo>
                  <a:cubicBezTo>
                    <a:pt x="32283" y="68188"/>
                    <a:pt x="28584" y="57957"/>
                    <a:pt x="25558" y="63438"/>
                  </a:cubicBezTo>
                  <a:cubicBezTo>
                    <a:pt x="22195" y="68919"/>
                    <a:pt x="18496" y="69285"/>
                    <a:pt x="16814" y="67823"/>
                  </a:cubicBezTo>
                  <a:cubicBezTo>
                    <a:pt x="16478" y="67458"/>
                    <a:pt x="15805" y="66727"/>
                    <a:pt x="15469" y="65996"/>
                  </a:cubicBezTo>
                  <a:cubicBezTo>
                    <a:pt x="12442" y="69285"/>
                    <a:pt x="8743" y="72939"/>
                    <a:pt x="7735" y="77324"/>
                  </a:cubicBezTo>
                  <a:cubicBezTo>
                    <a:pt x="5717" y="84997"/>
                    <a:pt x="0" y="91940"/>
                    <a:pt x="0" y="95594"/>
                  </a:cubicBezTo>
                  <a:cubicBezTo>
                    <a:pt x="0" y="99248"/>
                    <a:pt x="2018" y="103998"/>
                    <a:pt x="2018" y="110576"/>
                  </a:cubicBezTo>
                  <a:cubicBezTo>
                    <a:pt x="2018" y="117153"/>
                    <a:pt x="3363" y="120442"/>
                    <a:pt x="6389" y="125192"/>
                  </a:cubicBezTo>
                  <a:cubicBezTo>
                    <a:pt x="9416" y="129942"/>
                    <a:pt x="8743" y="136154"/>
                    <a:pt x="8743" y="136154"/>
                  </a:cubicBezTo>
                  <a:cubicBezTo>
                    <a:pt x="8743" y="136154"/>
                    <a:pt x="9752" y="138712"/>
                    <a:pt x="12106" y="142366"/>
                  </a:cubicBezTo>
                  <a:cubicBezTo>
                    <a:pt x="14460" y="146020"/>
                    <a:pt x="21522" y="151136"/>
                    <a:pt x="22195" y="154060"/>
                  </a:cubicBezTo>
                  <a:cubicBezTo>
                    <a:pt x="22531" y="155521"/>
                    <a:pt x="23540" y="156252"/>
                    <a:pt x="24885" y="156983"/>
                  </a:cubicBezTo>
                  <a:cubicBezTo>
                    <a:pt x="25221" y="156252"/>
                    <a:pt x="25558" y="155887"/>
                    <a:pt x="25894" y="155156"/>
                  </a:cubicBezTo>
                  <a:cubicBezTo>
                    <a:pt x="29593" y="149675"/>
                    <a:pt x="28920" y="141636"/>
                    <a:pt x="28920" y="141636"/>
                  </a:cubicBezTo>
                  <a:lnTo>
                    <a:pt x="37664" y="139443"/>
                  </a:lnTo>
                  <a:lnTo>
                    <a:pt x="44389" y="137251"/>
                  </a:lnTo>
                  <a:lnTo>
                    <a:pt x="57841" y="139443"/>
                  </a:lnTo>
                  <a:lnTo>
                    <a:pt x="57841" y="127019"/>
                  </a:lnTo>
                  <a:cubicBezTo>
                    <a:pt x="57841" y="127019"/>
                    <a:pt x="67593" y="112403"/>
                    <a:pt x="74318" y="112403"/>
                  </a:cubicBezTo>
                  <a:cubicBezTo>
                    <a:pt x="81044" y="112403"/>
                    <a:pt x="86761" y="122634"/>
                    <a:pt x="86761" y="122634"/>
                  </a:cubicBezTo>
                  <a:lnTo>
                    <a:pt x="116690" y="129577"/>
                  </a:lnTo>
                  <a:cubicBezTo>
                    <a:pt x="116690" y="129577"/>
                    <a:pt x="118708" y="119346"/>
                    <a:pt x="121398" y="117153"/>
                  </a:cubicBezTo>
                  <a:cubicBezTo>
                    <a:pt x="124424" y="114961"/>
                    <a:pt x="130141" y="119346"/>
                    <a:pt x="133840" y="117153"/>
                  </a:cubicBezTo>
                  <a:cubicBezTo>
                    <a:pt x="137539" y="114961"/>
                    <a:pt x="143592" y="111672"/>
                    <a:pt x="150318" y="111672"/>
                  </a:cubicBezTo>
                  <a:cubicBezTo>
                    <a:pt x="157044" y="111672"/>
                    <a:pt x="160070" y="116057"/>
                    <a:pt x="162760" y="109480"/>
                  </a:cubicBezTo>
                  <a:cubicBezTo>
                    <a:pt x="165787" y="102537"/>
                    <a:pt x="179911" y="111672"/>
                    <a:pt x="179911" y="111672"/>
                  </a:cubicBezTo>
                  <a:lnTo>
                    <a:pt x="191344" y="109480"/>
                  </a:lnTo>
                  <a:lnTo>
                    <a:pt x="187645" y="98152"/>
                  </a:lnTo>
                  <a:cubicBezTo>
                    <a:pt x="187982" y="97786"/>
                    <a:pt x="177221" y="92305"/>
                    <a:pt x="177221" y="8901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53" name="Freeform: Shape 61">
              <a:extLst>
                <a:ext uri="{FF2B5EF4-FFF2-40B4-BE49-F238E27FC236}">
                  <a16:creationId xmlns:a16="http://schemas.microsoft.com/office/drawing/2014/main" id="{10E7CA4F-39B0-4065-822A-5F8143C490D8}"/>
                </a:ext>
              </a:extLst>
            </p:cNvPr>
            <p:cNvSpPr/>
            <p:nvPr/>
          </p:nvSpPr>
          <p:spPr>
            <a:xfrm>
              <a:off x="8883906" y="2247323"/>
              <a:ext cx="181592" cy="171742"/>
            </a:xfrm>
            <a:custGeom>
              <a:avLst/>
              <a:gdLst>
                <a:gd name="connsiteX0" fmla="*/ 181631 w 181592"/>
                <a:gd name="connsiteY0" fmla="*/ 30190 h 171742"/>
                <a:gd name="connsiteX1" fmla="*/ 175242 w 181592"/>
                <a:gd name="connsiteY1" fmla="*/ 22516 h 171742"/>
                <a:gd name="connsiteX2" fmla="*/ 176251 w 181592"/>
                <a:gd name="connsiteY2" fmla="*/ 12650 h 171742"/>
                <a:gd name="connsiteX3" fmla="*/ 170198 w 181592"/>
                <a:gd name="connsiteY3" fmla="*/ 5342 h 171742"/>
                <a:gd name="connsiteX4" fmla="*/ 164817 w 181592"/>
                <a:gd name="connsiteY4" fmla="*/ 1688 h 171742"/>
                <a:gd name="connsiteX5" fmla="*/ 153720 w 181592"/>
                <a:gd name="connsiteY5" fmla="*/ 13746 h 171742"/>
                <a:gd name="connsiteX6" fmla="*/ 140941 w 181592"/>
                <a:gd name="connsiteY6" fmla="*/ 10092 h 171742"/>
                <a:gd name="connsiteX7" fmla="*/ 121100 w 181592"/>
                <a:gd name="connsiteY7" fmla="*/ 9727 h 171742"/>
                <a:gd name="connsiteX8" fmla="*/ 109667 w 181592"/>
                <a:gd name="connsiteY8" fmla="*/ 18497 h 171742"/>
                <a:gd name="connsiteX9" fmla="*/ 94534 w 181592"/>
                <a:gd name="connsiteY9" fmla="*/ 18497 h 171742"/>
                <a:gd name="connsiteX10" fmla="*/ 82428 w 181592"/>
                <a:gd name="connsiteY10" fmla="*/ 10823 h 171742"/>
                <a:gd name="connsiteX11" fmla="*/ 69649 w 181592"/>
                <a:gd name="connsiteY11" fmla="*/ 15208 h 171742"/>
                <a:gd name="connsiteX12" fmla="*/ 60906 w 181592"/>
                <a:gd name="connsiteY12" fmla="*/ 5342 h 171742"/>
                <a:gd name="connsiteX13" fmla="*/ 48464 w 181592"/>
                <a:gd name="connsiteY13" fmla="*/ 957 h 171742"/>
                <a:gd name="connsiteX14" fmla="*/ 39384 w 181592"/>
                <a:gd name="connsiteY14" fmla="*/ 4611 h 171742"/>
                <a:gd name="connsiteX15" fmla="*/ 24924 w 181592"/>
                <a:gd name="connsiteY15" fmla="*/ 4611 h 171742"/>
                <a:gd name="connsiteX16" fmla="*/ 21225 w 181592"/>
                <a:gd name="connsiteY16" fmla="*/ 19228 h 171742"/>
                <a:gd name="connsiteX17" fmla="*/ 14163 w 181592"/>
                <a:gd name="connsiteY17" fmla="*/ 32382 h 171742"/>
                <a:gd name="connsiteX18" fmla="*/ 12818 w 181592"/>
                <a:gd name="connsiteY18" fmla="*/ 36036 h 171742"/>
                <a:gd name="connsiteX19" fmla="*/ 14499 w 181592"/>
                <a:gd name="connsiteY19" fmla="*/ 48460 h 171742"/>
                <a:gd name="connsiteX20" fmla="*/ 12818 w 181592"/>
                <a:gd name="connsiteY20" fmla="*/ 74404 h 171742"/>
                <a:gd name="connsiteX21" fmla="*/ 7101 w 181592"/>
                <a:gd name="connsiteY21" fmla="*/ 85001 h 171742"/>
                <a:gd name="connsiteX22" fmla="*/ 375 w 181592"/>
                <a:gd name="connsiteY22" fmla="*/ 98521 h 171742"/>
                <a:gd name="connsiteX23" fmla="*/ 711 w 181592"/>
                <a:gd name="connsiteY23" fmla="*/ 120080 h 171742"/>
                <a:gd name="connsiteX24" fmla="*/ 5420 w 181592"/>
                <a:gd name="connsiteY24" fmla="*/ 134331 h 171742"/>
                <a:gd name="connsiteX25" fmla="*/ 5756 w 181592"/>
                <a:gd name="connsiteY25" fmla="*/ 134331 h 171742"/>
                <a:gd name="connsiteX26" fmla="*/ 8110 w 181592"/>
                <a:gd name="connsiteY26" fmla="*/ 136158 h 171742"/>
                <a:gd name="connsiteX27" fmla="*/ 13827 w 181592"/>
                <a:gd name="connsiteY27" fmla="*/ 138351 h 171742"/>
                <a:gd name="connsiteX28" fmla="*/ 29295 w 181592"/>
                <a:gd name="connsiteY28" fmla="*/ 141639 h 171742"/>
                <a:gd name="connsiteX29" fmla="*/ 44092 w 181592"/>
                <a:gd name="connsiteY29" fmla="*/ 160275 h 171742"/>
                <a:gd name="connsiteX30" fmla="*/ 44428 w 181592"/>
                <a:gd name="connsiteY30" fmla="*/ 163199 h 171742"/>
                <a:gd name="connsiteX31" fmla="*/ 67968 w 181592"/>
                <a:gd name="connsiteY31" fmla="*/ 171968 h 171742"/>
                <a:gd name="connsiteX32" fmla="*/ 68304 w 181592"/>
                <a:gd name="connsiteY32" fmla="*/ 171968 h 171742"/>
                <a:gd name="connsiteX33" fmla="*/ 89154 w 181592"/>
                <a:gd name="connsiteY33" fmla="*/ 169411 h 171742"/>
                <a:gd name="connsiteX34" fmla="*/ 91508 w 181592"/>
                <a:gd name="connsiteY34" fmla="*/ 169411 h 171742"/>
                <a:gd name="connsiteX35" fmla="*/ 96216 w 181592"/>
                <a:gd name="connsiteY35" fmla="*/ 149678 h 171742"/>
                <a:gd name="connsiteX36" fmla="*/ 114038 w 181592"/>
                <a:gd name="connsiteY36" fmla="*/ 129581 h 171742"/>
                <a:gd name="connsiteX37" fmla="*/ 123118 w 181592"/>
                <a:gd name="connsiteY37" fmla="*/ 128119 h 171742"/>
                <a:gd name="connsiteX38" fmla="*/ 134215 w 181592"/>
                <a:gd name="connsiteY38" fmla="*/ 137255 h 171742"/>
                <a:gd name="connsiteX39" fmla="*/ 140605 w 181592"/>
                <a:gd name="connsiteY39" fmla="*/ 129216 h 171742"/>
                <a:gd name="connsiteX40" fmla="*/ 152038 w 181592"/>
                <a:gd name="connsiteY40" fmla="*/ 101079 h 171742"/>
                <a:gd name="connsiteX41" fmla="*/ 159437 w 181592"/>
                <a:gd name="connsiteY41" fmla="*/ 90117 h 171742"/>
                <a:gd name="connsiteX42" fmla="*/ 161118 w 181592"/>
                <a:gd name="connsiteY42" fmla="*/ 80251 h 171742"/>
                <a:gd name="connsiteX43" fmla="*/ 164817 w 181592"/>
                <a:gd name="connsiteY43" fmla="*/ 68192 h 171742"/>
                <a:gd name="connsiteX44" fmla="*/ 173897 w 181592"/>
                <a:gd name="connsiteY44" fmla="*/ 48095 h 171742"/>
                <a:gd name="connsiteX45" fmla="*/ 182976 w 181592"/>
                <a:gd name="connsiteY45" fmla="*/ 42248 h 171742"/>
                <a:gd name="connsiteX46" fmla="*/ 181631 w 181592"/>
                <a:gd name="connsiteY46" fmla="*/ 30190 h 17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1592" h="171742">
                  <a:moveTo>
                    <a:pt x="181631" y="30190"/>
                  </a:moveTo>
                  <a:cubicBezTo>
                    <a:pt x="178941" y="29093"/>
                    <a:pt x="175242" y="25439"/>
                    <a:pt x="175242" y="22516"/>
                  </a:cubicBezTo>
                  <a:cubicBezTo>
                    <a:pt x="175242" y="21055"/>
                    <a:pt x="175242" y="16670"/>
                    <a:pt x="176251" y="12650"/>
                  </a:cubicBezTo>
                  <a:cubicBezTo>
                    <a:pt x="172551" y="11919"/>
                    <a:pt x="172215" y="7534"/>
                    <a:pt x="170198" y="5342"/>
                  </a:cubicBezTo>
                  <a:cubicBezTo>
                    <a:pt x="167844" y="2784"/>
                    <a:pt x="167844" y="592"/>
                    <a:pt x="164817" y="1688"/>
                  </a:cubicBezTo>
                  <a:cubicBezTo>
                    <a:pt x="161454" y="2784"/>
                    <a:pt x="157755" y="11919"/>
                    <a:pt x="153720" y="13746"/>
                  </a:cubicBezTo>
                  <a:cubicBezTo>
                    <a:pt x="149684" y="15208"/>
                    <a:pt x="143631" y="11554"/>
                    <a:pt x="140941" y="10092"/>
                  </a:cubicBezTo>
                  <a:cubicBezTo>
                    <a:pt x="138251" y="8631"/>
                    <a:pt x="125136" y="10092"/>
                    <a:pt x="121100" y="9727"/>
                  </a:cubicBezTo>
                  <a:cubicBezTo>
                    <a:pt x="117065" y="9361"/>
                    <a:pt x="112693" y="16304"/>
                    <a:pt x="109667" y="18497"/>
                  </a:cubicBezTo>
                  <a:cubicBezTo>
                    <a:pt x="106304" y="20689"/>
                    <a:pt x="97224" y="19593"/>
                    <a:pt x="94534" y="18497"/>
                  </a:cubicBezTo>
                  <a:cubicBezTo>
                    <a:pt x="91844" y="17400"/>
                    <a:pt x="85455" y="10823"/>
                    <a:pt x="82428" y="10823"/>
                  </a:cubicBezTo>
                  <a:cubicBezTo>
                    <a:pt x="79738" y="10823"/>
                    <a:pt x="74021" y="11919"/>
                    <a:pt x="69649" y="15208"/>
                  </a:cubicBezTo>
                  <a:cubicBezTo>
                    <a:pt x="64941" y="18497"/>
                    <a:pt x="63596" y="9361"/>
                    <a:pt x="60906" y="5342"/>
                  </a:cubicBezTo>
                  <a:cubicBezTo>
                    <a:pt x="58216" y="1688"/>
                    <a:pt x="52163" y="4977"/>
                    <a:pt x="48464" y="957"/>
                  </a:cubicBezTo>
                  <a:cubicBezTo>
                    <a:pt x="44764" y="-2697"/>
                    <a:pt x="42411" y="5342"/>
                    <a:pt x="39384" y="4611"/>
                  </a:cubicBezTo>
                  <a:cubicBezTo>
                    <a:pt x="36021" y="4246"/>
                    <a:pt x="27950" y="2053"/>
                    <a:pt x="24924" y="4611"/>
                  </a:cubicBezTo>
                  <a:cubicBezTo>
                    <a:pt x="22234" y="7169"/>
                    <a:pt x="22570" y="17766"/>
                    <a:pt x="21225" y="19228"/>
                  </a:cubicBezTo>
                  <a:cubicBezTo>
                    <a:pt x="19880" y="20689"/>
                    <a:pt x="14163" y="28363"/>
                    <a:pt x="14163" y="32382"/>
                  </a:cubicBezTo>
                  <a:cubicBezTo>
                    <a:pt x="14163" y="34209"/>
                    <a:pt x="13490" y="35305"/>
                    <a:pt x="12818" y="36036"/>
                  </a:cubicBezTo>
                  <a:cubicBezTo>
                    <a:pt x="13490" y="40421"/>
                    <a:pt x="14163" y="46268"/>
                    <a:pt x="14499" y="48460"/>
                  </a:cubicBezTo>
                  <a:cubicBezTo>
                    <a:pt x="14835" y="52114"/>
                    <a:pt x="16180" y="70385"/>
                    <a:pt x="12818" y="74404"/>
                  </a:cubicBezTo>
                  <a:cubicBezTo>
                    <a:pt x="9455" y="78424"/>
                    <a:pt x="7101" y="85001"/>
                    <a:pt x="7101" y="85001"/>
                  </a:cubicBezTo>
                  <a:cubicBezTo>
                    <a:pt x="7101" y="85001"/>
                    <a:pt x="1720" y="89386"/>
                    <a:pt x="375" y="98521"/>
                  </a:cubicBezTo>
                  <a:cubicBezTo>
                    <a:pt x="-634" y="107291"/>
                    <a:pt x="711" y="113138"/>
                    <a:pt x="711" y="120080"/>
                  </a:cubicBezTo>
                  <a:cubicBezTo>
                    <a:pt x="711" y="124831"/>
                    <a:pt x="3738" y="128485"/>
                    <a:pt x="5420" y="134331"/>
                  </a:cubicBezTo>
                  <a:cubicBezTo>
                    <a:pt x="5420" y="134331"/>
                    <a:pt x="5420" y="134331"/>
                    <a:pt x="5756" y="134331"/>
                  </a:cubicBezTo>
                  <a:cubicBezTo>
                    <a:pt x="6092" y="135062"/>
                    <a:pt x="7101" y="135793"/>
                    <a:pt x="8110" y="136158"/>
                  </a:cubicBezTo>
                  <a:cubicBezTo>
                    <a:pt x="10127" y="136524"/>
                    <a:pt x="11809" y="137255"/>
                    <a:pt x="13827" y="138351"/>
                  </a:cubicBezTo>
                  <a:cubicBezTo>
                    <a:pt x="18871" y="139447"/>
                    <a:pt x="24924" y="140178"/>
                    <a:pt x="29295" y="141639"/>
                  </a:cubicBezTo>
                  <a:cubicBezTo>
                    <a:pt x="36694" y="143466"/>
                    <a:pt x="44428" y="155525"/>
                    <a:pt x="44092" y="160275"/>
                  </a:cubicBezTo>
                  <a:cubicBezTo>
                    <a:pt x="44092" y="161006"/>
                    <a:pt x="44092" y="162102"/>
                    <a:pt x="44428" y="163199"/>
                  </a:cubicBezTo>
                  <a:cubicBezTo>
                    <a:pt x="51154" y="168314"/>
                    <a:pt x="59561" y="169776"/>
                    <a:pt x="67968" y="171968"/>
                  </a:cubicBezTo>
                  <a:cubicBezTo>
                    <a:pt x="67968" y="171968"/>
                    <a:pt x="68304" y="171968"/>
                    <a:pt x="68304" y="171968"/>
                  </a:cubicBezTo>
                  <a:cubicBezTo>
                    <a:pt x="72339" y="171968"/>
                    <a:pt x="86463" y="172334"/>
                    <a:pt x="89154" y="169411"/>
                  </a:cubicBezTo>
                  <a:cubicBezTo>
                    <a:pt x="89826" y="168680"/>
                    <a:pt x="90835" y="168680"/>
                    <a:pt x="91508" y="169411"/>
                  </a:cubicBezTo>
                  <a:cubicBezTo>
                    <a:pt x="94870" y="159179"/>
                    <a:pt x="96216" y="149678"/>
                    <a:pt x="96216" y="149678"/>
                  </a:cubicBezTo>
                  <a:cubicBezTo>
                    <a:pt x="96216" y="149678"/>
                    <a:pt x="112357" y="130312"/>
                    <a:pt x="114038" y="129581"/>
                  </a:cubicBezTo>
                  <a:cubicBezTo>
                    <a:pt x="116056" y="129216"/>
                    <a:pt x="120092" y="130677"/>
                    <a:pt x="123118" y="128119"/>
                  </a:cubicBezTo>
                  <a:cubicBezTo>
                    <a:pt x="126481" y="125561"/>
                    <a:pt x="133207" y="131773"/>
                    <a:pt x="134215" y="137255"/>
                  </a:cubicBezTo>
                  <a:cubicBezTo>
                    <a:pt x="135224" y="142736"/>
                    <a:pt x="137914" y="135062"/>
                    <a:pt x="140605" y="129216"/>
                  </a:cubicBezTo>
                  <a:cubicBezTo>
                    <a:pt x="143295" y="123369"/>
                    <a:pt x="152038" y="105464"/>
                    <a:pt x="152038" y="101079"/>
                  </a:cubicBezTo>
                  <a:cubicBezTo>
                    <a:pt x="152038" y="96694"/>
                    <a:pt x="159437" y="93040"/>
                    <a:pt x="159437" y="90117"/>
                  </a:cubicBezTo>
                  <a:cubicBezTo>
                    <a:pt x="159437" y="87559"/>
                    <a:pt x="159100" y="81347"/>
                    <a:pt x="161118" y="80251"/>
                  </a:cubicBezTo>
                  <a:cubicBezTo>
                    <a:pt x="163472" y="79155"/>
                    <a:pt x="165153" y="71115"/>
                    <a:pt x="164817" y="68192"/>
                  </a:cubicBezTo>
                  <a:cubicBezTo>
                    <a:pt x="164481" y="65634"/>
                    <a:pt x="172551" y="50287"/>
                    <a:pt x="173897" y="48095"/>
                  </a:cubicBezTo>
                  <a:cubicBezTo>
                    <a:pt x="175242" y="45902"/>
                    <a:pt x="182640" y="46999"/>
                    <a:pt x="182976" y="42248"/>
                  </a:cubicBezTo>
                  <a:cubicBezTo>
                    <a:pt x="182976" y="36767"/>
                    <a:pt x="184658" y="31286"/>
                    <a:pt x="181631" y="3019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54" name="Freeform: Shape 62">
              <a:extLst>
                <a:ext uri="{FF2B5EF4-FFF2-40B4-BE49-F238E27FC236}">
                  <a16:creationId xmlns:a16="http://schemas.microsoft.com/office/drawing/2014/main" id="{92834D80-8253-48CC-886D-37CA718032DC}"/>
                </a:ext>
              </a:extLst>
            </p:cNvPr>
            <p:cNvSpPr/>
            <p:nvPr/>
          </p:nvSpPr>
          <p:spPr>
            <a:xfrm>
              <a:off x="8852671" y="2273629"/>
              <a:ext cx="43717" cy="109623"/>
            </a:xfrm>
            <a:custGeom>
              <a:avLst/>
              <a:gdLst>
                <a:gd name="connsiteX0" fmla="*/ 8071 w 43716"/>
                <a:gd name="connsiteY0" fmla="*/ 43347 h 109622"/>
                <a:gd name="connsiteX1" fmla="*/ 11097 w 43716"/>
                <a:gd name="connsiteY1" fmla="*/ 57233 h 109622"/>
                <a:gd name="connsiteX2" fmla="*/ 13451 w 43716"/>
                <a:gd name="connsiteY2" fmla="*/ 78792 h 109622"/>
                <a:gd name="connsiteX3" fmla="*/ 14796 w 43716"/>
                <a:gd name="connsiteY3" fmla="*/ 109852 h 109622"/>
                <a:gd name="connsiteX4" fmla="*/ 24212 w 43716"/>
                <a:gd name="connsiteY4" fmla="*/ 108390 h 109622"/>
                <a:gd name="connsiteX5" fmla="*/ 31274 w 43716"/>
                <a:gd name="connsiteY5" fmla="*/ 108390 h 109622"/>
                <a:gd name="connsiteX6" fmla="*/ 35982 w 43716"/>
                <a:gd name="connsiteY6" fmla="*/ 107659 h 109622"/>
                <a:gd name="connsiteX7" fmla="*/ 31274 w 43716"/>
                <a:gd name="connsiteY7" fmla="*/ 93408 h 109622"/>
                <a:gd name="connsiteX8" fmla="*/ 30938 w 43716"/>
                <a:gd name="connsiteY8" fmla="*/ 71849 h 109622"/>
                <a:gd name="connsiteX9" fmla="*/ 37664 w 43716"/>
                <a:gd name="connsiteY9" fmla="*/ 58329 h 109622"/>
                <a:gd name="connsiteX10" fmla="*/ 43380 w 43716"/>
                <a:gd name="connsiteY10" fmla="*/ 47732 h 109622"/>
                <a:gd name="connsiteX11" fmla="*/ 45062 w 43716"/>
                <a:gd name="connsiteY11" fmla="*/ 21788 h 109622"/>
                <a:gd name="connsiteX12" fmla="*/ 43380 w 43716"/>
                <a:gd name="connsiteY12" fmla="*/ 9364 h 109622"/>
                <a:gd name="connsiteX13" fmla="*/ 38336 w 43716"/>
                <a:gd name="connsiteY13" fmla="*/ 8999 h 109622"/>
                <a:gd name="connsiteX14" fmla="*/ 33292 w 43716"/>
                <a:gd name="connsiteY14" fmla="*/ 229 h 109622"/>
                <a:gd name="connsiteX15" fmla="*/ 27911 w 43716"/>
                <a:gd name="connsiteY15" fmla="*/ 8999 h 109622"/>
                <a:gd name="connsiteX16" fmla="*/ 23876 w 43716"/>
                <a:gd name="connsiteY16" fmla="*/ 15942 h 109622"/>
                <a:gd name="connsiteX17" fmla="*/ 11097 w 43716"/>
                <a:gd name="connsiteY17" fmla="*/ 19230 h 109622"/>
                <a:gd name="connsiteX18" fmla="*/ 2354 w 43716"/>
                <a:gd name="connsiteY18" fmla="*/ 26173 h 109622"/>
                <a:gd name="connsiteX19" fmla="*/ 0 w 43716"/>
                <a:gd name="connsiteY19" fmla="*/ 26538 h 109622"/>
                <a:gd name="connsiteX20" fmla="*/ 8071 w 43716"/>
                <a:gd name="connsiteY20" fmla="*/ 43347 h 10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16" h="109622">
                  <a:moveTo>
                    <a:pt x="8071" y="43347"/>
                  </a:moveTo>
                  <a:cubicBezTo>
                    <a:pt x="14796" y="47732"/>
                    <a:pt x="8407" y="53944"/>
                    <a:pt x="11097" y="57233"/>
                  </a:cubicBezTo>
                  <a:cubicBezTo>
                    <a:pt x="13787" y="60521"/>
                    <a:pt x="12779" y="68560"/>
                    <a:pt x="13451" y="78792"/>
                  </a:cubicBezTo>
                  <a:cubicBezTo>
                    <a:pt x="13787" y="84638"/>
                    <a:pt x="14460" y="98524"/>
                    <a:pt x="14796" y="109852"/>
                  </a:cubicBezTo>
                  <a:cubicBezTo>
                    <a:pt x="17823" y="109121"/>
                    <a:pt x="20850" y="108390"/>
                    <a:pt x="24212" y="108390"/>
                  </a:cubicBezTo>
                  <a:cubicBezTo>
                    <a:pt x="26566" y="108024"/>
                    <a:pt x="28920" y="108390"/>
                    <a:pt x="31274" y="108390"/>
                  </a:cubicBezTo>
                  <a:cubicBezTo>
                    <a:pt x="32956" y="106928"/>
                    <a:pt x="34637" y="105467"/>
                    <a:pt x="35982" y="107659"/>
                  </a:cubicBezTo>
                  <a:cubicBezTo>
                    <a:pt x="34301" y="101447"/>
                    <a:pt x="31274" y="98159"/>
                    <a:pt x="31274" y="93408"/>
                  </a:cubicBezTo>
                  <a:cubicBezTo>
                    <a:pt x="31274" y="86465"/>
                    <a:pt x="29929" y="80984"/>
                    <a:pt x="30938" y="71849"/>
                  </a:cubicBezTo>
                  <a:cubicBezTo>
                    <a:pt x="31947" y="63079"/>
                    <a:pt x="37664" y="58329"/>
                    <a:pt x="37664" y="58329"/>
                  </a:cubicBezTo>
                  <a:cubicBezTo>
                    <a:pt x="37664" y="58329"/>
                    <a:pt x="40018" y="51752"/>
                    <a:pt x="43380" y="47732"/>
                  </a:cubicBezTo>
                  <a:cubicBezTo>
                    <a:pt x="46743" y="43713"/>
                    <a:pt x="45398" y="25442"/>
                    <a:pt x="45062" y="21788"/>
                  </a:cubicBezTo>
                  <a:cubicBezTo>
                    <a:pt x="44725" y="19596"/>
                    <a:pt x="44053" y="14115"/>
                    <a:pt x="43380" y="9364"/>
                  </a:cubicBezTo>
                  <a:cubicBezTo>
                    <a:pt x="42371" y="10095"/>
                    <a:pt x="40690" y="10095"/>
                    <a:pt x="38336" y="8999"/>
                  </a:cubicBezTo>
                  <a:cubicBezTo>
                    <a:pt x="34301" y="6806"/>
                    <a:pt x="38000" y="2056"/>
                    <a:pt x="33292" y="229"/>
                  </a:cubicBezTo>
                  <a:cubicBezTo>
                    <a:pt x="28584" y="-1233"/>
                    <a:pt x="26903" y="4614"/>
                    <a:pt x="27911" y="8999"/>
                  </a:cubicBezTo>
                  <a:cubicBezTo>
                    <a:pt x="28920" y="13384"/>
                    <a:pt x="25557" y="13384"/>
                    <a:pt x="23876" y="15942"/>
                  </a:cubicBezTo>
                  <a:cubicBezTo>
                    <a:pt x="21858" y="18499"/>
                    <a:pt x="13787" y="19230"/>
                    <a:pt x="11097" y="19230"/>
                  </a:cubicBezTo>
                  <a:cubicBezTo>
                    <a:pt x="8407" y="19230"/>
                    <a:pt x="5044" y="25077"/>
                    <a:pt x="2354" y="26173"/>
                  </a:cubicBezTo>
                  <a:cubicBezTo>
                    <a:pt x="1681" y="26538"/>
                    <a:pt x="1009" y="26538"/>
                    <a:pt x="0" y="26538"/>
                  </a:cubicBezTo>
                  <a:cubicBezTo>
                    <a:pt x="336" y="40789"/>
                    <a:pt x="2354" y="39693"/>
                    <a:pt x="8071" y="4334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55" name="Freeform: Shape 63">
              <a:extLst>
                <a:ext uri="{FF2B5EF4-FFF2-40B4-BE49-F238E27FC236}">
                  <a16:creationId xmlns:a16="http://schemas.microsoft.com/office/drawing/2014/main" id="{6AB1F65F-40B4-4748-8066-BEEEA644C8C8}"/>
                </a:ext>
              </a:extLst>
            </p:cNvPr>
            <p:cNvSpPr/>
            <p:nvPr/>
          </p:nvSpPr>
          <p:spPr>
            <a:xfrm>
              <a:off x="8838547" y="2297610"/>
              <a:ext cx="26903" cy="87698"/>
            </a:xfrm>
            <a:custGeom>
              <a:avLst/>
              <a:gdLst>
                <a:gd name="connsiteX0" fmla="*/ 7062 w 26902"/>
                <a:gd name="connsiteY0" fmla="*/ 23021 h 87698"/>
                <a:gd name="connsiteX1" fmla="*/ 7398 w 26902"/>
                <a:gd name="connsiteY1" fmla="*/ 48600 h 87698"/>
                <a:gd name="connsiteX2" fmla="*/ 11434 w 26902"/>
                <a:gd name="connsiteY2" fmla="*/ 73813 h 87698"/>
                <a:gd name="connsiteX3" fmla="*/ 15133 w 26902"/>
                <a:gd name="connsiteY3" fmla="*/ 90256 h 87698"/>
                <a:gd name="connsiteX4" fmla="*/ 28920 w 26902"/>
                <a:gd name="connsiteY4" fmla="*/ 85871 h 87698"/>
                <a:gd name="connsiteX5" fmla="*/ 27575 w 26902"/>
                <a:gd name="connsiteY5" fmla="*/ 54811 h 87698"/>
                <a:gd name="connsiteX6" fmla="*/ 25221 w 26902"/>
                <a:gd name="connsiteY6" fmla="*/ 33252 h 87698"/>
                <a:gd name="connsiteX7" fmla="*/ 22195 w 26902"/>
                <a:gd name="connsiteY7" fmla="*/ 19367 h 87698"/>
                <a:gd name="connsiteX8" fmla="*/ 13788 w 26902"/>
                <a:gd name="connsiteY8" fmla="*/ 2193 h 87698"/>
                <a:gd name="connsiteX9" fmla="*/ 2018 w 26902"/>
                <a:gd name="connsiteY9" fmla="*/ 0 h 87698"/>
                <a:gd name="connsiteX10" fmla="*/ 0 w 26902"/>
                <a:gd name="connsiteY10" fmla="*/ 366 h 87698"/>
                <a:gd name="connsiteX11" fmla="*/ 3027 w 26902"/>
                <a:gd name="connsiteY11" fmla="*/ 12059 h 87698"/>
                <a:gd name="connsiteX12" fmla="*/ 7062 w 26902"/>
                <a:gd name="connsiteY12" fmla="*/ 23021 h 8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02" h="87698">
                  <a:moveTo>
                    <a:pt x="7062" y="23021"/>
                  </a:moveTo>
                  <a:cubicBezTo>
                    <a:pt x="6726" y="29233"/>
                    <a:pt x="5381" y="42388"/>
                    <a:pt x="7398" y="48600"/>
                  </a:cubicBezTo>
                  <a:cubicBezTo>
                    <a:pt x="9416" y="54811"/>
                    <a:pt x="11434" y="64312"/>
                    <a:pt x="11434" y="73813"/>
                  </a:cubicBezTo>
                  <a:cubicBezTo>
                    <a:pt x="11434" y="78198"/>
                    <a:pt x="13115" y="84410"/>
                    <a:pt x="15133" y="90256"/>
                  </a:cubicBezTo>
                  <a:cubicBezTo>
                    <a:pt x="19504" y="88795"/>
                    <a:pt x="24212" y="86967"/>
                    <a:pt x="28920" y="85871"/>
                  </a:cubicBezTo>
                  <a:cubicBezTo>
                    <a:pt x="28584" y="74543"/>
                    <a:pt x="27911" y="60658"/>
                    <a:pt x="27575" y="54811"/>
                  </a:cubicBezTo>
                  <a:cubicBezTo>
                    <a:pt x="26903" y="44580"/>
                    <a:pt x="27911" y="36541"/>
                    <a:pt x="25221" y="33252"/>
                  </a:cubicBezTo>
                  <a:cubicBezTo>
                    <a:pt x="22531" y="29964"/>
                    <a:pt x="28584" y="23752"/>
                    <a:pt x="22195" y="19367"/>
                  </a:cubicBezTo>
                  <a:cubicBezTo>
                    <a:pt x="16478" y="15347"/>
                    <a:pt x="14460" y="16443"/>
                    <a:pt x="13788" y="2193"/>
                  </a:cubicBezTo>
                  <a:cubicBezTo>
                    <a:pt x="10425" y="1827"/>
                    <a:pt x="5381" y="366"/>
                    <a:pt x="2018" y="0"/>
                  </a:cubicBezTo>
                  <a:cubicBezTo>
                    <a:pt x="1345" y="0"/>
                    <a:pt x="673" y="0"/>
                    <a:pt x="0" y="366"/>
                  </a:cubicBezTo>
                  <a:cubicBezTo>
                    <a:pt x="673" y="5481"/>
                    <a:pt x="1681" y="11328"/>
                    <a:pt x="3027" y="12059"/>
                  </a:cubicBezTo>
                  <a:cubicBezTo>
                    <a:pt x="5717" y="13886"/>
                    <a:pt x="7398" y="17174"/>
                    <a:pt x="7062" y="2302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56" name="Freeform: Shape 64">
              <a:extLst>
                <a:ext uri="{FF2B5EF4-FFF2-40B4-BE49-F238E27FC236}">
                  <a16:creationId xmlns:a16="http://schemas.microsoft.com/office/drawing/2014/main" id="{46299788-98A3-41BE-91BB-A4705A5251FA}"/>
                </a:ext>
              </a:extLst>
            </p:cNvPr>
            <p:cNvSpPr/>
            <p:nvPr/>
          </p:nvSpPr>
          <p:spPr>
            <a:xfrm>
              <a:off x="8975077" y="2260704"/>
              <a:ext cx="114336" cy="208283"/>
            </a:xfrm>
            <a:custGeom>
              <a:avLst/>
              <a:gdLst>
                <a:gd name="connsiteX0" fmla="*/ 112318 w 114335"/>
                <a:gd name="connsiteY0" fmla="*/ 190743 h 208283"/>
                <a:gd name="connsiteX1" fmla="*/ 102230 w 114335"/>
                <a:gd name="connsiteY1" fmla="*/ 179050 h 208283"/>
                <a:gd name="connsiteX2" fmla="*/ 98867 w 114335"/>
                <a:gd name="connsiteY2" fmla="*/ 172838 h 208283"/>
                <a:gd name="connsiteX3" fmla="*/ 96513 w 114335"/>
                <a:gd name="connsiteY3" fmla="*/ 161876 h 208283"/>
                <a:gd name="connsiteX4" fmla="*/ 92141 w 114335"/>
                <a:gd name="connsiteY4" fmla="*/ 147260 h 208283"/>
                <a:gd name="connsiteX5" fmla="*/ 90123 w 114335"/>
                <a:gd name="connsiteY5" fmla="*/ 132278 h 208283"/>
                <a:gd name="connsiteX6" fmla="*/ 97858 w 114335"/>
                <a:gd name="connsiteY6" fmla="*/ 114008 h 208283"/>
                <a:gd name="connsiteX7" fmla="*/ 105592 w 114335"/>
                <a:gd name="connsiteY7" fmla="*/ 102680 h 208283"/>
                <a:gd name="connsiteX8" fmla="*/ 100885 w 114335"/>
                <a:gd name="connsiteY8" fmla="*/ 89525 h 208283"/>
                <a:gd name="connsiteX9" fmla="*/ 88106 w 114335"/>
                <a:gd name="connsiteY9" fmla="*/ 73813 h 208283"/>
                <a:gd name="connsiteX10" fmla="*/ 84407 w 114335"/>
                <a:gd name="connsiteY10" fmla="*/ 60658 h 208283"/>
                <a:gd name="connsiteX11" fmla="*/ 97858 w 114335"/>
                <a:gd name="connsiteY11" fmla="*/ 58465 h 208283"/>
                <a:gd name="connsiteX12" fmla="*/ 104247 w 114335"/>
                <a:gd name="connsiteY12" fmla="*/ 55907 h 208283"/>
                <a:gd name="connsiteX13" fmla="*/ 97858 w 114335"/>
                <a:gd name="connsiteY13" fmla="*/ 33252 h 208283"/>
                <a:gd name="connsiteX14" fmla="*/ 95840 w 114335"/>
                <a:gd name="connsiteY14" fmla="*/ 17174 h 208283"/>
                <a:gd name="connsiteX15" fmla="*/ 86088 w 114335"/>
                <a:gd name="connsiteY15" fmla="*/ 0 h 208283"/>
                <a:gd name="connsiteX16" fmla="*/ 85079 w 114335"/>
                <a:gd name="connsiteY16" fmla="*/ 0 h 208283"/>
                <a:gd name="connsiteX17" fmla="*/ 84070 w 114335"/>
                <a:gd name="connsiteY17" fmla="*/ 9866 h 208283"/>
                <a:gd name="connsiteX18" fmla="*/ 90460 w 114335"/>
                <a:gd name="connsiteY18" fmla="*/ 17540 h 208283"/>
                <a:gd name="connsiteX19" fmla="*/ 91468 w 114335"/>
                <a:gd name="connsiteY19" fmla="*/ 28867 h 208283"/>
                <a:gd name="connsiteX20" fmla="*/ 82389 w 114335"/>
                <a:gd name="connsiteY20" fmla="*/ 34714 h 208283"/>
                <a:gd name="connsiteX21" fmla="*/ 73309 w 114335"/>
                <a:gd name="connsiteY21" fmla="*/ 54811 h 208283"/>
                <a:gd name="connsiteX22" fmla="*/ 69610 w 114335"/>
                <a:gd name="connsiteY22" fmla="*/ 66870 h 208283"/>
                <a:gd name="connsiteX23" fmla="*/ 67929 w 114335"/>
                <a:gd name="connsiteY23" fmla="*/ 76736 h 208283"/>
                <a:gd name="connsiteX24" fmla="*/ 60531 w 114335"/>
                <a:gd name="connsiteY24" fmla="*/ 87698 h 208283"/>
                <a:gd name="connsiteX25" fmla="*/ 49097 w 114335"/>
                <a:gd name="connsiteY25" fmla="*/ 115835 h 208283"/>
                <a:gd name="connsiteX26" fmla="*/ 42708 w 114335"/>
                <a:gd name="connsiteY26" fmla="*/ 123874 h 208283"/>
                <a:gd name="connsiteX27" fmla="*/ 31610 w 114335"/>
                <a:gd name="connsiteY27" fmla="*/ 114738 h 208283"/>
                <a:gd name="connsiteX28" fmla="*/ 22531 w 114335"/>
                <a:gd name="connsiteY28" fmla="*/ 116200 h 208283"/>
                <a:gd name="connsiteX29" fmla="*/ 4708 w 114335"/>
                <a:gd name="connsiteY29" fmla="*/ 136297 h 208283"/>
                <a:gd name="connsiteX30" fmla="*/ 0 w 114335"/>
                <a:gd name="connsiteY30" fmla="*/ 156030 h 208283"/>
                <a:gd name="connsiteX31" fmla="*/ 3026 w 114335"/>
                <a:gd name="connsiteY31" fmla="*/ 160049 h 208283"/>
                <a:gd name="connsiteX32" fmla="*/ 7062 w 114335"/>
                <a:gd name="connsiteY32" fmla="*/ 159684 h 208283"/>
                <a:gd name="connsiteX33" fmla="*/ 25894 w 114335"/>
                <a:gd name="connsiteY33" fmla="*/ 171011 h 208283"/>
                <a:gd name="connsiteX34" fmla="*/ 27911 w 114335"/>
                <a:gd name="connsiteY34" fmla="*/ 183435 h 208283"/>
                <a:gd name="connsiteX35" fmla="*/ 28248 w 114335"/>
                <a:gd name="connsiteY35" fmla="*/ 187089 h 208283"/>
                <a:gd name="connsiteX36" fmla="*/ 26903 w 114335"/>
                <a:gd name="connsiteY36" fmla="*/ 201706 h 208283"/>
                <a:gd name="connsiteX37" fmla="*/ 26566 w 114335"/>
                <a:gd name="connsiteY37" fmla="*/ 203167 h 208283"/>
                <a:gd name="connsiteX38" fmla="*/ 41363 w 114335"/>
                <a:gd name="connsiteY38" fmla="*/ 203167 h 208283"/>
                <a:gd name="connsiteX39" fmla="*/ 48088 w 114335"/>
                <a:gd name="connsiteY39" fmla="*/ 200975 h 208283"/>
                <a:gd name="connsiteX40" fmla="*/ 89451 w 114335"/>
                <a:gd name="connsiteY40" fmla="*/ 202071 h 208283"/>
                <a:gd name="connsiteX41" fmla="*/ 111645 w 114335"/>
                <a:gd name="connsiteY41" fmla="*/ 211206 h 208283"/>
                <a:gd name="connsiteX42" fmla="*/ 115345 w 114335"/>
                <a:gd name="connsiteY42" fmla="*/ 194763 h 208283"/>
                <a:gd name="connsiteX43" fmla="*/ 112318 w 114335"/>
                <a:gd name="connsiteY43" fmla="*/ 190743 h 20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4335" h="208283">
                  <a:moveTo>
                    <a:pt x="112318" y="190743"/>
                  </a:moveTo>
                  <a:cubicBezTo>
                    <a:pt x="111645" y="187820"/>
                    <a:pt x="104584" y="182704"/>
                    <a:pt x="102230" y="179050"/>
                  </a:cubicBezTo>
                  <a:cubicBezTo>
                    <a:pt x="99876" y="175396"/>
                    <a:pt x="98867" y="172838"/>
                    <a:pt x="98867" y="172838"/>
                  </a:cubicBezTo>
                  <a:cubicBezTo>
                    <a:pt x="98867" y="172838"/>
                    <a:pt x="99539" y="166626"/>
                    <a:pt x="96513" y="161876"/>
                  </a:cubicBezTo>
                  <a:cubicBezTo>
                    <a:pt x="93486" y="157126"/>
                    <a:pt x="92141" y="153837"/>
                    <a:pt x="92141" y="147260"/>
                  </a:cubicBezTo>
                  <a:cubicBezTo>
                    <a:pt x="92141" y="140682"/>
                    <a:pt x="90123" y="135932"/>
                    <a:pt x="90123" y="132278"/>
                  </a:cubicBezTo>
                  <a:cubicBezTo>
                    <a:pt x="90123" y="128624"/>
                    <a:pt x="95504" y="121681"/>
                    <a:pt x="97858" y="114008"/>
                  </a:cubicBezTo>
                  <a:cubicBezTo>
                    <a:pt x="99203" y="109623"/>
                    <a:pt x="102566" y="105969"/>
                    <a:pt x="105592" y="102680"/>
                  </a:cubicBezTo>
                  <a:cubicBezTo>
                    <a:pt x="103911" y="99757"/>
                    <a:pt x="102230" y="94641"/>
                    <a:pt x="100885" y="89525"/>
                  </a:cubicBezTo>
                  <a:cubicBezTo>
                    <a:pt x="99203" y="82582"/>
                    <a:pt x="93823" y="80390"/>
                    <a:pt x="88106" y="73813"/>
                  </a:cubicBezTo>
                  <a:cubicBezTo>
                    <a:pt x="82053" y="67235"/>
                    <a:pt x="84407" y="63581"/>
                    <a:pt x="84407" y="60658"/>
                  </a:cubicBezTo>
                  <a:cubicBezTo>
                    <a:pt x="84407" y="58100"/>
                    <a:pt x="92141" y="58100"/>
                    <a:pt x="97858" y="58465"/>
                  </a:cubicBezTo>
                  <a:cubicBezTo>
                    <a:pt x="103238" y="59196"/>
                    <a:pt x="106601" y="57369"/>
                    <a:pt x="104247" y="55907"/>
                  </a:cubicBezTo>
                  <a:cubicBezTo>
                    <a:pt x="101893" y="54446"/>
                    <a:pt x="97185" y="41657"/>
                    <a:pt x="97858" y="33252"/>
                  </a:cubicBezTo>
                  <a:cubicBezTo>
                    <a:pt x="98194" y="24482"/>
                    <a:pt x="95504" y="21925"/>
                    <a:pt x="95840" y="17174"/>
                  </a:cubicBezTo>
                  <a:cubicBezTo>
                    <a:pt x="96177" y="12424"/>
                    <a:pt x="90796" y="0"/>
                    <a:pt x="86088" y="0"/>
                  </a:cubicBezTo>
                  <a:cubicBezTo>
                    <a:pt x="85752" y="0"/>
                    <a:pt x="85415" y="0"/>
                    <a:pt x="85079" y="0"/>
                  </a:cubicBezTo>
                  <a:cubicBezTo>
                    <a:pt x="84407" y="4020"/>
                    <a:pt x="84070" y="8404"/>
                    <a:pt x="84070" y="9866"/>
                  </a:cubicBezTo>
                  <a:cubicBezTo>
                    <a:pt x="84070" y="12424"/>
                    <a:pt x="87769" y="16443"/>
                    <a:pt x="90460" y="17540"/>
                  </a:cubicBezTo>
                  <a:cubicBezTo>
                    <a:pt x="93150" y="18636"/>
                    <a:pt x="91805" y="24117"/>
                    <a:pt x="91468" y="28867"/>
                  </a:cubicBezTo>
                  <a:cubicBezTo>
                    <a:pt x="91132" y="33618"/>
                    <a:pt x="83734" y="32521"/>
                    <a:pt x="82389" y="34714"/>
                  </a:cubicBezTo>
                  <a:cubicBezTo>
                    <a:pt x="81044" y="36906"/>
                    <a:pt x="72637" y="51888"/>
                    <a:pt x="73309" y="54811"/>
                  </a:cubicBezTo>
                  <a:cubicBezTo>
                    <a:pt x="73646" y="57369"/>
                    <a:pt x="71964" y="65774"/>
                    <a:pt x="69610" y="66870"/>
                  </a:cubicBezTo>
                  <a:cubicBezTo>
                    <a:pt x="67256" y="67966"/>
                    <a:pt x="67929" y="73813"/>
                    <a:pt x="67929" y="76736"/>
                  </a:cubicBezTo>
                  <a:cubicBezTo>
                    <a:pt x="67929" y="79294"/>
                    <a:pt x="60531" y="83313"/>
                    <a:pt x="60531" y="87698"/>
                  </a:cubicBezTo>
                  <a:cubicBezTo>
                    <a:pt x="60531" y="92083"/>
                    <a:pt x="51787" y="109988"/>
                    <a:pt x="49097" y="115835"/>
                  </a:cubicBezTo>
                  <a:cubicBezTo>
                    <a:pt x="46407" y="121681"/>
                    <a:pt x="43717" y="129355"/>
                    <a:pt x="42708" y="123874"/>
                  </a:cubicBezTo>
                  <a:cubicBezTo>
                    <a:pt x="41699" y="118393"/>
                    <a:pt x="34973" y="111815"/>
                    <a:pt x="31610" y="114738"/>
                  </a:cubicBezTo>
                  <a:cubicBezTo>
                    <a:pt x="28248" y="117296"/>
                    <a:pt x="24212" y="115835"/>
                    <a:pt x="22531" y="116200"/>
                  </a:cubicBezTo>
                  <a:cubicBezTo>
                    <a:pt x="20849" y="116931"/>
                    <a:pt x="4708" y="136297"/>
                    <a:pt x="4708" y="136297"/>
                  </a:cubicBezTo>
                  <a:cubicBezTo>
                    <a:pt x="4708" y="136297"/>
                    <a:pt x="3363" y="145433"/>
                    <a:pt x="0" y="156030"/>
                  </a:cubicBezTo>
                  <a:cubicBezTo>
                    <a:pt x="1009" y="156760"/>
                    <a:pt x="2018" y="158222"/>
                    <a:pt x="3026" y="160049"/>
                  </a:cubicBezTo>
                  <a:cubicBezTo>
                    <a:pt x="4372" y="159684"/>
                    <a:pt x="5717" y="159318"/>
                    <a:pt x="7062" y="159684"/>
                  </a:cubicBezTo>
                  <a:cubicBezTo>
                    <a:pt x="14796" y="160049"/>
                    <a:pt x="21858" y="163703"/>
                    <a:pt x="25894" y="171011"/>
                  </a:cubicBezTo>
                  <a:cubicBezTo>
                    <a:pt x="27911" y="175031"/>
                    <a:pt x="28584" y="179050"/>
                    <a:pt x="27911" y="183435"/>
                  </a:cubicBezTo>
                  <a:cubicBezTo>
                    <a:pt x="28248" y="184531"/>
                    <a:pt x="28248" y="185993"/>
                    <a:pt x="28248" y="187089"/>
                  </a:cubicBezTo>
                  <a:cubicBezTo>
                    <a:pt x="28248" y="191840"/>
                    <a:pt x="27911" y="196955"/>
                    <a:pt x="26903" y="201706"/>
                  </a:cubicBezTo>
                  <a:cubicBezTo>
                    <a:pt x="26903" y="202437"/>
                    <a:pt x="26566" y="202802"/>
                    <a:pt x="26566" y="203167"/>
                  </a:cubicBezTo>
                  <a:lnTo>
                    <a:pt x="41363" y="203167"/>
                  </a:lnTo>
                  <a:lnTo>
                    <a:pt x="48088" y="200975"/>
                  </a:lnTo>
                  <a:cubicBezTo>
                    <a:pt x="48088" y="200975"/>
                    <a:pt x="84743" y="203167"/>
                    <a:pt x="89451" y="202071"/>
                  </a:cubicBezTo>
                  <a:cubicBezTo>
                    <a:pt x="94159" y="200975"/>
                    <a:pt x="111645" y="211206"/>
                    <a:pt x="111645" y="211206"/>
                  </a:cubicBezTo>
                  <a:cubicBezTo>
                    <a:pt x="111645" y="211206"/>
                    <a:pt x="112318" y="200975"/>
                    <a:pt x="115345" y="194763"/>
                  </a:cubicBezTo>
                  <a:cubicBezTo>
                    <a:pt x="113999" y="193301"/>
                    <a:pt x="112654" y="192205"/>
                    <a:pt x="112318" y="19074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57" name="Freeform: Shape 65">
              <a:extLst>
                <a:ext uri="{FF2B5EF4-FFF2-40B4-BE49-F238E27FC236}">
                  <a16:creationId xmlns:a16="http://schemas.microsoft.com/office/drawing/2014/main" id="{9754DAF6-7F58-4A9F-8538-9D0F3067CF47}"/>
                </a:ext>
              </a:extLst>
            </p:cNvPr>
            <p:cNvSpPr/>
            <p:nvPr/>
          </p:nvSpPr>
          <p:spPr>
            <a:xfrm>
              <a:off x="8706271" y="2306725"/>
              <a:ext cx="94159" cy="105969"/>
            </a:xfrm>
            <a:custGeom>
              <a:avLst/>
              <a:gdLst>
                <a:gd name="connsiteX0" fmla="*/ 5834 w 94158"/>
                <a:gd name="connsiteY0" fmla="*/ 82968 h 105968"/>
                <a:gd name="connsiteX1" fmla="*/ 17940 w 94158"/>
                <a:gd name="connsiteY1" fmla="*/ 96854 h 105968"/>
                <a:gd name="connsiteX2" fmla="*/ 15586 w 94158"/>
                <a:gd name="connsiteY2" fmla="*/ 105624 h 105968"/>
                <a:gd name="connsiteX3" fmla="*/ 16258 w 94158"/>
                <a:gd name="connsiteY3" fmla="*/ 106354 h 105968"/>
                <a:gd name="connsiteX4" fmla="*/ 23656 w 94158"/>
                <a:gd name="connsiteY4" fmla="*/ 104162 h 105968"/>
                <a:gd name="connsiteX5" fmla="*/ 89231 w 94158"/>
                <a:gd name="connsiteY5" fmla="*/ 93930 h 105968"/>
                <a:gd name="connsiteX6" fmla="*/ 83515 w 94158"/>
                <a:gd name="connsiteY6" fmla="*/ 75295 h 105968"/>
                <a:gd name="connsiteX7" fmla="*/ 89568 w 94158"/>
                <a:gd name="connsiteY7" fmla="*/ 57390 h 105968"/>
                <a:gd name="connsiteX8" fmla="*/ 95621 w 94158"/>
                <a:gd name="connsiteY8" fmla="*/ 45331 h 105968"/>
                <a:gd name="connsiteX9" fmla="*/ 90240 w 94158"/>
                <a:gd name="connsiteY9" fmla="*/ 16829 h 105968"/>
                <a:gd name="connsiteX10" fmla="*/ 87214 w 94158"/>
                <a:gd name="connsiteY10" fmla="*/ 15002 h 105968"/>
                <a:gd name="connsiteX11" fmla="*/ 68718 w 94158"/>
                <a:gd name="connsiteY11" fmla="*/ 17560 h 105968"/>
                <a:gd name="connsiteX12" fmla="*/ 54931 w 94158"/>
                <a:gd name="connsiteY12" fmla="*/ 9886 h 105968"/>
                <a:gd name="connsiteX13" fmla="*/ 42825 w 94158"/>
                <a:gd name="connsiteY13" fmla="*/ 5136 h 105968"/>
                <a:gd name="connsiteX14" fmla="*/ 37444 w 94158"/>
                <a:gd name="connsiteY14" fmla="*/ 2944 h 105968"/>
                <a:gd name="connsiteX15" fmla="*/ 29709 w 94158"/>
                <a:gd name="connsiteY15" fmla="*/ 4040 h 105968"/>
                <a:gd name="connsiteX16" fmla="*/ 20966 w 94158"/>
                <a:gd name="connsiteY16" fmla="*/ 8790 h 105968"/>
                <a:gd name="connsiteX17" fmla="*/ 13232 w 94158"/>
                <a:gd name="connsiteY17" fmla="*/ 6232 h 105968"/>
                <a:gd name="connsiteX18" fmla="*/ 7851 w 94158"/>
                <a:gd name="connsiteY18" fmla="*/ 7694 h 105968"/>
                <a:gd name="connsiteX19" fmla="*/ 7851 w 94158"/>
                <a:gd name="connsiteY19" fmla="*/ 22310 h 105968"/>
                <a:gd name="connsiteX20" fmla="*/ 10541 w 94158"/>
                <a:gd name="connsiteY20" fmla="*/ 30715 h 105968"/>
                <a:gd name="connsiteX21" fmla="*/ 13232 w 94158"/>
                <a:gd name="connsiteY21" fmla="*/ 42042 h 105968"/>
                <a:gd name="connsiteX22" fmla="*/ 5834 w 94158"/>
                <a:gd name="connsiteY22" fmla="*/ 43139 h 105968"/>
                <a:gd name="connsiteX23" fmla="*/ 7179 w 94158"/>
                <a:gd name="connsiteY23" fmla="*/ 54101 h 105968"/>
                <a:gd name="connsiteX24" fmla="*/ 2807 w 94158"/>
                <a:gd name="connsiteY24" fmla="*/ 64332 h 105968"/>
                <a:gd name="connsiteX25" fmla="*/ 1125 w 94158"/>
                <a:gd name="connsiteY25" fmla="*/ 77487 h 105968"/>
                <a:gd name="connsiteX26" fmla="*/ 5834 w 94158"/>
                <a:gd name="connsiteY26" fmla="*/ 82968 h 10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4158" h="105968">
                  <a:moveTo>
                    <a:pt x="5834" y="82968"/>
                  </a:moveTo>
                  <a:cubicBezTo>
                    <a:pt x="10541" y="86622"/>
                    <a:pt x="18612" y="90642"/>
                    <a:pt x="17940" y="96854"/>
                  </a:cubicBezTo>
                  <a:cubicBezTo>
                    <a:pt x="17603" y="100508"/>
                    <a:pt x="16595" y="102335"/>
                    <a:pt x="15586" y="105624"/>
                  </a:cubicBezTo>
                  <a:cubicBezTo>
                    <a:pt x="15922" y="105989"/>
                    <a:pt x="15922" y="105989"/>
                    <a:pt x="16258" y="106354"/>
                  </a:cubicBezTo>
                  <a:cubicBezTo>
                    <a:pt x="18948" y="105624"/>
                    <a:pt x="21302" y="104893"/>
                    <a:pt x="23656" y="104162"/>
                  </a:cubicBezTo>
                  <a:cubicBezTo>
                    <a:pt x="45851" y="97584"/>
                    <a:pt x="66700" y="95757"/>
                    <a:pt x="89231" y="93930"/>
                  </a:cubicBezTo>
                  <a:cubicBezTo>
                    <a:pt x="86877" y="89180"/>
                    <a:pt x="83178" y="78218"/>
                    <a:pt x="83515" y="75295"/>
                  </a:cubicBezTo>
                  <a:cubicBezTo>
                    <a:pt x="83851" y="72006"/>
                    <a:pt x="89904" y="62140"/>
                    <a:pt x="89568" y="57390"/>
                  </a:cubicBezTo>
                  <a:cubicBezTo>
                    <a:pt x="89231" y="52639"/>
                    <a:pt x="95621" y="49350"/>
                    <a:pt x="95621" y="45331"/>
                  </a:cubicBezTo>
                  <a:cubicBezTo>
                    <a:pt x="95621" y="42408"/>
                    <a:pt x="93939" y="27061"/>
                    <a:pt x="90240" y="16829"/>
                  </a:cubicBezTo>
                  <a:cubicBezTo>
                    <a:pt x="89568" y="16829"/>
                    <a:pt x="88559" y="16464"/>
                    <a:pt x="87214" y="15002"/>
                  </a:cubicBezTo>
                  <a:cubicBezTo>
                    <a:pt x="84523" y="11713"/>
                    <a:pt x="72753" y="12444"/>
                    <a:pt x="68718" y="17560"/>
                  </a:cubicBezTo>
                  <a:cubicBezTo>
                    <a:pt x="64683" y="23041"/>
                    <a:pt x="56276" y="12810"/>
                    <a:pt x="54931" y="9886"/>
                  </a:cubicBezTo>
                  <a:cubicBezTo>
                    <a:pt x="53586" y="7328"/>
                    <a:pt x="47532" y="1117"/>
                    <a:pt x="42825" y="5136"/>
                  </a:cubicBezTo>
                  <a:cubicBezTo>
                    <a:pt x="38116" y="8790"/>
                    <a:pt x="36771" y="7694"/>
                    <a:pt x="37444" y="2944"/>
                  </a:cubicBezTo>
                  <a:cubicBezTo>
                    <a:pt x="37780" y="-1807"/>
                    <a:pt x="30382" y="-345"/>
                    <a:pt x="29709" y="4040"/>
                  </a:cubicBezTo>
                  <a:cubicBezTo>
                    <a:pt x="28701" y="8425"/>
                    <a:pt x="22648" y="12079"/>
                    <a:pt x="20966" y="8790"/>
                  </a:cubicBezTo>
                  <a:cubicBezTo>
                    <a:pt x="18948" y="5501"/>
                    <a:pt x="14913" y="1117"/>
                    <a:pt x="13232" y="6232"/>
                  </a:cubicBezTo>
                  <a:cubicBezTo>
                    <a:pt x="11887" y="9521"/>
                    <a:pt x="9869" y="9156"/>
                    <a:pt x="7851" y="7694"/>
                  </a:cubicBezTo>
                  <a:cubicBezTo>
                    <a:pt x="6842" y="13540"/>
                    <a:pt x="5161" y="20483"/>
                    <a:pt x="7851" y="22310"/>
                  </a:cubicBezTo>
                  <a:cubicBezTo>
                    <a:pt x="10878" y="24503"/>
                    <a:pt x="11214" y="28522"/>
                    <a:pt x="10541" y="30715"/>
                  </a:cubicBezTo>
                  <a:cubicBezTo>
                    <a:pt x="9869" y="33273"/>
                    <a:pt x="15586" y="39119"/>
                    <a:pt x="13232" y="42042"/>
                  </a:cubicBezTo>
                  <a:cubicBezTo>
                    <a:pt x="10878" y="44966"/>
                    <a:pt x="7851" y="39119"/>
                    <a:pt x="5834" y="43139"/>
                  </a:cubicBezTo>
                  <a:cubicBezTo>
                    <a:pt x="4152" y="47158"/>
                    <a:pt x="9196" y="50812"/>
                    <a:pt x="7179" y="54101"/>
                  </a:cubicBezTo>
                  <a:cubicBezTo>
                    <a:pt x="5161" y="57390"/>
                    <a:pt x="2134" y="57755"/>
                    <a:pt x="2807" y="64332"/>
                  </a:cubicBezTo>
                  <a:cubicBezTo>
                    <a:pt x="3479" y="70910"/>
                    <a:pt x="3143" y="75295"/>
                    <a:pt x="1125" y="77487"/>
                  </a:cubicBezTo>
                  <a:cubicBezTo>
                    <a:pt x="-1565" y="79314"/>
                    <a:pt x="789" y="79314"/>
                    <a:pt x="5834" y="8296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58" name="Freeform: Shape 66">
              <a:extLst>
                <a:ext uri="{FF2B5EF4-FFF2-40B4-BE49-F238E27FC236}">
                  <a16:creationId xmlns:a16="http://schemas.microsoft.com/office/drawing/2014/main" id="{68150902-F5A2-4A9E-A5AB-2C19A1004E74}"/>
                </a:ext>
              </a:extLst>
            </p:cNvPr>
            <p:cNvSpPr/>
            <p:nvPr/>
          </p:nvSpPr>
          <p:spPr>
            <a:xfrm>
              <a:off x="8789092" y="2297610"/>
              <a:ext cx="63894" cy="98660"/>
            </a:xfrm>
            <a:custGeom>
              <a:avLst/>
              <a:gdLst>
                <a:gd name="connsiteX0" fmla="*/ 15491 w 63893"/>
                <a:gd name="connsiteY0" fmla="*/ 101584 h 98660"/>
                <a:gd name="connsiteX1" fmla="*/ 53490 w 63893"/>
                <a:gd name="connsiteY1" fmla="*/ 93910 h 98660"/>
                <a:gd name="connsiteX2" fmla="*/ 64588 w 63893"/>
                <a:gd name="connsiteY2" fmla="*/ 89891 h 98660"/>
                <a:gd name="connsiteX3" fmla="*/ 60889 w 63893"/>
                <a:gd name="connsiteY3" fmla="*/ 73447 h 98660"/>
                <a:gd name="connsiteX4" fmla="*/ 56853 w 63893"/>
                <a:gd name="connsiteY4" fmla="*/ 48234 h 98660"/>
                <a:gd name="connsiteX5" fmla="*/ 56517 w 63893"/>
                <a:gd name="connsiteY5" fmla="*/ 22655 h 98660"/>
                <a:gd name="connsiteX6" fmla="*/ 52818 w 63893"/>
                <a:gd name="connsiteY6" fmla="*/ 11693 h 98660"/>
                <a:gd name="connsiteX7" fmla="*/ 49791 w 63893"/>
                <a:gd name="connsiteY7" fmla="*/ 0 h 98660"/>
                <a:gd name="connsiteX8" fmla="*/ 45756 w 63893"/>
                <a:gd name="connsiteY8" fmla="*/ 4385 h 98660"/>
                <a:gd name="connsiteX9" fmla="*/ 6411 w 63893"/>
                <a:gd name="connsiteY9" fmla="*/ 3289 h 98660"/>
                <a:gd name="connsiteX10" fmla="*/ 9101 w 63893"/>
                <a:gd name="connsiteY10" fmla="*/ 21559 h 98660"/>
                <a:gd name="connsiteX11" fmla="*/ 6747 w 63893"/>
                <a:gd name="connsiteY11" fmla="*/ 24848 h 98660"/>
                <a:gd name="connsiteX12" fmla="*/ 12128 w 63893"/>
                <a:gd name="connsiteY12" fmla="*/ 53350 h 98660"/>
                <a:gd name="connsiteX13" fmla="*/ 6075 w 63893"/>
                <a:gd name="connsiteY13" fmla="*/ 65408 h 98660"/>
                <a:gd name="connsiteX14" fmla="*/ 21 w 63893"/>
                <a:gd name="connsiteY14" fmla="*/ 83313 h 98660"/>
                <a:gd name="connsiteX15" fmla="*/ 5738 w 63893"/>
                <a:gd name="connsiteY15" fmla="*/ 101949 h 98660"/>
                <a:gd name="connsiteX16" fmla="*/ 15491 w 63893"/>
                <a:gd name="connsiteY16" fmla="*/ 101584 h 9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893" h="98660">
                  <a:moveTo>
                    <a:pt x="15491" y="101584"/>
                  </a:moveTo>
                  <a:cubicBezTo>
                    <a:pt x="28269" y="100487"/>
                    <a:pt x="41048" y="97930"/>
                    <a:pt x="53490" y="93910"/>
                  </a:cubicBezTo>
                  <a:cubicBezTo>
                    <a:pt x="57189" y="92814"/>
                    <a:pt x="60889" y="91352"/>
                    <a:pt x="64588" y="89891"/>
                  </a:cubicBezTo>
                  <a:cubicBezTo>
                    <a:pt x="62570" y="84410"/>
                    <a:pt x="60889" y="78198"/>
                    <a:pt x="60889" y="73447"/>
                  </a:cubicBezTo>
                  <a:cubicBezTo>
                    <a:pt x="60889" y="63947"/>
                    <a:pt x="58871" y="54446"/>
                    <a:pt x="56853" y="48234"/>
                  </a:cubicBezTo>
                  <a:cubicBezTo>
                    <a:pt x="54836" y="42022"/>
                    <a:pt x="56181" y="28867"/>
                    <a:pt x="56517" y="22655"/>
                  </a:cubicBezTo>
                  <a:cubicBezTo>
                    <a:pt x="56853" y="16443"/>
                    <a:pt x="55172" y="13155"/>
                    <a:pt x="52818" y="11693"/>
                  </a:cubicBezTo>
                  <a:cubicBezTo>
                    <a:pt x="51473" y="10962"/>
                    <a:pt x="50464" y="5116"/>
                    <a:pt x="49791" y="0"/>
                  </a:cubicBezTo>
                  <a:cubicBezTo>
                    <a:pt x="47101" y="1462"/>
                    <a:pt x="46765" y="6578"/>
                    <a:pt x="45756" y="4385"/>
                  </a:cubicBezTo>
                  <a:cubicBezTo>
                    <a:pt x="44411" y="1827"/>
                    <a:pt x="8428" y="0"/>
                    <a:pt x="6411" y="3289"/>
                  </a:cubicBezTo>
                  <a:cubicBezTo>
                    <a:pt x="4393" y="6578"/>
                    <a:pt x="9774" y="18636"/>
                    <a:pt x="9101" y="21559"/>
                  </a:cubicBezTo>
                  <a:cubicBezTo>
                    <a:pt x="8765" y="23386"/>
                    <a:pt x="8092" y="24848"/>
                    <a:pt x="6747" y="24848"/>
                  </a:cubicBezTo>
                  <a:cubicBezTo>
                    <a:pt x="10446" y="34714"/>
                    <a:pt x="12128" y="50061"/>
                    <a:pt x="12128" y="53350"/>
                  </a:cubicBezTo>
                  <a:cubicBezTo>
                    <a:pt x="12128" y="57369"/>
                    <a:pt x="5738" y="60658"/>
                    <a:pt x="6075" y="65408"/>
                  </a:cubicBezTo>
                  <a:cubicBezTo>
                    <a:pt x="6411" y="70159"/>
                    <a:pt x="694" y="80025"/>
                    <a:pt x="21" y="83313"/>
                  </a:cubicBezTo>
                  <a:cubicBezTo>
                    <a:pt x="-315" y="86237"/>
                    <a:pt x="3384" y="96833"/>
                    <a:pt x="5738" y="101949"/>
                  </a:cubicBezTo>
                  <a:cubicBezTo>
                    <a:pt x="9101" y="102314"/>
                    <a:pt x="12464" y="101949"/>
                    <a:pt x="15491" y="10158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59" name="Freeform: Shape 67">
              <a:extLst>
                <a:ext uri="{FF2B5EF4-FFF2-40B4-BE49-F238E27FC236}">
                  <a16:creationId xmlns:a16="http://schemas.microsoft.com/office/drawing/2014/main" id="{F168A613-82B4-4BF3-9A5B-E2B2B0C539B5}"/>
                </a:ext>
              </a:extLst>
            </p:cNvPr>
            <p:cNvSpPr/>
            <p:nvPr/>
          </p:nvSpPr>
          <p:spPr>
            <a:xfrm>
              <a:off x="8602813" y="2269473"/>
              <a:ext cx="114336" cy="98660"/>
            </a:xfrm>
            <a:custGeom>
              <a:avLst/>
              <a:gdLst>
                <a:gd name="connsiteX0" fmla="*/ 11433 w 114335"/>
                <a:gd name="connsiteY0" fmla="*/ 45676 h 98660"/>
                <a:gd name="connsiteX1" fmla="*/ 13451 w 114335"/>
                <a:gd name="connsiteY1" fmla="*/ 47503 h 98660"/>
                <a:gd name="connsiteX2" fmla="*/ 30938 w 114335"/>
                <a:gd name="connsiteY2" fmla="*/ 65774 h 98660"/>
                <a:gd name="connsiteX3" fmla="*/ 39345 w 114335"/>
                <a:gd name="connsiteY3" fmla="*/ 54446 h 98660"/>
                <a:gd name="connsiteX4" fmla="*/ 46743 w 114335"/>
                <a:gd name="connsiteY4" fmla="*/ 52254 h 98660"/>
                <a:gd name="connsiteX5" fmla="*/ 58513 w 114335"/>
                <a:gd name="connsiteY5" fmla="*/ 49330 h 98660"/>
                <a:gd name="connsiteX6" fmla="*/ 70955 w 114335"/>
                <a:gd name="connsiteY6" fmla="*/ 67601 h 98660"/>
                <a:gd name="connsiteX7" fmla="*/ 72973 w 114335"/>
                <a:gd name="connsiteY7" fmla="*/ 78563 h 98660"/>
                <a:gd name="connsiteX8" fmla="*/ 73309 w 114335"/>
                <a:gd name="connsiteY8" fmla="*/ 80025 h 98660"/>
                <a:gd name="connsiteX9" fmla="*/ 84743 w 114335"/>
                <a:gd name="connsiteY9" fmla="*/ 77832 h 98660"/>
                <a:gd name="connsiteX10" fmla="*/ 89115 w 114335"/>
                <a:gd name="connsiteY10" fmla="*/ 93545 h 98660"/>
                <a:gd name="connsiteX11" fmla="*/ 96513 w 114335"/>
                <a:gd name="connsiteY11" fmla="*/ 100122 h 98660"/>
                <a:gd name="connsiteX12" fmla="*/ 102566 w 114335"/>
                <a:gd name="connsiteY12" fmla="*/ 94641 h 98660"/>
                <a:gd name="connsiteX13" fmla="*/ 105592 w 114335"/>
                <a:gd name="connsiteY13" fmla="*/ 97564 h 98660"/>
                <a:gd name="connsiteX14" fmla="*/ 109628 w 114335"/>
                <a:gd name="connsiteY14" fmla="*/ 92083 h 98660"/>
                <a:gd name="connsiteX15" fmla="*/ 108283 w 114335"/>
                <a:gd name="connsiteY15" fmla="*/ 81121 h 98660"/>
                <a:gd name="connsiteX16" fmla="*/ 115681 w 114335"/>
                <a:gd name="connsiteY16" fmla="*/ 80025 h 98660"/>
                <a:gd name="connsiteX17" fmla="*/ 112991 w 114335"/>
                <a:gd name="connsiteY17" fmla="*/ 68697 h 98660"/>
                <a:gd name="connsiteX18" fmla="*/ 110300 w 114335"/>
                <a:gd name="connsiteY18" fmla="*/ 60293 h 98660"/>
                <a:gd name="connsiteX19" fmla="*/ 110300 w 114335"/>
                <a:gd name="connsiteY19" fmla="*/ 45676 h 98660"/>
                <a:gd name="connsiteX20" fmla="*/ 108283 w 114335"/>
                <a:gd name="connsiteY20" fmla="*/ 43118 h 98660"/>
                <a:gd name="connsiteX21" fmla="*/ 104584 w 114335"/>
                <a:gd name="connsiteY21" fmla="*/ 32887 h 98660"/>
                <a:gd name="connsiteX22" fmla="*/ 104584 w 114335"/>
                <a:gd name="connsiteY22" fmla="*/ 26309 h 98660"/>
                <a:gd name="connsiteX23" fmla="*/ 99203 w 114335"/>
                <a:gd name="connsiteY23" fmla="*/ 17540 h 98660"/>
                <a:gd name="connsiteX24" fmla="*/ 93150 w 114335"/>
                <a:gd name="connsiteY24" fmla="*/ 4020 h 98660"/>
                <a:gd name="connsiteX25" fmla="*/ 82053 w 114335"/>
                <a:gd name="connsiteY25" fmla="*/ 13155 h 98660"/>
                <a:gd name="connsiteX26" fmla="*/ 71292 w 114335"/>
                <a:gd name="connsiteY26" fmla="*/ 12059 h 98660"/>
                <a:gd name="connsiteX27" fmla="*/ 62548 w 114335"/>
                <a:gd name="connsiteY27" fmla="*/ 13520 h 98660"/>
                <a:gd name="connsiteX28" fmla="*/ 57841 w 114335"/>
                <a:gd name="connsiteY28" fmla="*/ 8770 h 98660"/>
                <a:gd name="connsiteX29" fmla="*/ 57841 w 114335"/>
                <a:gd name="connsiteY29" fmla="*/ 5847 h 98660"/>
                <a:gd name="connsiteX30" fmla="*/ 56159 w 114335"/>
                <a:gd name="connsiteY30" fmla="*/ 6577 h 98660"/>
                <a:gd name="connsiteX31" fmla="*/ 33292 w 114335"/>
                <a:gd name="connsiteY31" fmla="*/ 5116 h 98660"/>
                <a:gd name="connsiteX32" fmla="*/ 22195 w 114335"/>
                <a:gd name="connsiteY32" fmla="*/ 0 h 98660"/>
                <a:gd name="connsiteX33" fmla="*/ 18832 w 114335"/>
                <a:gd name="connsiteY33" fmla="*/ 8404 h 98660"/>
                <a:gd name="connsiteX34" fmla="*/ 19841 w 114335"/>
                <a:gd name="connsiteY34" fmla="*/ 16809 h 98660"/>
                <a:gd name="connsiteX35" fmla="*/ 14460 w 114335"/>
                <a:gd name="connsiteY35" fmla="*/ 19732 h 98660"/>
                <a:gd name="connsiteX36" fmla="*/ 1681 w 114335"/>
                <a:gd name="connsiteY36" fmla="*/ 28502 h 98660"/>
                <a:gd name="connsiteX37" fmla="*/ 0 w 114335"/>
                <a:gd name="connsiteY37" fmla="*/ 30329 h 98660"/>
                <a:gd name="connsiteX38" fmla="*/ 11433 w 114335"/>
                <a:gd name="connsiteY38" fmla="*/ 45676 h 9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4335" h="98660">
                  <a:moveTo>
                    <a:pt x="11433" y="45676"/>
                  </a:moveTo>
                  <a:cubicBezTo>
                    <a:pt x="12106" y="46407"/>
                    <a:pt x="12779" y="46772"/>
                    <a:pt x="13451" y="47503"/>
                  </a:cubicBezTo>
                  <a:cubicBezTo>
                    <a:pt x="20513" y="51888"/>
                    <a:pt x="26230" y="58466"/>
                    <a:pt x="30938" y="65774"/>
                  </a:cubicBezTo>
                  <a:cubicBezTo>
                    <a:pt x="34973" y="61754"/>
                    <a:pt x="39345" y="57004"/>
                    <a:pt x="39345" y="54446"/>
                  </a:cubicBezTo>
                  <a:cubicBezTo>
                    <a:pt x="39681" y="50061"/>
                    <a:pt x="42708" y="51523"/>
                    <a:pt x="46743" y="52254"/>
                  </a:cubicBezTo>
                  <a:cubicBezTo>
                    <a:pt x="50442" y="52984"/>
                    <a:pt x="55150" y="49330"/>
                    <a:pt x="58513" y="49330"/>
                  </a:cubicBezTo>
                  <a:cubicBezTo>
                    <a:pt x="61876" y="49330"/>
                    <a:pt x="70955" y="63581"/>
                    <a:pt x="70955" y="67601"/>
                  </a:cubicBezTo>
                  <a:cubicBezTo>
                    <a:pt x="70955" y="71620"/>
                    <a:pt x="71292" y="75274"/>
                    <a:pt x="72973" y="78563"/>
                  </a:cubicBezTo>
                  <a:cubicBezTo>
                    <a:pt x="73309" y="78928"/>
                    <a:pt x="73309" y="79294"/>
                    <a:pt x="73309" y="80025"/>
                  </a:cubicBezTo>
                  <a:cubicBezTo>
                    <a:pt x="79026" y="78563"/>
                    <a:pt x="83398" y="77832"/>
                    <a:pt x="84743" y="77832"/>
                  </a:cubicBezTo>
                  <a:cubicBezTo>
                    <a:pt x="86424" y="77832"/>
                    <a:pt x="89787" y="87333"/>
                    <a:pt x="89115" y="93545"/>
                  </a:cubicBezTo>
                  <a:cubicBezTo>
                    <a:pt x="88442" y="99391"/>
                    <a:pt x="94159" y="103776"/>
                    <a:pt x="96513" y="100122"/>
                  </a:cubicBezTo>
                  <a:cubicBezTo>
                    <a:pt x="98867" y="96103"/>
                    <a:pt x="101893" y="90987"/>
                    <a:pt x="102566" y="94641"/>
                  </a:cubicBezTo>
                  <a:cubicBezTo>
                    <a:pt x="102902" y="95737"/>
                    <a:pt x="103911" y="96468"/>
                    <a:pt x="105592" y="97564"/>
                  </a:cubicBezTo>
                  <a:cubicBezTo>
                    <a:pt x="106601" y="95372"/>
                    <a:pt x="108283" y="94276"/>
                    <a:pt x="109628" y="92083"/>
                  </a:cubicBezTo>
                  <a:cubicBezTo>
                    <a:pt x="111646" y="88794"/>
                    <a:pt x="106601" y="85140"/>
                    <a:pt x="108283" y="81121"/>
                  </a:cubicBezTo>
                  <a:cubicBezTo>
                    <a:pt x="109964" y="77101"/>
                    <a:pt x="112991" y="82582"/>
                    <a:pt x="115681" y="80025"/>
                  </a:cubicBezTo>
                  <a:cubicBezTo>
                    <a:pt x="118035" y="77101"/>
                    <a:pt x="112318" y="71255"/>
                    <a:pt x="112991" y="68697"/>
                  </a:cubicBezTo>
                  <a:cubicBezTo>
                    <a:pt x="113663" y="66139"/>
                    <a:pt x="113327" y="62120"/>
                    <a:pt x="110300" y="60293"/>
                  </a:cubicBezTo>
                  <a:cubicBezTo>
                    <a:pt x="107610" y="58466"/>
                    <a:pt x="109292" y="51888"/>
                    <a:pt x="110300" y="45676"/>
                  </a:cubicBezTo>
                  <a:cubicBezTo>
                    <a:pt x="109628" y="44945"/>
                    <a:pt x="108619" y="44214"/>
                    <a:pt x="108283" y="43118"/>
                  </a:cubicBezTo>
                  <a:cubicBezTo>
                    <a:pt x="106265" y="39830"/>
                    <a:pt x="107946" y="32887"/>
                    <a:pt x="104584" y="32887"/>
                  </a:cubicBezTo>
                  <a:cubicBezTo>
                    <a:pt x="101221" y="32887"/>
                    <a:pt x="101893" y="27406"/>
                    <a:pt x="104584" y="26309"/>
                  </a:cubicBezTo>
                  <a:cubicBezTo>
                    <a:pt x="107274" y="25213"/>
                    <a:pt x="99203" y="21559"/>
                    <a:pt x="99203" y="17540"/>
                  </a:cubicBezTo>
                  <a:cubicBezTo>
                    <a:pt x="99203" y="13886"/>
                    <a:pt x="95168" y="4385"/>
                    <a:pt x="93150" y="4020"/>
                  </a:cubicBezTo>
                  <a:cubicBezTo>
                    <a:pt x="91469" y="3654"/>
                    <a:pt x="84743" y="13155"/>
                    <a:pt x="82053" y="13155"/>
                  </a:cubicBezTo>
                  <a:cubicBezTo>
                    <a:pt x="79362" y="13155"/>
                    <a:pt x="73309" y="6577"/>
                    <a:pt x="71292" y="12059"/>
                  </a:cubicBezTo>
                  <a:cubicBezTo>
                    <a:pt x="69274" y="17540"/>
                    <a:pt x="65239" y="9501"/>
                    <a:pt x="62548" y="13520"/>
                  </a:cubicBezTo>
                  <a:cubicBezTo>
                    <a:pt x="59858" y="17905"/>
                    <a:pt x="57841" y="8770"/>
                    <a:pt x="57841" y="8770"/>
                  </a:cubicBezTo>
                  <a:cubicBezTo>
                    <a:pt x="57841" y="8770"/>
                    <a:pt x="57841" y="7308"/>
                    <a:pt x="57841" y="5847"/>
                  </a:cubicBezTo>
                  <a:cubicBezTo>
                    <a:pt x="57168" y="6212"/>
                    <a:pt x="56832" y="6212"/>
                    <a:pt x="56159" y="6577"/>
                  </a:cubicBezTo>
                  <a:cubicBezTo>
                    <a:pt x="48088" y="9866"/>
                    <a:pt x="33964" y="7674"/>
                    <a:pt x="33292" y="5116"/>
                  </a:cubicBezTo>
                  <a:cubicBezTo>
                    <a:pt x="32619" y="2192"/>
                    <a:pt x="22195" y="0"/>
                    <a:pt x="22195" y="0"/>
                  </a:cubicBezTo>
                  <a:cubicBezTo>
                    <a:pt x="22195" y="0"/>
                    <a:pt x="22531" y="6943"/>
                    <a:pt x="18832" y="8404"/>
                  </a:cubicBezTo>
                  <a:cubicBezTo>
                    <a:pt x="15133" y="9866"/>
                    <a:pt x="19841" y="15347"/>
                    <a:pt x="19841" y="16809"/>
                  </a:cubicBezTo>
                  <a:cubicBezTo>
                    <a:pt x="19841" y="18271"/>
                    <a:pt x="16814" y="20828"/>
                    <a:pt x="14460" y="19732"/>
                  </a:cubicBezTo>
                  <a:cubicBezTo>
                    <a:pt x="12106" y="18636"/>
                    <a:pt x="5044" y="25944"/>
                    <a:pt x="1681" y="28502"/>
                  </a:cubicBezTo>
                  <a:cubicBezTo>
                    <a:pt x="1345" y="28867"/>
                    <a:pt x="673" y="29598"/>
                    <a:pt x="0" y="30329"/>
                  </a:cubicBezTo>
                  <a:cubicBezTo>
                    <a:pt x="5380" y="34714"/>
                    <a:pt x="5044" y="40560"/>
                    <a:pt x="11433" y="4567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60" name="Freeform: Shape 68">
              <a:extLst>
                <a:ext uri="{FF2B5EF4-FFF2-40B4-BE49-F238E27FC236}">
                  <a16:creationId xmlns:a16="http://schemas.microsoft.com/office/drawing/2014/main" id="{C97DD958-4735-41B9-9F3F-DA0345893593}"/>
                </a:ext>
              </a:extLst>
            </p:cNvPr>
            <p:cNvSpPr/>
            <p:nvPr/>
          </p:nvSpPr>
          <p:spPr>
            <a:xfrm>
              <a:off x="8658636" y="2346209"/>
              <a:ext cx="63894" cy="65774"/>
            </a:xfrm>
            <a:custGeom>
              <a:avLst/>
              <a:gdLst>
                <a:gd name="connsiteX0" fmla="*/ 10761 w 63893"/>
                <a:gd name="connsiteY0" fmla="*/ 33617 h 65773"/>
                <a:gd name="connsiteX1" fmla="*/ 29257 w 63893"/>
                <a:gd name="connsiteY1" fmla="*/ 50061 h 65773"/>
                <a:gd name="connsiteX2" fmla="*/ 60531 w 63893"/>
                <a:gd name="connsiteY2" fmla="*/ 64312 h 65773"/>
                <a:gd name="connsiteX3" fmla="*/ 62549 w 63893"/>
                <a:gd name="connsiteY3" fmla="*/ 66139 h 65773"/>
                <a:gd name="connsiteX4" fmla="*/ 64902 w 63893"/>
                <a:gd name="connsiteY4" fmla="*/ 57369 h 65773"/>
                <a:gd name="connsiteX5" fmla="*/ 52796 w 63893"/>
                <a:gd name="connsiteY5" fmla="*/ 43484 h 65773"/>
                <a:gd name="connsiteX6" fmla="*/ 47752 w 63893"/>
                <a:gd name="connsiteY6" fmla="*/ 37637 h 65773"/>
                <a:gd name="connsiteX7" fmla="*/ 49433 w 63893"/>
                <a:gd name="connsiteY7" fmla="*/ 24482 h 65773"/>
                <a:gd name="connsiteX8" fmla="*/ 49770 w 63893"/>
                <a:gd name="connsiteY8" fmla="*/ 19732 h 65773"/>
                <a:gd name="connsiteX9" fmla="*/ 46743 w 63893"/>
                <a:gd name="connsiteY9" fmla="*/ 16809 h 65773"/>
                <a:gd name="connsiteX10" fmla="*/ 40690 w 63893"/>
                <a:gd name="connsiteY10" fmla="*/ 22290 h 65773"/>
                <a:gd name="connsiteX11" fmla="*/ 33292 w 63893"/>
                <a:gd name="connsiteY11" fmla="*/ 15713 h 65773"/>
                <a:gd name="connsiteX12" fmla="*/ 28920 w 63893"/>
                <a:gd name="connsiteY12" fmla="*/ 0 h 65773"/>
                <a:gd name="connsiteX13" fmla="*/ 17487 w 63893"/>
                <a:gd name="connsiteY13" fmla="*/ 2192 h 65773"/>
                <a:gd name="connsiteX14" fmla="*/ 15805 w 63893"/>
                <a:gd name="connsiteY14" fmla="*/ 11328 h 65773"/>
                <a:gd name="connsiteX15" fmla="*/ 3363 w 63893"/>
                <a:gd name="connsiteY15" fmla="*/ 23386 h 65773"/>
                <a:gd name="connsiteX16" fmla="*/ 0 w 63893"/>
                <a:gd name="connsiteY16" fmla="*/ 28867 h 65773"/>
                <a:gd name="connsiteX17" fmla="*/ 10761 w 63893"/>
                <a:gd name="connsiteY17" fmla="*/ 33617 h 6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893" h="65773">
                  <a:moveTo>
                    <a:pt x="10761" y="33617"/>
                  </a:moveTo>
                  <a:cubicBezTo>
                    <a:pt x="15805" y="37637"/>
                    <a:pt x="22531" y="44214"/>
                    <a:pt x="29257" y="50061"/>
                  </a:cubicBezTo>
                  <a:cubicBezTo>
                    <a:pt x="40018" y="54080"/>
                    <a:pt x="51115" y="57735"/>
                    <a:pt x="60531" y="64312"/>
                  </a:cubicBezTo>
                  <a:cubicBezTo>
                    <a:pt x="61203" y="64677"/>
                    <a:pt x="61876" y="65408"/>
                    <a:pt x="62549" y="66139"/>
                  </a:cubicBezTo>
                  <a:cubicBezTo>
                    <a:pt x="63557" y="62850"/>
                    <a:pt x="64566" y="61023"/>
                    <a:pt x="64902" y="57369"/>
                  </a:cubicBezTo>
                  <a:cubicBezTo>
                    <a:pt x="65575" y="51157"/>
                    <a:pt x="57504" y="47138"/>
                    <a:pt x="52796" y="43484"/>
                  </a:cubicBezTo>
                  <a:cubicBezTo>
                    <a:pt x="48088" y="39829"/>
                    <a:pt x="45398" y="39829"/>
                    <a:pt x="47752" y="37637"/>
                  </a:cubicBezTo>
                  <a:cubicBezTo>
                    <a:pt x="49770" y="35444"/>
                    <a:pt x="50106" y="31060"/>
                    <a:pt x="49433" y="24482"/>
                  </a:cubicBezTo>
                  <a:cubicBezTo>
                    <a:pt x="49097" y="22290"/>
                    <a:pt x="49433" y="20828"/>
                    <a:pt x="49770" y="19732"/>
                  </a:cubicBezTo>
                  <a:cubicBezTo>
                    <a:pt x="48088" y="19001"/>
                    <a:pt x="46743" y="17905"/>
                    <a:pt x="46743" y="16809"/>
                  </a:cubicBezTo>
                  <a:cubicBezTo>
                    <a:pt x="46071" y="13155"/>
                    <a:pt x="43044" y="18270"/>
                    <a:pt x="40690" y="22290"/>
                  </a:cubicBezTo>
                  <a:cubicBezTo>
                    <a:pt x="38336" y="26309"/>
                    <a:pt x="32619" y="21925"/>
                    <a:pt x="33292" y="15713"/>
                  </a:cubicBezTo>
                  <a:cubicBezTo>
                    <a:pt x="33965" y="9866"/>
                    <a:pt x="30602" y="0"/>
                    <a:pt x="28920" y="0"/>
                  </a:cubicBezTo>
                  <a:cubicBezTo>
                    <a:pt x="27911" y="0"/>
                    <a:pt x="23204" y="731"/>
                    <a:pt x="17487" y="2192"/>
                  </a:cubicBezTo>
                  <a:cubicBezTo>
                    <a:pt x="18159" y="5116"/>
                    <a:pt x="16478" y="8404"/>
                    <a:pt x="15805" y="11328"/>
                  </a:cubicBezTo>
                  <a:cubicBezTo>
                    <a:pt x="15133" y="14982"/>
                    <a:pt x="6726" y="20097"/>
                    <a:pt x="3363" y="23386"/>
                  </a:cubicBezTo>
                  <a:cubicBezTo>
                    <a:pt x="2354" y="24117"/>
                    <a:pt x="1345" y="26309"/>
                    <a:pt x="0" y="28867"/>
                  </a:cubicBezTo>
                  <a:cubicBezTo>
                    <a:pt x="4035" y="29963"/>
                    <a:pt x="7398" y="30694"/>
                    <a:pt x="10761" y="3361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61" name="Freeform: Shape 69">
              <a:extLst>
                <a:ext uri="{FF2B5EF4-FFF2-40B4-BE49-F238E27FC236}">
                  <a16:creationId xmlns:a16="http://schemas.microsoft.com/office/drawing/2014/main" id="{103AD857-A4D6-4C6D-B729-8889C6D3D601}"/>
                </a:ext>
              </a:extLst>
            </p:cNvPr>
            <p:cNvSpPr/>
            <p:nvPr/>
          </p:nvSpPr>
          <p:spPr>
            <a:xfrm>
              <a:off x="8634087" y="2319169"/>
              <a:ext cx="40354" cy="54811"/>
            </a:xfrm>
            <a:custGeom>
              <a:avLst/>
              <a:gdLst>
                <a:gd name="connsiteX0" fmla="*/ 18832 w 40353"/>
                <a:gd name="connsiteY0" fmla="*/ 51523 h 54811"/>
                <a:gd name="connsiteX1" fmla="*/ 21522 w 40353"/>
                <a:gd name="connsiteY1" fmla="*/ 55542 h 54811"/>
                <a:gd name="connsiteX2" fmla="*/ 24212 w 40353"/>
                <a:gd name="connsiteY2" fmla="*/ 57369 h 54811"/>
                <a:gd name="connsiteX3" fmla="*/ 25221 w 40353"/>
                <a:gd name="connsiteY3" fmla="*/ 57369 h 54811"/>
                <a:gd name="connsiteX4" fmla="*/ 28584 w 40353"/>
                <a:gd name="connsiteY4" fmla="*/ 51888 h 54811"/>
                <a:gd name="connsiteX5" fmla="*/ 41026 w 40353"/>
                <a:gd name="connsiteY5" fmla="*/ 39830 h 54811"/>
                <a:gd name="connsiteX6" fmla="*/ 42035 w 40353"/>
                <a:gd name="connsiteY6" fmla="*/ 29233 h 54811"/>
                <a:gd name="connsiteX7" fmla="*/ 40018 w 40353"/>
                <a:gd name="connsiteY7" fmla="*/ 18270 h 54811"/>
                <a:gd name="connsiteX8" fmla="*/ 27575 w 40353"/>
                <a:gd name="connsiteY8" fmla="*/ 0 h 54811"/>
                <a:gd name="connsiteX9" fmla="*/ 15805 w 40353"/>
                <a:gd name="connsiteY9" fmla="*/ 2923 h 54811"/>
                <a:gd name="connsiteX10" fmla="*/ 8407 w 40353"/>
                <a:gd name="connsiteY10" fmla="*/ 5116 h 54811"/>
                <a:gd name="connsiteX11" fmla="*/ 0 w 40353"/>
                <a:gd name="connsiteY11" fmla="*/ 16443 h 54811"/>
                <a:gd name="connsiteX12" fmla="*/ 18832 w 40353"/>
                <a:gd name="connsiteY12" fmla="*/ 51523 h 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353" h="54811">
                  <a:moveTo>
                    <a:pt x="18832" y="51523"/>
                  </a:moveTo>
                  <a:cubicBezTo>
                    <a:pt x="19504" y="52984"/>
                    <a:pt x="20513" y="54446"/>
                    <a:pt x="21522" y="55542"/>
                  </a:cubicBezTo>
                  <a:cubicBezTo>
                    <a:pt x="22531" y="56273"/>
                    <a:pt x="23204" y="57004"/>
                    <a:pt x="24212" y="57369"/>
                  </a:cubicBezTo>
                  <a:cubicBezTo>
                    <a:pt x="24549" y="57369"/>
                    <a:pt x="24885" y="57369"/>
                    <a:pt x="25221" y="57369"/>
                  </a:cubicBezTo>
                  <a:cubicBezTo>
                    <a:pt x="26566" y="54811"/>
                    <a:pt x="27575" y="52619"/>
                    <a:pt x="28584" y="51888"/>
                  </a:cubicBezTo>
                  <a:cubicBezTo>
                    <a:pt x="31947" y="48599"/>
                    <a:pt x="40354" y="43484"/>
                    <a:pt x="41026" y="39830"/>
                  </a:cubicBezTo>
                  <a:cubicBezTo>
                    <a:pt x="41699" y="36176"/>
                    <a:pt x="43717" y="32521"/>
                    <a:pt x="42035" y="29233"/>
                  </a:cubicBezTo>
                  <a:cubicBezTo>
                    <a:pt x="40354" y="25944"/>
                    <a:pt x="40018" y="22290"/>
                    <a:pt x="40018" y="18270"/>
                  </a:cubicBezTo>
                  <a:cubicBezTo>
                    <a:pt x="40018" y="14251"/>
                    <a:pt x="30938" y="0"/>
                    <a:pt x="27575" y="0"/>
                  </a:cubicBezTo>
                  <a:cubicBezTo>
                    <a:pt x="24212" y="0"/>
                    <a:pt x="19504" y="3654"/>
                    <a:pt x="15805" y="2923"/>
                  </a:cubicBezTo>
                  <a:cubicBezTo>
                    <a:pt x="12106" y="2192"/>
                    <a:pt x="8743" y="365"/>
                    <a:pt x="8407" y="5116"/>
                  </a:cubicBezTo>
                  <a:cubicBezTo>
                    <a:pt x="8071" y="7673"/>
                    <a:pt x="4035" y="12424"/>
                    <a:pt x="0" y="16443"/>
                  </a:cubicBezTo>
                  <a:cubicBezTo>
                    <a:pt x="7398" y="27406"/>
                    <a:pt x="12779" y="40560"/>
                    <a:pt x="18832" y="5152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62" name="Freeform: Shape 70">
              <a:extLst>
                <a:ext uri="{FF2B5EF4-FFF2-40B4-BE49-F238E27FC236}">
                  <a16:creationId xmlns:a16="http://schemas.microsoft.com/office/drawing/2014/main" id="{547490F9-1BA0-4F8B-BA31-A3D721822FC0}"/>
                </a:ext>
              </a:extLst>
            </p:cNvPr>
            <p:cNvSpPr/>
            <p:nvPr/>
          </p:nvSpPr>
          <p:spPr>
            <a:xfrm>
              <a:off x="8573220" y="1980070"/>
              <a:ext cx="127787" cy="124239"/>
            </a:xfrm>
            <a:custGeom>
              <a:avLst/>
              <a:gdLst>
                <a:gd name="connsiteX0" fmla="*/ 119380 w 127787"/>
                <a:gd name="connsiteY0" fmla="*/ 0 h 124238"/>
                <a:gd name="connsiteX1" fmla="*/ 61203 w 127787"/>
                <a:gd name="connsiteY1" fmla="*/ 0 h 124238"/>
                <a:gd name="connsiteX2" fmla="*/ 56495 w 127787"/>
                <a:gd name="connsiteY2" fmla="*/ 7308 h 124238"/>
                <a:gd name="connsiteX3" fmla="*/ 39345 w 127787"/>
                <a:gd name="connsiteY3" fmla="*/ 42022 h 124238"/>
                <a:gd name="connsiteX4" fmla="*/ 31947 w 127787"/>
                <a:gd name="connsiteY4" fmla="*/ 51157 h 124238"/>
                <a:gd name="connsiteX5" fmla="*/ 5044 w 127787"/>
                <a:gd name="connsiteY5" fmla="*/ 106699 h 124238"/>
                <a:gd name="connsiteX6" fmla="*/ 336 w 127787"/>
                <a:gd name="connsiteY6" fmla="*/ 122047 h 124238"/>
                <a:gd name="connsiteX7" fmla="*/ 0 w 127787"/>
                <a:gd name="connsiteY7" fmla="*/ 125335 h 124238"/>
                <a:gd name="connsiteX8" fmla="*/ 61540 w 127787"/>
                <a:gd name="connsiteY8" fmla="*/ 125335 h 124238"/>
                <a:gd name="connsiteX9" fmla="*/ 61540 w 127787"/>
                <a:gd name="connsiteY9" fmla="*/ 96833 h 124238"/>
                <a:gd name="connsiteX10" fmla="*/ 77681 w 127787"/>
                <a:gd name="connsiteY10" fmla="*/ 82948 h 124238"/>
                <a:gd name="connsiteX11" fmla="*/ 77681 w 127787"/>
                <a:gd name="connsiteY11" fmla="*/ 33983 h 124238"/>
                <a:gd name="connsiteX12" fmla="*/ 130141 w 127787"/>
                <a:gd name="connsiteY12" fmla="*/ 33983 h 124238"/>
                <a:gd name="connsiteX13" fmla="*/ 130477 w 127787"/>
                <a:gd name="connsiteY13" fmla="*/ 7673 h 124238"/>
                <a:gd name="connsiteX14" fmla="*/ 119380 w 127787"/>
                <a:gd name="connsiteY14" fmla="*/ 0 h 12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787" h="124238">
                  <a:moveTo>
                    <a:pt x="119380" y="0"/>
                  </a:moveTo>
                  <a:lnTo>
                    <a:pt x="61203" y="0"/>
                  </a:lnTo>
                  <a:cubicBezTo>
                    <a:pt x="59186" y="2192"/>
                    <a:pt x="57840" y="4750"/>
                    <a:pt x="56495" y="7308"/>
                  </a:cubicBezTo>
                  <a:cubicBezTo>
                    <a:pt x="53132" y="20097"/>
                    <a:pt x="47752" y="31425"/>
                    <a:pt x="39345" y="42022"/>
                  </a:cubicBezTo>
                  <a:cubicBezTo>
                    <a:pt x="36991" y="44945"/>
                    <a:pt x="34301" y="48234"/>
                    <a:pt x="31947" y="51157"/>
                  </a:cubicBezTo>
                  <a:cubicBezTo>
                    <a:pt x="30938" y="63216"/>
                    <a:pt x="15469" y="81486"/>
                    <a:pt x="5044" y="106699"/>
                  </a:cubicBezTo>
                  <a:cubicBezTo>
                    <a:pt x="3363" y="111815"/>
                    <a:pt x="1681" y="116931"/>
                    <a:pt x="336" y="122047"/>
                  </a:cubicBezTo>
                  <a:cubicBezTo>
                    <a:pt x="0" y="123143"/>
                    <a:pt x="0" y="124239"/>
                    <a:pt x="0" y="125335"/>
                  </a:cubicBezTo>
                  <a:lnTo>
                    <a:pt x="61540" y="125335"/>
                  </a:lnTo>
                  <a:cubicBezTo>
                    <a:pt x="61540" y="125335"/>
                    <a:pt x="61540" y="100853"/>
                    <a:pt x="61540" y="96833"/>
                  </a:cubicBezTo>
                  <a:cubicBezTo>
                    <a:pt x="61540" y="92814"/>
                    <a:pt x="77681" y="87333"/>
                    <a:pt x="77681" y="82948"/>
                  </a:cubicBezTo>
                  <a:cubicBezTo>
                    <a:pt x="77681" y="78928"/>
                    <a:pt x="77681" y="33983"/>
                    <a:pt x="77681" y="33983"/>
                  </a:cubicBezTo>
                  <a:cubicBezTo>
                    <a:pt x="77681" y="33983"/>
                    <a:pt x="128459" y="35079"/>
                    <a:pt x="130141" y="33983"/>
                  </a:cubicBezTo>
                  <a:cubicBezTo>
                    <a:pt x="130814" y="33252"/>
                    <a:pt x="130814" y="20463"/>
                    <a:pt x="130477" y="7673"/>
                  </a:cubicBezTo>
                  <a:cubicBezTo>
                    <a:pt x="128459" y="2923"/>
                    <a:pt x="131150" y="0"/>
                    <a:pt x="119380"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63" name="Freeform: Shape 71">
              <a:extLst>
                <a:ext uri="{FF2B5EF4-FFF2-40B4-BE49-F238E27FC236}">
                  <a16:creationId xmlns:a16="http://schemas.microsoft.com/office/drawing/2014/main" id="{9B82A5DC-641C-476F-80B8-983EC045C8A4}"/>
                </a:ext>
              </a:extLst>
            </p:cNvPr>
            <p:cNvSpPr/>
            <p:nvPr/>
          </p:nvSpPr>
          <p:spPr>
            <a:xfrm>
              <a:off x="8572441" y="1986647"/>
              <a:ext cx="188318" cy="241170"/>
            </a:xfrm>
            <a:custGeom>
              <a:avLst/>
              <a:gdLst>
                <a:gd name="connsiteX0" fmla="*/ 14567 w 188317"/>
                <a:gd name="connsiteY0" fmla="*/ 210841 h 241169"/>
                <a:gd name="connsiteX1" fmla="*/ 28691 w 188317"/>
                <a:gd name="connsiteY1" fmla="*/ 210841 h 241169"/>
                <a:gd name="connsiteX2" fmla="*/ 40797 w 188317"/>
                <a:gd name="connsiteY2" fmla="*/ 209379 h 241169"/>
                <a:gd name="connsiteX3" fmla="*/ 49540 w 188317"/>
                <a:gd name="connsiteY3" fmla="*/ 218514 h 241169"/>
                <a:gd name="connsiteX4" fmla="*/ 54921 w 188317"/>
                <a:gd name="connsiteY4" fmla="*/ 218514 h 241169"/>
                <a:gd name="connsiteX5" fmla="*/ 66018 w 188317"/>
                <a:gd name="connsiteY5" fmla="*/ 235323 h 241169"/>
                <a:gd name="connsiteX6" fmla="*/ 73416 w 188317"/>
                <a:gd name="connsiteY6" fmla="*/ 244093 h 241169"/>
                <a:gd name="connsiteX7" fmla="*/ 81823 w 188317"/>
                <a:gd name="connsiteY7" fmla="*/ 238247 h 241169"/>
                <a:gd name="connsiteX8" fmla="*/ 90903 w 188317"/>
                <a:gd name="connsiteY8" fmla="*/ 234227 h 241169"/>
                <a:gd name="connsiteX9" fmla="*/ 99310 w 188317"/>
                <a:gd name="connsiteY9" fmla="*/ 232400 h 241169"/>
                <a:gd name="connsiteX10" fmla="*/ 109735 w 188317"/>
                <a:gd name="connsiteY10" fmla="*/ 233131 h 241169"/>
                <a:gd name="connsiteX11" fmla="*/ 119487 w 188317"/>
                <a:gd name="connsiteY11" fmla="*/ 229842 h 241169"/>
                <a:gd name="connsiteX12" fmla="*/ 180354 w 188317"/>
                <a:gd name="connsiteY12" fmla="*/ 229111 h 241169"/>
                <a:gd name="connsiteX13" fmla="*/ 182372 w 188317"/>
                <a:gd name="connsiteY13" fmla="*/ 213399 h 241169"/>
                <a:gd name="connsiteX14" fmla="*/ 177327 w 188317"/>
                <a:gd name="connsiteY14" fmla="*/ 207552 h 241169"/>
                <a:gd name="connsiteX15" fmla="*/ 162531 w 188317"/>
                <a:gd name="connsiteY15" fmla="*/ 45676 h 241169"/>
                <a:gd name="connsiteX16" fmla="*/ 188761 w 188317"/>
                <a:gd name="connsiteY16" fmla="*/ 45676 h 241169"/>
                <a:gd name="connsiteX17" fmla="*/ 133611 w 188317"/>
                <a:gd name="connsiteY17" fmla="*/ 3289 h 241169"/>
                <a:gd name="connsiteX18" fmla="*/ 130584 w 188317"/>
                <a:gd name="connsiteY18" fmla="*/ 0 h 241169"/>
                <a:gd name="connsiteX19" fmla="*/ 130248 w 188317"/>
                <a:gd name="connsiteY19" fmla="*/ 26309 h 241169"/>
                <a:gd name="connsiteX20" fmla="*/ 77788 w 188317"/>
                <a:gd name="connsiteY20" fmla="*/ 26309 h 241169"/>
                <a:gd name="connsiteX21" fmla="*/ 77788 w 188317"/>
                <a:gd name="connsiteY21" fmla="*/ 75274 h 241169"/>
                <a:gd name="connsiteX22" fmla="*/ 61646 w 188317"/>
                <a:gd name="connsiteY22" fmla="*/ 89160 h 241169"/>
                <a:gd name="connsiteX23" fmla="*/ 61646 w 188317"/>
                <a:gd name="connsiteY23" fmla="*/ 117662 h 241169"/>
                <a:gd name="connsiteX24" fmla="*/ 107 w 188317"/>
                <a:gd name="connsiteY24" fmla="*/ 117662 h 241169"/>
                <a:gd name="connsiteX25" fmla="*/ 8850 w 188317"/>
                <a:gd name="connsiteY25" fmla="*/ 138490 h 241169"/>
                <a:gd name="connsiteX26" fmla="*/ 12213 w 188317"/>
                <a:gd name="connsiteY26" fmla="*/ 168088 h 241169"/>
                <a:gd name="connsiteX27" fmla="*/ 7169 w 188317"/>
                <a:gd name="connsiteY27" fmla="*/ 204263 h 241169"/>
                <a:gd name="connsiteX28" fmla="*/ 4478 w 188317"/>
                <a:gd name="connsiteY28" fmla="*/ 220341 h 241169"/>
                <a:gd name="connsiteX29" fmla="*/ 5151 w 188317"/>
                <a:gd name="connsiteY29" fmla="*/ 219976 h 241169"/>
                <a:gd name="connsiteX30" fmla="*/ 14567 w 188317"/>
                <a:gd name="connsiteY30" fmla="*/ 210841 h 241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8317" h="241169">
                  <a:moveTo>
                    <a:pt x="14567" y="210841"/>
                  </a:moveTo>
                  <a:cubicBezTo>
                    <a:pt x="19947" y="212303"/>
                    <a:pt x="28691" y="210841"/>
                    <a:pt x="28691" y="210841"/>
                  </a:cubicBezTo>
                  <a:cubicBezTo>
                    <a:pt x="28691" y="210841"/>
                    <a:pt x="36425" y="206821"/>
                    <a:pt x="40797" y="209379"/>
                  </a:cubicBezTo>
                  <a:cubicBezTo>
                    <a:pt x="45168" y="211937"/>
                    <a:pt x="49540" y="218514"/>
                    <a:pt x="49540" y="218514"/>
                  </a:cubicBezTo>
                  <a:lnTo>
                    <a:pt x="54921" y="218514"/>
                  </a:lnTo>
                  <a:cubicBezTo>
                    <a:pt x="54921" y="218514"/>
                    <a:pt x="59292" y="232765"/>
                    <a:pt x="66018" y="235323"/>
                  </a:cubicBezTo>
                  <a:cubicBezTo>
                    <a:pt x="69717" y="236785"/>
                    <a:pt x="72071" y="240804"/>
                    <a:pt x="73416" y="244093"/>
                  </a:cubicBezTo>
                  <a:cubicBezTo>
                    <a:pt x="78124" y="244093"/>
                    <a:pt x="81823" y="242266"/>
                    <a:pt x="81823" y="238247"/>
                  </a:cubicBezTo>
                  <a:cubicBezTo>
                    <a:pt x="81823" y="233496"/>
                    <a:pt x="83841" y="226919"/>
                    <a:pt x="90903" y="234227"/>
                  </a:cubicBezTo>
                  <a:cubicBezTo>
                    <a:pt x="97965" y="241535"/>
                    <a:pt x="97965" y="234958"/>
                    <a:pt x="99310" y="232400"/>
                  </a:cubicBezTo>
                  <a:cubicBezTo>
                    <a:pt x="100655" y="229842"/>
                    <a:pt x="105699" y="233131"/>
                    <a:pt x="109735" y="233131"/>
                  </a:cubicBezTo>
                  <a:cubicBezTo>
                    <a:pt x="113770" y="233131"/>
                    <a:pt x="119487" y="229842"/>
                    <a:pt x="119487" y="229842"/>
                  </a:cubicBezTo>
                  <a:cubicBezTo>
                    <a:pt x="119487" y="229842"/>
                    <a:pt x="177664" y="230573"/>
                    <a:pt x="180354" y="229111"/>
                  </a:cubicBezTo>
                  <a:cubicBezTo>
                    <a:pt x="183044" y="227650"/>
                    <a:pt x="182372" y="213399"/>
                    <a:pt x="182372" y="213399"/>
                  </a:cubicBezTo>
                  <a:lnTo>
                    <a:pt x="177327" y="207552"/>
                  </a:lnTo>
                  <a:lnTo>
                    <a:pt x="162531" y="45676"/>
                  </a:lnTo>
                  <a:lnTo>
                    <a:pt x="188761" y="45676"/>
                  </a:lnTo>
                  <a:cubicBezTo>
                    <a:pt x="160849" y="23752"/>
                    <a:pt x="136637" y="5481"/>
                    <a:pt x="133611" y="3289"/>
                  </a:cubicBezTo>
                  <a:cubicBezTo>
                    <a:pt x="131929" y="2192"/>
                    <a:pt x="130920" y="1096"/>
                    <a:pt x="130584" y="0"/>
                  </a:cubicBezTo>
                  <a:cubicBezTo>
                    <a:pt x="130920" y="12789"/>
                    <a:pt x="130920" y="25579"/>
                    <a:pt x="130248" y="26309"/>
                  </a:cubicBezTo>
                  <a:cubicBezTo>
                    <a:pt x="128566" y="27406"/>
                    <a:pt x="77788" y="26309"/>
                    <a:pt x="77788" y="26309"/>
                  </a:cubicBezTo>
                  <a:cubicBezTo>
                    <a:pt x="77788" y="26309"/>
                    <a:pt x="77788" y="70889"/>
                    <a:pt x="77788" y="75274"/>
                  </a:cubicBezTo>
                  <a:cubicBezTo>
                    <a:pt x="77788" y="79294"/>
                    <a:pt x="61646" y="84775"/>
                    <a:pt x="61646" y="89160"/>
                  </a:cubicBezTo>
                  <a:cubicBezTo>
                    <a:pt x="61646" y="93179"/>
                    <a:pt x="61646" y="117662"/>
                    <a:pt x="61646" y="117662"/>
                  </a:cubicBezTo>
                  <a:lnTo>
                    <a:pt x="107" y="117662"/>
                  </a:lnTo>
                  <a:cubicBezTo>
                    <a:pt x="-902" y="129355"/>
                    <a:pt x="5487" y="133740"/>
                    <a:pt x="8850" y="138490"/>
                  </a:cubicBezTo>
                  <a:cubicBezTo>
                    <a:pt x="13558" y="145067"/>
                    <a:pt x="5151" y="156395"/>
                    <a:pt x="12213" y="168088"/>
                  </a:cubicBezTo>
                  <a:cubicBezTo>
                    <a:pt x="19275" y="179781"/>
                    <a:pt x="10531" y="197686"/>
                    <a:pt x="7169" y="204263"/>
                  </a:cubicBezTo>
                  <a:cubicBezTo>
                    <a:pt x="5151" y="207918"/>
                    <a:pt x="5151" y="213764"/>
                    <a:pt x="4478" y="220341"/>
                  </a:cubicBezTo>
                  <a:cubicBezTo>
                    <a:pt x="4815" y="220341"/>
                    <a:pt x="5151" y="219976"/>
                    <a:pt x="5151" y="219976"/>
                  </a:cubicBezTo>
                  <a:cubicBezTo>
                    <a:pt x="10195" y="218514"/>
                    <a:pt x="9186" y="209379"/>
                    <a:pt x="14567" y="21084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64" name="Freeform: Shape 72">
              <a:extLst>
                <a:ext uri="{FF2B5EF4-FFF2-40B4-BE49-F238E27FC236}">
                  <a16:creationId xmlns:a16="http://schemas.microsoft.com/office/drawing/2014/main" id="{06F5B45D-CCCB-4F8F-87FE-25EA6BC2C04C}"/>
                </a:ext>
              </a:extLst>
            </p:cNvPr>
            <p:cNvSpPr/>
            <p:nvPr/>
          </p:nvSpPr>
          <p:spPr>
            <a:xfrm>
              <a:off x="8646866" y="2032323"/>
              <a:ext cx="258937" cy="285019"/>
            </a:xfrm>
            <a:custGeom>
              <a:avLst/>
              <a:gdLst>
                <a:gd name="connsiteX0" fmla="*/ 246495 w 258937"/>
                <a:gd name="connsiteY0" fmla="*/ 118758 h 285018"/>
                <a:gd name="connsiteX1" fmla="*/ 238760 w 258937"/>
                <a:gd name="connsiteY1" fmla="*/ 99391 h 285018"/>
                <a:gd name="connsiteX2" fmla="*/ 221273 w 258937"/>
                <a:gd name="connsiteY2" fmla="*/ 92814 h 285018"/>
                <a:gd name="connsiteX3" fmla="*/ 211521 w 258937"/>
                <a:gd name="connsiteY3" fmla="*/ 76005 h 285018"/>
                <a:gd name="connsiteX4" fmla="*/ 115345 w 258937"/>
                <a:gd name="connsiteY4" fmla="*/ 0 h 285018"/>
                <a:gd name="connsiteX5" fmla="*/ 89115 w 258937"/>
                <a:gd name="connsiteY5" fmla="*/ 0 h 285018"/>
                <a:gd name="connsiteX6" fmla="*/ 103911 w 258937"/>
                <a:gd name="connsiteY6" fmla="*/ 161876 h 285018"/>
                <a:gd name="connsiteX7" fmla="*/ 108955 w 258937"/>
                <a:gd name="connsiteY7" fmla="*/ 167723 h 285018"/>
                <a:gd name="connsiteX8" fmla="*/ 106938 w 258937"/>
                <a:gd name="connsiteY8" fmla="*/ 183435 h 285018"/>
                <a:gd name="connsiteX9" fmla="*/ 46071 w 258937"/>
                <a:gd name="connsiteY9" fmla="*/ 184166 h 285018"/>
                <a:gd name="connsiteX10" fmla="*/ 36318 w 258937"/>
                <a:gd name="connsiteY10" fmla="*/ 187455 h 285018"/>
                <a:gd name="connsiteX11" fmla="*/ 25894 w 258937"/>
                <a:gd name="connsiteY11" fmla="*/ 186724 h 285018"/>
                <a:gd name="connsiteX12" fmla="*/ 17487 w 258937"/>
                <a:gd name="connsiteY12" fmla="*/ 188551 h 285018"/>
                <a:gd name="connsiteX13" fmla="*/ 8407 w 258937"/>
                <a:gd name="connsiteY13" fmla="*/ 192570 h 285018"/>
                <a:gd name="connsiteX14" fmla="*/ 0 w 258937"/>
                <a:gd name="connsiteY14" fmla="*/ 198417 h 285018"/>
                <a:gd name="connsiteX15" fmla="*/ 1345 w 258937"/>
                <a:gd name="connsiteY15" fmla="*/ 202802 h 285018"/>
                <a:gd name="connsiteX16" fmla="*/ 4372 w 258937"/>
                <a:gd name="connsiteY16" fmla="*/ 207918 h 285018"/>
                <a:gd name="connsiteX17" fmla="*/ 6726 w 258937"/>
                <a:gd name="connsiteY17" fmla="*/ 219245 h 285018"/>
                <a:gd name="connsiteX18" fmla="*/ 15133 w 258937"/>
                <a:gd name="connsiteY18" fmla="*/ 231304 h 285018"/>
                <a:gd name="connsiteX19" fmla="*/ 15133 w 258937"/>
                <a:gd name="connsiteY19" fmla="*/ 245920 h 285018"/>
                <a:gd name="connsiteX20" fmla="*/ 19841 w 258937"/>
                <a:gd name="connsiteY20" fmla="*/ 250670 h 285018"/>
                <a:gd name="connsiteX21" fmla="*/ 28584 w 258937"/>
                <a:gd name="connsiteY21" fmla="*/ 249209 h 285018"/>
                <a:gd name="connsiteX22" fmla="*/ 39345 w 258937"/>
                <a:gd name="connsiteY22" fmla="*/ 250305 h 285018"/>
                <a:gd name="connsiteX23" fmla="*/ 50442 w 258937"/>
                <a:gd name="connsiteY23" fmla="*/ 241170 h 285018"/>
                <a:gd name="connsiteX24" fmla="*/ 56495 w 258937"/>
                <a:gd name="connsiteY24" fmla="*/ 254690 h 285018"/>
                <a:gd name="connsiteX25" fmla="*/ 61876 w 258937"/>
                <a:gd name="connsiteY25" fmla="*/ 263460 h 285018"/>
                <a:gd name="connsiteX26" fmla="*/ 61876 w 258937"/>
                <a:gd name="connsiteY26" fmla="*/ 270037 h 285018"/>
                <a:gd name="connsiteX27" fmla="*/ 65575 w 258937"/>
                <a:gd name="connsiteY27" fmla="*/ 280269 h 285018"/>
                <a:gd name="connsiteX28" fmla="*/ 72973 w 258937"/>
                <a:gd name="connsiteY28" fmla="*/ 281365 h 285018"/>
                <a:gd name="connsiteX29" fmla="*/ 80708 w 258937"/>
                <a:gd name="connsiteY29" fmla="*/ 283923 h 285018"/>
                <a:gd name="connsiteX30" fmla="*/ 89451 w 258937"/>
                <a:gd name="connsiteY30" fmla="*/ 279172 h 285018"/>
                <a:gd name="connsiteX31" fmla="*/ 97186 w 258937"/>
                <a:gd name="connsiteY31" fmla="*/ 278076 h 285018"/>
                <a:gd name="connsiteX32" fmla="*/ 102566 w 258937"/>
                <a:gd name="connsiteY32" fmla="*/ 280269 h 285018"/>
                <a:gd name="connsiteX33" fmla="*/ 106938 w 258937"/>
                <a:gd name="connsiteY33" fmla="*/ 279172 h 285018"/>
                <a:gd name="connsiteX34" fmla="*/ 111309 w 258937"/>
                <a:gd name="connsiteY34" fmla="*/ 264921 h 285018"/>
                <a:gd name="connsiteX35" fmla="*/ 110300 w 258937"/>
                <a:gd name="connsiteY35" fmla="*/ 252863 h 285018"/>
                <a:gd name="connsiteX36" fmla="*/ 122743 w 258937"/>
                <a:gd name="connsiteY36" fmla="*/ 246286 h 285018"/>
                <a:gd name="connsiteX37" fmla="*/ 127787 w 258937"/>
                <a:gd name="connsiteY37" fmla="*/ 234958 h 285018"/>
                <a:gd name="connsiteX38" fmla="*/ 132831 w 258937"/>
                <a:gd name="connsiteY38" fmla="*/ 221438 h 285018"/>
                <a:gd name="connsiteX39" fmla="*/ 142584 w 258937"/>
                <a:gd name="connsiteY39" fmla="*/ 221803 h 285018"/>
                <a:gd name="connsiteX40" fmla="*/ 149645 w 258937"/>
                <a:gd name="connsiteY40" fmla="*/ 213033 h 285018"/>
                <a:gd name="connsiteX41" fmla="*/ 157044 w 258937"/>
                <a:gd name="connsiteY41" fmla="*/ 208648 h 285018"/>
                <a:gd name="connsiteX42" fmla="*/ 163097 w 258937"/>
                <a:gd name="connsiteY42" fmla="*/ 204994 h 285018"/>
                <a:gd name="connsiteX43" fmla="*/ 176548 w 258937"/>
                <a:gd name="connsiteY43" fmla="*/ 198417 h 285018"/>
                <a:gd name="connsiteX44" fmla="*/ 187982 w 258937"/>
                <a:gd name="connsiteY44" fmla="*/ 192570 h 285018"/>
                <a:gd name="connsiteX45" fmla="*/ 207822 w 258937"/>
                <a:gd name="connsiteY45" fmla="*/ 193667 h 285018"/>
                <a:gd name="connsiteX46" fmla="*/ 220265 w 258937"/>
                <a:gd name="connsiteY46" fmla="*/ 188916 h 285018"/>
                <a:gd name="connsiteX47" fmla="*/ 244813 w 258937"/>
                <a:gd name="connsiteY47" fmla="*/ 186358 h 285018"/>
                <a:gd name="connsiteX48" fmla="*/ 254565 w 258937"/>
                <a:gd name="connsiteY48" fmla="*/ 178319 h 285018"/>
                <a:gd name="connsiteX49" fmla="*/ 259610 w 258937"/>
                <a:gd name="connsiteY49" fmla="*/ 164799 h 285018"/>
                <a:gd name="connsiteX50" fmla="*/ 260618 w 258937"/>
                <a:gd name="connsiteY50" fmla="*/ 116200 h 285018"/>
                <a:gd name="connsiteX51" fmla="*/ 246495 w 258937"/>
                <a:gd name="connsiteY51" fmla="*/ 118758 h 28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58937" h="285018">
                  <a:moveTo>
                    <a:pt x="246495" y="118758"/>
                  </a:moveTo>
                  <a:cubicBezTo>
                    <a:pt x="246495" y="118758"/>
                    <a:pt x="246495" y="104507"/>
                    <a:pt x="238760" y="99391"/>
                  </a:cubicBezTo>
                  <a:cubicBezTo>
                    <a:pt x="231026" y="94275"/>
                    <a:pt x="221273" y="92814"/>
                    <a:pt x="221273" y="92814"/>
                  </a:cubicBezTo>
                  <a:cubicBezTo>
                    <a:pt x="221273" y="92814"/>
                    <a:pt x="215893" y="81121"/>
                    <a:pt x="211521" y="76005"/>
                  </a:cubicBezTo>
                  <a:cubicBezTo>
                    <a:pt x="208831" y="73082"/>
                    <a:pt x="157380" y="32521"/>
                    <a:pt x="115345" y="0"/>
                  </a:cubicBezTo>
                  <a:lnTo>
                    <a:pt x="89115" y="0"/>
                  </a:lnTo>
                  <a:lnTo>
                    <a:pt x="103911" y="161876"/>
                  </a:lnTo>
                  <a:lnTo>
                    <a:pt x="108955" y="167723"/>
                  </a:lnTo>
                  <a:cubicBezTo>
                    <a:pt x="108955" y="167723"/>
                    <a:pt x="109628" y="181608"/>
                    <a:pt x="106938" y="183435"/>
                  </a:cubicBezTo>
                  <a:cubicBezTo>
                    <a:pt x="104247" y="185262"/>
                    <a:pt x="46071" y="184166"/>
                    <a:pt x="46071" y="184166"/>
                  </a:cubicBezTo>
                  <a:cubicBezTo>
                    <a:pt x="46071" y="184166"/>
                    <a:pt x="40354" y="187455"/>
                    <a:pt x="36318" y="187455"/>
                  </a:cubicBezTo>
                  <a:cubicBezTo>
                    <a:pt x="32283" y="187455"/>
                    <a:pt x="27239" y="184166"/>
                    <a:pt x="25894" y="186724"/>
                  </a:cubicBezTo>
                  <a:cubicBezTo>
                    <a:pt x="24549" y="189282"/>
                    <a:pt x="24549" y="195859"/>
                    <a:pt x="17487" y="188551"/>
                  </a:cubicBezTo>
                  <a:cubicBezTo>
                    <a:pt x="10425" y="181243"/>
                    <a:pt x="8407" y="187820"/>
                    <a:pt x="8407" y="192570"/>
                  </a:cubicBezTo>
                  <a:cubicBezTo>
                    <a:pt x="8407" y="196590"/>
                    <a:pt x="4708" y="198417"/>
                    <a:pt x="0" y="198417"/>
                  </a:cubicBezTo>
                  <a:cubicBezTo>
                    <a:pt x="1009" y="200609"/>
                    <a:pt x="1345" y="202802"/>
                    <a:pt x="1345" y="202802"/>
                  </a:cubicBezTo>
                  <a:lnTo>
                    <a:pt x="4372" y="207918"/>
                  </a:lnTo>
                  <a:cubicBezTo>
                    <a:pt x="4372" y="207918"/>
                    <a:pt x="4035" y="215957"/>
                    <a:pt x="6726" y="219245"/>
                  </a:cubicBezTo>
                  <a:cubicBezTo>
                    <a:pt x="9416" y="222534"/>
                    <a:pt x="14460" y="228380"/>
                    <a:pt x="15133" y="231304"/>
                  </a:cubicBezTo>
                  <a:cubicBezTo>
                    <a:pt x="15469" y="233862"/>
                    <a:pt x="15133" y="245920"/>
                    <a:pt x="15133" y="245920"/>
                  </a:cubicBezTo>
                  <a:cubicBezTo>
                    <a:pt x="15133" y="245920"/>
                    <a:pt x="16814" y="255055"/>
                    <a:pt x="19841" y="250670"/>
                  </a:cubicBezTo>
                  <a:cubicBezTo>
                    <a:pt x="22531" y="246286"/>
                    <a:pt x="26903" y="254324"/>
                    <a:pt x="28584" y="249209"/>
                  </a:cubicBezTo>
                  <a:cubicBezTo>
                    <a:pt x="30265" y="243728"/>
                    <a:pt x="36318" y="250305"/>
                    <a:pt x="39345" y="250305"/>
                  </a:cubicBezTo>
                  <a:cubicBezTo>
                    <a:pt x="42035" y="250305"/>
                    <a:pt x="48425" y="240439"/>
                    <a:pt x="50442" y="241170"/>
                  </a:cubicBezTo>
                  <a:cubicBezTo>
                    <a:pt x="52460" y="241535"/>
                    <a:pt x="56495" y="251036"/>
                    <a:pt x="56495" y="254690"/>
                  </a:cubicBezTo>
                  <a:cubicBezTo>
                    <a:pt x="56495" y="258344"/>
                    <a:pt x="64902" y="262363"/>
                    <a:pt x="61876" y="263460"/>
                  </a:cubicBezTo>
                  <a:cubicBezTo>
                    <a:pt x="59186" y="264556"/>
                    <a:pt x="58513" y="270037"/>
                    <a:pt x="61876" y="270037"/>
                  </a:cubicBezTo>
                  <a:cubicBezTo>
                    <a:pt x="65239" y="270037"/>
                    <a:pt x="63557" y="276980"/>
                    <a:pt x="65575" y="280269"/>
                  </a:cubicBezTo>
                  <a:cubicBezTo>
                    <a:pt x="67256" y="283557"/>
                    <a:pt x="70956" y="286115"/>
                    <a:pt x="72973" y="281365"/>
                  </a:cubicBezTo>
                  <a:cubicBezTo>
                    <a:pt x="74655" y="276615"/>
                    <a:pt x="79026" y="280999"/>
                    <a:pt x="80708" y="283923"/>
                  </a:cubicBezTo>
                  <a:cubicBezTo>
                    <a:pt x="82389" y="287211"/>
                    <a:pt x="88442" y="283557"/>
                    <a:pt x="89451" y="279172"/>
                  </a:cubicBezTo>
                  <a:cubicBezTo>
                    <a:pt x="90460" y="274787"/>
                    <a:pt x="97858" y="273326"/>
                    <a:pt x="97186" y="278076"/>
                  </a:cubicBezTo>
                  <a:cubicBezTo>
                    <a:pt x="96849" y="282826"/>
                    <a:pt x="98194" y="283923"/>
                    <a:pt x="102566" y="280269"/>
                  </a:cubicBezTo>
                  <a:cubicBezTo>
                    <a:pt x="103911" y="279172"/>
                    <a:pt x="105593" y="278807"/>
                    <a:pt x="106938" y="279172"/>
                  </a:cubicBezTo>
                  <a:cubicBezTo>
                    <a:pt x="108619" y="272960"/>
                    <a:pt x="110300" y="267114"/>
                    <a:pt x="111309" y="264921"/>
                  </a:cubicBezTo>
                  <a:cubicBezTo>
                    <a:pt x="112654" y="261633"/>
                    <a:pt x="107947" y="253959"/>
                    <a:pt x="110300" y="252863"/>
                  </a:cubicBezTo>
                  <a:cubicBezTo>
                    <a:pt x="112654" y="251767"/>
                    <a:pt x="120389" y="253959"/>
                    <a:pt x="122743" y="246286"/>
                  </a:cubicBezTo>
                  <a:cubicBezTo>
                    <a:pt x="125097" y="238612"/>
                    <a:pt x="127787" y="234958"/>
                    <a:pt x="127787" y="234958"/>
                  </a:cubicBezTo>
                  <a:cubicBezTo>
                    <a:pt x="127787" y="234958"/>
                    <a:pt x="128796" y="218880"/>
                    <a:pt x="132831" y="221438"/>
                  </a:cubicBezTo>
                  <a:cubicBezTo>
                    <a:pt x="136867" y="223996"/>
                    <a:pt x="141911" y="228380"/>
                    <a:pt x="142584" y="221803"/>
                  </a:cubicBezTo>
                  <a:cubicBezTo>
                    <a:pt x="142920" y="215226"/>
                    <a:pt x="147964" y="219245"/>
                    <a:pt x="149645" y="213033"/>
                  </a:cubicBezTo>
                  <a:cubicBezTo>
                    <a:pt x="150991" y="207187"/>
                    <a:pt x="153681" y="207552"/>
                    <a:pt x="157044" y="208648"/>
                  </a:cubicBezTo>
                  <a:cubicBezTo>
                    <a:pt x="160406" y="209745"/>
                    <a:pt x="163097" y="208283"/>
                    <a:pt x="163097" y="204994"/>
                  </a:cubicBezTo>
                  <a:cubicBezTo>
                    <a:pt x="163097" y="201706"/>
                    <a:pt x="170495" y="203533"/>
                    <a:pt x="176548" y="198417"/>
                  </a:cubicBezTo>
                  <a:cubicBezTo>
                    <a:pt x="182601" y="193667"/>
                    <a:pt x="185628" y="189647"/>
                    <a:pt x="187982" y="192570"/>
                  </a:cubicBezTo>
                  <a:cubicBezTo>
                    <a:pt x="190336" y="195128"/>
                    <a:pt x="205468" y="194763"/>
                    <a:pt x="207822" y="193667"/>
                  </a:cubicBezTo>
                  <a:cubicBezTo>
                    <a:pt x="210176" y="192570"/>
                    <a:pt x="214884" y="187820"/>
                    <a:pt x="220265" y="188916"/>
                  </a:cubicBezTo>
                  <a:cubicBezTo>
                    <a:pt x="225645" y="190013"/>
                    <a:pt x="239097" y="186358"/>
                    <a:pt x="244813" y="186358"/>
                  </a:cubicBezTo>
                  <a:cubicBezTo>
                    <a:pt x="250530" y="186358"/>
                    <a:pt x="252548" y="180512"/>
                    <a:pt x="254565" y="178319"/>
                  </a:cubicBezTo>
                  <a:cubicBezTo>
                    <a:pt x="256583" y="176127"/>
                    <a:pt x="257928" y="166261"/>
                    <a:pt x="259610" y="164799"/>
                  </a:cubicBezTo>
                  <a:cubicBezTo>
                    <a:pt x="260955" y="163338"/>
                    <a:pt x="260955" y="129355"/>
                    <a:pt x="260618" y="116200"/>
                  </a:cubicBezTo>
                  <a:cubicBezTo>
                    <a:pt x="254229" y="116931"/>
                    <a:pt x="246495" y="118758"/>
                    <a:pt x="246495" y="11875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65" name="Freeform: Shape 73">
              <a:extLst>
                <a:ext uri="{FF2B5EF4-FFF2-40B4-BE49-F238E27FC236}">
                  <a16:creationId xmlns:a16="http://schemas.microsoft.com/office/drawing/2014/main" id="{A600BB8D-88D8-43D9-8D0E-0528A4B5FA26}"/>
                </a:ext>
              </a:extLst>
            </p:cNvPr>
            <p:cNvSpPr/>
            <p:nvPr/>
          </p:nvSpPr>
          <p:spPr>
            <a:xfrm>
              <a:off x="8752795" y="2223321"/>
              <a:ext cx="127787" cy="102314"/>
            </a:xfrm>
            <a:custGeom>
              <a:avLst/>
              <a:gdLst>
                <a:gd name="connsiteX0" fmla="*/ 127787 w 127787"/>
                <a:gd name="connsiteY0" fmla="*/ 58942 h 102314"/>
                <a:gd name="connsiteX1" fmla="*/ 121398 w 127787"/>
                <a:gd name="connsiteY1" fmla="*/ 55653 h 102314"/>
                <a:gd name="connsiteX2" fmla="*/ 120389 w 127787"/>
                <a:gd name="connsiteY2" fmla="*/ 45421 h 102314"/>
                <a:gd name="connsiteX3" fmla="*/ 112318 w 127787"/>
                <a:gd name="connsiteY3" fmla="*/ 46518 h 102314"/>
                <a:gd name="connsiteX4" fmla="*/ 105929 w 127787"/>
                <a:gd name="connsiteY4" fmla="*/ 39940 h 102314"/>
                <a:gd name="connsiteX5" fmla="*/ 103239 w 127787"/>
                <a:gd name="connsiteY5" fmla="*/ 32997 h 102314"/>
                <a:gd name="connsiteX6" fmla="*/ 95840 w 127787"/>
                <a:gd name="connsiteY6" fmla="*/ 23131 h 102314"/>
                <a:gd name="connsiteX7" fmla="*/ 90796 w 127787"/>
                <a:gd name="connsiteY7" fmla="*/ 12535 h 102314"/>
                <a:gd name="connsiteX8" fmla="*/ 90796 w 127787"/>
                <a:gd name="connsiteY8" fmla="*/ 2669 h 102314"/>
                <a:gd name="connsiteX9" fmla="*/ 81044 w 127787"/>
                <a:gd name="connsiteY9" fmla="*/ 841 h 102314"/>
                <a:gd name="connsiteX10" fmla="*/ 69610 w 127787"/>
                <a:gd name="connsiteY10" fmla="*/ 6688 h 102314"/>
                <a:gd name="connsiteX11" fmla="*/ 56159 w 127787"/>
                <a:gd name="connsiteY11" fmla="*/ 13265 h 102314"/>
                <a:gd name="connsiteX12" fmla="*/ 50106 w 127787"/>
                <a:gd name="connsiteY12" fmla="*/ 16919 h 102314"/>
                <a:gd name="connsiteX13" fmla="*/ 42708 w 127787"/>
                <a:gd name="connsiteY13" fmla="*/ 21304 h 102314"/>
                <a:gd name="connsiteX14" fmla="*/ 35646 w 127787"/>
                <a:gd name="connsiteY14" fmla="*/ 30074 h 102314"/>
                <a:gd name="connsiteX15" fmla="*/ 25894 w 127787"/>
                <a:gd name="connsiteY15" fmla="*/ 29709 h 102314"/>
                <a:gd name="connsiteX16" fmla="*/ 20850 w 127787"/>
                <a:gd name="connsiteY16" fmla="*/ 43229 h 102314"/>
                <a:gd name="connsiteX17" fmla="*/ 15805 w 127787"/>
                <a:gd name="connsiteY17" fmla="*/ 54557 h 102314"/>
                <a:gd name="connsiteX18" fmla="*/ 3363 w 127787"/>
                <a:gd name="connsiteY18" fmla="*/ 61134 h 102314"/>
                <a:gd name="connsiteX19" fmla="*/ 4372 w 127787"/>
                <a:gd name="connsiteY19" fmla="*/ 73192 h 102314"/>
                <a:gd name="connsiteX20" fmla="*/ 0 w 127787"/>
                <a:gd name="connsiteY20" fmla="*/ 87443 h 102314"/>
                <a:gd name="connsiteX21" fmla="*/ 7734 w 127787"/>
                <a:gd name="connsiteY21" fmla="*/ 93290 h 102314"/>
                <a:gd name="connsiteX22" fmla="*/ 21522 w 127787"/>
                <a:gd name="connsiteY22" fmla="*/ 100964 h 102314"/>
                <a:gd name="connsiteX23" fmla="*/ 40018 w 127787"/>
                <a:gd name="connsiteY23" fmla="*/ 98406 h 102314"/>
                <a:gd name="connsiteX24" fmla="*/ 45062 w 127787"/>
                <a:gd name="connsiteY24" fmla="*/ 96944 h 102314"/>
                <a:gd name="connsiteX25" fmla="*/ 42372 w 127787"/>
                <a:gd name="connsiteY25" fmla="*/ 78674 h 102314"/>
                <a:gd name="connsiteX26" fmla="*/ 81716 w 127787"/>
                <a:gd name="connsiteY26" fmla="*/ 79770 h 102314"/>
                <a:gd name="connsiteX27" fmla="*/ 87770 w 127787"/>
                <a:gd name="connsiteY27" fmla="*/ 75019 h 102314"/>
                <a:gd name="connsiteX28" fmla="*/ 102230 w 127787"/>
                <a:gd name="connsiteY28" fmla="*/ 77212 h 102314"/>
                <a:gd name="connsiteX29" fmla="*/ 110973 w 127787"/>
                <a:gd name="connsiteY29" fmla="*/ 70269 h 102314"/>
                <a:gd name="connsiteX30" fmla="*/ 123752 w 127787"/>
                <a:gd name="connsiteY30" fmla="*/ 66980 h 102314"/>
                <a:gd name="connsiteX31" fmla="*/ 127787 w 127787"/>
                <a:gd name="connsiteY31" fmla="*/ 58942 h 102314"/>
                <a:gd name="connsiteX32" fmla="*/ 127787 w 127787"/>
                <a:gd name="connsiteY32" fmla="*/ 58942 h 10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787" h="102314">
                  <a:moveTo>
                    <a:pt x="127787" y="58942"/>
                  </a:moveTo>
                  <a:cubicBezTo>
                    <a:pt x="125433" y="56384"/>
                    <a:pt x="122407" y="55653"/>
                    <a:pt x="121398" y="55653"/>
                  </a:cubicBezTo>
                  <a:cubicBezTo>
                    <a:pt x="120053" y="55653"/>
                    <a:pt x="121061" y="46883"/>
                    <a:pt x="120389" y="45421"/>
                  </a:cubicBezTo>
                  <a:cubicBezTo>
                    <a:pt x="119716" y="44325"/>
                    <a:pt x="115345" y="47979"/>
                    <a:pt x="112318" y="46518"/>
                  </a:cubicBezTo>
                  <a:cubicBezTo>
                    <a:pt x="109628" y="45421"/>
                    <a:pt x="108619" y="39940"/>
                    <a:pt x="105929" y="39940"/>
                  </a:cubicBezTo>
                  <a:cubicBezTo>
                    <a:pt x="103575" y="39940"/>
                    <a:pt x="103239" y="36651"/>
                    <a:pt x="103239" y="32997"/>
                  </a:cubicBezTo>
                  <a:cubicBezTo>
                    <a:pt x="103239" y="29343"/>
                    <a:pt x="98867" y="25689"/>
                    <a:pt x="95840" y="23131"/>
                  </a:cubicBezTo>
                  <a:cubicBezTo>
                    <a:pt x="93150" y="20574"/>
                    <a:pt x="92478" y="13631"/>
                    <a:pt x="90796" y="12535"/>
                  </a:cubicBezTo>
                  <a:cubicBezTo>
                    <a:pt x="89787" y="11804"/>
                    <a:pt x="90123" y="6688"/>
                    <a:pt x="90796" y="2669"/>
                  </a:cubicBezTo>
                  <a:cubicBezTo>
                    <a:pt x="86424" y="2669"/>
                    <a:pt x="82389" y="1938"/>
                    <a:pt x="81044" y="841"/>
                  </a:cubicBezTo>
                  <a:cubicBezTo>
                    <a:pt x="78690" y="-1716"/>
                    <a:pt x="75663" y="1938"/>
                    <a:pt x="69610" y="6688"/>
                  </a:cubicBezTo>
                  <a:cubicBezTo>
                    <a:pt x="63557" y="11438"/>
                    <a:pt x="56159" y="9977"/>
                    <a:pt x="56159" y="13265"/>
                  </a:cubicBezTo>
                  <a:cubicBezTo>
                    <a:pt x="56159" y="16554"/>
                    <a:pt x="53469" y="18016"/>
                    <a:pt x="50106" y="16919"/>
                  </a:cubicBezTo>
                  <a:cubicBezTo>
                    <a:pt x="46743" y="15823"/>
                    <a:pt x="44053" y="15458"/>
                    <a:pt x="42708" y="21304"/>
                  </a:cubicBezTo>
                  <a:cubicBezTo>
                    <a:pt x="41363" y="27151"/>
                    <a:pt x="36318" y="23497"/>
                    <a:pt x="35646" y="30074"/>
                  </a:cubicBezTo>
                  <a:cubicBezTo>
                    <a:pt x="35310" y="36651"/>
                    <a:pt x="30265" y="32267"/>
                    <a:pt x="25894" y="29709"/>
                  </a:cubicBezTo>
                  <a:cubicBezTo>
                    <a:pt x="21858" y="27151"/>
                    <a:pt x="20850" y="43229"/>
                    <a:pt x="20850" y="43229"/>
                  </a:cubicBezTo>
                  <a:cubicBezTo>
                    <a:pt x="20850" y="43229"/>
                    <a:pt x="18159" y="46883"/>
                    <a:pt x="15805" y="54557"/>
                  </a:cubicBezTo>
                  <a:cubicBezTo>
                    <a:pt x="13451" y="62230"/>
                    <a:pt x="5717" y="60038"/>
                    <a:pt x="3363" y="61134"/>
                  </a:cubicBezTo>
                  <a:cubicBezTo>
                    <a:pt x="1009" y="62230"/>
                    <a:pt x="5717" y="69904"/>
                    <a:pt x="4372" y="73192"/>
                  </a:cubicBezTo>
                  <a:cubicBezTo>
                    <a:pt x="3363" y="75019"/>
                    <a:pt x="1681" y="80866"/>
                    <a:pt x="0" y="87443"/>
                  </a:cubicBezTo>
                  <a:cubicBezTo>
                    <a:pt x="3363" y="88174"/>
                    <a:pt x="6726" y="91463"/>
                    <a:pt x="7734" y="93290"/>
                  </a:cubicBezTo>
                  <a:cubicBezTo>
                    <a:pt x="9080" y="95848"/>
                    <a:pt x="17487" y="106445"/>
                    <a:pt x="21522" y="100964"/>
                  </a:cubicBezTo>
                  <a:cubicBezTo>
                    <a:pt x="25558" y="95482"/>
                    <a:pt x="37327" y="95117"/>
                    <a:pt x="40018" y="98406"/>
                  </a:cubicBezTo>
                  <a:cubicBezTo>
                    <a:pt x="42708" y="101694"/>
                    <a:pt x="44725" y="99867"/>
                    <a:pt x="45062" y="96944"/>
                  </a:cubicBezTo>
                  <a:cubicBezTo>
                    <a:pt x="45398" y="93655"/>
                    <a:pt x="40354" y="81597"/>
                    <a:pt x="42372" y="78674"/>
                  </a:cubicBezTo>
                  <a:cubicBezTo>
                    <a:pt x="44053" y="75385"/>
                    <a:pt x="80035" y="77212"/>
                    <a:pt x="81716" y="79770"/>
                  </a:cubicBezTo>
                  <a:cubicBezTo>
                    <a:pt x="83062" y="82328"/>
                    <a:pt x="83062" y="74289"/>
                    <a:pt x="87770" y="75019"/>
                  </a:cubicBezTo>
                  <a:cubicBezTo>
                    <a:pt x="92478" y="75385"/>
                    <a:pt x="99203" y="78308"/>
                    <a:pt x="102230" y="77212"/>
                  </a:cubicBezTo>
                  <a:cubicBezTo>
                    <a:pt x="104920" y="76116"/>
                    <a:pt x="108283" y="70269"/>
                    <a:pt x="110973" y="70269"/>
                  </a:cubicBezTo>
                  <a:cubicBezTo>
                    <a:pt x="113663" y="70269"/>
                    <a:pt x="122070" y="69904"/>
                    <a:pt x="123752" y="66980"/>
                  </a:cubicBezTo>
                  <a:cubicBezTo>
                    <a:pt x="125433" y="63692"/>
                    <a:pt x="128796" y="63692"/>
                    <a:pt x="127787" y="58942"/>
                  </a:cubicBezTo>
                  <a:cubicBezTo>
                    <a:pt x="127787" y="59307"/>
                    <a:pt x="127787" y="58942"/>
                    <a:pt x="127787" y="5894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66" name="Freeform: Shape 74">
              <a:extLst>
                <a:ext uri="{FF2B5EF4-FFF2-40B4-BE49-F238E27FC236}">
                  <a16:creationId xmlns:a16="http://schemas.microsoft.com/office/drawing/2014/main" id="{721AFAB1-0BC0-4D6B-B0D3-F73B6381C054}"/>
                </a:ext>
              </a:extLst>
            </p:cNvPr>
            <p:cNvSpPr/>
            <p:nvPr/>
          </p:nvSpPr>
          <p:spPr>
            <a:xfrm>
              <a:off x="8843058" y="2062652"/>
              <a:ext cx="238760" cy="219245"/>
            </a:xfrm>
            <a:custGeom>
              <a:avLst/>
              <a:gdLst>
                <a:gd name="connsiteX0" fmla="*/ 231222 w 238760"/>
                <a:gd name="connsiteY0" fmla="*/ 32156 h 219245"/>
                <a:gd name="connsiteX1" fmla="*/ 230213 w 238760"/>
                <a:gd name="connsiteY1" fmla="*/ 8770 h 219245"/>
                <a:gd name="connsiteX2" fmla="*/ 217771 w 238760"/>
                <a:gd name="connsiteY2" fmla="*/ 16809 h 219245"/>
                <a:gd name="connsiteX3" fmla="*/ 208019 w 238760"/>
                <a:gd name="connsiteY3" fmla="*/ 5116 h 219245"/>
                <a:gd name="connsiteX4" fmla="*/ 185152 w 238760"/>
                <a:gd name="connsiteY4" fmla="*/ 0 h 219245"/>
                <a:gd name="connsiteX5" fmla="*/ 118231 w 238760"/>
                <a:gd name="connsiteY5" fmla="*/ 48965 h 219245"/>
                <a:gd name="connsiteX6" fmla="*/ 89647 w 238760"/>
                <a:gd name="connsiteY6" fmla="*/ 76005 h 219245"/>
                <a:gd name="connsiteX7" fmla="*/ 65435 w 238760"/>
                <a:gd name="connsiteY7" fmla="*/ 85140 h 219245"/>
                <a:gd name="connsiteX8" fmla="*/ 63418 w 238760"/>
                <a:gd name="connsiteY8" fmla="*/ 85506 h 219245"/>
                <a:gd name="connsiteX9" fmla="*/ 62409 w 238760"/>
                <a:gd name="connsiteY9" fmla="*/ 134105 h 219245"/>
                <a:gd name="connsiteX10" fmla="*/ 57364 w 238760"/>
                <a:gd name="connsiteY10" fmla="*/ 147625 h 219245"/>
                <a:gd name="connsiteX11" fmla="*/ 47612 w 238760"/>
                <a:gd name="connsiteY11" fmla="*/ 155664 h 219245"/>
                <a:gd name="connsiteX12" fmla="*/ 23064 w 238760"/>
                <a:gd name="connsiteY12" fmla="*/ 158222 h 219245"/>
                <a:gd name="connsiteX13" fmla="*/ 10621 w 238760"/>
                <a:gd name="connsiteY13" fmla="*/ 162972 h 219245"/>
                <a:gd name="connsiteX14" fmla="*/ 533 w 238760"/>
                <a:gd name="connsiteY14" fmla="*/ 163703 h 219245"/>
                <a:gd name="connsiteX15" fmla="*/ 533 w 238760"/>
                <a:gd name="connsiteY15" fmla="*/ 173569 h 219245"/>
                <a:gd name="connsiteX16" fmla="*/ 5577 w 238760"/>
                <a:gd name="connsiteY16" fmla="*/ 184166 h 219245"/>
                <a:gd name="connsiteX17" fmla="*/ 12975 w 238760"/>
                <a:gd name="connsiteY17" fmla="*/ 194032 h 219245"/>
                <a:gd name="connsiteX18" fmla="*/ 15665 w 238760"/>
                <a:gd name="connsiteY18" fmla="*/ 200975 h 219245"/>
                <a:gd name="connsiteX19" fmla="*/ 22055 w 238760"/>
                <a:gd name="connsiteY19" fmla="*/ 207552 h 219245"/>
                <a:gd name="connsiteX20" fmla="*/ 30126 w 238760"/>
                <a:gd name="connsiteY20" fmla="*/ 206456 h 219245"/>
                <a:gd name="connsiteX21" fmla="*/ 31135 w 238760"/>
                <a:gd name="connsiteY21" fmla="*/ 216687 h 219245"/>
                <a:gd name="connsiteX22" fmla="*/ 37524 w 238760"/>
                <a:gd name="connsiteY22" fmla="*/ 219976 h 219245"/>
                <a:gd name="connsiteX23" fmla="*/ 43241 w 238760"/>
                <a:gd name="connsiteY23" fmla="*/ 211572 h 219245"/>
                <a:gd name="connsiteX24" fmla="*/ 48285 w 238760"/>
                <a:gd name="connsiteY24" fmla="*/ 220341 h 219245"/>
                <a:gd name="connsiteX25" fmla="*/ 54674 w 238760"/>
                <a:gd name="connsiteY25" fmla="*/ 217053 h 219245"/>
                <a:gd name="connsiteX26" fmla="*/ 61736 w 238760"/>
                <a:gd name="connsiteY26" fmla="*/ 203898 h 219245"/>
                <a:gd name="connsiteX27" fmla="*/ 65435 w 238760"/>
                <a:gd name="connsiteY27" fmla="*/ 189282 h 219245"/>
                <a:gd name="connsiteX28" fmla="*/ 79895 w 238760"/>
                <a:gd name="connsiteY28" fmla="*/ 189282 h 219245"/>
                <a:gd name="connsiteX29" fmla="*/ 88975 w 238760"/>
                <a:gd name="connsiteY29" fmla="*/ 185628 h 219245"/>
                <a:gd name="connsiteX30" fmla="*/ 101417 w 238760"/>
                <a:gd name="connsiteY30" fmla="*/ 190013 h 219245"/>
                <a:gd name="connsiteX31" fmla="*/ 110161 w 238760"/>
                <a:gd name="connsiteY31" fmla="*/ 199879 h 219245"/>
                <a:gd name="connsiteX32" fmla="*/ 122939 w 238760"/>
                <a:gd name="connsiteY32" fmla="*/ 195494 h 219245"/>
                <a:gd name="connsiteX33" fmla="*/ 135046 w 238760"/>
                <a:gd name="connsiteY33" fmla="*/ 203167 h 219245"/>
                <a:gd name="connsiteX34" fmla="*/ 150178 w 238760"/>
                <a:gd name="connsiteY34" fmla="*/ 203167 h 219245"/>
                <a:gd name="connsiteX35" fmla="*/ 161612 w 238760"/>
                <a:gd name="connsiteY35" fmla="*/ 194398 h 219245"/>
                <a:gd name="connsiteX36" fmla="*/ 181452 w 238760"/>
                <a:gd name="connsiteY36" fmla="*/ 194763 h 219245"/>
                <a:gd name="connsiteX37" fmla="*/ 194231 w 238760"/>
                <a:gd name="connsiteY37" fmla="*/ 198417 h 219245"/>
                <a:gd name="connsiteX38" fmla="*/ 205329 w 238760"/>
                <a:gd name="connsiteY38" fmla="*/ 186358 h 219245"/>
                <a:gd name="connsiteX39" fmla="*/ 207683 w 238760"/>
                <a:gd name="connsiteY39" fmla="*/ 186358 h 219245"/>
                <a:gd name="connsiteX40" fmla="*/ 207683 w 238760"/>
                <a:gd name="connsiteY40" fmla="*/ 180512 h 219245"/>
                <a:gd name="connsiteX41" fmla="*/ 211045 w 238760"/>
                <a:gd name="connsiteY41" fmla="*/ 164799 h 219245"/>
                <a:gd name="connsiteX42" fmla="*/ 235930 w 238760"/>
                <a:gd name="connsiteY42" fmla="*/ 127893 h 219245"/>
                <a:gd name="connsiteX43" fmla="*/ 237611 w 238760"/>
                <a:gd name="connsiteY43" fmla="*/ 82582 h 219245"/>
                <a:gd name="connsiteX44" fmla="*/ 240302 w 238760"/>
                <a:gd name="connsiteY44" fmla="*/ 63216 h 219245"/>
                <a:gd name="connsiteX45" fmla="*/ 237611 w 238760"/>
                <a:gd name="connsiteY45" fmla="*/ 48965 h 219245"/>
                <a:gd name="connsiteX46" fmla="*/ 231222 w 238760"/>
                <a:gd name="connsiteY46" fmla="*/ 32156 h 21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38760" h="219245">
                  <a:moveTo>
                    <a:pt x="231222" y="32156"/>
                  </a:moveTo>
                  <a:cubicBezTo>
                    <a:pt x="231222" y="29598"/>
                    <a:pt x="230550" y="17540"/>
                    <a:pt x="230213" y="8770"/>
                  </a:cubicBezTo>
                  <a:lnTo>
                    <a:pt x="217771" y="16809"/>
                  </a:lnTo>
                  <a:cubicBezTo>
                    <a:pt x="217771" y="16809"/>
                    <a:pt x="214408" y="10232"/>
                    <a:pt x="208019" y="5116"/>
                  </a:cubicBezTo>
                  <a:cubicBezTo>
                    <a:pt x="201293" y="0"/>
                    <a:pt x="185152" y="0"/>
                    <a:pt x="185152" y="0"/>
                  </a:cubicBezTo>
                  <a:lnTo>
                    <a:pt x="118231" y="48965"/>
                  </a:lnTo>
                  <a:lnTo>
                    <a:pt x="89647" y="76005"/>
                  </a:lnTo>
                  <a:cubicBezTo>
                    <a:pt x="89647" y="76005"/>
                    <a:pt x="71152" y="83679"/>
                    <a:pt x="65435" y="85140"/>
                  </a:cubicBezTo>
                  <a:cubicBezTo>
                    <a:pt x="64763" y="85140"/>
                    <a:pt x="64090" y="85506"/>
                    <a:pt x="63418" y="85506"/>
                  </a:cubicBezTo>
                  <a:cubicBezTo>
                    <a:pt x="63754" y="99026"/>
                    <a:pt x="63754" y="133009"/>
                    <a:pt x="62409" y="134105"/>
                  </a:cubicBezTo>
                  <a:cubicBezTo>
                    <a:pt x="60727" y="135567"/>
                    <a:pt x="59046" y="145433"/>
                    <a:pt x="57364" y="147625"/>
                  </a:cubicBezTo>
                  <a:cubicBezTo>
                    <a:pt x="55683" y="149818"/>
                    <a:pt x="53329" y="155664"/>
                    <a:pt x="47612" y="155664"/>
                  </a:cubicBezTo>
                  <a:cubicBezTo>
                    <a:pt x="41895" y="155664"/>
                    <a:pt x="28781" y="159318"/>
                    <a:pt x="23064" y="158222"/>
                  </a:cubicBezTo>
                  <a:cubicBezTo>
                    <a:pt x="17683" y="157126"/>
                    <a:pt x="12975" y="161876"/>
                    <a:pt x="10621" y="162972"/>
                  </a:cubicBezTo>
                  <a:cubicBezTo>
                    <a:pt x="9612" y="163338"/>
                    <a:pt x="4904" y="164069"/>
                    <a:pt x="533" y="163703"/>
                  </a:cubicBezTo>
                  <a:cubicBezTo>
                    <a:pt x="197" y="167723"/>
                    <a:pt x="-476" y="172838"/>
                    <a:pt x="533" y="173569"/>
                  </a:cubicBezTo>
                  <a:cubicBezTo>
                    <a:pt x="2214" y="174665"/>
                    <a:pt x="2887" y="181608"/>
                    <a:pt x="5577" y="184166"/>
                  </a:cubicBezTo>
                  <a:cubicBezTo>
                    <a:pt x="8267" y="186724"/>
                    <a:pt x="12975" y="190378"/>
                    <a:pt x="12975" y="194032"/>
                  </a:cubicBezTo>
                  <a:cubicBezTo>
                    <a:pt x="12975" y="197686"/>
                    <a:pt x="13311" y="200975"/>
                    <a:pt x="15665" y="200975"/>
                  </a:cubicBezTo>
                  <a:cubicBezTo>
                    <a:pt x="18019" y="200975"/>
                    <a:pt x="19028" y="206091"/>
                    <a:pt x="22055" y="207552"/>
                  </a:cubicBezTo>
                  <a:cubicBezTo>
                    <a:pt x="24745" y="208648"/>
                    <a:pt x="29453" y="204994"/>
                    <a:pt x="30126" y="206456"/>
                  </a:cubicBezTo>
                  <a:cubicBezTo>
                    <a:pt x="30798" y="207552"/>
                    <a:pt x="29789" y="216687"/>
                    <a:pt x="31135" y="216687"/>
                  </a:cubicBezTo>
                  <a:cubicBezTo>
                    <a:pt x="31807" y="216687"/>
                    <a:pt x="35170" y="217418"/>
                    <a:pt x="37524" y="219976"/>
                  </a:cubicBezTo>
                  <a:cubicBezTo>
                    <a:pt x="36851" y="215591"/>
                    <a:pt x="38533" y="209745"/>
                    <a:pt x="43241" y="211572"/>
                  </a:cubicBezTo>
                  <a:cubicBezTo>
                    <a:pt x="47949" y="213033"/>
                    <a:pt x="44249" y="218149"/>
                    <a:pt x="48285" y="220341"/>
                  </a:cubicBezTo>
                  <a:cubicBezTo>
                    <a:pt x="52320" y="222534"/>
                    <a:pt x="54674" y="220707"/>
                    <a:pt x="54674" y="217053"/>
                  </a:cubicBezTo>
                  <a:cubicBezTo>
                    <a:pt x="54674" y="213399"/>
                    <a:pt x="60055" y="205725"/>
                    <a:pt x="61736" y="203898"/>
                  </a:cubicBezTo>
                  <a:cubicBezTo>
                    <a:pt x="63081" y="202437"/>
                    <a:pt x="62745" y="191840"/>
                    <a:pt x="65435" y="189282"/>
                  </a:cubicBezTo>
                  <a:cubicBezTo>
                    <a:pt x="68126" y="186724"/>
                    <a:pt x="76533" y="188916"/>
                    <a:pt x="79895" y="189282"/>
                  </a:cubicBezTo>
                  <a:cubicBezTo>
                    <a:pt x="83258" y="189647"/>
                    <a:pt x="85276" y="181608"/>
                    <a:pt x="88975" y="185628"/>
                  </a:cubicBezTo>
                  <a:cubicBezTo>
                    <a:pt x="92674" y="189282"/>
                    <a:pt x="98727" y="185993"/>
                    <a:pt x="101417" y="190013"/>
                  </a:cubicBezTo>
                  <a:cubicBezTo>
                    <a:pt x="104108" y="193667"/>
                    <a:pt x="105453" y="203167"/>
                    <a:pt x="110161" y="199879"/>
                  </a:cubicBezTo>
                  <a:cubicBezTo>
                    <a:pt x="114869" y="196590"/>
                    <a:pt x="120249" y="195494"/>
                    <a:pt x="122939" y="195494"/>
                  </a:cubicBezTo>
                  <a:cubicBezTo>
                    <a:pt x="125630" y="195494"/>
                    <a:pt x="132019" y="202071"/>
                    <a:pt x="135046" y="203167"/>
                  </a:cubicBezTo>
                  <a:cubicBezTo>
                    <a:pt x="137736" y="204264"/>
                    <a:pt x="147152" y="205360"/>
                    <a:pt x="150178" y="203167"/>
                  </a:cubicBezTo>
                  <a:cubicBezTo>
                    <a:pt x="153541" y="200975"/>
                    <a:pt x="157576" y="194032"/>
                    <a:pt x="161612" y="194398"/>
                  </a:cubicBezTo>
                  <a:cubicBezTo>
                    <a:pt x="165647" y="194763"/>
                    <a:pt x="178762" y="193301"/>
                    <a:pt x="181452" y="194763"/>
                  </a:cubicBezTo>
                  <a:cubicBezTo>
                    <a:pt x="184143" y="196225"/>
                    <a:pt x="190196" y="200244"/>
                    <a:pt x="194231" y="198417"/>
                  </a:cubicBezTo>
                  <a:cubicBezTo>
                    <a:pt x="198266" y="196955"/>
                    <a:pt x="201966" y="187455"/>
                    <a:pt x="205329" y="186358"/>
                  </a:cubicBezTo>
                  <a:cubicBezTo>
                    <a:pt x="206337" y="185993"/>
                    <a:pt x="207010" y="185993"/>
                    <a:pt x="207683" y="186358"/>
                  </a:cubicBezTo>
                  <a:cubicBezTo>
                    <a:pt x="207683" y="184166"/>
                    <a:pt x="207683" y="182339"/>
                    <a:pt x="207683" y="180512"/>
                  </a:cubicBezTo>
                  <a:cubicBezTo>
                    <a:pt x="207683" y="170646"/>
                    <a:pt x="209700" y="174665"/>
                    <a:pt x="211045" y="164799"/>
                  </a:cubicBezTo>
                  <a:cubicBezTo>
                    <a:pt x="212390" y="154933"/>
                    <a:pt x="234249" y="129720"/>
                    <a:pt x="235930" y="127893"/>
                  </a:cubicBezTo>
                  <a:cubicBezTo>
                    <a:pt x="237611" y="126431"/>
                    <a:pt x="237611" y="87698"/>
                    <a:pt x="237611" y="82582"/>
                  </a:cubicBezTo>
                  <a:cubicBezTo>
                    <a:pt x="237611" y="77101"/>
                    <a:pt x="238620" y="70524"/>
                    <a:pt x="240302" y="63216"/>
                  </a:cubicBezTo>
                  <a:cubicBezTo>
                    <a:pt x="241983" y="55542"/>
                    <a:pt x="236939" y="56273"/>
                    <a:pt x="237611" y="48965"/>
                  </a:cubicBezTo>
                  <a:cubicBezTo>
                    <a:pt x="238284" y="41657"/>
                    <a:pt x="231222" y="36541"/>
                    <a:pt x="231222" y="3215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67" name="Freeform: Shape 75">
              <a:extLst>
                <a:ext uri="{FF2B5EF4-FFF2-40B4-BE49-F238E27FC236}">
                  <a16:creationId xmlns:a16="http://schemas.microsoft.com/office/drawing/2014/main" id="{579A4439-3259-441A-9E44-52E4E416BC2C}"/>
                </a:ext>
              </a:extLst>
            </p:cNvPr>
            <p:cNvSpPr/>
            <p:nvPr/>
          </p:nvSpPr>
          <p:spPr>
            <a:xfrm>
              <a:off x="9051077" y="2062287"/>
              <a:ext cx="154690" cy="303289"/>
            </a:xfrm>
            <a:custGeom>
              <a:avLst/>
              <a:gdLst>
                <a:gd name="connsiteX0" fmla="*/ 155362 w 154689"/>
                <a:gd name="connsiteY0" fmla="*/ 75274 h 303289"/>
                <a:gd name="connsiteX1" fmla="*/ 36318 w 154689"/>
                <a:gd name="connsiteY1" fmla="*/ 0 h 303289"/>
                <a:gd name="connsiteX2" fmla="*/ 22531 w 154689"/>
                <a:gd name="connsiteY2" fmla="*/ 8770 h 303289"/>
                <a:gd name="connsiteX3" fmla="*/ 23540 w 154689"/>
                <a:gd name="connsiteY3" fmla="*/ 32156 h 303289"/>
                <a:gd name="connsiteX4" fmla="*/ 29929 w 154689"/>
                <a:gd name="connsiteY4" fmla="*/ 48965 h 303289"/>
                <a:gd name="connsiteX5" fmla="*/ 32619 w 154689"/>
                <a:gd name="connsiteY5" fmla="*/ 63216 h 303289"/>
                <a:gd name="connsiteX6" fmla="*/ 29929 w 154689"/>
                <a:gd name="connsiteY6" fmla="*/ 82582 h 303289"/>
                <a:gd name="connsiteX7" fmla="*/ 28248 w 154689"/>
                <a:gd name="connsiteY7" fmla="*/ 127893 h 303289"/>
                <a:gd name="connsiteX8" fmla="*/ 3363 w 154689"/>
                <a:gd name="connsiteY8" fmla="*/ 164799 h 303289"/>
                <a:gd name="connsiteX9" fmla="*/ 0 w 154689"/>
                <a:gd name="connsiteY9" fmla="*/ 180512 h 303289"/>
                <a:gd name="connsiteX10" fmla="*/ 0 w 154689"/>
                <a:gd name="connsiteY10" fmla="*/ 186358 h 303289"/>
                <a:gd name="connsiteX11" fmla="*/ 3363 w 154689"/>
                <a:gd name="connsiteY11" fmla="*/ 190378 h 303289"/>
                <a:gd name="connsiteX12" fmla="*/ 10425 w 154689"/>
                <a:gd name="connsiteY12" fmla="*/ 198051 h 303289"/>
                <a:gd name="connsiteX13" fmla="*/ 20177 w 154689"/>
                <a:gd name="connsiteY13" fmla="*/ 215226 h 303289"/>
                <a:gd name="connsiteX14" fmla="*/ 22195 w 154689"/>
                <a:gd name="connsiteY14" fmla="*/ 231304 h 303289"/>
                <a:gd name="connsiteX15" fmla="*/ 28584 w 154689"/>
                <a:gd name="connsiteY15" fmla="*/ 253959 h 303289"/>
                <a:gd name="connsiteX16" fmla="*/ 22195 w 154689"/>
                <a:gd name="connsiteY16" fmla="*/ 256517 h 303289"/>
                <a:gd name="connsiteX17" fmla="*/ 8743 w 154689"/>
                <a:gd name="connsiteY17" fmla="*/ 258709 h 303289"/>
                <a:gd name="connsiteX18" fmla="*/ 12442 w 154689"/>
                <a:gd name="connsiteY18" fmla="*/ 271864 h 303289"/>
                <a:gd name="connsiteX19" fmla="*/ 25221 w 154689"/>
                <a:gd name="connsiteY19" fmla="*/ 287577 h 303289"/>
                <a:gd name="connsiteX20" fmla="*/ 31274 w 154689"/>
                <a:gd name="connsiteY20" fmla="*/ 302558 h 303289"/>
                <a:gd name="connsiteX21" fmla="*/ 40018 w 154689"/>
                <a:gd name="connsiteY21" fmla="*/ 298173 h 303289"/>
                <a:gd name="connsiteX22" fmla="*/ 50106 w 154689"/>
                <a:gd name="connsiteY22" fmla="*/ 298173 h 303289"/>
                <a:gd name="connsiteX23" fmla="*/ 67256 w 154689"/>
                <a:gd name="connsiteY23" fmla="*/ 292327 h 303289"/>
                <a:gd name="connsiteX24" fmla="*/ 81044 w 154689"/>
                <a:gd name="connsiteY24" fmla="*/ 283557 h 303289"/>
                <a:gd name="connsiteX25" fmla="*/ 82053 w 154689"/>
                <a:gd name="connsiteY25" fmla="*/ 273691 h 303289"/>
                <a:gd name="connsiteX26" fmla="*/ 104247 w 154689"/>
                <a:gd name="connsiteY26" fmla="*/ 268210 h 303289"/>
                <a:gd name="connsiteX27" fmla="*/ 119380 w 154689"/>
                <a:gd name="connsiteY27" fmla="*/ 249939 h 303289"/>
                <a:gd name="connsiteX28" fmla="*/ 122743 w 154689"/>
                <a:gd name="connsiteY28" fmla="*/ 241170 h 303289"/>
                <a:gd name="connsiteX29" fmla="*/ 135522 w 154689"/>
                <a:gd name="connsiteY29" fmla="*/ 235323 h 303289"/>
                <a:gd name="connsiteX30" fmla="*/ 138212 w 154689"/>
                <a:gd name="connsiteY30" fmla="*/ 236054 h 303289"/>
                <a:gd name="connsiteX31" fmla="*/ 137876 w 154689"/>
                <a:gd name="connsiteY31" fmla="*/ 235323 h 303289"/>
                <a:gd name="connsiteX32" fmla="*/ 139893 w 154689"/>
                <a:gd name="connsiteY32" fmla="*/ 227284 h 303289"/>
                <a:gd name="connsiteX33" fmla="*/ 132159 w 154689"/>
                <a:gd name="connsiteY33" fmla="*/ 215957 h 303289"/>
                <a:gd name="connsiteX34" fmla="*/ 129132 w 154689"/>
                <a:gd name="connsiteY34" fmla="*/ 202436 h 303289"/>
                <a:gd name="connsiteX35" fmla="*/ 127114 w 154689"/>
                <a:gd name="connsiteY35" fmla="*/ 192205 h 303289"/>
                <a:gd name="connsiteX36" fmla="*/ 128123 w 154689"/>
                <a:gd name="connsiteY36" fmla="*/ 178685 h 303289"/>
                <a:gd name="connsiteX37" fmla="*/ 134849 w 154689"/>
                <a:gd name="connsiteY37" fmla="*/ 165165 h 303289"/>
                <a:gd name="connsiteX38" fmla="*/ 140566 w 154689"/>
                <a:gd name="connsiteY38" fmla="*/ 153837 h 303289"/>
                <a:gd name="connsiteX39" fmla="*/ 154017 w 154689"/>
                <a:gd name="connsiteY39" fmla="*/ 143606 h 303289"/>
                <a:gd name="connsiteX40" fmla="*/ 156035 w 154689"/>
                <a:gd name="connsiteY40" fmla="*/ 124604 h 303289"/>
                <a:gd name="connsiteX41" fmla="*/ 156035 w 154689"/>
                <a:gd name="connsiteY41" fmla="*/ 75274 h 30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4689" h="303289">
                  <a:moveTo>
                    <a:pt x="155362" y="75274"/>
                  </a:moveTo>
                  <a:lnTo>
                    <a:pt x="36318" y="0"/>
                  </a:lnTo>
                  <a:lnTo>
                    <a:pt x="22531" y="8770"/>
                  </a:lnTo>
                  <a:cubicBezTo>
                    <a:pt x="22867" y="17540"/>
                    <a:pt x="23540" y="29598"/>
                    <a:pt x="23540" y="32156"/>
                  </a:cubicBezTo>
                  <a:cubicBezTo>
                    <a:pt x="23540" y="36541"/>
                    <a:pt x="30602" y="42022"/>
                    <a:pt x="29929" y="48965"/>
                  </a:cubicBezTo>
                  <a:cubicBezTo>
                    <a:pt x="29593" y="55907"/>
                    <a:pt x="34637" y="55542"/>
                    <a:pt x="32619" y="63216"/>
                  </a:cubicBezTo>
                  <a:cubicBezTo>
                    <a:pt x="30938" y="70889"/>
                    <a:pt x="29929" y="77467"/>
                    <a:pt x="29929" y="82582"/>
                  </a:cubicBezTo>
                  <a:cubicBezTo>
                    <a:pt x="29929" y="88063"/>
                    <a:pt x="29929" y="126431"/>
                    <a:pt x="28248" y="127893"/>
                  </a:cubicBezTo>
                  <a:cubicBezTo>
                    <a:pt x="26230" y="129355"/>
                    <a:pt x="4708" y="154933"/>
                    <a:pt x="3363" y="164799"/>
                  </a:cubicBezTo>
                  <a:cubicBezTo>
                    <a:pt x="2018" y="174665"/>
                    <a:pt x="0" y="170646"/>
                    <a:pt x="0" y="180512"/>
                  </a:cubicBezTo>
                  <a:cubicBezTo>
                    <a:pt x="0" y="182339"/>
                    <a:pt x="0" y="184166"/>
                    <a:pt x="0" y="186358"/>
                  </a:cubicBezTo>
                  <a:cubicBezTo>
                    <a:pt x="1345" y="186724"/>
                    <a:pt x="1681" y="188186"/>
                    <a:pt x="3363" y="190378"/>
                  </a:cubicBezTo>
                  <a:cubicBezTo>
                    <a:pt x="5717" y="192936"/>
                    <a:pt x="5717" y="198051"/>
                    <a:pt x="10425" y="198051"/>
                  </a:cubicBezTo>
                  <a:cubicBezTo>
                    <a:pt x="15133" y="198051"/>
                    <a:pt x="20513" y="210475"/>
                    <a:pt x="20177" y="215226"/>
                  </a:cubicBezTo>
                  <a:cubicBezTo>
                    <a:pt x="19841" y="219976"/>
                    <a:pt x="22531" y="222899"/>
                    <a:pt x="22195" y="231304"/>
                  </a:cubicBezTo>
                  <a:cubicBezTo>
                    <a:pt x="21858" y="240074"/>
                    <a:pt x="26230" y="252497"/>
                    <a:pt x="28584" y="253959"/>
                  </a:cubicBezTo>
                  <a:cubicBezTo>
                    <a:pt x="30938" y="255421"/>
                    <a:pt x="27575" y="257248"/>
                    <a:pt x="22195" y="256517"/>
                  </a:cubicBezTo>
                  <a:cubicBezTo>
                    <a:pt x="16814" y="256151"/>
                    <a:pt x="8743" y="256151"/>
                    <a:pt x="8743" y="258709"/>
                  </a:cubicBezTo>
                  <a:cubicBezTo>
                    <a:pt x="8743" y="261267"/>
                    <a:pt x="6389" y="265287"/>
                    <a:pt x="12442" y="271864"/>
                  </a:cubicBezTo>
                  <a:cubicBezTo>
                    <a:pt x="18496" y="278442"/>
                    <a:pt x="23540" y="280634"/>
                    <a:pt x="25221" y="287577"/>
                  </a:cubicBezTo>
                  <a:cubicBezTo>
                    <a:pt x="26903" y="294519"/>
                    <a:pt x="29257" y="301097"/>
                    <a:pt x="31274" y="302558"/>
                  </a:cubicBezTo>
                  <a:cubicBezTo>
                    <a:pt x="32956" y="304020"/>
                    <a:pt x="36655" y="303655"/>
                    <a:pt x="40018" y="298173"/>
                  </a:cubicBezTo>
                  <a:cubicBezTo>
                    <a:pt x="43380" y="292692"/>
                    <a:pt x="47079" y="302924"/>
                    <a:pt x="50106" y="298173"/>
                  </a:cubicBezTo>
                  <a:cubicBezTo>
                    <a:pt x="53469" y="293423"/>
                    <a:pt x="64566" y="293789"/>
                    <a:pt x="67256" y="292327"/>
                  </a:cubicBezTo>
                  <a:cubicBezTo>
                    <a:pt x="69947" y="290865"/>
                    <a:pt x="78354" y="286480"/>
                    <a:pt x="81044" y="283557"/>
                  </a:cubicBezTo>
                  <a:cubicBezTo>
                    <a:pt x="83734" y="280999"/>
                    <a:pt x="77681" y="276615"/>
                    <a:pt x="82053" y="273691"/>
                  </a:cubicBezTo>
                  <a:cubicBezTo>
                    <a:pt x="86088" y="271133"/>
                    <a:pt x="99203" y="275884"/>
                    <a:pt x="104247" y="268210"/>
                  </a:cubicBezTo>
                  <a:cubicBezTo>
                    <a:pt x="109292" y="260536"/>
                    <a:pt x="117026" y="252497"/>
                    <a:pt x="119380" y="249939"/>
                  </a:cubicBezTo>
                  <a:cubicBezTo>
                    <a:pt x="121734" y="247382"/>
                    <a:pt x="119380" y="245189"/>
                    <a:pt x="122743" y="241170"/>
                  </a:cubicBezTo>
                  <a:cubicBezTo>
                    <a:pt x="126106" y="237516"/>
                    <a:pt x="132495" y="233131"/>
                    <a:pt x="135522" y="235323"/>
                  </a:cubicBezTo>
                  <a:cubicBezTo>
                    <a:pt x="136194" y="235689"/>
                    <a:pt x="137203" y="236054"/>
                    <a:pt x="138212" y="236054"/>
                  </a:cubicBezTo>
                  <a:cubicBezTo>
                    <a:pt x="137876" y="235689"/>
                    <a:pt x="137876" y="235323"/>
                    <a:pt x="137876" y="235323"/>
                  </a:cubicBezTo>
                  <a:lnTo>
                    <a:pt x="139893" y="227284"/>
                  </a:lnTo>
                  <a:cubicBezTo>
                    <a:pt x="139893" y="227284"/>
                    <a:pt x="132159" y="222899"/>
                    <a:pt x="132159" y="215957"/>
                  </a:cubicBezTo>
                  <a:cubicBezTo>
                    <a:pt x="132159" y="209014"/>
                    <a:pt x="134177" y="202436"/>
                    <a:pt x="129132" y="202436"/>
                  </a:cubicBezTo>
                  <a:cubicBezTo>
                    <a:pt x="124424" y="202436"/>
                    <a:pt x="123415" y="196590"/>
                    <a:pt x="127114" y="192205"/>
                  </a:cubicBezTo>
                  <a:cubicBezTo>
                    <a:pt x="130814" y="187820"/>
                    <a:pt x="121398" y="178685"/>
                    <a:pt x="128123" y="178685"/>
                  </a:cubicBezTo>
                  <a:cubicBezTo>
                    <a:pt x="134849" y="178685"/>
                    <a:pt x="130141" y="166261"/>
                    <a:pt x="134849" y="165165"/>
                  </a:cubicBezTo>
                  <a:cubicBezTo>
                    <a:pt x="139557" y="164069"/>
                    <a:pt x="140566" y="159684"/>
                    <a:pt x="140566" y="153837"/>
                  </a:cubicBezTo>
                  <a:cubicBezTo>
                    <a:pt x="140566" y="148356"/>
                    <a:pt x="150991" y="144702"/>
                    <a:pt x="154017" y="143606"/>
                  </a:cubicBezTo>
                  <a:cubicBezTo>
                    <a:pt x="157044" y="142509"/>
                    <a:pt x="156035" y="124604"/>
                    <a:pt x="156035" y="124604"/>
                  </a:cubicBezTo>
                  <a:lnTo>
                    <a:pt x="156035" y="75274"/>
                  </a:ln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68" name="Freeform: Shape 76">
              <a:extLst>
                <a:ext uri="{FF2B5EF4-FFF2-40B4-BE49-F238E27FC236}">
                  <a16:creationId xmlns:a16="http://schemas.microsoft.com/office/drawing/2014/main" id="{28D02567-3C5C-4F0D-8EE9-3C7893EAE2E1}"/>
                </a:ext>
              </a:extLst>
            </p:cNvPr>
            <p:cNvSpPr/>
            <p:nvPr/>
          </p:nvSpPr>
          <p:spPr>
            <a:xfrm>
              <a:off x="9219816" y="1894199"/>
              <a:ext cx="164778" cy="197321"/>
            </a:xfrm>
            <a:custGeom>
              <a:avLst/>
              <a:gdLst>
                <a:gd name="connsiteX0" fmla="*/ 166198 w 164778"/>
                <a:gd name="connsiteY0" fmla="*/ 163338 h 197320"/>
                <a:gd name="connsiteX1" fmla="*/ 159136 w 164778"/>
                <a:gd name="connsiteY1" fmla="*/ 142875 h 197320"/>
                <a:gd name="connsiteX2" fmla="*/ 142658 w 164778"/>
                <a:gd name="connsiteY2" fmla="*/ 105603 h 197320"/>
                <a:gd name="connsiteX3" fmla="*/ 135260 w 164778"/>
                <a:gd name="connsiteY3" fmla="*/ 86967 h 197320"/>
                <a:gd name="connsiteX4" fmla="*/ 124499 w 164778"/>
                <a:gd name="connsiteY4" fmla="*/ 66504 h 197320"/>
                <a:gd name="connsiteX5" fmla="*/ 117437 w 164778"/>
                <a:gd name="connsiteY5" fmla="*/ 32887 h 197320"/>
                <a:gd name="connsiteX6" fmla="*/ 127862 w 164778"/>
                <a:gd name="connsiteY6" fmla="*/ 56273 h 197320"/>
                <a:gd name="connsiteX7" fmla="*/ 143667 w 164778"/>
                <a:gd name="connsiteY7" fmla="*/ 80390 h 197320"/>
                <a:gd name="connsiteX8" fmla="*/ 153083 w 164778"/>
                <a:gd name="connsiteY8" fmla="*/ 54446 h 197320"/>
                <a:gd name="connsiteX9" fmla="*/ 153419 w 164778"/>
                <a:gd name="connsiteY9" fmla="*/ 55177 h 197320"/>
                <a:gd name="connsiteX10" fmla="*/ 154092 w 164778"/>
                <a:gd name="connsiteY10" fmla="*/ 50061 h 197320"/>
                <a:gd name="connsiteX11" fmla="*/ 156446 w 164778"/>
                <a:gd name="connsiteY11" fmla="*/ 42753 h 197320"/>
                <a:gd name="connsiteX12" fmla="*/ 145349 w 164778"/>
                <a:gd name="connsiteY12" fmla="*/ 10597 h 197320"/>
                <a:gd name="connsiteX13" fmla="*/ 143667 w 164778"/>
                <a:gd name="connsiteY13" fmla="*/ 13520 h 197320"/>
                <a:gd name="connsiteX14" fmla="*/ 127189 w 164778"/>
                <a:gd name="connsiteY14" fmla="*/ 12424 h 197320"/>
                <a:gd name="connsiteX15" fmla="*/ 107685 w 164778"/>
                <a:gd name="connsiteY15" fmla="*/ 7673 h 197320"/>
                <a:gd name="connsiteX16" fmla="*/ 106676 w 164778"/>
                <a:gd name="connsiteY16" fmla="*/ 7308 h 197320"/>
                <a:gd name="connsiteX17" fmla="*/ 101296 w 164778"/>
                <a:gd name="connsiteY17" fmla="*/ 10597 h 197320"/>
                <a:gd name="connsiteX18" fmla="*/ 32022 w 164778"/>
                <a:gd name="connsiteY18" fmla="*/ 27040 h 197320"/>
                <a:gd name="connsiteX19" fmla="*/ 11508 w 164778"/>
                <a:gd name="connsiteY19" fmla="*/ 3289 h 197320"/>
                <a:gd name="connsiteX20" fmla="*/ 5455 w 164778"/>
                <a:gd name="connsiteY20" fmla="*/ 0 h 197320"/>
                <a:gd name="connsiteX21" fmla="*/ 4110 w 164778"/>
                <a:gd name="connsiteY21" fmla="*/ 4385 h 197320"/>
                <a:gd name="connsiteX22" fmla="*/ 2092 w 164778"/>
                <a:gd name="connsiteY22" fmla="*/ 27040 h 197320"/>
                <a:gd name="connsiteX23" fmla="*/ 2092 w 164778"/>
                <a:gd name="connsiteY23" fmla="*/ 54080 h 197320"/>
                <a:gd name="connsiteX24" fmla="*/ 2092 w 164778"/>
                <a:gd name="connsiteY24" fmla="*/ 195128 h 197320"/>
                <a:gd name="connsiteX25" fmla="*/ 97260 w 164778"/>
                <a:gd name="connsiteY25" fmla="*/ 195128 h 197320"/>
                <a:gd name="connsiteX26" fmla="*/ 102641 w 164778"/>
                <a:gd name="connsiteY26" fmla="*/ 190743 h 197320"/>
                <a:gd name="connsiteX27" fmla="*/ 110039 w 164778"/>
                <a:gd name="connsiteY27" fmla="*/ 194032 h 197320"/>
                <a:gd name="connsiteX28" fmla="*/ 130216 w 164778"/>
                <a:gd name="connsiteY28" fmla="*/ 194032 h 197320"/>
                <a:gd name="connsiteX29" fmla="*/ 138623 w 164778"/>
                <a:gd name="connsiteY29" fmla="*/ 199513 h 197320"/>
                <a:gd name="connsiteX30" fmla="*/ 147702 w 164778"/>
                <a:gd name="connsiteY30" fmla="*/ 190743 h 197320"/>
                <a:gd name="connsiteX31" fmla="*/ 157791 w 164778"/>
                <a:gd name="connsiteY31" fmla="*/ 177589 h 197320"/>
                <a:gd name="connsiteX32" fmla="*/ 166198 w 164778"/>
                <a:gd name="connsiteY32" fmla="*/ 171011 h 197320"/>
                <a:gd name="connsiteX33" fmla="*/ 166870 w 164778"/>
                <a:gd name="connsiteY33" fmla="*/ 170280 h 197320"/>
                <a:gd name="connsiteX34" fmla="*/ 166198 w 164778"/>
                <a:gd name="connsiteY34" fmla="*/ 163338 h 19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4778" h="197320">
                  <a:moveTo>
                    <a:pt x="166198" y="163338"/>
                  </a:moveTo>
                  <a:cubicBezTo>
                    <a:pt x="167207" y="154568"/>
                    <a:pt x="162163" y="155299"/>
                    <a:pt x="159136" y="142875"/>
                  </a:cubicBezTo>
                  <a:cubicBezTo>
                    <a:pt x="155773" y="130816"/>
                    <a:pt x="142995" y="112546"/>
                    <a:pt x="142658" y="105603"/>
                  </a:cubicBezTo>
                  <a:cubicBezTo>
                    <a:pt x="142322" y="98660"/>
                    <a:pt x="134924" y="94641"/>
                    <a:pt x="135260" y="86967"/>
                  </a:cubicBezTo>
                  <a:cubicBezTo>
                    <a:pt x="135596" y="79294"/>
                    <a:pt x="131897" y="78563"/>
                    <a:pt x="124499" y="66504"/>
                  </a:cubicBezTo>
                  <a:cubicBezTo>
                    <a:pt x="117437" y="54446"/>
                    <a:pt x="115419" y="33618"/>
                    <a:pt x="117437" y="32887"/>
                  </a:cubicBezTo>
                  <a:cubicBezTo>
                    <a:pt x="119455" y="32156"/>
                    <a:pt x="125508" y="50426"/>
                    <a:pt x="127862" y="56273"/>
                  </a:cubicBezTo>
                  <a:cubicBezTo>
                    <a:pt x="130216" y="62119"/>
                    <a:pt x="137950" y="80390"/>
                    <a:pt x="143667" y="80390"/>
                  </a:cubicBezTo>
                  <a:cubicBezTo>
                    <a:pt x="149048" y="80390"/>
                    <a:pt x="151402" y="52984"/>
                    <a:pt x="153083" y="54446"/>
                  </a:cubicBezTo>
                  <a:cubicBezTo>
                    <a:pt x="153083" y="54446"/>
                    <a:pt x="153419" y="54811"/>
                    <a:pt x="153419" y="55177"/>
                  </a:cubicBezTo>
                  <a:lnTo>
                    <a:pt x="154092" y="50061"/>
                  </a:lnTo>
                  <a:lnTo>
                    <a:pt x="156446" y="42753"/>
                  </a:lnTo>
                  <a:lnTo>
                    <a:pt x="145349" y="10597"/>
                  </a:lnTo>
                  <a:cubicBezTo>
                    <a:pt x="144676" y="12058"/>
                    <a:pt x="144003" y="13155"/>
                    <a:pt x="143667" y="13520"/>
                  </a:cubicBezTo>
                  <a:cubicBezTo>
                    <a:pt x="141986" y="15713"/>
                    <a:pt x="134251" y="10231"/>
                    <a:pt x="127189" y="12424"/>
                  </a:cubicBezTo>
                  <a:cubicBezTo>
                    <a:pt x="120127" y="14616"/>
                    <a:pt x="114411" y="11693"/>
                    <a:pt x="107685" y="7673"/>
                  </a:cubicBezTo>
                  <a:cubicBezTo>
                    <a:pt x="107349" y="7673"/>
                    <a:pt x="107012" y="7308"/>
                    <a:pt x="106676" y="7308"/>
                  </a:cubicBezTo>
                  <a:cubicBezTo>
                    <a:pt x="104995" y="8770"/>
                    <a:pt x="103313" y="9866"/>
                    <a:pt x="101296" y="10597"/>
                  </a:cubicBezTo>
                  <a:cubicBezTo>
                    <a:pt x="79101" y="20463"/>
                    <a:pt x="55225" y="21925"/>
                    <a:pt x="32022" y="27040"/>
                  </a:cubicBezTo>
                  <a:cubicBezTo>
                    <a:pt x="16889" y="30694"/>
                    <a:pt x="8145" y="14616"/>
                    <a:pt x="11508" y="3289"/>
                  </a:cubicBezTo>
                  <a:cubicBezTo>
                    <a:pt x="8482" y="2192"/>
                    <a:pt x="6464" y="1096"/>
                    <a:pt x="5455" y="0"/>
                  </a:cubicBezTo>
                  <a:cubicBezTo>
                    <a:pt x="5119" y="1462"/>
                    <a:pt x="4446" y="2923"/>
                    <a:pt x="4110" y="4385"/>
                  </a:cubicBezTo>
                  <a:cubicBezTo>
                    <a:pt x="411" y="16809"/>
                    <a:pt x="7137" y="20097"/>
                    <a:pt x="2092" y="27040"/>
                  </a:cubicBezTo>
                  <a:cubicBezTo>
                    <a:pt x="-2615" y="33983"/>
                    <a:pt x="2092" y="41657"/>
                    <a:pt x="2092" y="54080"/>
                  </a:cubicBezTo>
                  <a:lnTo>
                    <a:pt x="2092" y="195128"/>
                  </a:lnTo>
                  <a:lnTo>
                    <a:pt x="97260" y="195128"/>
                  </a:lnTo>
                  <a:cubicBezTo>
                    <a:pt x="97260" y="195128"/>
                    <a:pt x="99951" y="192936"/>
                    <a:pt x="102641" y="190743"/>
                  </a:cubicBezTo>
                  <a:cubicBezTo>
                    <a:pt x="105331" y="188551"/>
                    <a:pt x="110039" y="194032"/>
                    <a:pt x="110039" y="194032"/>
                  </a:cubicBezTo>
                  <a:lnTo>
                    <a:pt x="130216" y="194032"/>
                  </a:lnTo>
                  <a:cubicBezTo>
                    <a:pt x="130216" y="194032"/>
                    <a:pt x="133915" y="199513"/>
                    <a:pt x="138623" y="199513"/>
                  </a:cubicBezTo>
                  <a:cubicBezTo>
                    <a:pt x="143331" y="199513"/>
                    <a:pt x="140304" y="190743"/>
                    <a:pt x="147702" y="190743"/>
                  </a:cubicBezTo>
                  <a:cubicBezTo>
                    <a:pt x="155101" y="190743"/>
                    <a:pt x="153083" y="177589"/>
                    <a:pt x="157791" y="177589"/>
                  </a:cubicBezTo>
                  <a:cubicBezTo>
                    <a:pt x="162499" y="177589"/>
                    <a:pt x="161490" y="178685"/>
                    <a:pt x="166198" y="171011"/>
                  </a:cubicBezTo>
                  <a:cubicBezTo>
                    <a:pt x="166198" y="170646"/>
                    <a:pt x="166534" y="170646"/>
                    <a:pt x="166870" y="170280"/>
                  </a:cubicBezTo>
                  <a:cubicBezTo>
                    <a:pt x="165862" y="168088"/>
                    <a:pt x="165862" y="165530"/>
                    <a:pt x="166198" y="16333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69" name="Freeform: Shape 77">
              <a:extLst>
                <a:ext uri="{FF2B5EF4-FFF2-40B4-BE49-F238E27FC236}">
                  <a16:creationId xmlns:a16="http://schemas.microsoft.com/office/drawing/2014/main" id="{17123B71-AC84-40BF-9902-152C645D68CD}"/>
                </a:ext>
              </a:extLst>
            </p:cNvPr>
            <p:cNvSpPr/>
            <p:nvPr/>
          </p:nvSpPr>
          <p:spPr>
            <a:xfrm>
              <a:off x="8989537" y="2460948"/>
              <a:ext cx="73982" cy="109623"/>
            </a:xfrm>
            <a:custGeom>
              <a:avLst/>
              <a:gdLst>
                <a:gd name="connsiteX0" fmla="*/ 71292 w 73982"/>
                <a:gd name="connsiteY0" fmla="*/ 49330 h 109622"/>
                <a:gd name="connsiteX1" fmla="*/ 68265 w 73982"/>
                <a:gd name="connsiteY1" fmla="*/ 34714 h 109622"/>
                <a:gd name="connsiteX2" fmla="*/ 70283 w 73982"/>
                <a:gd name="connsiteY2" fmla="*/ 20097 h 109622"/>
                <a:gd name="connsiteX3" fmla="*/ 54814 w 73982"/>
                <a:gd name="connsiteY3" fmla="*/ 20097 h 109622"/>
                <a:gd name="connsiteX4" fmla="*/ 56495 w 73982"/>
                <a:gd name="connsiteY4" fmla="*/ 1096 h 109622"/>
                <a:gd name="connsiteX5" fmla="*/ 33292 w 73982"/>
                <a:gd name="connsiteY5" fmla="*/ 0 h 109622"/>
                <a:gd name="connsiteX6" fmla="*/ 30265 w 73982"/>
                <a:gd name="connsiteY6" fmla="*/ 1096 h 109622"/>
                <a:gd name="connsiteX7" fmla="*/ 29593 w 73982"/>
                <a:gd name="connsiteY7" fmla="*/ 24848 h 109622"/>
                <a:gd name="connsiteX8" fmla="*/ 8407 w 73982"/>
                <a:gd name="connsiteY8" fmla="*/ 25944 h 109622"/>
                <a:gd name="connsiteX9" fmla="*/ 1345 w 73982"/>
                <a:gd name="connsiteY9" fmla="*/ 27040 h 109622"/>
                <a:gd name="connsiteX10" fmla="*/ 673 w 73982"/>
                <a:gd name="connsiteY10" fmla="*/ 27771 h 109622"/>
                <a:gd name="connsiteX11" fmla="*/ 673 w 73982"/>
                <a:gd name="connsiteY11" fmla="*/ 34349 h 109622"/>
                <a:gd name="connsiteX12" fmla="*/ 673 w 73982"/>
                <a:gd name="connsiteY12" fmla="*/ 35445 h 109622"/>
                <a:gd name="connsiteX13" fmla="*/ 4708 w 73982"/>
                <a:gd name="connsiteY13" fmla="*/ 40195 h 109622"/>
                <a:gd name="connsiteX14" fmla="*/ 0 w 73982"/>
                <a:gd name="connsiteY14" fmla="*/ 43849 h 109622"/>
                <a:gd name="connsiteX15" fmla="*/ 673 w 73982"/>
                <a:gd name="connsiteY15" fmla="*/ 48965 h 109622"/>
                <a:gd name="connsiteX16" fmla="*/ 673 w 73982"/>
                <a:gd name="connsiteY16" fmla="*/ 54446 h 109622"/>
                <a:gd name="connsiteX17" fmla="*/ 336 w 73982"/>
                <a:gd name="connsiteY17" fmla="*/ 57004 h 109622"/>
                <a:gd name="connsiteX18" fmla="*/ 2018 w 73982"/>
                <a:gd name="connsiteY18" fmla="*/ 59927 h 109622"/>
                <a:gd name="connsiteX19" fmla="*/ 3699 w 73982"/>
                <a:gd name="connsiteY19" fmla="*/ 65043 h 109622"/>
                <a:gd name="connsiteX20" fmla="*/ 8407 w 73982"/>
                <a:gd name="connsiteY20" fmla="*/ 73082 h 109622"/>
                <a:gd name="connsiteX21" fmla="*/ 9080 w 73982"/>
                <a:gd name="connsiteY21" fmla="*/ 76005 h 109622"/>
                <a:gd name="connsiteX22" fmla="*/ 10088 w 73982"/>
                <a:gd name="connsiteY22" fmla="*/ 77832 h 109622"/>
                <a:gd name="connsiteX23" fmla="*/ 12442 w 73982"/>
                <a:gd name="connsiteY23" fmla="*/ 87333 h 109622"/>
                <a:gd name="connsiteX24" fmla="*/ 25221 w 73982"/>
                <a:gd name="connsiteY24" fmla="*/ 100853 h 109622"/>
                <a:gd name="connsiteX25" fmla="*/ 29593 w 73982"/>
                <a:gd name="connsiteY25" fmla="*/ 110719 h 109622"/>
                <a:gd name="connsiteX26" fmla="*/ 31610 w 73982"/>
                <a:gd name="connsiteY26" fmla="*/ 110353 h 109622"/>
                <a:gd name="connsiteX27" fmla="*/ 33628 w 73982"/>
                <a:gd name="connsiteY27" fmla="*/ 95737 h 109622"/>
                <a:gd name="connsiteX28" fmla="*/ 43380 w 73982"/>
                <a:gd name="connsiteY28" fmla="*/ 87698 h 109622"/>
                <a:gd name="connsiteX29" fmla="*/ 50106 w 73982"/>
                <a:gd name="connsiteY29" fmla="*/ 77467 h 109622"/>
                <a:gd name="connsiteX30" fmla="*/ 58849 w 73982"/>
                <a:gd name="connsiteY30" fmla="*/ 88794 h 109622"/>
                <a:gd name="connsiteX31" fmla="*/ 70283 w 73982"/>
                <a:gd name="connsiteY31" fmla="*/ 90987 h 109622"/>
                <a:gd name="connsiteX32" fmla="*/ 74991 w 73982"/>
                <a:gd name="connsiteY32" fmla="*/ 69428 h 109622"/>
                <a:gd name="connsiteX33" fmla="*/ 71292 w 73982"/>
                <a:gd name="connsiteY33" fmla="*/ 49330 h 10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982" h="109622">
                  <a:moveTo>
                    <a:pt x="71292" y="49330"/>
                  </a:moveTo>
                  <a:cubicBezTo>
                    <a:pt x="66584" y="46042"/>
                    <a:pt x="62548" y="38003"/>
                    <a:pt x="68265" y="34714"/>
                  </a:cubicBezTo>
                  <a:cubicBezTo>
                    <a:pt x="73982" y="31425"/>
                    <a:pt x="74991" y="24482"/>
                    <a:pt x="70283" y="20097"/>
                  </a:cubicBezTo>
                  <a:cubicBezTo>
                    <a:pt x="65575" y="15713"/>
                    <a:pt x="54814" y="24482"/>
                    <a:pt x="54814" y="20097"/>
                  </a:cubicBezTo>
                  <a:cubicBezTo>
                    <a:pt x="54814" y="17540"/>
                    <a:pt x="55823" y="8770"/>
                    <a:pt x="56495" y="1096"/>
                  </a:cubicBezTo>
                  <a:cubicBezTo>
                    <a:pt x="45398" y="731"/>
                    <a:pt x="33292" y="0"/>
                    <a:pt x="33292" y="0"/>
                  </a:cubicBezTo>
                  <a:lnTo>
                    <a:pt x="30265" y="1096"/>
                  </a:lnTo>
                  <a:cubicBezTo>
                    <a:pt x="30938" y="14251"/>
                    <a:pt x="29593" y="24848"/>
                    <a:pt x="29593" y="24848"/>
                  </a:cubicBezTo>
                  <a:cubicBezTo>
                    <a:pt x="29593" y="24848"/>
                    <a:pt x="12106" y="25944"/>
                    <a:pt x="8407" y="25944"/>
                  </a:cubicBezTo>
                  <a:cubicBezTo>
                    <a:pt x="7734" y="25944"/>
                    <a:pt x="5044" y="26309"/>
                    <a:pt x="1345" y="27040"/>
                  </a:cubicBezTo>
                  <a:cubicBezTo>
                    <a:pt x="1345" y="27406"/>
                    <a:pt x="1009" y="27406"/>
                    <a:pt x="673" y="27771"/>
                  </a:cubicBezTo>
                  <a:lnTo>
                    <a:pt x="673" y="34349"/>
                  </a:lnTo>
                  <a:cubicBezTo>
                    <a:pt x="673" y="34714"/>
                    <a:pt x="673" y="35079"/>
                    <a:pt x="673" y="35445"/>
                  </a:cubicBezTo>
                  <a:cubicBezTo>
                    <a:pt x="2354" y="36906"/>
                    <a:pt x="4035" y="38368"/>
                    <a:pt x="4708" y="40195"/>
                  </a:cubicBezTo>
                  <a:cubicBezTo>
                    <a:pt x="5380" y="42022"/>
                    <a:pt x="2690" y="42753"/>
                    <a:pt x="0" y="43849"/>
                  </a:cubicBezTo>
                  <a:cubicBezTo>
                    <a:pt x="336" y="45676"/>
                    <a:pt x="673" y="47138"/>
                    <a:pt x="673" y="48965"/>
                  </a:cubicBezTo>
                  <a:lnTo>
                    <a:pt x="673" y="54446"/>
                  </a:lnTo>
                  <a:cubicBezTo>
                    <a:pt x="673" y="55177"/>
                    <a:pt x="673" y="56273"/>
                    <a:pt x="336" y="57004"/>
                  </a:cubicBezTo>
                  <a:cubicBezTo>
                    <a:pt x="1009" y="57735"/>
                    <a:pt x="1681" y="58831"/>
                    <a:pt x="2018" y="59927"/>
                  </a:cubicBezTo>
                  <a:cubicBezTo>
                    <a:pt x="2690" y="61754"/>
                    <a:pt x="3363" y="63216"/>
                    <a:pt x="3699" y="65043"/>
                  </a:cubicBezTo>
                  <a:cubicBezTo>
                    <a:pt x="5717" y="67235"/>
                    <a:pt x="7398" y="70159"/>
                    <a:pt x="8407" y="73082"/>
                  </a:cubicBezTo>
                  <a:cubicBezTo>
                    <a:pt x="8743" y="74178"/>
                    <a:pt x="8743" y="74909"/>
                    <a:pt x="9080" y="76005"/>
                  </a:cubicBezTo>
                  <a:cubicBezTo>
                    <a:pt x="9416" y="76736"/>
                    <a:pt x="9752" y="77101"/>
                    <a:pt x="10088" y="77832"/>
                  </a:cubicBezTo>
                  <a:cubicBezTo>
                    <a:pt x="11770" y="80755"/>
                    <a:pt x="12442" y="84044"/>
                    <a:pt x="12442" y="87333"/>
                  </a:cubicBezTo>
                  <a:cubicBezTo>
                    <a:pt x="17150" y="91352"/>
                    <a:pt x="21858" y="95006"/>
                    <a:pt x="25221" y="100853"/>
                  </a:cubicBezTo>
                  <a:cubicBezTo>
                    <a:pt x="26903" y="104142"/>
                    <a:pt x="28248" y="107430"/>
                    <a:pt x="29593" y="110719"/>
                  </a:cubicBezTo>
                  <a:cubicBezTo>
                    <a:pt x="30265" y="110353"/>
                    <a:pt x="30938" y="110353"/>
                    <a:pt x="31610" y="110353"/>
                  </a:cubicBezTo>
                  <a:cubicBezTo>
                    <a:pt x="39345" y="110353"/>
                    <a:pt x="36318" y="104872"/>
                    <a:pt x="33628" y="95737"/>
                  </a:cubicBezTo>
                  <a:cubicBezTo>
                    <a:pt x="30602" y="86602"/>
                    <a:pt x="38336" y="87698"/>
                    <a:pt x="43380" y="87698"/>
                  </a:cubicBezTo>
                  <a:cubicBezTo>
                    <a:pt x="48088" y="87698"/>
                    <a:pt x="46407" y="77467"/>
                    <a:pt x="50106" y="77467"/>
                  </a:cubicBezTo>
                  <a:cubicBezTo>
                    <a:pt x="53805" y="77467"/>
                    <a:pt x="54814" y="89891"/>
                    <a:pt x="58849" y="88794"/>
                  </a:cubicBezTo>
                  <a:cubicBezTo>
                    <a:pt x="62548" y="87698"/>
                    <a:pt x="65575" y="92083"/>
                    <a:pt x="70283" y="90987"/>
                  </a:cubicBezTo>
                  <a:cubicBezTo>
                    <a:pt x="74991" y="89891"/>
                    <a:pt x="74991" y="78563"/>
                    <a:pt x="74991" y="69428"/>
                  </a:cubicBezTo>
                  <a:cubicBezTo>
                    <a:pt x="74991" y="59562"/>
                    <a:pt x="76000" y="52619"/>
                    <a:pt x="71292" y="4933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70" name="Freeform: Shape 78">
              <a:extLst>
                <a:ext uri="{FF2B5EF4-FFF2-40B4-BE49-F238E27FC236}">
                  <a16:creationId xmlns:a16="http://schemas.microsoft.com/office/drawing/2014/main" id="{2C248FD4-6711-409A-AF93-E0FAA21F9B34}"/>
                </a:ext>
              </a:extLst>
            </p:cNvPr>
            <p:cNvSpPr/>
            <p:nvPr/>
          </p:nvSpPr>
          <p:spPr>
            <a:xfrm>
              <a:off x="8989537" y="2461678"/>
              <a:ext cx="30265" cy="25579"/>
            </a:xfrm>
            <a:custGeom>
              <a:avLst/>
              <a:gdLst>
                <a:gd name="connsiteX0" fmla="*/ 30265 w 30265"/>
                <a:gd name="connsiteY0" fmla="*/ 0 h 25578"/>
                <a:gd name="connsiteX1" fmla="*/ 26566 w 30265"/>
                <a:gd name="connsiteY1" fmla="*/ 1462 h 25578"/>
                <a:gd name="connsiteX2" fmla="*/ 11770 w 30265"/>
                <a:gd name="connsiteY2" fmla="*/ 1462 h 25578"/>
                <a:gd name="connsiteX3" fmla="*/ 5717 w 30265"/>
                <a:gd name="connsiteY3" fmla="*/ 9501 h 25578"/>
                <a:gd name="connsiteX4" fmla="*/ 1345 w 30265"/>
                <a:gd name="connsiteY4" fmla="*/ 13885 h 25578"/>
                <a:gd name="connsiteX5" fmla="*/ 0 w 30265"/>
                <a:gd name="connsiteY5" fmla="*/ 14616 h 25578"/>
                <a:gd name="connsiteX6" fmla="*/ 0 w 30265"/>
                <a:gd name="connsiteY6" fmla="*/ 20828 h 25578"/>
                <a:gd name="connsiteX7" fmla="*/ 0 w 30265"/>
                <a:gd name="connsiteY7" fmla="*/ 21194 h 25578"/>
                <a:gd name="connsiteX8" fmla="*/ 673 w 30265"/>
                <a:gd name="connsiteY8" fmla="*/ 21194 h 25578"/>
                <a:gd name="connsiteX9" fmla="*/ 1345 w 30265"/>
                <a:gd name="connsiteY9" fmla="*/ 25944 h 25578"/>
                <a:gd name="connsiteX10" fmla="*/ 8407 w 30265"/>
                <a:gd name="connsiteY10" fmla="*/ 24848 h 25578"/>
                <a:gd name="connsiteX11" fmla="*/ 29593 w 30265"/>
                <a:gd name="connsiteY11" fmla="*/ 23752 h 25578"/>
                <a:gd name="connsiteX12" fmla="*/ 30265 w 30265"/>
                <a:gd name="connsiteY12" fmla="*/ 0 h 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265" h="25578">
                  <a:moveTo>
                    <a:pt x="30265" y="0"/>
                  </a:moveTo>
                  <a:lnTo>
                    <a:pt x="26566" y="1462"/>
                  </a:lnTo>
                  <a:lnTo>
                    <a:pt x="11770" y="1462"/>
                  </a:lnTo>
                  <a:cubicBezTo>
                    <a:pt x="10761" y="4750"/>
                    <a:pt x="8407" y="7308"/>
                    <a:pt x="5717" y="9501"/>
                  </a:cubicBezTo>
                  <a:cubicBezTo>
                    <a:pt x="5044" y="11328"/>
                    <a:pt x="3699" y="13155"/>
                    <a:pt x="1345" y="13885"/>
                  </a:cubicBezTo>
                  <a:cubicBezTo>
                    <a:pt x="1009" y="14251"/>
                    <a:pt x="336" y="14251"/>
                    <a:pt x="0" y="14616"/>
                  </a:cubicBezTo>
                  <a:cubicBezTo>
                    <a:pt x="0" y="16443"/>
                    <a:pt x="0" y="18636"/>
                    <a:pt x="0" y="20828"/>
                  </a:cubicBezTo>
                  <a:cubicBezTo>
                    <a:pt x="0" y="20828"/>
                    <a:pt x="0" y="21194"/>
                    <a:pt x="0" y="21194"/>
                  </a:cubicBezTo>
                  <a:cubicBezTo>
                    <a:pt x="336" y="21194"/>
                    <a:pt x="336" y="21194"/>
                    <a:pt x="673" y="21194"/>
                  </a:cubicBezTo>
                  <a:cubicBezTo>
                    <a:pt x="3026" y="21194"/>
                    <a:pt x="2690" y="23752"/>
                    <a:pt x="1345" y="25944"/>
                  </a:cubicBezTo>
                  <a:cubicBezTo>
                    <a:pt x="5044" y="25213"/>
                    <a:pt x="7734" y="24848"/>
                    <a:pt x="8407" y="24848"/>
                  </a:cubicBezTo>
                  <a:cubicBezTo>
                    <a:pt x="12106" y="24848"/>
                    <a:pt x="29593" y="23752"/>
                    <a:pt x="29593" y="23752"/>
                  </a:cubicBezTo>
                  <a:cubicBezTo>
                    <a:pt x="29593" y="23752"/>
                    <a:pt x="30938" y="13155"/>
                    <a:pt x="30265"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71" name="Freeform: Shape 79">
              <a:extLst>
                <a:ext uri="{FF2B5EF4-FFF2-40B4-BE49-F238E27FC236}">
                  <a16:creationId xmlns:a16="http://schemas.microsoft.com/office/drawing/2014/main" id="{277313AA-5EED-481C-A11B-7613BADCB4F4}"/>
                </a:ext>
              </a:extLst>
            </p:cNvPr>
            <p:cNvSpPr/>
            <p:nvPr/>
          </p:nvSpPr>
          <p:spPr>
            <a:xfrm>
              <a:off x="9018794" y="2434638"/>
              <a:ext cx="104247" cy="160780"/>
            </a:xfrm>
            <a:custGeom>
              <a:avLst/>
              <a:gdLst>
                <a:gd name="connsiteX0" fmla="*/ 103911 w 104247"/>
                <a:gd name="connsiteY0" fmla="*/ 2193 h 160779"/>
                <a:gd name="connsiteX1" fmla="*/ 103911 w 104247"/>
                <a:gd name="connsiteY1" fmla="*/ 2193 h 160779"/>
                <a:gd name="connsiteX2" fmla="*/ 90460 w 104247"/>
                <a:gd name="connsiteY2" fmla="*/ 0 h 160779"/>
                <a:gd name="connsiteX3" fmla="*/ 83734 w 104247"/>
                <a:gd name="connsiteY3" fmla="*/ 2193 h 160779"/>
                <a:gd name="connsiteX4" fmla="*/ 74991 w 104247"/>
                <a:gd name="connsiteY4" fmla="*/ 4385 h 160779"/>
                <a:gd name="connsiteX5" fmla="*/ 71964 w 104247"/>
                <a:gd name="connsiteY5" fmla="*/ 17905 h 160779"/>
                <a:gd name="connsiteX6" fmla="*/ 67256 w 104247"/>
                <a:gd name="connsiteY6" fmla="*/ 35810 h 160779"/>
                <a:gd name="connsiteX7" fmla="*/ 45062 w 104247"/>
                <a:gd name="connsiteY7" fmla="*/ 26675 h 160779"/>
                <a:gd name="connsiteX8" fmla="*/ 26903 w 104247"/>
                <a:gd name="connsiteY8" fmla="*/ 26675 h 160779"/>
                <a:gd name="connsiteX9" fmla="*/ 25221 w 104247"/>
                <a:gd name="connsiteY9" fmla="*/ 45676 h 160779"/>
                <a:gd name="connsiteX10" fmla="*/ 40690 w 104247"/>
                <a:gd name="connsiteY10" fmla="*/ 45676 h 160779"/>
                <a:gd name="connsiteX11" fmla="*/ 38672 w 104247"/>
                <a:gd name="connsiteY11" fmla="*/ 60292 h 160779"/>
                <a:gd name="connsiteX12" fmla="*/ 41699 w 104247"/>
                <a:gd name="connsiteY12" fmla="*/ 74909 h 160779"/>
                <a:gd name="connsiteX13" fmla="*/ 45398 w 104247"/>
                <a:gd name="connsiteY13" fmla="*/ 94276 h 160779"/>
                <a:gd name="connsiteX14" fmla="*/ 40690 w 104247"/>
                <a:gd name="connsiteY14" fmla="*/ 115835 h 160779"/>
                <a:gd name="connsiteX15" fmla="*/ 29256 w 104247"/>
                <a:gd name="connsiteY15" fmla="*/ 113642 h 160779"/>
                <a:gd name="connsiteX16" fmla="*/ 20513 w 104247"/>
                <a:gd name="connsiteY16" fmla="*/ 102314 h 160779"/>
                <a:gd name="connsiteX17" fmla="*/ 13787 w 104247"/>
                <a:gd name="connsiteY17" fmla="*/ 112546 h 160779"/>
                <a:gd name="connsiteX18" fmla="*/ 4035 w 104247"/>
                <a:gd name="connsiteY18" fmla="*/ 120585 h 160779"/>
                <a:gd name="connsiteX19" fmla="*/ 2018 w 104247"/>
                <a:gd name="connsiteY19" fmla="*/ 135201 h 160779"/>
                <a:gd name="connsiteX20" fmla="*/ 0 w 104247"/>
                <a:gd name="connsiteY20" fmla="*/ 135567 h 160779"/>
                <a:gd name="connsiteX21" fmla="*/ 5044 w 104247"/>
                <a:gd name="connsiteY21" fmla="*/ 152376 h 160779"/>
                <a:gd name="connsiteX22" fmla="*/ 9752 w 104247"/>
                <a:gd name="connsiteY22" fmla="*/ 161511 h 160779"/>
                <a:gd name="connsiteX23" fmla="*/ 24212 w 104247"/>
                <a:gd name="connsiteY23" fmla="*/ 152376 h 160779"/>
                <a:gd name="connsiteX24" fmla="*/ 34973 w 104247"/>
                <a:gd name="connsiteY24" fmla="*/ 153472 h 160779"/>
                <a:gd name="connsiteX25" fmla="*/ 47416 w 104247"/>
                <a:gd name="connsiteY25" fmla="*/ 154568 h 160779"/>
                <a:gd name="connsiteX26" fmla="*/ 54141 w 104247"/>
                <a:gd name="connsiteY26" fmla="*/ 153472 h 160779"/>
                <a:gd name="connsiteX27" fmla="*/ 63894 w 104247"/>
                <a:gd name="connsiteY27" fmla="*/ 143240 h 160779"/>
                <a:gd name="connsiteX28" fmla="*/ 69610 w 104247"/>
                <a:gd name="connsiteY28" fmla="*/ 129720 h 160779"/>
                <a:gd name="connsiteX29" fmla="*/ 70619 w 104247"/>
                <a:gd name="connsiteY29" fmla="*/ 99026 h 160779"/>
                <a:gd name="connsiteX30" fmla="*/ 84070 w 104247"/>
                <a:gd name="connsiteY30" fmla="*/ 78563 h 160779"/>
                <a:gd name="connsiteX31" fmla="*/ 95504 w 104247"/>
                <a:gd name="connsiteY31" fmla="*/ 40195 h 160779"/>
                <a:gd name="connsiteX32" fmla="*/ 101221 w 104247"/>
                <a:gd name="connsiteY32" fmla="*/ 20828 h 160779"/>
                <a:gd name="connsiteX33" fmla="*/ 103911 w 104247"/>
                <a:gd name="connsiteY33" fmla="*/ 2193 h 16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4247" h="160779">
                  <a:moveTo>
                    <a:pt x="103911" y="2193"/>
                  </a:moveTo>
                  <a:lnTo>
                    <a:pt x="103911" y="2193"/>
                  </a:lnTo>
                  <a:lnTo>
                    <a:pt x="90460" y="0"/>
                  </a:lnTo>
                  <a:lnTo>
                    <a:pt x="83734" y="2193"/>
                  </a:lnTo>
                  <a:lnTo>
                    <a:pt x="74991" y="4385"/>
                  </a:lnTo>
                  <a:cubicBezTo>
                    <a:pt x="74991" y="4385"/>
                    <a:pt x="76000" y="12424"/>
                    <a:pt x="71964" y="17905"/>
                  </a:cubicBezTo>
                  <a:cubicBezTo>
                    <a:pt x="68265" y="23386"/>
                    <a:pt x="67256" y="35810"/>
                    <a:pt x="67256" y="35810"/>
                  </a:cubicBezTo>
                  <a:cubicBezTo>
                    <a:pt x="67256" y="35810"/>
                    <a:pt x="49770" y="25579"/>
                    <a:pt x="45062" y="26675"/>
                  </a:cubicBezTo>
                  <a:cubicBezTo>
                    <a:pt x="43044" y="27040"/>
                    <a:pt x="35310" y="27040"/>
                    <a:pt x="26903" y="26675"/>
                  </a:cubicBezTo>
                  <a:cubicBezTo>
                    <a:pt x="26230" y="34349"/>
                    <a:pt x="25221" y="43118"/>
                    <a:pt x="25221" y="45676"/>
                  </a:cubicBezTo>
                  <a:cubicBezTo>
                    <a:pt x="25221" y="50061"/>
                    <a:pt x="35982" y="41291"/>
                    <a:pt x="40690" y="45676"/>
                  </a:cubicBezTo>
                  <a:cubicBezTo>
                    <a:pt x="45398" y="50061"/>
                    <a:pt x="44389" y="57004"/>
                    <a:pt x="38672" y="60292"/>
                  </a:cubicBezTo>
                  <a:cubicBezTo>
                    <a:pt x="32956" y="63581"/>
                    <a:pt x="36655" y="71620"/>
                    <a:pt x="41699" y="74909"/>
                  </a:cubicBezTo>
                  <a:cubicBezTo>
                    <a:pt x="46407" y="78198"/>
                    <a:pt x="45398" y="85140"/>
                    <a:pt x="45398" y="94276"/>
                  </a:cubicBezTo>
                  <a:cubicBezTo>
                    <a:pt x="45398" y="103411"/>
                    <a:pt x="45398" y="114738"/>
                    <a:pt x="40690" y="115835"/>
                  </a:cubicBezTo>
                  <a:cubicBezTo>
                    <a:pt x="35982" y="116931"/>
                    <a:pt x="32956" y="112546"/>
                    <a:pt x="29256" y="113642"/>
                  </a:cubicBezTo>
                  <a:cubicBezTo>
                    <a:pt x="25557" y="114738"/>
                    <a:pt x="24549" y="102314"/>
                    <a:pt x="20513" y="102314"/>
                  </a:cubicBezTo>
                  <a:cubicBezTo>
                    <a:pt x="16814" y="102314"/>
                    <a:pt x="18496" y="112546"/>
                    <a:pt x="13787" y="112546"/>
                  </a:cubicBezTo>
                  <a:cubicBezTo>
                    <a:pt x="9079" y="112546"/>
                    <a:pt x="1345" y="111450"/>
                    <a:pt x="4035" y="120585"/>
                  </a:cubicBezTo>
                  <a:cubicBezTo>
                    <a:pt x="7062" y="129720"/>
                    <a:pt x="9752" y="135201"/>
                    <a:pt x="2018" y="135201"/>
                  </a:cubicBezTo>
                  <a:cubicBezTo>
                    <a:pt x="1345" y="135201"/>
                    <a:pt x="672" y="135201"/>
                    <a:pt x="0" y="135567"/>
                  </a:cubicBezTo>
                  <a:cubicBezTo>
                    <a:pt x="2018" y="141048"/>
                    <a:pt x="3363" y="146529"/>
                    <a:pt x="5044" y="152376"/>
                  </a:cubicBezTo>
                  <a:cubicBezTo>
                    <a:pt x="7062" y="155299"/>
                    <a:pt x="8407" y="158222"/>
                    <a:pt x="9752" y="161511"/>
                  </a:cubicBezTo>
                  <a:cubicBezTo>
                    <a:pt x="16141" y="156395"/>
                    <a:pt x="22867" y="151645"/>
                    <a:pt x="24212" y="152376"/>
                  </a:cubicBezTo>
                  <a:cubicBezTo>
                    <a:pt x="27239" y="153472"/>
                    <a:pt x="28920" y="159318"/>
                    <a:pt x="34973" y="153472"/>
                  </a:cubicBezTo>
                  <a:cubicBezTo>
                    <a:pt x="40690" y="147991"/>
                    <a:pt x="47416" y="149087"/>
                    <a:pt x="47416" y="154568"/>
                  </a:cubicBezTo>
                  <a:cubicBezTo>
                    <a:pt x="47416" y="160049"/>
                    <a:pt x="49433" y="158953"/>
                    <a:pt x="54141" y="153472"/>
                  </a:cubicBezTo>
                  <a:cubicBezTo>
                    <a:pt x="58849" y="147991"/>
                    <a:pt x="63894" y="154568"/>
                    <a:pt x="63894" y="143240"/>
                  </a:cubicBezTo>
                  <a:cubicBezTo>
                    <a:pt x="63894" y="131913"/>
                    <a:pt x="69610" y="142144"/>
                    <a:pt x="69610" y="129720"/>
                  </a:cubicBezTo>
                  <a:cubicBezTo>
                    <a:pt x="69610" y="117296"/>
                    <a:pt x="70619" y="104872"/>
                    <a:pt x="70619" y="99026"/>
                  </a:cubicBezTo>
                  <a:cubicBezTo>
                    <a:pt x="70619" y="93545"/>
                    <a:pt x="84070" y="87698"/>
                    <a:pt x="84070" y="78563"/>
                  </a:cubicBezTo>
                  <a:cubicBezTo>
                    <a:pt x="84070" y="69428"/>
                    <a:pt x="95504" y="51523"/>
                    <a:pt x="95504" y="40195"/>
                  </a:cubicBezTo>
                  <a:cubicBezTo>
                    <a:pt x="95504" y="28867"/>
                    <a:pt x="98531" y="26675"/>
                    <a:pt x="101221" y="20828"/>
                  </a:cubicBezTo>
                  <a:cubicBezTo>
                    <a:pt x="103911" y="17174"/>
                    <a:pt x="105256" y="9501"/>
                    <a:pt x="103911" y="219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72" name="Freeform: Shape 80">
              <a:extLst>
                <a:ext uri="{FF2B5EF4-FFF2-40B4-BE49-F238E27FC236}">
                  <a16:creationId xmlns:a16="http://schemas.microsoft.com/office/drawing/2014/main" id="{3692B950-25FE-4FCA-B23A-03425E295C5A}"/>
                </a:ext>
              </a:extLst>
            </p:cNvPr>
            <p:cNvSpPr/>
            <p:nvPr/>
          </p:nvSpPr>
          <p:spPr>
            <a:xfrm>
              <a:off x="9175844" y="2064479"/>
              <a:ext cx="255574" cy="372717"/>
            </a:xfrm>
            <a:custGeom>
              <a:avLst/>
              <a:gdLst>
                <a:gd name="connsiteX0" fmla="*/ 201426 w 255574"/>
                <a:gd name="connsiteY0" fmla="*/ 7308 h 372716"/>
                <a:gd name="connsiteX1" fmla="*/ 191338 w 255574"/>
                <a:gd name="connsiteY1" fmla="*/ 20463 h 372716"/>
                <a:gd name="connsiteX2" fmla="*/ 182258 w 255574"/>
                <a:gd name="connsiteY2" fmla="*/ 29233 h 372716"/>
                <a:gd name="connsiteX3" fmla="*/ 173851 w 255574"/>
                <a:gd name="connsiteY3" fmla="*/ 23752 h 372716"/>
                <a:gd name="connsiteX4" fmla="*/ 153674 w 255574"/>
                <a:gd name="connsiteY4" fmla="*/ 23752 h 372716"/>
                <a:gd name="connsiteX5" fmla="*/ 146276 w 255574"/>
                <a:gd name="connsiteY5" fmla="*/ 20463 h 372716"/>
                <a:gd name="connsiteX6" fmla="*/ 140896 w 255574"/>
                <a:gd name="connsiteY6" fmla="*/ 24848 h 372716"/>
                <a:gd name="connsiteX7" fmla="*/ 45728 w 255574"/>
                <a:gd name="connsiteY7" fmla="*/ 24848 h 372716"/>
                <a:gd name="connsiteX8" fmla="*/ 45728 w 255574"/>
                <a:gd name="connsiteY8" fmla="*/ 63216 h 372716"/>
                <a:gd name="connsiteX9" fmla="*/ 31268 w 255574"/>
                <a:gd name="connsiteY9" fmla="*/ 63216 h 372716"/>
                <a:gd name="connsiteX10" fmla="*/ 31268 w 255574"/>
                <a:gd name="connsiteY10" fmla="*/ 123143 h 372716"/>
                <a:gd name="connsiteX11" fmla="*/ 29250 w 255574"/>
                <a:gd name="connsiteY11" fmla="*/ 142144 h 372716"/>
                <a:gd name="connsiteX12" fmla="*/ 15799 w 255574"/>
                <a:gd name="connsiteY12" fmla="*/ 152376 h 372716"/>
                <a:gd name="connsiteX13" fmla="*/ 10082 w 255574"/>
                <a:gd name="connsiteY13" fmla="*/ 163703 h 372716"/>
                <a:gd name="connsiteX14" fmla="*/ 3356 w 255574"/>
                <a:gd name="connsiteY14" fmla="*/ 177223 h 372716"/>
                <a:gd name="connsiteX15" fmla="*/ 2347 w 255574"/>
                <a:gd name="connsiteY15" fmla="*/ 190743 h 372716"/>
                <a:gd name="connsiteX16" fmla="*/ 4365 w 255574"/>
                <a:gd name="connsiteY16" fmla="*/ 200975 h 372716"/>
                <a:gd name="connsiteX17" fmla="*/ 7392 w 255574"/>
                <a:gd name="connsiteY17" fmla="*/ 214495 h 372716"/>
                <a:gd name="connsiteX18" fmla="*/ 15126 w 255574"/>
                <a:gd name="connsiteY18" fmla="*/ 225823 h 372716"/>
                <a:gd name="connsiteX19" fmla="*/ 13108 w 255574"/>
                <a:gd name="connsiteY19" fmla="*/ 233862 h 372716"/>
                <a:gd name="connsiteX20" fmla="*/ 24542 w 255574"/>
                <a:gd name="connsiteY20" fmla="*/ 251767 h 372716"/>
                <a:gd name="connsiteX21" fmla="*/ 25551 w 255574"/>
                <a:gd name="connsiteY21" fmla="*/ 267479 h 372716"/>
                <a:gd name="connsiteX22" fmla="*/ 23533 w 255574"/>
                <a:gd name="connsiteY22" fmla="*/ 274422 h 372716"/>
                <a:gd name="connsiteX23" fmla="*/ 30259 w 255574"/>
                <a:gd name="connsiteY23" fmla="*/ 275518 h 372716"/>
                <a:gd name="connsiteX24" fmla="*/ 32277 w 255574"/>
                <a:gd name="connsiteY24" fmla="*/ 280999 h 372716"/>
                <a:gd name="connsiteX25" fmla="*/ 44719 w 255574"/>
                <a:gd name="connsiteY25" fmla="*/ 287942 h 372716"/>
                <a:gd name="connsiteX26" fmla="*/ 51445 w 255574"/>
                <a:gd name="connsiteY26" fmla="*/ 299270 h 372716"/>
                <a:gd name="connsiteX27" fmla="*/ 61197 w 255574"/>
                <a:gd name="connsiteY27" fmla="*/ 309501 h 372716"/>
                <a:gd name="connsiteX28" fmla="*/ 66914 w 255574"/>
                <a:gd name="connsiteY28" fmla="*/ 321925 h 372716"/>
                <a:gd name="connsiteX29" fmla="*/ 77338 w 255574"/>
                <a:gd name="connsiteY29" fmla="*/ 331060 h 372716"/>
                <a:gd name="connsiteX30" fmla="*/ 81037 w 255574"/>
                <a:gd name="connsiteY30" fmla="*/ 341657 h 372716"/>
                <a:gd name="connsiteX31" fmla="*/ 85073 w 255574"/>
                <a:gd name="connsiteY31" fmla="*/ 346407 h 372716"/>
                <a:gd name="connsiteX32" fmla="*/ 91799 w 255574"/>
                <a:gd name="connsiteY32" fmla="*/ 355543 h 372716"/>
                <a:gd name="connsiteX33" fmla="*/ 101551 w 255574"/>
                <a:gd name="connsiteY33" fmla="*/ 355543 h 372716"/>
                <a:gd name="connsiteX34" fmla="*/ 110294 w 255574"/>
                <a:gd name="connsiteY34" fmla="*/ 356639 h 372716"/>
                <a:gd name="connsiteX35" fmla="*/ 118028 w 255574"/>
                <a:gd name="connsiteY35" fmla="*/ 354447 h 372716"/>
                <a:gd name="connsiteX36" fmla="*/ 136188 w 255574"/>
                <a:gd name="connsiteY36" fmla="*/ 372352 h 372716"/>
                <a:gd name="connsiteX37" fmla="*/ 147621 w 255574"/>
                <a:gd name="connsiteY37" fmla="*/ 368332 h 372716"/>
                <a:gd name="connsiteX38" fmla="*/ 157373 w 255574"/>
                <a:gd name="connsiteY38" fmla="*/ 372352 h 372716"/>
                <a:gd name="connsiteX39" fmla="*/ 168807 w 255574"/>
                <a:gd name="connsiteY39" fmla="*/ 367967 h 372716"/>
                <a:gd name="connsiteX40" fmla="*/ 178559 w 255574"/>
                <a:gd name="connsiteY40" fmla="*/ 367236 h 372716"/>
                <a:gd name="connsiteX41" fmla="*/ 183940 w 255574"/>
                <a:gd name="connsiteY41" fmla="*/ 361389 h 372716"/>
                <a:gd name="connsiteX42" fmla="*/ 185957 w 255574"/>
                <a:gd name="connsiteY42" fmla="*/ 358466 h 372716"/>
                <a:gd name="connsiteX43" fmla="*/ 198400 w 255574"/>
                <a:gd name="connsiteY43" fmla="*/ 348600 h 372716"/>
                <a:gd name="connsiteX44" fmla="*/ 207816 w 255574"/>
                <a:gd name="connsiteY44" fmla="*/ 349696 h 372716"/>
                <a:gd name="connsiteX45" fmla="*/ 211851 w 255574"/>
                <a:gd name="connsiteY45" fmla="*/ 352619 h 372716"/>
                <a:gd name="connsiteX46" fmla="*/ 212187 w 255574"/>
                <a:gd name="connsiteY46" fmla="*/ 336542 h 372716"/>
                <a:gd name="connsiteX47" fmla="*/ 197727 w 255574"/>
                <a:gd name="connsiteY47" fmla="*/ 323021 h 372716"/>
                <a:gd name="connsiteX48" fmla="*/ 184276 w 255574"/>
                <a:gd name="connsiteY48" fmla="*/ 302558 h 372716"/>
                <a:gd name="connsiteX49" fmla="*/ 169816 w 255574"/>
                <a:gd name="connsiteY49" fmla="*/ 293423 h 372716"/>
                <a:gd name="connsiteX50" fmla="*/ 172842 w 255574"/>
                <a:gd name="connsiteY50" fmla="*/ 283192 h 372716"/>
                <a:gd name="connsiteX51" fmla="*/ 185285 w 255574"/>
                <a:gd name="connsiteY51" fmla="*/ 279903 h 372716"/>
                <a:gd name="connsiteX52" fmla="*/ 187302 w 255574"/>
                <a:gd name="connsiteY52" fmla="*/ 259440 h 372716"/>
                <a:gd name="connsiteX53" fmla="*/ 192010 w 255574"/>
                <a:gd name="connsiteY53" fmla="*/ 242632 h 372716"/>
                <a:gd name="connsiteX54" fmla="*/ 198736 w 255574"/>
                <a:gd name="connsiteY54" fmla="*/ 234592 h 372716"/>
                <a:gd name="connsiteX55" fmla="*/ 203444 w 255574"/>
                <a:gd name="connsiteY55" fmla="*/ 216322 h 372716"/>
                <a:gd name="connsiteX56" fmla="*/ 213196 w 255574"/>
                <a:gd name="connsiteY56" fmla="*/ 202802 h 372716"/>
                <a:gd name="connsiteX57" fmla="*/ 219922 w 255574"/>
                <a:gd name="connsiteY57" fmla="*/ 193667 h 372716"/>
                <a:gd name="connsiteX58" fmla="*/ 225639 w 255574"/>
                <a:gd name="connsiteY58" fmla="*/ 172108 h 372716"/>
                <a:gd name="connsiteX59" fmla="*/ 226647 w 255574"/>
                <a:gd name="connsiteY59" fmla="*/ 147260 h 372716"/>
                <a:gd name="connsiteX60" fmla="*/ 232364 w 255574"/>
                <a:gd name="connsiteY60" fmla="*/ 128989 h 372716"/>
                <a:gd name="connsiteX61" fmla="*/ 241108 w 255574"/>
                <a:gd name="connsiteY61" fmla="*/ 118758 h 372716"/>
                <a:gd name="connsiteX62" fmla="*/ 255904 w 255574"/>
                <a:gd name="connsiteY62" fmla="*/ 102314 h 372716"/>
                <a:gd name="connsiteX63" fmla="*/ 246152 w 255574"/>
                <a:gd name="connsiteY63" fmla="*/ 91718 h 372716"/>
                <a:gd name="connsiteX64" fmla="*/ 237072 w 255574"/>
                <a:gd name="connsiteY64" fmla="*/ 63216 h 372716"/>
                <a:gd name="connsiteX65" fmla="*/ 233709 w 255574"/>
                <a:gd name="connsiteY65" fmla="*/ 32887 h 372716"/>
                <a:gd name="connsiteX66" fmla="*/ 220258 w 255574"/>
                <a:gd name="connsiteY66" fmla="*/ 13886 h 372716"/>
                <a:gd name="connsiteX67" fmla="*/ 211515 w 255574"/>
                <a:gd name="connsiteY67" fmla="*/ 0 h 372716"/>
                <a:gd name="connsiteX68" fmla="*/ 210842 w 255574"/>
                <a:gd name="connsiteY68" fmla="*/ 731 h 372716"/>
                <a:gd name="connsiteX69" fmla="*/ 201426 w 255574"/>
                <a:gd name="connsiteY69" fmla="*/ 7308 h 37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55574" h="372716">
                  <a:moveTo>
                    <a:pt x="201426" y="7308"/>
                  </a:moveTo>
                  <a:cubicBezTo>
                    <a:pt x="196718" y="7308"/>
                    <a:pt x="198736" y="20463"/>
                    <a:pt x="191338" y="20463"/>
                  </a:cubicBezTo>
                  <a:cubicBezTo>
                    <a:pt x="183940" y="20463"/>
                    <a:pt x="186630" y="29233"/>
                    <a:pt x="182258" y="29233"/>
                  </a:cubicBezTo>
                  <a:cubicBezTo>
                    <a:pt x="177550" y="29233"/>
                    <a:pt x="173851" y="23752"/>
                    <a:pt x="173851" y="23752"/>
                  </a:cubicBezTo>
                  <a:lnTo>
                    <a:pt x="153674" y="23752"/>
                  </a:lnTo>
                  <a:cubicBezTo>
                    <a:pt x="153674" y="23752"/>
                    <a:pt x="148966" y="18270"/>
                    <a:pt x="146276" y="20463"/>
                  </a:cubicBezTo>
                  <a:cubicBezTo>
                    <a:pt x="143586" y="22655"/>
                    <a:pt x="140896" y="24848"/>
                    <a:pt x="140896" y="24848"/>
                  </a:cubicBezTo>
                  <a:lnTo>
                    <a:pt x="45728" y="24848"/>
                  </a:lnTo>
                  <a:cubicBezTo>
                    <a:pt x="45728" y="47138"/>
                    <a:pt x="45728" y="63216"/>
                    <a:pt x="45728" y="63216"/>
                  </a:cubicBezTo>
                  <a:lnTo>
                    <a:pt x="31268" y="63216"/>
                  </a:lnTo>
                  <a:lnTo>
                    <a:pt x="31268" y="123143"/>
                  </a:lnTo>
                  <a:cubicBezTo>
                    <a:pt x="31268" y="123143"/>
                    <a:pt x="32277" y="141048"/>
                    <a:pt x="29250" y="142144"/>
                  </a:cubicBezTo>
                  <a:cubicBezTo>
                    <a:pt x="26224" y="143240"/>
                    <a:pt x="15799" y="146529"/>
                    <a:pt x="15799" y="152376"/>
                  </a:cubicBezTo>
                  <a:cubicBezTo>
                    <a:pt x="15799" y="157857"/>
                    <a:pt x="14790" y="162607"/>
                    <a:pt x="10082" y="163703"/>
                  </a:cubicBezTo>
                  <a:cubicBezTo>
                    <a:pt x="5374" y="164799"/>
                    <a:pt x="10082" y="177223"/>
                    <a:pt x="3356" y="177223"/>
                  </a:cubicBezTo>
                  <a:cubicBezTo>
                    <a:pt x="-3369" y="177223"/>
                    <a:pt x="6383" y="186358"/>
                    <a:pt x="2347" y="190743"/>
                  </a:cubicBezTo>
                  <a:cubicBezTo>
                    <a:pt x="-1352" y="195128"/>
                    <a:pt x="-679" y="200975"/>
                    <a:pt x="4365" y="200975"/>
                  </a:cubicBezTo>
                  <a:cubicBezTo>
                    <a:pt x="9073" y="200975"/>
                    <a:pt x="7392" y="207552"/>
                    <a:pt x="7392" y="214495"/>
                  </a:cubicBezTo>
                  <a:cubicBezTo>
                    <a:pt x="7392" y="221438"/>
                    <a:pt x="15126" y="225823"/>
                    <a:pt x="15126" y="225823"/>
                  </a:cubicBezTo>
                  <a:lnTo>
                    <a:pt x="13108" y="233862"/>
                  </a:lnTo>
                  <a:cubicBezTo>
                    <a:pt x="13108" y="233862"/>
                    <a:pt x="23533" y="248478"/>
                    <a:pt x="24542" y="251767"/>
                  </a:cubicBezTo>
                  <a:cubicBezTo>
                    <a:pt x="25551" y="255055"/>
                    <a:pt x="31268" y="264191"/>
                    <a:pt x="25551" y="267479"/>
                  </a:cubicBezTo>
                  <a:cubicBezTo>
                    <a:pt x="19834" y="270768"/>
                    <a:pt x="23533" y="274422"/>
                    <a:pt x="23533" y="274422"/>
                  </a:cubicBezTo>
                  <a:lnTo>
                    <a:pt x="30259" y="275518"/>
                  </a:lnTo>
                  <a:lnTo>
                    <a:pt x="32277" y="280999"/>
                  </a:lnTo>
                  <a:cubicBezTo>
                    <a:pt x="32277" y="280999"/>
                    <a:pt x="40011" y="280999"/>
                    <a:pt x="44719" y="287942"/>
                  </a:cubicBezTo>
                  <a:cubicBezTo>
                    <a:pt x="49427" y="294885"/>
                    <a:pt x="51445" y="295981"/>
                    <a:pt x="51445" y="299270"/>
                  </a:cubicBezTo>
                  <a:cubicBezTo>
                    <a:pt x="51445" y="302558"/>
                    <a:pt x="55144" y="303655"/>
                    <a:pt x="61197" y="309501"/>
                  </a:cubicBezTo>
                  <a:cubicBezTo>
                    <a:pt x="66914" y="314982"/>
                    <a:pt x="66914" y="318637"/>
                    <a:pt x="66914" y="321925"/>
                  </a:cubicBezTo>
                  <a:cubicBezTo>
                    <a:pt x="66914" y="325214"/>
                    <a:pt x="77338" y="331060"/>
                    <a:pt x="77338" y="331060"/>
                  </a:cubicBezTo>
                  <a:lnTo>
                    <a:pt x="81037" y="341657"/>
                  </a:lnTo>
                  <a:cubicBezTo>
                    <a:pt x="82719" y="342753"/>
                    <a:pt x="84400" y="344215"/>
                    <a:pt x="85073" y="346407"/>
                  </a:cubicBezTo>
                  <a:cubicBezTo>
                    <a:pt x="87090" y="352254"/>
                    <a:pt x="91799" y="355543"/>
                    <a:pt x="91799" y="355543"/>
                  </a:cubicBezTo>
                  <a:cubicBezTo>
                    <a:pt x="91799" y="355543"/>
                    <a:pt x="97515" y="359928"/>
                    <a:pt x="101551" y="355543"/>
                  </a:cubicBezTo>
                  <a:cubicBezTo>
                    <a:pt x="105250" y="351158"/>
                    <a:pt x="110294" y="356639"/>
                    <a:pt x="110294" y="356639"/>
                  </a:cubicBezTo>
                  <a:cubicBezTo>
                    <a:pt x="110294" y="356639"/>
                    <a:pt x="115002" y="352254"/>
                    <a:pt x="118028" y="354447"/>
                  </a:cubicBezTo>
                  <a:cubicBezTo>
                    <a:pt x="120046" y="355908"/>
                    <a:pt x="128453" y="364313"/>
                    <a:pt x="136188" y="372352"/>
                  </a:cubicBezTo>
                  <a:cubicBezTo>
                    <a:pt x="137197" y="371986"/>
                    <a:pt x="144595" y="368698"/>
                    <a:pt x="147621" y="368332"/>
                  </a:cubicBezTo>
                  <a:cubicBezTo>
                    <a:pt x="150984" y="367967"/>
                    <a:pt x="156028" y="374910"/>
                    <a:pt x="157373" y="372352"/>
                  </a:cubicBezTo>
                  <a:cubicBezTo>
                    <a:pt x="158718" y="369794"/>
                    <a:pt x="166117" y="366140"/>
                    <a:pt x="168807" y="367967"/>
                  </a:cubicBezTo>
                  <a:cubicBezTo>
                    <a:pt x="171497" y="369428"/>
                    <a:pt x="178223" y="370159"/>
                    <a:pt x="178559" y="367236"/>
                  </a:cubicBezTo>
                  <a:cubicBezTo>
                    <a:pt x="178895" y="365409"/>
                    <a:pt x="181586" y="363216"/>
                    <a:pt x="183940" y="361389"/>
                  </a:cubicBezTo>
                  <a:cubicBezTo>
                    <a:pt x="184948" y="360293"/>
                    <a:pt x="185621" y="359562"/>
                    <a:pt x="185957" y="358466"/>
                  </a:cubicBezTo>
                  <a:cubicBezTo>
                    <a:pt x="186630" y="355177"/>
                    <a:pt x="195037" y="349696"/>
                    <a:pt x="198400" y="348600"/>
                  </a:cubicBezTo>
                  <a:cubicBezTo>
                    <a:pt x="201763" y="347869"/>
                    <a:pt x="206134" y="347504"/>
                    <a:pt x="207816" y="349696"/>
                  </a:cubicBezTo>
                  <a:cubicBezTo>
                    <a:pt x="208488" y="350792"/>
                    <a:pt x="210170" y="351523"/>
                    <a:pt x="211851" y="352619"/>
                  </a:cubicBezTo>
                  <a:cubicBezTo>
                    <a:pt x="213196" y="342388"/>
                    <a:pt x="214878" y="336542"/>
                    <a:pt x="212187" y="336542"/>
                  </a:cubicBezTo>
                  <a:cubicBezTo>
                    <a:pt x="208488" y="336542"/>
                    <a:pt x="200754" y="332157"/>
                    <a:pt x="197727" y="323021"/>
                  </a:cubicBezTo>
                  <a:cubicBezTo>
                    <a:pt x="194701" y="313886"/>
                    <a:pt x="186294" y="308405"/>
                    <a:pt x="184276" y="302558"/>
                  </a:cubicBezTo>
                  <a:cubicBezTo>
                    <a:pt x="182258" y="297077"/>
                    <a:pt x="171834" y="298174"/>
                    <a:pt x="169816" y="293423"/>
                  </a:cubicBezTo>
                  <a:cubicBezTo>
                    <a:pt x="167798" y="289038"/>
                    <a:pt x="172842" y="289038"/>
                    <a:pt x="172842" y="283192"/>
                  </a:cubicBezTo>
                  <a:cubicBezTo>
                    <a:pt x="172842" y="277711"/>
                    <a:pt x="184276" y="280999"/>
                    <a:pt x="185285" y="279903"/>
                  </a:cubicBezTo>
                  <a:cubicBezTo>
                    <a:pt x="186294" y="278807"/>
                    <a:pt x="187302" y="266383"/>
                    <a:pt x="187302" y="259440"/>
                  </a:cubicBezTo>
                  <a:cubicBezTo>
                    <a:pt x="187302" y="252498"/>
                    <a:pt x="195037" y="245920"/>
                    <a:pt x="192010" y="242632"/>
                  </a:cubicBezTo>
                  <a:cubicBezTo>
                    <a:pt x="188984" y="239343"/>
                    <a:pt x="195037" y="238247"/>
                    <a:pt x="198736" y="234592"/>
                  </a:cubicBezTo>
                  <a:cubicBezTo>
                    <a:pt x="202435" y="231304"/>
                    <a:pt x="199745" y="221072"/>
                    <a:pt x="203444" y="216322"/>
                  </a:cubicBezTo>
                  <a:cubicBezTo>
                    <a:pt x="207143" y="211937"/>
                    <a:pt x="210170" y="202802"/>
                    <a:pt x="213196" y="202802"/>
                  </a:cubicBezTo>
                  <a:cubicBezTo>
                    <a:pt x="216223" y="202802"/>
                    <a:pt x="219922" y="198417"/>
                    <a:pt x="219922" y="193667"/>
                  </a:cubicBezTo>
                  <a:cubicBezTo>
                    <a:pt x="219922" y="189282"/>
                    <a:pt x="226647" y="180147"/>
                    <a:pt x="225639" y="172108"/>
                  </a:cubicBezTo>
                  <a:cubicBezTo>
                    <a:pt x="224630" y="164069"/>
                    <a:pt x="221939" y="153837"/>
                    <a:pt x="226647" y="147260"/>
                  </a:cubicBezTo>
                  <a:cubicBezTo>
                    <a:pt x="231355" y="140317"/>
                    <a:pt x="233373" y="134836"/>
                    <a:pt x="232364" y="128989"/>
                  </a:cubicBezTo>
                  <a:cubicBezTo>
                    <a:pt x="231355" y="123508"/>
                    <a:pt x="238081" y="122047"/>
                    <a:pt x="241108" y="118758"/>
                  </a:cubicBezTo>
                  <a:cubicBezTo>
                    <a:pt x="243125" y="116200"/>
                    <a:pt x="250523" y="112911"/>
                    <a:pt x="255904" y="102314"/>
                  </a:cubicBezTo>
                  <a:cubicBezTo>
                    <a:pt x="252541" y="97199"/>
                    <a:pt x="248506" y="93179"/>
                    <a:pt x="246152" y="91718"/>
                  </a:cubicBezTo>
                  <a:cubicBezTo>
                    <a:pt x="240771" y="88794"/>
                    <a:pt x="237072" y="77467"/>
                    <a:pt x="237072" y="63216"/>
                  </a:cubicBezTo>
                  <a:cubicBezTo>
                    <a:pt x="237072" y="48965"/>
                    <a:pt x="234046" y="37637"/>
                    <a:pt x="233709" y="32887"/>
                  </a:cubicBezTo>
                  <a:cubicBezTo>
                    <a:pt x="233373" y="28137"/>
                    <a:pt x="227320" y="18636"/>
                    <a:pt x="220258" y="13886"/>
                  </a:cubicBezTo>
                  <a:cubicBezTo>
                    <a:pt x="215214" y="10597"/>
                    <a:pt x="212524" y="5847"/>
                    <a:pt x="211515" y="0"/>
                  </a:cubicBezTo>
                  <a:cubicBezTo>
                    <a:pt x="211515" y="365"/>
                    <a:pt x="211179" y="365"/>
                    <a:pt x="210842" y="731"/>
                  </a:cubicBezTo>
                  <a:cubicBezTo>
                    <a:pt x="205125" y="8404"/>
                    <a:pt x="205798" y="7308"/>
                    <a:pt x="201426" y="730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73" name="Freeform: Shape 81">
              <a:extLst>
                <a:ext uri="{FF2B5EF4-FFF2-40B4-BE49-F238E27FC236}">
                  <a16:creationId xmlns:a16="http://schemas.microsoft.com/office/drawing/2014/main" id="{C974AA25-071F-4C42-A819-91A37572AC4A}"/>
                </a:ext>
              </a:extLst>
            </p:cNvPr>
            <p:cNvSpPr/>
            <p:nvPr/>
          </p:nvSpPr>
          <p:spPr>
            <a:xfrm>
              <a:off x="9480999" y="2267281"/>
              <a:ext cx="26903" cy="32887"/>
            </a:xfrm>
            <a:custGeom>
              <a:avLst/>
              <a:gdLst>
                <a:gd name="connsiteX0" fmla="*/ 9598 w 26902"/>
                <a:gd name="connsiteY0" fmla="*/ 4385 h 32886"/>
                <a:gd name="connsiteX1" fmla="*/ 1863 w 26902"/>
                <a:gd name="connsiteY1" fmla="*/ 17174 h 32886"/>
                <a:gd name="connsiteX2" fmla="*/ 1527 w 26902"/>
                <a:gd name="connsiteY2" fmla="*/ 32521 h 32886"/>
                <a:gd name="connsiteX3" fmla="*/ 10270 w 26902"/>
                <a:gd name="connsiteY3" fmla="*/ 31791 h 32886"/>
                <a:gd name="connsiteX4" fmla="*/ 17669 w 26902"/>
                <a:gd name="connsiteY4" fmla="*/ 34714 h 32886"/>
                <a:gd name="connsiteX5" fmla="*/ 24058 w 26902"/>
                <a:gd name="connsiteY5" fmla="*/ 25579 h 32886"/>
                <a:gd name="connsiteX6" fmla="*/ 15651 w 26902"/>
                <a:gd name="connsiteY6" fmla="*/ 21559 h 32886"/>
                <a:gd name="connsiteX7" fmla="*/ 24731 w 26902"/>
                <a:gd name="connsiteY7" fmla="*/ 13155 h 32886"/>
                <a:gd name="connsiteX8" fmla="*/ 23385 w 26902"/>
                <a:gd name="connsiteY8" fmla="*/ 2192 h 32886"/>
                <a:gd name="connsiteX9" fmla="*/ 21368 w 26902"/>
                <a:gd name="connsiteY9" fmla="*/ 0 h 32886"/>
                <a:gd name="connsiteX10" fmla="*/ 16996 w 26902"/>
                <a:gd name="connsiteY10" fmla="*/ 3289 h 32886"/>
                <a:gd name="connsiteX11" fmla="*/ 9598 w 26902"/>
                <a:gd name="connsiteY11" fmla="*/ 4385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02" h="32886">
                  <a:moveTo>
                    <a:pt x="9598" y="4385"/>
                  </a:moveTo>
                  <a:cubicBezTo>
                    <a:pt x="8589" y="6212"/>
                    <a:pt x="4890" y="13155"/>
                    <a:pt x="1863" y="17174"/>
                  </a:cubicBezTo>
                  <a:cubicBezTo>
                    <a:pt x="-1499" y="21559"/>
                    <a:pt x="518" y="30329"/>
                    <a:pt x="1527" y="32521"/>
                  </a:cubicBezTo>
                  <a:cubicBezTo>
                    <a:pt x="2536" y="34714"/>
                    <a:pt x="7244" y="34349"/>
                    <a:pt x="10270" y="31791"/>
                  </a:cubicBezTo>
                  <a:cubicBezTo>
                    <a:pt x="12624" y="29964"/>
                    <a:pt x="14306" y="31060"/>
                    <a:pt x="17669" y="34714"/>
                  </a:cubicBezTo>
                  <a:cubicBezTo>
                    <a:pt x="19350" y="31791"/>
                    <a:pt x="22040" y="28502"/>
                    <a:pt x="24058" y="25579"/>
                  </a:cubicBezTo>
                  <a:cubicBezTo>
                    <a:pt x="20359" y="23021"/>
                    <a:pt x="16660" y="22655"/>
                    <a:pt x="15651" y="21559"/>
                  </a:cubicBezTo>
                  <a:cubicBezTo>
                    <a:pt x="13970" y="19732"/>
                    <a:pt x="20359" y="14251"/>
                    <a:pt x="24731" y="13155"/>
                  </a:cubicBezTo>
                  <a:cubicBezTo>
                    <a:pt x="29102" y="12058"/>
                    <a:pt x="27085" y="6212"/>
                    <a:pt x="23385" y="2192"/>
                  </a:cubicBezTo>
                  <a:cubicBezTo>
                    <a:pt x="22713" y="1462"/>
                    <a:pt x="22040" y="731"/>
                    <a:pt x="21368" y="0"/>
                  </a:cubicBezTo>
                  <a:cubicBezTo>
                    <a:pt x="19350" y="1462"/>
                    <a:pt x="17669" y="2558"/>
                    <a:pt x="16996" y="3289"/>
                  </a:cubicBezTo>
                  <a:cubicBezTo>
                    <a:pt x="15651" y="5481"/>
                    <a:pt x="13297" y="4750"/>
                    <a:pt x="9598" y="438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74" name="Freeform: Shape 82">
              <a:extLst>
                <a:ext uri="{FF2B5EF4-FFF2-40B4-BE49-F238E27FC236}">
                  <a16:creationId xmlns:a16="http://schemas.microsoft.com/office/drawing/2014/main" id="{199236CC-F421-465B-98A1-B6D527561A3B}"/>
                </a:ext>
              </a:extLst>
            </p:cNvPr>
            <p:cNvSpPr/>
            <p:nvPr/>
          </p:nvSpPr>
          <p:spPr>
            <a:xfrm>
              <a:off x="9398455" y="2166794"/>
              <a:ext cx="100885" cy="102314"/>
            </a:xfrm>
            <a:custGeom>
              <a:avLst/>
              <a:gdLst>
                <a:gd name="connsiteX0" fmla="*/ 17152 w 100884"/>
                <a:gd name="connsiteY0" fmla="*/ 16443 h 102314"/>
                <a:gd name="connsiteX1" fmla="*/ 8408 w 100884"/>
                <a:gd name="connsiteY1" fmla="*/ 26675 h 102314"/>
                <a:gd name="connsiteX2" fmla="*/ 2691 w 100884"/>
                <a:gd name="connsiteY2" fmla="*/ 44945 h 102314"/>
                <a:gd name="connsiteX3" fmla="*/ 1683 w 100884"/>
                <a:gd name="connsiteY3" fmla="*/ 69793 h 102314"/>
                <a:gd name="connsiteX4" fmla="*/ 14798 w 100884"/>
                <a:gd name="connsiteY4" fmla="*/ 70524 h 102314"/>
                <a:gd name="connsiteX5" fmla="*/ 19505 w 100884"/>
                <a:gd name="connsiteY5" fmla="*/ 64677 h 102314"/>
                <a:gd name="connsiteX6" fmla="*/ 26904 w 100884"/>
                <a:gd name="connsiteY6" fmla="*/ 62485 h 102314"/>
                <a:gd name="connsiteX7" fmla="*/ 36656 w 100884"/>
                <a:gd name="connsiteY7" fmla="*/ 66870 h 102314"/>
                <a:gd name="connsiteX8" fmla="*/ 43382 w 100884"/>
                <a:gd name="connsiteY8" fmla="*/ 66870 h 102314"/>
                <a:gd name="connsiteX9" fmla="*/ 58851 w 100884"/>
                <a:gd name="connsiteY9" fmla="*/ 66870 h 102314"/>
                <a:gd name="connsiteX10" fmla="*/ 91806 w 100884"/>
                <a:gd name="connsiteY10" fmla="*/ 104507 h 102314"/>
                <a:gd name="connsiteX11" fmla="*/ 91470 w 100884"/>
                <a:gd name="connsiteY11" fmla="*/ 104872 h 102314"/>
                <a:gd name="connsiteX12" fmla="*/ 98868 w 100884"/>
                <a:gd name="connsiteY12" fmla="*/ 104142 h 102314"/>
                <a:gd name="connsiteX13" fmla="*/ 103240 w 100884"/>
                <a:gd name="connsiteY13" fmla="*/ 100853 h 102314"/>
                <a:gd name="connsiteX14" fmla="*/ 86762 w 100884"/>
                <a:gd name="connsiteY14" fmla="*/ 78928 h 102314"/>
                <a:gd name="connsiteX15" fmla="*/ 62213 w 100884"/>
                <a:gd name="connsiteY15" fmla="*/ 58831 h 102314"/>
                <a:gd name="connsiteX16" fmla="*/ 52461 w 100884"/>
                <a:gd name="connsiteY16" fmla="*/ 47138 h 102314"/>
                <a:gd name="connsiteX17" fmla="*/ 41028 w 100884"/>
                <a:gd name="connsiteY17" fmla="*/ 20463 h 102314"/>
                <a:gd name="connsiteX18" fmla="*/ 32284 w 100884"/>
                <a:gd name="connsiteY18" fmla="*/ 0 h 102314"/>
                <a:gd name="connsiteX19" fmla="*/ 17152 w 100884"/>
                <a:gd name="connsiteY19" fmla="*/ 16443 h 10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884" h="102314">
                  <a:moveTo>
                    <a:pt x="17152" y="16443"/>
                  </a:moveTo>
                  <a:cubicBezTo>
                    <a:pt x="14125" y="19732"/>
                    <a:pt x="7399" y="20828"/>
                    <a:pt x="8408" y="26675"/>
                  </a:cubicBezTo>
                  <a:cubicBezTo>
                    <a:pt x="9417" y="32156"/>
                    <a:pt x="7399" y="38003"/>
                    <a:pt x="2691" y="44945"/>
                  </a:cubicBezTo>
                  <a:cubicBezTo>
                    <a:pt x="-2016" y="51523"/>
                    <a:pt x="674" y="61754"/>
                    <a:pt x="1683" y="69793"/>
                  </a:cubicBezTo>
                  <a:cubicBezTo>
                    <a:pt x="7399" y="69428"/>
                    <a:pt x="13452" y="69062"/>
                    <a:pt x="14798" y="70524"/>
                  </a:cubicBezTo>
                  <a:cubicBezTo>
                    <a:pt x="17152" y="73447"/>
                    <a:pt x="18160" y="70524"/>
                    <a:pt x="19505" y="64677"/>
                  </a:cubicBezTo>
                  <a:cubicBezTo>
                    <a:pt x="20851" y="58831"/>
                    <a:pt x="23877" y="59562"/>
                    <a:pt x="26904" y="62485"/>
                  </a:cubicBezTo>
                  <a:cubicBezTo>
                    <a:pt x="29930" y="65408"/>
                    <a:pt x="31612" y="69793"/>
                    <a:pt x="36656" y="66870"/>
                  </a:cubicBezTo>
                  <a:cubicBezTo>
                    <a:pt x="41364" y="63947"/>
                    <a:pt x="41028" y="65774"/>
                    <a:pt x="43382" y="66870"/>
                  </a:cubicBezTo>
                  <a:cubicBezTo>
                    <a:pt x="45736" y="67966"/>
                    <a:pt x="55488" y="66139"/>
                    <a:pt x="58851" y="66870"/>
                  </a:cubicBezTo>
                  <a:cubicBezTo>
                    <a:pt x="62213" y="67601"/>
                    <a:pt x="91806" y="104507"/>
                    <a:pt x="91806" y="104507"/>
                  </a:cubicBezTo>
                  <a:cubicBezTo>
                    <a:pt x="91806" y="104507"/>
                    <a:pt x="91806" y="104507"/>
                    <a:pt x="91470" y="104872"/>
                  </a:cubicBezTo>
                  <a:cubicBezTo>
                    <a:pt x="95169" y="105238"/>
                    <a:pt x="97859" y="105969"/>
                    <a:pt x="98868" y="104142"/>
                  </a:cubicBezTo>
                  <a:cubicBezTo>
                    <a:pt x="99204" y="103411"/>
                    <a:pt x="100886" y="101949"/>
                    <a:pt x="103240" y="100853"/>
                  </a:cubicBezTo>
                  <a:cubicBezTo>
                    <a:pt x="99541" y="96833"/>
                    <a:pt x="93824" y="89891"/>
                    <a:pt x="86762" y="78928"/>
                  </a:cubicBezTo>
                  <a:cubicBezTo>
                    <a:pt x="78019" y="65774"/>
                    <a:pt x="67594" y="58831"/>
                    <a:pt x="62213" y="58831"/>
                  </a:cubicBezTo>
                  <a:cubicBezTo>
                    <a:pt x="56833" y="58831"/>
                    <a:pt x="55824" y="47869"/>
                    <a:pt x="52461" y="47138"/>
                  </a:cubicBezTo>
                  <a:cubicBezTo>
                    <a:pt x="49098" y="46772"/>
                    <a:pt x="41028" y="30694"/>
                    <a:pt x="41028" y="20463"/>
                  </a:cubicBezTo>
                  <a:cubicBezTo>
                    <a:pt x="41028" y="14616"/>
                    <a:pt x="36656" y="6577"/>
                    <a:pt x="32284" y="0"/>
                  </a:cubicBezTo>
                  <a:cubicBezTo>
                    <a:pt x="26568" y="10232"/>
                    <a:pt x="19505" y="13886"/>
                    <a:pt x="17152" y="1644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75" name="Freeform: Shape 83">
              <a:extLst>
                <a:ext uri="{FF2B5EF4-FFF2-40B4-BE49-F238E27FC236}">
                  <a16:creationId xmlns:a16="http://schemas.microsoft.com/office/drawing/2014/main" id="{A89DE771-AE21-4E36-B309-5431F60C9371}"/>
                </a:ext>
              </a:extLst>
            </p:cNvPr>
            <p:cNvSpPr/>
            <p:nvPr/>
          </p:nvSpPr>
          <p:spPr>
            <a:xfrm>
              <a:off x="9343952" y="2227185"/>
              <a:ext cx="228672" cy="208283"/>
            </a:xfrm>
            <a:custGeom>
              <a:avLst/>
              <a:gdLst>
                <a:gd name="connsiteX0" fmla="*/ 14823 w 228671"/>
                <a:gd name="connsiteY0" fmla="*/ 139487 h 208283"/>
                <a:gd name="connsiteX1" fmla="*/ 28274 w 228671"/>
                <a:gd name="connsiteY1" fmla="*/ 159950 h 208283"/>
                <a:gd name="connsiteX2" fmla="*/ 42734 w 228671"/>
                <a:gd name="connsiteY2" fmla="*/ 173470 h 208283"/>
                <a:gd name="connsiteX3" fmla="*/ 42398 w 228671"/>
                <a:gd name="connsiteY3" fmla="*/ 189548 h 208283"/>
                <a:gd name="connsiteX4" fmla="*/ 47442 w 228671"/>
                <a:gd name="connsiteY4" fmla="*/ 192106 h 208283"/>
                <a:gd name="connsiteX5" fmla="*/ 63248 w 228671"/>
                <a:gd name="connsiteY5" fmla="*/ 195760 h 208283"/>
                <a:gd name="connsiteX6" fmla="*/ 81070 w 228671"/>
                <a:gd name="connsiteY6" fmla="*/ 207818 h 208283"/>
                <a:gd name="connsiteX7" fmla="*/ 99230 w 228671"/>
                <a:gd name="connsiteY7" fmla="*/ 211472 h 208283"/>
                <a:gd name="connsiteX8" fmla="*/ 109654 w 228671"/>
                <a:gd name="connsiteY8" fmla="*/ 201606 h 208283"/>
                <a:gd name="connsiteX9" fmla="*/ 123106 w 228671"/>
                <a:gd name="connsiteY9" fmla="*/ 198318 h 208283"/>
                <a:gd name="connsiteX10" fmla="*/ 130840 w 228671"/>
                <a:gd name="connsiteY10" fmla="*/ 201972 h 208283"/>
                <a:gd name="connsiteX11" fmla="*/ 138575 w 228671"/>
                <a:gd name="connsiteY11" fmla="*/ 199414 h 208283"/>
                <a:gd name="connsiteX12" fmla="*/ 151353 w 228671"/>
                <a:gd name="connsiteY12" fmla="*/ 197221 h 208283"/>
                <a:gd name="connsiteX13" fmla="*/ 171867 w 228671"/>
                <a:gd name="connsiteY13" fmla="*/ 184798 h 208283"/>
                <a:gd name="connsiteX14" fmla="*/ 189017 w 228671"/>
                <a:gd name="connsiteY14" fmla="*/ 181144 h 208283"/>
                <a:gd name="connsiteX15" fmla="*/ 230716 w 228671"/>
                <a:gd name="connsiteY15" fmla="*/ 132544 h 208283"/>
                <a:gd name="connsiteX16" fmla="*/ 225335 w 228671"/>
                <a:gd name="connsiteY16" fmla="*/ 128525 h 208283"/>
                <a:gd name="connsiteX17" fmla="*/ 203813 w 228671"/>
                <a:gd name="connsiteY17" fmla="*/ 122678 h 208283"/>
                <a:gd name="connsiteX18" fmla="*/ 172203 w 228671"/>
                <a:gd name="connsiteY18" fmla="*/ 109523 h 208283"/>
                <a:gd name="connsiteX19" fmla="*/ 161778 w 228671"/>
                <a:gd name="connsiteY19" fmla="*/ 98561 h 208283"/>
                <a:gd name="connsiteX20" fmla="*/ 152026 w 228671"/>
                <a:gd name="connsiteY20" fmla="*/ 81752 h 208283"/>
                <a:gd name="connsiteX21" fmla="*/ 154380 w 228671"/>
                <a:gd name="connsiteY21" fmla="*/ 74810 h 208283"/>
                <a:gd name="connsiteX22" fmla="*/ 146982 w 228671"/>
                <a:gd name="connsiteY22" fmla="*/ 71886 h 208283"/>
                <a:gd name="connsiteX23" fmla="*/ 138238 w 228671"/>
                <a:gd name="connsiteY23" fmla="*/ 72617 h 208283"/>
                <a:gd name="connsiteX24" fmla="*/ 138575 w 228671"/>
                <a:gd name="connsiteY24" fmla="*/ 57270 h 208283"/>
                <a:gd name="connsiteX25" fmla="*/ 146309 w 228671"/>
                <a:gd name="connsiteY25" fmla="*/ 44115 h 208283"/>
                <a:gd name="connsiteX26" fmla="*/ 113353 w 228671"/>
                <a:gd name="connsiteY26" fmla="*/ 6478 h 208283"/>
                <a:gd name="connsiteX27" fmla="*/ 97885 w 228671"/>
                <a:gd name="connsiteY27" fmla="*/ 6478 h 208283"/>
                <a:gd name="connsiteX28" fmla="*/ 91159 w 228671"/>
                <a:gd name="connsiteY28" fmla="*/ 6478 h 208283"/>
                <a:gd name="connsiteX29" fmla="*/ 81407 w 228671"/>
                <a:gd name="connsiteY29" fmla="*/ 2093 h 208283"/>
                <a:gd name="connsiteX30" fmla="*/ 74008 w 228671"/>
                <a:gd name="connsiteY30" fmla="*/ 4286 h 208283"/>
                <a:gd name="connsiteX31" fmla="*/ 69301 w 228671"/>
                <a:gd name="connsiteY31" fmla="*/ 10132 h 208283"/>
                <a:gd name="connsiteX32" fmla="*/ 56186 w 228671"/>
                <a:gd name="connsiteY32" fmla="*/ 9401 h 208283"/>
                <a:gd name="connsiteX33" fmla="*/ 56186 w 228671"/>
                <a:gd name="connsiteY33" fmla="*/ 9401 h 208283"/>
                <a:gd name="connsiteX34" fmla="*/ 50469 w 228671"/>
                <a:gd name="connsiteY34" fmla="*/ 30960 h 208283"/>
                <a:gd name="connsiteX35" fmla="*/ 43743 w 228671"/>
                <a:gd name="connsiteY35" fmla="*/ 40096 h 208283"/>
                <a:gd name="connsiteX36" fmla="*/ 33991 w 228671"/>
                <a:gd name="connsiteY36" fmla="*/ 53616 h 208283"/>
                <a:gd name="connsiteX37" fmla="*/ 29283 w 228671"/>
                <a:gd name="connsiteY37" fmla="*/ 71886 h 208283"/>
                <a:gd name="connsiteX38" fmla="*/ 22557 w 228671"/>
                <a:gd name="connsiteY38" fmla="*/ 79925 h 208283"/>
                <a:gd name="connsiteX39" fmla="*/ 17850 w 228671"/>
                <a:gd name="connsiteY39" fmla="*/ 96734 h 208283"/>
                <a:gd name="connsiteX40" fmla="*/ 15832 w 228671"/>
                <a:gd name="connsiteY40" fmla="*/ 117197 h 208283"/>
                <a:gd name="connsiteX41" fmla="*/ 3389 w 228671"/>
                <a:gd name="connsiteY41" fmla="*/ 120486 h 208283"/>
                <a:gd name="connsiteX42" fmla="*/ 363 w 228671"/>
                <a:gd name="connsiteY42" fmla="*/ 130717 h 208283"/>
                <a:gd name="connsiteX43" fmla="*/ 14823 w 228671"/>
                <a:gd name="connsiteY43" fmla="*/ 139487 h 20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28671" h="208283">
                  <a:moveTo>
                    <a:pt x="14823" y="139487"/>
                  </a:moveTo>
                  <a:cubicBezTo>
                    <a:pt x="16841" y="145333"/>
                    <a:pt x="25584" y="150814"/>
                    <a:pt x="28274" y="159950"/>
                  </a:cubicBezTo>
                  <a:cubicBezTo>
                    <a:pt x="31301" y="169085"/>
                    <a:pt x="39035" y="173470"/>
                    <a:pt x="42734" y="173470"/>
                  </a:cubicBezTo>
                  <a:cubicBezTo>
                    <a:pt x="45761" y="173470"/>
                    <a:pt x="43743" y="179317"/>
                    <a:pt x="42398" y="189548"/>
                  </a:cubicBezTo>
                  <a:cubicBezTo>
                    <a:pt x="44079" y="190279"/>
                    <a:pt x="46097" y="191375"/>
                    <a:pt x="47442" y="192106"/>
                  </a:cubicBezTo>
                  <a:cubicBezTo>
                    <a:pt x="49796" y="193567"/>
                    <a:pt x="59885" y="192106"/>
                    <a:pt x="63248" y="195760"/>
                  </a:cubicBezTo>
                  <a:cubicBezTo>
                    <a:pt x="66610" y="199414"/>
                    <a:pt x="77708" y="207818"/>
                    <a:pt x="81070" y="207818"/>
                  </a:cubicBezTo>
                  <a:cubicBezTo>
                    <a:pt x="84433" y="207818"/>
                    <a:pt x="96876" y="210011"/>
                    <a:pt x="99230" y="211472"/>
                  </a:cubicBezTo>
                  <a:cubicBezTo>
                    <a:pt x="101247" y="212934"/>
                    <a:pt x="103938" y="205260"/>
                    <a:pt x="109654" y="201606"/>
                  </a:cubicBezTo>
                  <a:cubicBezTo>
                    <a:pt x="115035" y="197952"/>
                    <a:pt x="122097" y="195394"/>
                    <a:pt x="123106" y="198318"/>
                  </a:cubicBezTo>
                  <a:cubicBezTo>
                    <a:pt x="124115" y="201241"/>
                    <a:pt x="127814" y="203433"/>
                    <a:pt x="130840" y="201972"/>
                  </a:cubicBezTo>
                  <a:cubicBezTo>
                    <a:pt x="131849" y="201241"/>
                    <a:pt x="135212" y="200145"/>
                    <a:pt x="138575" y="199414"/>
                  </a:cubicBezTo>
                  <a:cubicBezTo>
                    <a:pt x="143619" y="197952"/>
                    <a:pt x="149672" y="196856"/>
                    <a:pt x="151353" y="197221"/>
                  </a:cubicBezTo>
                  <a:cubicBezTo>
                    <a:pt x="154044" y="197587"/>
                    <a:pt x="161778" y="184798"/>
                    <a:pt x="171867" y="184798"/>
                  </a:cubicBezTo>
                  <a:cubicBezTo>
                    <a:pt x="181955" y="184798"/>
                    <a:pt x="184645" y="186990"/>
                    <a:pt x="189017" y="181144"/>
                  </a:cubicBezTo>
                  <a:cubicBezTo>
                    <a:pt x="193388" y="175297"/>
                    <a:pt x="227353" y="135102"/>
                    <a:pt x="230716" y="132544"/>
                  </a:cubicBezTo>
                  <a:cubicBezTo>
                    <a:pt x="233742" y="129621"/>
                    <a:pt x="228698" y="128525"/>
                    <a:pt x="225335" y="128525"/>
                  </a:cubicBezTo>
                  <a:cubicBezTo>
                    <a:pt x="221972" y="128525"/>
                    <a:pt x="214911" y="128159"/>
                    <a:pt x="203813" y="122678"/>
                  </a:cubicBezTo>
                  <a:cubicBezTo>
                    <a:pt x="192716" y="117562"/>
                    <a:pt x="175566" y="110620"/>
                    <a:pt x="172203" y="109523"/>
                  </a:cubicBezTo>
                  <a:cubicBezTo>
                    <a:pt x="169176" y="108792"/>
                    <a:pt x="164468" y="100023"/>
                    <a:pt x="161778" y="98561"/>
                  </a:cubicBezTo>
                  <a:cubicBezTo>
                    <a:pt x="159088" y="97100"/>
                    <a:pt x="153371" y="85406"/>
                    <a:pt x="152026" y="81752"/>
                  </a:cubicBezTo>
                  <a:cubicBezTo>
                    <a:pt x="151690" y="80656"/>
                    <a:pt x="152698" y="77733"/>
                    <a:pt x="154380" y="74810"/>
                  </a:cubicBezTo>
                  <a:cubicBezTo>
                    <a:pt x="151017" y="71155"/>
                    <a:pt x="149336" y="70059"/>
                    <a:pt x="146982" y="71886"/>
                  </a:cubicBezTo>
                  <a:cubicBezTo>
                    <a:pt x="143955" y="74079"/>
                    <a:pt x="139247" y="74810"/>
                    <a:pt x="138238" y="72617"/>
                  </a:cubicBezTo>
                  <a:cubicBezTo>
                    <a:pt x="137230" y="70425"/>
                    <a:pt x="135212" y="61655"/>
                    <a:pt x="138575" y="57270"/>
                  </a:cubicBezTo>
                  <a:cubicBezTo>
                    <a:pt x="141937" y="52520"/>
                    <a:pt x="146309" y="44115"/>
                    <a:pt x="146309" y="44115"/>
                  </a:cubicBezTo>
                  <a:cubicBezTo>
                    <a:pt x="146309" y="44115"/>
                    <a:pt x="116716" y="7209"/>
                    <a:pt x="113353" y="6478"/>
                  </a:cubicBezTo>
                  <a:cubicBezTo>
                    <a:pt x="109991" y="5747"/>
                    <a:pt x="100239" y="7574"/>
                    <a:pt x="97885" y="6478"/>
                  </a:cubicBezTo>
                  <a:cubicBezTo>
                    <a:pt x="95531" y="5382"/>
                    <a:pt x="95867" y="3555"/>
                    <a:pt x="91159" y="6478"/>
                  </a:cubicBezTo>
                  <a:cubicBezTo>
                    <a:pt x="86451" y="9401"/>
                    <a:pt x="84433" y="4651"/>
                    <a:pt x="81407" y="2093"/>
                  </a:cubicBezTo>
                  <a:cubicBezTo>
                    <a:pt x="78380" y="-830"/>
                    <a:pt x="75690" y="-1195"/>
                    <a:pt x="74008" y="4286"/>
                  </a:cubicBezTo>
                  <a:cubicBezTo>
                    <a:pt x="72663" y="10132"/>
                    <a:pt x="71655" y="12690"/>
                    <a:pt x="69301" y="10132"/>
                  </a:cubicBezTo>
                  <a:cubicBezTo>
                    <a:pt x="67955" y="8671"/>
                    <a:pt x="61902" y="8671"/>
                    <a:pt x="56186" y="9401"/>
                  </a:cubicBezTo>
                  <a:cubicBezTo>
                    <a:pt x="56186" y="9401"/>
                    <a:pt x="56186" y="9401"/>
                    <a:pt x="56186" y="9401"/>
                  </a:cubicBezTo>
                  <a:cubicBezTo>
                    <a:pt x="57194" y="17440"/>
                    <a:pt x="50469" y="26210"/>
                    <a:pt x="50469" y="30960"/>
                  </a:cubicBezTo>
                  <a:cubicBezTo>
                    <a:pt x="50469" y="35345"/>
                    <a:pt x="46770" y="40096"/>
                    <a:pt x="43743" y="40096"/>
                  </a:cubicBezTo>
                  <a:cubicBezTo>
                    <a:pt x="40717" y="40096"/>
                    <a:pt x="38026" y="49231"/>
                    <a:pt x="33991" y="53616"/>
                  </a:cubicBezTo>
                  <a:cubicBezTo>
                    <a:pt x="30292" y="58001"/>
                    <a:pt x="32982" y="68232"/>
                    <a:pt x="29283" y="71886"/>
                  </a:cubicBezTo>
                  <a:cubicBezTo>
                    <a:pt x="25584" y="75175"/>
                    <a:pt x="19531" y="76271"/>
                    <a:pt x="22557" y="79925"/>
                  </a:cubicBezTo>
                  <a:cubicBezTo>
                    <a:pt x="25584" y="83214"/>
                    <a:pt x="17850" y="90157"/>
                    <a:pt x="17850" y="96734"/>
                  </a:cubicBezTo>
                  <a:cubicBezTo>
                    <a:pt x="17850" y="103677"/>
                    <a:pt x="16841" y="116101"/>
                    <a:pt x="15832" y="117197"/>
                  </a:cubicBezTo>
                  <a:cubicBezTo>
                    <a:pt x="14823" y="118293"/>
                    <a:pt x="3389" y="115004"/>
                    <a:pt x="3389" y="120486"/>
                  </a:cubicBezTo>
                  <a:cubicBezTo>
                    <a:pt x="3389" y="125967"/>
                    <a:pt x="-1319" y="125967"/>
                    <a:pt x="363" y="130717"/>
                  </a:cubicBezTo>
                  <a:cubicBezTo>
                    <a:pt x="2380" y="134737"/>
                    <a:pt x="12805" y="133640"/>
                    <a:pt x="14823" y="13948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76" name="Freeform: Shape 84">
              <a:extLst>
                <a:ext uri="{FF2B5EF4-FFF2-40B4-BE49-F238E27FC236}">
                  <a16:creationId xmlns:a16="http://schemas.microsoft.com/office/drawing/2014/main" id="{2D8A7211-E54F-45F0-83D3-883A7BCB2AAE}"/>
                </a:ext>
              </a:extLst>
            </p:cNvPr>
            <p:cNvSpPr/>
            <p:nvPr/>
          </p:nvSpPr>
          <p:spPr>
            <a:xfrm>
              <a:off x="9379960" y="1834240"/>
              <a:ext cx="20177" cy="32887"/>
            </a:xfrm>
            <a:custGeom>
              <a:avLst/>
              <a:gdLst>
                <a:gd name="connsiteX0" fmla="*/ 18832 w 20176"/>
                <a:gd name="connsiteY0" fmla="*/ 14283 h 32886"/>
                <a:gd name="connsiteX1" fmla="*/ 11434 w 20176"/>
                <a:gd name="connsiteY1" fmla="*/ 32 h 32886"/>
                <a:gd name="connsiteX2" fmla="*/ 11434 w 20176"/>
                <a:gd name="connsiteY2" fmla="*/ 2590 h 32886"/>
                <a:gd name="connsiteX3" fmla="*/ 0 w 20176"/>
                <a:gd name="connsiteY3" fmla="*/ 29995 h 32886"/>
                <a:gd name="connsiteX4" fmla="*/ 7398 w 20176"/>
                <a:gd name="connsiteY4" fmla="*/ 33650 h 32886"/>
                <a:gd name="connsiteX5" fmla="*/ 18832 w 20176"/>
                <a:gd name="connsiteY5" fmla="*/ 14283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6" h="32886">
                  <a:moveTo>
                    <a:pt x="18832" y="14283"/>
                  </a:moveTo>
                  <a:cubicBezTo>
                    <a:pt x="21858" y="11360"/>
                    <a:pt x="23540" y="-699"/>
                    <a:pt x="11434" y="32"/>
                  </a:cubicBezTo>
                  <a:cubicBezTo>
                    <a:pt x="11434" y="763"/>
                    <a:pt x="11434" y="1494"/>
                    <a:pt x="11434" y="2590"/>
                  </a:cubicBezTo>
                  <a:cubicBezTo>
                    <a:pt x="11434" y="8071"/>
                    <a:pt x="4035" y="19399"/>
                    <a:pt x="0" y="29995"/>
                  </a:cubicBezTo>
                  <a:lnTo>
                    <a:pt x="7398" y="33650"/>
                  </a:lnTo>
                  <a:cubicBezTo>
                    <a:pt x="10761" y="25245"/>
                    <a:pt x="16478" y="16475"/>
                    <a:pt x="18832" y="1428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77" name="Freeform: Shape 85">
              <a:extLst>
                <a:ext uri="{FF2B5EF4-FFF2-40B4-BE49-F238E27FC236}">
                  <a16:creationId xmlns:a16="http://schemas.microsoft.com/office/drawing/2014/main" id="{E58CAE1B-5156-4D1C-BADF-45B030FE021D}"/>
                </a:ext>
              </a:extLst>
            </p:cNvPr>
            <p:cNvSpPr/>
            <p:nvPr/>
          </p:nvSpPr>
          <p:spPr>
            <a:xfrm>
              <a:off x="9386686" y="1782384"/>
              <a:ext cx="104247" cy="98660"/>
            </a:xfrm>
            <a:custGeom>
              <a:avLst/>
              <a:gdLst>
                <a:gd name="connsiteX0" fmla="*/ 12106 w 104247"/>
                <a:gd name="connsiteY0" fmla="*/ 66139 h 98660"/>
                <a:gd name="connsiteX1" fmla="*/ 0 w 104247"/>
                <a:gd name="connsiteY1" fmla="*/ 85506 h 98660"/>
                <a:gd name="connsiteX2" fmla="*/ 673 w 104247"/>
                <a:gd name="connsiteY2" fmla="*/ 85871 h 98660"/>
                <a:gd name="connsiteX3" fmla="*/ 2018 w 104247"/>
                <a:gd name="connsiteY3" fmla="*/ 92448 h 98660"/>
                <a:gd name="connsiteX4" fmla="*/ 16141 w 104247"/>
                <a:gd name="connsiteY4" fmla="*/ 101218 h 98660"/>
                <a:gd name="connsiteX5" fmla="*/ 30938 w 104247"/>
                <a:gd name="connsiteY5" fmla="*/ 91718 h 98660"/>
                <a:gd name="connsiteX6" fmla="*/ 84407 w 104247"/>
                <a:gd name="connsiteY6" fmla="*/ 59927 h 98660"/>
                <a:gd name="connsiteX7" fmla="*/ 88106 w 104247"/>
                <a:gd name="connsiteY7" fmla="*/ 48965 h 98660"/>
                <a:gd name="connsiteX8" fmla="*/ 89451 w 104247"/>
                <a:gd name="connsiteY8" fmla="*/ 34348 h 98660"/>
                <a:gd name="connsiteX9" fmla="*/ 88106 w 104247"/>
                <a:gd name="connsiteY9" fmla="*/ 19001 h 98660"/>
                <a:gd name="connsiteX10" fmla="*/ 97858 w 104247"/>
                <a:gd name="connsiteY10" fmla="*/ 10231 h 98660"/>
                <a:gd name="connsiteX11" fmla="*/ 106938 w 104247"/>
                <a:gd name="connsiteY11" fmla="*/ 2192 h 98660"/>
                <a:gd name="connsiteX12" fmla="*/ 100885 w 104247"/>
                <a:gd name="connsiteY12" fmla="*/ 0 h 98660"/>
                <a:gd name="connsiteX13" fmla="*/ 83734 w 104247"/>
                <a:gd name="connsiteY13" fmla="*/ 2923 h 98660"/>
                <a:gd name="connsiteX14" fmla="*/ 62885 w 104247"/>
                <a:gd name="connsiteY14" fmla="*/ 10231 h 98660"/>
                <a:gd name="connsiteX15" fmla="*/ 45062 w 104247"/>
                <a:gd name="connsiteY15" fmla="*/ 9501 h 98660"/>
                <a:gd name="connsiteX16" fmla="*/ 35310 w 104247"/>
                <a:gd name="connsiteY16" fmla="*/ 11693 h 98660"/>
                <a:gd name="connsiteX17" fmla="*/ 21186 w 104247"/>
                <a:gd name="connsiteY17" fmla="*/ 11693 h 98660"/>
                <a:gd name="connsiteX18" fmla="*/ 15133 w 104247"/>
                <a:gd name="connsiteY18" fmla="*/ 16078 h 98660"/>
                <a:gd name="connsiteX19" fmla="*/ 6053 w 104247"/>
                <a:gd name="connsiteY19" fmla="*/ 28867 h 98660"/>
                <a:gd name="connsiteX20" fmla="*/ 6053 w 104247"/>
                <a:gd name="connsiteY20" fmla="*/ 38002 h 98660"/>
                <a:gd name="connsiteX21" fmla="*/ 4708 w 104247"/>
                <a:gd name="connsiteY21" fmla="*/ 51523 h 98660"/>
                <a:gd name="connsiteX22" fmla="*/ 12106 w 104247"/>
                <a:gd name="connsiteY22" fmla="*/ 66139 h 9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4247" h="98660">
                  <a:moveTo>
                    <a:pt x="12106" y="66139"/>
                  </a:moveTo>
                  <a:cubicBezTo>
                    <a:pt x="9752" y="68697"/>
                    <a:pt x="4035" y="77467"/>
                    <a:pt x="0" y="85506"/>
                  </a:cubicBezTo>
                  <a:lnTo>
                    <a:pt x="673" y="85871"/>
                  </a:lnTo>
                  <a:lnTo>
                    <a:pt x="2018" y="92448"/>
                  </a:lnTo>
                  <a:lnTo>
                    <a:pt x="16141" y="101218"/>
                  </a:lnTo>
                  <a:cubicBezTo>
                    <a:pt x="16141" y="101218"/>
                    <a:pt x="26566" y="92448"/>
                    <a:pt x="30938" y="91718"/>
                  </a:cubicBezTo>
                  <a:cubicBezTo>
                    <a:pt x="35310" y="90987"/>
                    <a:pt x="84407" y="59927"/>
                    <a:pt x="84407" y="59927"/>
                  </a:cubicBezTo>
                  <a:cubicBezTo>
                    <a:pt x="84407" y="59927"/>
                    <a:pt x="88778" y="51888"/>
                    <a:pt x="88106" y="48965"/>
                  </a:cubicBezTo>
                  <a:cubicBezTo>
                    <a:pt x="87433" y="46042"/>
                    <a:pt x="86761" y="38002"/>
                    <a:pt x="89451" y="34348"/>
                  </a:cubicBezTo>
                  <a:cubicBezTo>
                    <a:pt x="91805" y="30694"/>
                    <a:pt x="86424" y="24848"/>
                    <a:pt x="88106" y="19001"/>
                  </a:cubicBezTo>
                  <a:cubicBezTo>
                    <a:pt x="89787" y="13155"/>
                    <a:pt x="97858" y="10231"/>
                    <a:pt x="97858" y="10231"/>
                  </a:cubicBezTo>
                  <a:lnTo>
                    <a:pt x="106938" y="2192"/>
                  </a:lnTo>
                  <a:lnTo>
                    <a:pt x="100885" y="0"/>
                  </a:lnTo>
                  <a:cubicBezTo>
                    <a:pt x="100885" y="0"/>
                    <a:pt x="92814" y="3654"/>
                    <a:pt x="83734" y="2923"/>
                  </a:cubicBezTo>
                  <a:cubicBezTo>
                    <a:pt x="74655" y="2192"/>
                    <a:pt x="72637" y="10231"/>
                    <a:pt x="62885" y="10231"/>
                  </a:cubicBezTo>
                  <a:cubicBezTo>
                    <a:pt x="53132" y="10231"/>
                    <a:pt x="47416" y="13155"/>
                    <a:pt x="45062" y="9501"/>
                  </a:cubicBezTo>
                  <a:cubicBezTo>
                    <a:pt x="42708" y="5847"/>
                    <a:pt x="42035" y="8039"/>
                    <a:pt x="35310" y="11693"/>
                  </a:cubicBezTo>
                  <a:cubicBezTo>
                    <a:pt x="28584" y="15347"/>
                    <a:pt x="24212" y="14616"/>
                    <a:pt x="21186" y="11693"/>
                  </a:cubicBezTo>
                  <a:cubicBezTo>
                    <a:pt x="18159" y="8770"/>
                    <a:pt x="15469" y="12424"/>
                    <a:pt x="15133" y="16078"/>
                  </a:cubicBezTo>
                  <a:cubicBezTo>
                    <a:pt x="14460" y="19367"/>
                    <a:pt x="15469" y="27406"/>
                    <a:pt x="6053" y="28867"/>
                  </a:cubicBezTo>
                  <a:cubicBezTo>
                    <a:pt x="5381" y="32156"/>
                    <a:pt x="4372" y="35810"/>
                    <a:pt x="6053" y="38002"/>
                  </a:cubicBezTo>
                  <a:cubicBezTo>
                    <a:pt x="8407" y="41657"/>
                    <a:pt x="5717" y="45676"/>
                    <a:pt x="4708" y="51523"/>
                  </a:cubicBezTo>
                  <a:cubicBezTo>
                    <a:pt x="16814" y="51157"/>
                    <a:pt x="14796" y="62850"/>
                    <a:pt x="12106" y="6613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78" name="Freeform: Shape 86">
              <a:extLst>
                <a:ext uri="{FF2B5EF4-FFF2-40B4-BE49-F238E27FC236}">
                  <a16:creationId xmlns:a16="http://schemas.microsoft.com/office/drawing/2014/main" id="{48CC0A87-88B0-464D-B5FF-691DA69D989C}"/>
                </a:ext>
              </a:extLst>
            </p:cNvPr>
            <p:cNvSpPr/>
            <p:nvPr/>
          </p:nvSpPr>
          <p:spPr>
            <a:xfrm>
              <a:off x="10794382" y="1763382"/>
              <a:ext cx="53805" cy="80390"/>
            </a:xfrm>
            <a:custGeom>
              <a:avLst/>
              <a:gdLst>
                <a:gd name="connsiteX0" fmla="*/ 50086 w 53805"/>
                <a:gd name="connsiteY0" fmla="*/ 27771 h 80389"/>
                <a:gd name="connsiteX1" fmla="*/ 50086 w 53805"/>
                <a:gd name="connsiteY1" fmla="*/ 26309 h 80389"/>
                <a:gd name="connsiteX2" fmla="*/ 48405 w 53805"/>
                <a:gd name="connsiteY2" fmla="*/ 24848 h 80389"/>
                <a:gd name="connsiteX3" fmla="*/ 28900 w 53805"/>
                <a:gd name="connsiteY3" fmla="*/ 0 h 80389"/>
                <a:gd name="connsiteX4" fmla="*/ 25873 w 53805"/>
                <a:gd name="connsiteY4" fmla="*/ 365 h 80389"/>
                <a:gd name="connsiteX5" fmla="*/ 11750 w 53805"/>
                <a:gd name="connsiteY5" fmla="*/ 4020 h 80389"/>
                <a:gd name="connsiteX6" fmla="*/ 2670 w 53805"/>
                <a:gd name="connsiteY6" fmla="*/ 12059 h 80389"/>
                <a:gd name="connsiteX7" fmla="*/ 7378 w 53805"/>
                <a:gd name="connsiteY7" fmla="*/ 21925 h 80389"/>
                <a:gd name="connsiteX8" fmla="*/ 6369 w 53805"/>
                <a:gd name="connsiteY8" fmla="*/ 29598 h 80389"/>
                <a:gd name="connsiteX9" fmla="*/ 5696 w 53805"/>
                <a:gd name="connsiteY9" fmla="*/ 46407 h 80389"/>
                <a:gd name="connsiteX10" fmla="*/ 652 w 53805"/>
                <a:gd name="connsiteY10" fmla="*/ 68697 h 80389"/>
                <a:gd name="connsiteX11" fmla="*/ 3006 w 53805"/>
                <a:gd name="connsiteY11" fmla="*/ 80755 h 80389"/>
                <a:gd name="connsiteX12" fmla="*/ 32935 w 53805"/>
                <a:gd name="connsiteY12" fmla="*/ 69428 h 80389"/>
                <a:gd name="connsiteX13" fmla="*/ 48068 w 53805"/>
                <a:gd name="connsiteY13" fmla="*/ 61754 h 80389"/>
                <a:gd name="connsiteX14" fmla="*/ 54457 w 53805"/>
                <a:gd name="connsiteY14" fmla="*/ 54081 h 80389"/>
                <a:gd name="connsiteX15" fmla="*/ 50086 w 53805"/>
                <a:gd name="connsiteY15" fmla="*/ 27771 h 8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805" h="80389">
                  <a:moveTo>
                    <a:pt x="50086" y="27771"/>
                  </a:moveTo>
                  <a:cubicBezTo>
                    <a:pt x="50086" y="27406"/>
                    <a:pt x="50086" y="26675"/>
                    <a:pt x="50086" y="26309"/>
                  </a:cubicBezTo>
                  <a:cubicBezTo>
                    <a:pt x="49413" y="25944"/>
                    <a:pt x="48741" y="25579"/>
                    <a:pt x="48405" y="24848"/>
                  </a:cubicBezTo>
                  <a:cubicBezTo>
                    <a:pt x="40334" y="18270"/>
                    <a:pt x="32935" y="9866"/>
                    <a:pt x="28900" y="0"/>
                  </a:cubicBezTo>
                  <a:cubicBezTo>
                    <a:pt x="27891" y="365"/>
                    <a:pt x="27219" y="365"/>
                    <a:pt x="25873" y="365"/>
                  </a:cubicBezTo>
                  <a:cubicBezTo>
                    <a:pt x="20493" y="365"/>
                    <a:pt x="14104" y="1096"/>
                    <a:pt x="11750" y="4020"/>
                  </a:cubicBezTo>
                  <a:cubicBezTo>
                    <a:pt x="10405" y="5481"/>
                    <a:pt x="6033" y="8770"/>
                    <a:pt x="2670" y="12059"/>
                  </a:cubicBezTo>
                  <a:cubicBezTo>
                    <a:pt x="4351" y="15347"/>
                    <a:pt x="4015" y="21194"/>
                    <a:pt x="7378" y="21925"/>
                  </a:cubicBezTo>
                  <a:cubicBezTo>
                    <a:pt x="12086" y="22655"/>
                    <a:pt x="11750" y="31060"/>
                    <a:pt x="6369" y="29598"/>
                  </a:cubicBezTo>
                  <a:cubicBezTo>
                    <a:pt x="988" y="28137"/>
                    <a:pt x="988" y="38002"/>
                    <a:pt x="5696" y="46407"/>
                  </a:cubicBezTo>
                  <a:cubicBezTo>
                    <a:pt x="10405" y="54811"/>
                    <a:pt x="-3047" y="64312"/>
                    <a:pt x="652" y="68697"/>
                  </a:cubicBezTo>
                  <a:cubicBezTo>
                    <a:pt x="4351" y="73082"/>
                    <a:pt x="1325" y="78197"/>
                    <a:pt x="3006" y="80755"/>
                  </a:cubicBezTo>
                  <a:cubicBezTo>
                    <a:pt x="4688" y="83313"/>
                    <a:pt x="24192" y="79659"/>
                    <a:pt x="32935" y="69428"/>
                  </a:cubicBezTo>
                  <a:cubicBezTo>
                    <a:pt x="41342" y="59196"/>
                    <a:pt x="43696" y="60658"/>
                    <a:pt x="48068" y="61754"/>
                  </a:cubicBezTo>
                  <a:cubicBezTo>
                    <a:pt x="52440" y="63216"/>
                    <a:pt x="56812" y="58100"/>
                    <a:pt x="54457" y="54081"/>
                  </a:cubicBezTo>
                  <a:cubicBezTo>
                    <a:pt x="52104" y="50061"/>
                    <a:pt x="49413" y="40195"/>
                    <a:pt x="50086" y="2777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79" name="Freeform: Shape 87">
              <a:extLst>
                <a:ext uri="{FF2B5EF4-FFF2-40B4-BE49-F238E27FC236}">
                  <a16:creationId xmlns:a16="http://schemas.microsoft.com/office/drawing/2014/main" id="{E1C04E5B-76CD-46AD-92B5-B66DFD7BDBE8}"/>
                </a:ext>
              </a:extLst>
            </p:cNvPr>
            <p:cNvSpPr/>
            <p:nvPr/>
          </p:nvSpPr>
          <p:spPr>
            <a:xfrm>
              <a:off x="10208433" y="2009790"/>
              <a:ext cx="63894" cy="102314"/>
            </a:xfrm>
            <a:custGeom>
              <a:avLst/>
              <a:gdLst>
                <a:gd name="connsiteX0" fmla="*/ 65365 w 63893"/>
                <a:gd name="connsiteY0" fmla="*/ 85384 h 102314"/>
                <a:gd name="connsiteX1" fmla="*/ 58975 w 63893"/>
                <a:gd name="connsiteY1" fmla="*/ 49939 h 102314"/>
                <a:gd name="connsiteX2" fmla="*/ 47878 w 63893"/>
                <a:gd name="connsiteY2" fmla="*/ 64190 h 102314"/>
                <a:gd name="connsiteX3" fmla="*/ 48887 w 63893"/>
                <a:gd name="connsiteY3" fmla="*/ 44458 h 102314"/>
                <a:gd name="connsiteX4" fmla="*/ 60993 w 63893"/>
                <a:gd name="connsiteY4" fmla="*/ 25822 h 102314"/>
                <a:gd name="connsiteX5" fmla="*/ 49896 w 63893"/>
                <a:gd name="connsiteY5" fmla="*/ 21437 h 102314"/>
                <a:gd name="connsiteX6" fmla="*/ 32073 w 63893"/>
                <a:gd name="connsiteY6" fmla="*/ 22534 h 102314"/>
                <a:gd name="connsiteX7" fmla="*/ 24675 w 63893"/>
                <a:gd name="connsiteY7" fmla="*/ 13764 h 102314"/>
                <a:gd name="connsiteX8" fmla="*/ 14250 w 63893"/>
                <a:gd name="connsiteY8" fmla="*/ 3898 h 102314"/>
                <a:gd name="connsiteX9" fmla="*/ 1135 w 63893"/>
                <a:gd name="connsiteY9" fmla="*/ 3898 h 102314"/>
                <a:gd name="connsiteX10" fmla="*/ 11560 w 63893"/>
                <a:gd name="connsiteY10" fmla="*/ 19245 h 102314"/>
                <a:gd name="connsiteX11" fmla="*/ 3153 w 63893"/>
                <a:gd name="connsiteY11" fmla="*/ 26919 h 102314"/>
                <a:gd name="connsiteX12" fmla="*/ 6852 w 63893"/>
                <a:gd name="connsiteY12" fmla="*/ 54324 h 102314"/>
                <a:gd name="connsiteX13" fmla="*/ 12232 w 63893"/>
                <a:gd name="connsiteY13" fmla="*/ 87942 h 102314"/>
                <a:gd name="connsiteX14" fmla="*/ 22657 w 63893"/>
                <a:gd name="connsiteY14" fmla="*/ 84653 h 102314"/>
                <a:gd name="connsiteX15" fmla="*/ 35099 w 63893"/>
                <a:gd name="connsiteY15" fmla="*/ 77710 h 102314"/>
                <a:gd name="connsiteX16" fmla="*/ 44515 w 63893"/>
                <a:gd name="connsiteY16" fmla="*/ 68941 h 102314"/>
                <a:gd name="connsiteX17" fmla="*/ 52923 w 63893"/>
                <a:gd name="connsiteY17" fmla="*/ 93788 h 102314"/>
                <a:gd name="connsiteX18" fmla="*/ 55276 w 63893"/>
                <a:gd name="connsiteY18" fmla="*/ 102923 h 102314"/>
                <a:gd name="connsiteX19" fmla="*/ 60993 w 63893"/>
                <a:gd name="connsiteY19" fmla="*/ 97442 h 102314"/>
                <a:gd name="connsiteX20" fmla="*/ 65365 w 63893"/>
                <a:gd name="connsiteY20" fmla="*/ 85384 h 10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893" h="102314">
                  <a:moveTo>
                    <a:pt x="65365" y="85384"/>
                  </a:moveTo>
                  <a:cubicBezTo>
                    <a:pt x="62675" y="67479"/>
                    <a:pt x="60993" y="49939"/>
                    <a:pt x="58975" y="49939"/>
                  </a:cubicBezTo>
                  <a:cubicBezTo>
                    <a:pt x="56285" y="49939"/>
                    <a:pt x="52586" y="65286"/>
                    <a:pt x="47878" y="64190"/>
                  </a:cubicBezTo>
                  <a:cubicBezTo>
                    <a:pt x="43170" y="63094"/>
                    <a:pt x="43170" y="44458"/>
                    <a:pt x="48887" y="44458"/>
                  </a:cubicBezTo>
                  <a:cubicBezTo>
                    <a:pt x="54604" y="44458"/>
                    <a:pt x="60993" y="30207"/>
                    <a:pt x="60993" y="25822"/>
                  </a:cubicBezTo>
                  <a:cubicBezTo>
                    <a:pt x="60993" y="21437"/>
                    <a:pt x="55276" y="21437"/>
                    <a:pt x="49896" y="21437"/>
                  </a:cubicBezTo>
                  <a:cubicBezTo>
                    <a:pt x="44179" y="21437"/>
                    <a:pt x="32073" y="22534"/>
                    <a:pt x="32073" y="22534"/>
                  </a:cubicBezTo>
                  <a:cubicBezTo>
                    <a:pt x="32073" y="22534"/>
                    <a:pt x="24675" y="19245"/>
                    <a:pt x="24675" y="13764"/>
                  </a:cubicBezTo>
                  <a:cubicBezTo>
                    <a:pt x="24675" y="8283"/>
                    <a:pt x="21984" y="3898"/>
                    <a:pt x="14250" y="3898"/>
                  </a:cubicBezTo>
                  <a:cubicBezTo>
                    <a:pt x="6852" y="3898"/>
                    <a:pt x="6852" y="-4872"/>
                    <a:pt x="1135" y="3898"/>
                  </a:cubicBezTo>
                  <a:cubicBezTo>
                    <a:pt x="-4582" y="12667"/>
                    <a:pt x="13241" y="12667"/>
                    <a:pt x="11560" y="19245"/>
                  </a:cubicBezTo>
                  <a:cubicBezTo>
                    <a:pt x="9542" y="25822"/>
                    <a:pt x="4162" y="21437"/>
                    <a:pt x="3153" y="26919"/>
                  </a:cubicBezTo>
                  <a:cubicBezTo>
                    <a:pt x="2144" y="32400"/>
                    <a:pt x="4162" y="46651"/>
                    <a:pt x="6852" y="54324"/>
                  </a:cubicBezTo>
                  <a:cubicBezTo>
                    <a:pt x="8870" y="60171"/>
                    <a:pt x="12232" y="75152"/>
                    <a:pt x="12232" y="87942"/>
                  </a:cubicBezTo>
                  <a:cubicBezTo>
                    <a:pt x="16604" y="86846"/>
                    <a:pt x="18622" y="84653"/>
                    <a:pt x="22657" y="84653"/>
                  </a:cubicBezTo>
                  <a:cubicBezTo>
                    <a:pt x="27701" y="84653"/>
                    <a:pt x="34763" y="83922"/>
                    <a:pt x="35099" y="77710"/>
                  </a:cubicBezTo>
                  <a:cubicBezTo>
                    <a:pt x="35436" y="71498"/>
                    <a:pt x="41489" y="66748"/>
                    <a:pt x="44515" y="68941"/>
                  </a:cubicBezTo>
                  <a:cubicBezTo>
                    <a:pt x="47878" y="70768"/>
                    <a:pt x="52586" y="86115"/>
                    <a:pt x="52923" y="93788"/>
                  </a:cubicBezTo>
                  <a:cubicBezTo>
                    <a:pt x="52923" y="96346"/>
                    <a:pt x="53931" y="99635"/>
                    <a:pt x="55276" y="102923"/>
                  </a:cubicBezTo>
                  <a:cubicBezTo>
                    <a:pt x="57967" y="100000"/>
                    <a:pt x="60993" y="97442"/>
                    <a:pt x="60993" y="97442"/>
                  </a:cubicBezTo>
                  <a:cubicBezTo>
                    <a:pt x="60993" y="97442"/>
                    <a:pt x="62675" y="89038"/>
                    <a:pt x="65365" y="8538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80" name="Freeform: Shape 88">
              <a:extLst>
                <a:ext uri="{FF2B5EF4-FFF2-40B4-BE49-F238E27FC236}">
                  <a16:creationId xmlns:a16="http://schemas.microsoft.com/office/drawing/2014/main" id="{38107C87-59E2-40D4-B228-994EFC902B7E}"/>
                </a:ext>
              </a:extLst>
            </p:cNvPr>
            <p:cNvSpPr/>
            <p:nvPr/>
          </p:nvSpPr>
          <p:spPr>
            <a:xfrm>
              <a:off x="9903887" y="1819655"/>
              <a:ext cx="433804" cy="533497"/>
            </a:xfrm>
            <a:custGeom>
              <a:avLst/>
              <a:gdLst>
                <a:gd name="connsiteX0" fmla="*/ 430777 w 433803"/>
                <a:gd name="connsiteY0" fmla="*/ 158953 h 533496"/>
                <a:gd name="connsiteX1" fmla="*/ 434476 w 433803"/>
                <a:gd name="connsiteY1" fmla="*/ 150183 h 533496"/>
                <a:gd name="connsiteX2" fmla="*/ 425397 w 433803"/>
                <a:gd name="connsiteY2" fmla="*/ 144336 h 533496"/>
                <a:gd name="connsiteX3" fmla="*/ 419344 w 433803"/>
                <a:gd name="connsiteY3" fmla="*/ 131913 h 533496"/>
                <a:gd name="connsiteX4" fmla="*/ 411273 w 433803"/>
                <a:gd name="connsiteY4" fmla="*/ 133374 h 533496"/>
                <a:gd name="connsiteX5" fmla="*/ 392777 w 433803"/>
                <a:gd name="connsiteY5" fmla="*/ 134105 h 533496"/>
                <a:gd name="connsiteX6" fmla="*/ 379326 w 433803"/>
                <a:gd name="connsiteY6" fmla="*/ 144336 h 533496"/>
                <a:gd name="connsiteX7" fmla="*/ 373273 w 433803"/>
                <a:gd name="connsiteY7" fmla="*/ 151645 h 533496"/>
                <a:gd name="connsiteX8" fmla="*/ 365875 w 433803"/>
                <a:gd name="connsiteY8" fmla="*/ 159684 h 533496"/>
                <a:gd name="connsiteX9" fmla="*/ 357804 w 433803"/>
                <a:gd name="connsiteY9" fmla="*/ 163338 h 533496"/>
                <a:gd name="connsiteX10" fmla="*/ 359485 w 433803"/>
                <a:gd name="connsiteY10" fmla="*/ 179050 h 533496"/>
                <a:gd name="connsiteX11" fmla="*/ 344016 w 433803"/>
                <a:gd name="connsiteY11" fmla="*/ 181243 h 533496"/>
                <a:gd name="connsiteX12" fmla="*/ 329220 w 433803"/>
                <a:gd name="connsiteY12" fmla="*/ 179781 h 533496"/>
                <a:gd name="connsiteX13" fmla="*/ 318795 w 433803"/>
                <a:gd name="connsiteY13" fmla="*/ 176858 h 533496"/>
                <a:gd name="connsiteX14" fmla="*/ 313751 w 433803"/>
                <a:gd name="connsiteY14" fmla="*/ 164434 h 533496"/>
                <a:gd name="connsiteX15" fmla="*/ 308707 w 433803"/>
                <a:gd name="connsiteY15" fmla="*/ 154933 h 533496"/>
                <a:gd name="connsiteX16" fmla="*/ 302654 w 433803"/>
                <a:gd name="connsiteY16" fmla="*/ 163703 h 533496"/>
                <a:gd name="connsiteX17" fmla="*/ 301981 w 433803"/>
                <a:gd name="connsiteY17" fmla="*/ 182339 h 533496"/>
                <a:gd name="connsiteX18" fmla="*/ 274743 w 433803"/>
                <a:gd name="connsiteY18" fmla="*/ 185262 h 533496"/>
                <a:gd name="connsiteX19" fmla="*/ 254566 w 433803"/>
                <a:gd name="connsiteY19" fmla="*/ 175762 h 533496"/>
                <a:gd name="connsiteX20" fmla="*/ 245822 w 433803"/>
                <a:gd name="connsiteY20" fmla="*/ 165530 h 533496"/>
                <a:gd name="connsiteX21" fmla="*/ 231026 w 433803"/>
                <a:gd name="connsiteY21" fmla="*/ 168453 h 533496"/>
                <a:gd name="connsiteX22" fmla="*/ 218247 w 433803"/>
                <a:gd name="connsiteY22" fmla="*/ 159684 h 533496"/>
                <a:gd name="connsiteX23" fmla="*/ 206477 w 433803"/>
                <a:gd name="connsiteY23" fmla="*/ 152376 h 533496"/>
                <a:gd name="connsiteX24" fmla="*/ 194035 w 433803"/>
                <a:gd name="connsiteY24" fmla="*/ 145067 h 533496"/>
                <a:gd name="connsiteX25" fmla="*/ 185964 w 433803"/>
                <a:gd name="connsiteY25" fmla="*/ 137759 h 533496"/>
                <a:gd name="connsiteX26" fmla="*/ 188318 w 433803"/>
                <a:gd name="connsiteY26" fmla="*/ 123874 h 533496"/>
                <a:gd name="connsiteX27" fmla="*/ 195716 w 433803"/>
                <a:gd name="connsiteY27" fmla="*/ 112181 h 533496"/>
                <a:gd name="connsiteX28" fmla="*/ 188991 w 433803"/>
                <a:gd name="connsiteY28" fmla="*/ 104142 h 533496"/>
                <a:gd name="connsiteX29" fmla="*/ 179575 w 433803"/>
                <a:gd name="connsiteY29" fmla="*/ 94641 h 533496"/>
                <a:gd name="connsiteX30" fmla="*/ 166796 w 433803"/>
                <a:gd name="connsiteY30" fmla="*/ 83679 h 533496"/>
                <a:gd name="connsiteX31" fmla="*/ 161079 w 433803"/>
                <a:gd name="connsiteY31" fmla="*/ 69062 h 533496"/>
                <a:gd name="connsiteX32" fmla="*/ 164778 w 433803"/>
                <a:gd name="connsiteY32" fmla="*/ 61023 h 533496"/>
                <a:gd name="connsiteX33" fmla="*/ 173858 w 433803"/>
                <a:gd name="connsiteY33" fmla="*/ 54446 h 533496"/>
                <a:gd name="connsiteX34" fmla="*/ 165114 w 433803"/>
                <a:gd name="connsiteY34" fmla="*/ 38733 h 533496"/>
                <a:gd name="connsiteX35" fmla="*/ 164442 w 433803"/>
                <a:gd name="connsiteY35" fmla="*/ 21194 h 533496"/>
                <a:gd name="connsiteX36" fmla="*/ 155362 w 433803"/>
                <a:gd name="connsiteY36" fmla="*/ 8770 h 533496"/>
                <a:gd name="connsiteX37" fmla="*/ 149309 w 433803"/>
                <a:gd name="connsiteY37" fmla="*/ 0 h 533496"/>
                <a:gd name="connsiteX38" fmla="*/ 143256 w 433803"/>
                <a:gd name="connsiteY38" fmla="*/ 731 h 533496"/>
                <a:gd name="connsiteX39" fmla="*/ 137203 w 433803"/>
                <a:gd name="connsiteY39" fmla="*/ 13886 h 533496"/>
                <a:gd name="connsiteX40" fmla="*/ 121734 w 433803"/>
                <a:gd name="connsiteY40" fmla="*/ 21194 h 533496"/>
                <a:gd name="connsiteX41" fmla="*/ 98195 w 433803"/>
                <a:gd name="connsiteY41" fmla="*/ 16078 h 533496"/>
                <a:gd name="connsiteX42" fmla="*/ 90124 w 433803"/>
                <a:gd name="connsiteY42" fmla="*/ 26309 h 533496"/>
                <a:gd name="connsiteX43" fmla="*/ 92478 w 433803"/>
                <a:gd name="connsiteY43" fmla="*/ 43484 h 533496"/>
                <a:gd name="connsiteX44" fmla="*/ 101557 w 433803"/>
                <a:gd name="connsiteY44" fmla="*/ 60658 h 533496"/>
                <a:gd name="connsiteX45" fmla="*/ 108955 w 433803"/>
                <a:gd name="connsiteY45" fmla="*/ 68697 h 533496"/>
                <a:gd name="connsiteX46" fmla="*/ 100885 w 433803"/>
                <a:gd name="connsiteY46" fmla="*/ 82582 h 533496"/>
                <a:gd name="connsiteX47" fmla="*/ 97858 w 433803"/>
                <a:gd name="connsiteY47" fmla="*/ 96468 h 533496"/>
                <a:gd name="connsiteX48" fmla="*/ 90460 w 433803"/>
                <a:gd name="connsiteY48" fmla="*/ 106699 h 533496"/>
                <a:gd name="connsiteX49" fmla="*/ 81380 w 433803"/>
                <a:gd name="connsiteY49" fmla="*/ 115469 h 533496"/>
                <a:gd name="connsiteX50" fmla="*/ 75327 w 433803"/>
                <a:gd name="connsiteY50" fmla="*/ 134836 h 533496"/>
                <a:gd name="connsiteX51" fmla="*/ 62548 w 433803"/>
                <a:gd name="connsiteY51" fmla="*/ 144336 h 533496"/>
                <a:gd name="connsiteX52" fmla="*/ 53805 w 433803"/>
                <a:gd name="connsiteY52" fmla="*/ 158222 h 533496"/>
                <a:gd name="connsiteX53" fmla="*/ 43380 w 433803"/>
                <a:gd name="connsiteY53" fmla="*/ 158953 h 533496"/>
                <a:gd name="connsiteX54" fmla="*/ 31611 w 433803"/>
                <a:gd name="connsiteY54" fmla="*/ 157491 h 533496"/>
                <a:gd name="connsiteX55" fmla="*/ 19841 w 433803"/>
                <a:gd name="connsiteY55" fmla="*/ 174665 h 533496"/>
                <a:gd name="connsiteX56" fmla="*/ 29593 w 433803"/>
                <a:gd name="connsiteY56" fmla="*/ 187820 h 533496"/>
                <a:gd name="connsiteX57" fmla="*/ 36319 w 433803"/>
                <a:gd name="connsiteY57" fmla="*/ 206456 h 533496"/>
                <a:gd name="connsiteX58" fmla="*/ 41699 w 433803"/>
                <a:gd name="connsiteY58" fmla="*/ 223265 h 533496"/>
                <a:gd name="connsiteX59" fmla="*/ 29929 w 433803"/>
                <a:gd name="connsiteY59" fmla="*/ 226919 h 533496"/>
                <a:gd name="connsiteX60" fmla="*/ 15133 w 433803"/>
                <a:gd name="connsiteY60" fmla="*/ 227650 h 533496"/>
                <a:gd name="connsiteX61" fmla="*/ 1009 w 433803"/>
                <a:gd name="connsiteY61" fmla="*/ 239343 h 533496"/>
                <a:gd name="connsiteX62" fmla="*/ 0 w 433803"/>
                <a:gd name="connsiteY62" fmla="*/ 240804 h 533496"/>
                <a:gd name="connsiteX63" fmla="*/ 14460 w 433803"/>
                <a:gd name="connsiteY63" fmla="*/ 256152 h 533496"/>
                <a:gd name="connsiteX64" fmla="*/ 31611 w 433803"/>
                <a:gd name="connsiteY64" fmla="*/ 257248 h 533496"/>
                <a:gd name="connsiteX65" fmla="*/ 10088 w 433803"/>
                <a:gd name="connsiteY65" fmla="*/ 266018 h 533496"/>
                <a:gd name="connsiteX66" fmla="*/ 43380 w 433803"/>
                <a:gd name="connsiteY66" fmla="*/ 297808 h 533496"/>
                <a:gd name="connsiteX67" fmla="*/ 59858 w 433803"/>
                <a:gd name="connsiteY67" fmla="*/ 278807 h 533496"/>
                <a:gd name="connsiteX68" fmla="*/ 64566 w 433803"/>
                <a:gd name="connsiteY68" fmla="*/ 269306 h 533496"/>
                <a:gd name="connsiteX69" fmla="*/ 68602 w 433803"/>
                <a:gd name="connsiteY69" fmla="*/ 288308 h 533496"/>
                <a:gd name="connsiteX70" fmla="*/ 68602 w 433803"/>
                <a:gd name="connsiteY70" fmla="*/ 305116 h 533496"/>
                <a:gd name="connsiteX71" fmla="*/ 71628 w 433803"/>
                <a:gd name="connsiteY71" fmla="*/ 335811 h 533496"/>
                <a:gd name="connsiteX72" fmla="*/ 78690 w 433803"/>
                <a:gd name="connsiteY72" fmla="*/ 367601 h 533496"/>
                <a:gd name="connsiteX73" fmla="*/ 88442 w 433803"/>
                <a:gd name="connsiteY73" fmla="*/ 383314 h 533496"/>
                <a:gd name="connsiteX74" fmla="*/ 88778 w 433803"/>
                <a:gd name="connsiteY74" fmla="*/ 406700 h 533496"/>
                <a:gd name="connsiteX75" fmla="*/ 93150 w 433803"/>
                <a:gd name="connsiteY75" fmla="*/ 417662 h 533496"/>
                <a:gd name="connsiteX76" fmla="*/ 108283 w 433803"/>
                <a:gd name="connsiteY76" fmla="*/ 465165 h 533496"/>
                <a:gd name="connsiteX77" fmla="*/ 117026 w 433803"/>
                <a:gd name="connsiteY77" fmla="*/ 481974 h 533496"/>
                <a:gd name="connsiteX78" fmla="*/ 144601 w 433803"/>
                <a:gd name="connsiteY78" fmla="*/ 535324 h 533496"/>
                <a:gd name="connsiteX79" fmla="*/ 152672 w 433803"/>
                <a:gd name="connsiteY79" fmla="*/ 524362 h 533496"/>
                <a:gd name="connsiteX80" fmla="*/ 167132 w 433803"/>
                <a:gd name="connsiteY80" fmla="*/ 507187 h 533496"/>
                <a:gd name="connsiteX81" fmla="*/ 173185 w 433803"/>
                <a:gd name="connsiteY81" fmla="*/ 494764 h 533496"/>
                <a:gd name="connsiteX82" fmla="*/ 177221 w 433803"/>
                <a:gd name="connsiteY82" fmla="*/ 481609 h 533496"/>
                <a:gd name="connsiteX83" fmla="*/ 181928 w 433803"/>
                <a:gd name="connsiteY83" fmla="*/ 458223 h 533496"/>
                <a:gd name="connsiteX84" fmla="*/ 184283 w 433803"/>
                <a:gd name="connsiteY84" fmla="*/ 428625 h 533496"/>
                <a:gd name="connsiteX85" fmla="*/ 185291 w 433803"/>
                <a:gd name="connsiteY85" fmla="*/ 405604 h 533496"/>
                <a:gd name="connsiteX86" fmla="*/ 191008 w 433803"/>
                <a:gd name="connsiteY86" fmla="*/ 390622 h 533496"/>
                <a:gd name="connsiteX87" fmla="*/ 206477 w 433803"/>
                <a:gd name="connsiteY87" fmla="*/ 378198 h 533496"/>
                <a:gd name="connsiteX88" fmla="*/ 217575 w 433803"/>
                <a:gd name="connsiteY88" fmla="*/ 366871 h 533496"/>
                <a:gd name="connsiteX89" fmla="*/ 219592 w 433803"/>
                <a:gd name="connsiteY89" fmla="*/ 356274 h 533496"/>
                <a:gd name="connsiteX90" fmla="*/ 237415 w 433803"/>
                <a:gd name="connsiteY90" fmla="*/ 322656 h 533496"/>
                <a:gd name="connsiteX91" fmla="*/ 251203 w 433803"/>
                <a:gd name="connsiteY91" fmla="*/ 313886 h 533496"/>
                <a:gd name="connsiteX92" fmla="*/ 268017 w 433803"/>
                <a:gd name="connsiteY92" fmla="*/ 297808 h 533496"/>
                <a:gd name="connsiteX93" fmla="*/ 283150 w 433803"/>
                <a:gd name="connsiteY93" fmla="*/ 297808 h 533496"/>
                <a:gd name="connsiteX94" fmla="*/ 283822 w 433803"/>
                <a:gd name="connsiteY94" fmla="*/ 288308 h 533496"/>
                <a:gd name="connsiteX95" fmla="*/ 311734 w 433803"/>
                <a:gd name="connsiteY95" fmla="*/ 277345 h 533496"/>
                <a:gd name="connsiteX96" fmla="*/ 315769 w 433803"/>
                <a:gd name="connsiteY96" fmla="*/ 276980 h 533496"/>
                <a:gd name="connsiteX97" fmla="*/ 310388 w 433803"/>
                <a:gd name="connsiteY97" fmla="*/ 243362 h 533496"/>
                <a:gd name="connsiteX98" fmla="*/ 306689 w 433803"/>
                <a:gd name="connsiteY98" fmla="*/ 215957 h 533496"/>
                <a:gd name="connsiteX99" fmla="*/ 315096 w 433803"/>
                <a:gd name="connsiteY99" fmla="*/ 208283 h 533496"/>
                <a:gd name="connsiteX100" fmla="*/ 304671 w 433803"/>
                <a:gd name="connsiteY100" fmla="*/ 192936 h 533496"/>
                <a:gd name="connsiteX101" fmla="*/ 317786 w 433803"/>
                <a:gd name="connsiteY101" fmla="*/ 192936 h 533496"/>
                <a:gd name="connsiteX102" fmla="*/ 328211 w 433803"/>
                <a:gd name="connsiteY102" fmla="*/ 202802 h 533496"/>
                <a:gd name="connsiteX103" fmla="*/ 335609 w 433803"/>
                <a:gd name="connsiteY103" fmla="*/ 211572 h 533496"/>
                <a:gd name="connsiteX104" fmla="*/ 353432 w 433803"/>
                <a:gd name="connsiteY104" fmla="*/ 210475 h 533496"/>
                <a:gd name="connsiteX105" fmla="*/ 364530 w 433803"/>
                <a:gd name="connsiteY105" fmla="*/ 214860 h 533496"/>
                <a:gd name="connsiteX106" fmla="*/ 352424 w 433803"/>
                <a:gd name="connsiteY106" fmla="*/ 233496 h 533496"/>
                <a:gd name="connsiteX107" fmla="*/ 351415 w 433803"/>
                <a:gd name="connsiteY107" fmla="*/ 253228 h 533496"/>
                <a:gd name="connsiteX108" fmla="*/ 362512 w 433803"/>
                <a:gd name="connsiteY108" fmla="*/ 238977 h 533496"/>
                <a:gd name="connsiteX109" fmla="*/ 368901 w 433803"/>
                <a:gd name="connsiteY109" fmla="*/ 274422 h 533496"/>
                <a:gd name="connsiteX110" fmla="*/ 371255 w 433803"/>
                <a:gd name="connsiteY110" fmla="*/ 272595 h 533496"/>
                <a:gd name="connsiteX111" fmla="*/ 375627 w 433803"/>
                <a:gd name="connsiteY111" fmla="*/ 253228 h 533496"/>
                <a:gd name="connsiteX112" fmla="*/ 378653 w 433803"/>
                <a:gd name="connsiteY112" fmla="*/ 235323 h 533496"/>
                <a:gd name="connsiteX113" fmla="*/ 391096 w 433803"/>
                <a:gd name="connsiteY113" fmla="*/ 236054 h 533496"/>
                <a:gd name="connsiteX114" fmla="*/ 396476 w 433803"/>
                <a:gd name="connsiteY114" fmla="*/ 213764 h 533496"/>
                <a:gd name="connsiteX115" fmla="*/ 400848 w 433803"/>
                <a:gd name="connsiteY115" fmla="*/ 191474 h 533496"/>
                <a:gd name="connsiteX116" fmla="*/ 411273 w 433803"/>
                <a:gd name="connsiteY116" fmla="*/ 176858 h 533496"/>
                <a:gd name="connsiteX117" fmla="*/ 424051 w 433803"/>
                <a:gd name="connsiteY117" fmla="*/ 170281 h 533496"/>
                <a:gd name="connsiteX118" fmla="*/ 430777 w 433803"/>
                <a:gd name="connsiteY118" fmla="*/ 170281 h 533496"/>
                <a:gd name="connsiteX119" fmla="*/ 430777 w 433803"/>
                <a:gd name="connsiteY119" fmla="*/ 158953 h 53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33803" h="533496">
                  <a:moveTo>
                    <a:pt x="430777" y="158953"/>
                  </a:moveTo>
                  <a:cubicBezTo>
                    <a:pt x="433131" y="157491"/>
                    <a:pt x="434476" y="150183"/>
                    <a:pt x="434476" y="150183"/>
                  </a:cubicBezTo>
                  <a:cubicBezTo>
                    <a:pt x="434476" y="150183"/>
                    <a:pt x="426406" y="148721"/>
                    <a:pt x="425397" y="144336"/>
                  </a:cubicBezTo>
                  <a:cubicBezTo>
                    <a:pt x="424051" y="139952"/>
                    <a:pt x="419344" y="135567"/>
                    <a:pt x="419344" y="131913"/>
                  </a:cubicBezTo>
                  <a:cubicBezTo>
                    <a:pt x="419344" y="128259"/>
                    <a:pt x="414972" y="129720"/>
                    <a:pt x="411273" y="133374"/>
                  </a:cubicBezTo>
                  <a:cubicBezTo>
                    <a:pt x="407574" y="137028"/>
                    <a:pt x="400848" y="128989"/>
                    <a:pt x="392777" y="134105"/>
                  </a:cubicBezTo>
                  <a:cubicBezTo>
                    <a:pt x="384706" y="139221"/>
                    <a:pt x="383025" y="145067"/>
                    <a:pt x="379326" y="144336"/>
                  </a:cubicBezTo>
                  <a:cubicBezTo>
                    <a:pt x="375627" y="143606"/>
                    <a:pt x="376299" y="147991"/>
                    <a:pt x="373273" y="151645"/>
                  </a:cubicBezTo>
                  <a:cubicBezTo>
                    <a:pt x="370246" y="155299"/>
                    <a:pt x="367556" y="159684"/>
                    <a:pt x="365875" y="159684"/>
                  </a:cubicBezTo>
                  <a:cubicBezTo>
                    <a:pt x="364193" y="159684"/>
                    <a:pt x="357804" y="163338"/>
                    <a:pt x="357804" y="163338"/>
                  </a:cubicBezTo>
                  <a:cubicBezTo>
                    <a:pt x="357804" y="163338"/>
                    <a:pt x="362176" y="174300"/>
                    <a:pt x="359485" y="179050"/>
                  </a:cubicBezTo>
                  <a:cubicBezTo>
                    <a:pt x="357132" y="184166"/>
                    <a:pt x="350742" y="179050"/>
                    <a:pt x="344016" y="181243"/>
                  </a:cubicBezTo>
                  <a:cubicBezTo>
                    <a:pt x="337291" y="183435"/>
                    <a:pt x="334264" y="178320"/>
                    <a:pt x="329220" y="179781"/>
                  </a:cubicBezTo>
                  <a:cubicBezTo>
                    <a:pt x="324176" y="181243"/>
                    <a:pt x="321149" y="176127"/>
                    <a:pt x="318795" y="176858"/>
                  </a:cubicBezTo>
                  <a:cubicBezTo>
                    <a:pt x="316441" y="177589"/>
                    <a:pt x="312742" y="170281"/>
                    <a:pt x="313751" y="164434"/>
                  </a:cubicBezTo>
                  <a:cubicBezTo>
                    <a:pt x="315096" y="158588"/>
                    <a:pt x="311397" y="150548"/>
                    <a:pt x="308707" y="154933"/>
                  </a:cubicBezTo>
                  <a:cubicBezTo>
                    <a:pt x="306353" y="159318"/>
                    <a:pt x="302654" y="157126"/>
                    <a:pt x="302654" y="163703"/>
                  </a:cubicBezTo>
                  <a:cubicBezTo>
                    <a:pt x="302654" y="170281"/>
                    <a:pt x="305680" y="178320"/>
                    <a:pt x="301981" y="182339"/>
                  </a:cubicBezTo>
                  <a:cubicBezTo>
                    <a:pt x="298282" y="186724"/>
                    <a:pt x="278442" y="188916"/>
                    <a:pt x="274743" y="185262"/>
                  </a:cubicBezTo>
                  <a:cubicBezTo>
                    <a:pt x="271043" y="181608"/>
                    <a:pt x="254902" y="179416"/>
                    <a:pt x="254566" y="175762"/>
                  </a:cubicBezTo>
                  <a:cubicBezTo>
                    <a:pt x="253893" y="172108"/>
                    <a:pt x="248849" y="165530"/>
                    <a:pt x="245822" y="165530"/>
                  </a:cubicBezTo>
                  <a:cubicBezTo>
                    <a:pt x="242796" y="165530"/>
                    <a:pt x="233380" y="170646"/>
                    <a:pt x="231026" y="168453"/>
                  </a:cubicBezTo>
                  <a:cubicBezTo>
                    <a:pt x="228672" y="166261"/>
                    <a:pt x="222282" y="160415"/>
                    <a:pt x="218247" y="159684"/>
                  </a:cubicBezTo>
                  <a:cubicBezTo>
                    <a:pt x="213875" y="158953"/>
                    <a:pt x="207150" y="155299"/>
                    <a:pt x="206477" y="152376"/>
                  </a:cubicBezTo>
                  <a:cubicBezTo>
                    <a:pt x="205805" y="149452"/>
                    <a:pt x="196052" y="147991"/>
                    <a:pt x="194035" y="145067"/>
                  </a:cubicBezTo>
                  <a:cubicBezTo>
                    <a:pt x="192017" y="142144"/>
                    <a:pt x="185964" y="141413"/>
                    <a:pt x="185964" y="137759"/>
                  </a:cubicBezTo>
                  <a:cubicBezTo>
                    <a:pt x="185964" y="134105"/>
                    <a:pt x="188318" y="128259"/>
                    <a:pt x="188318" y="123874"/>
                  </a:cubicBezTo>
                  <a:cubicBezTo>
                    <a:pt x="188318" y="119489"/>
                    <a:pt x="195716" y="115104"/>
                    <a:pt x="195716" y="112181"/>
                  </a:cubicBezTo>
                  <a:cubicBezTo>
                    <a:pt x="195716" y="109257"/>
                    <a:pt x="188991" y="104142"/>
                    <a:pt x="188991" y="104142"/>
                  </a:cubicBezTo>
                  <a:cubicBezTo>
                    <a:pt x="188991" y="104142"/>
                    <a:pt x="184619" y="94641"/>
                    <a:pt x="179575" y="94641"/>
                  </a:cubicBezTo>
                  <a:cubicBezTo>
                    <a:pt x="174530" y="94641"/>
                    <a:pt x="170831" y="84409"/>
                    <a:pt x="166796" y="83679"/>
                  </a:cubicBezTo>
                  <a:cubicBezTo>
                    <a:pt x="162424" y="82948"/>
                    <a:pt x="163769" y="72716"/>
                    <a:pt x="161079" y="69062"/>
                  </a:cubicBezTo>
                  <a:cubicBezTo>
                    <a:pt x="158725" y="65408"/>
                    <a:pt x="160407" y="56638"/>
                    <a:pt x="164778" y="61023"/>
                  </a:cubicBezTo>
                  <a:cubicBezTo>
                    <a:pt x="169150" y="65408"/>
                    <a:pt x="177221" y="61023"/>
                    <a:pt x="173858" y="54446"/>
                  </a:cubicBezTo>
                  <a:cubicBezTo>
                    <a:pt x="170831" y="47869"/>
                    <a:pt x="165114" y="42022"/>
                    <a:pt x="165114" y="38733"/>
                  </a:cubicBezTo>
                  <a:cubicBezTo>
                    <a:pt x="165114" y="35079"/>
                    <a:pt x="168814" y="24117"/>
                    <a:pt x="164442" y="21194"/>
                  </a:cubicBezTo>
                  <a:cubicBezTo>
                    <a:pt x="160070" y="18270"/>
                    <a:pt x="156371" y="13886"/>
                    <a:pt x="155362" y="8770"/>
                  </a:cubicBezTo>
                  <a:cubicBezTo>
                    <a:pt x="154017" y="3654"/>
                    <a:pt x="149309" y="0"/>
                    <a:pt x="149309" y="0"/>
                  </a:cubicBezTo>
                  <a:lnTo>
                    <a:pt x="143256" y="731"/>
                  </a:lnTo>
                  <a:cubicBezTo>
                    <a:pt x="143256" y="731"/>
                    <a:pt x="139557" y="12424"/>
                    <a:pt x="137203" y="13886"/>
                  </a:cubicBezTo>
                  <a:cubicBezTo>
                    <a:pt x="134849" y="15347"/>
                    <a:pt x="126106" y="17540"/>
                    <a:pt x="121734" y="21194"/>
                  </a:cubicBezTo>
                  <a:cubicBezTo>
                    <a:pt x="117362" y="24848"/>
                    <a:pt x="105256" y="16078"/>
                    <a:pt x="98195" y="16078"/>
                  </a:cubicBezTo>
                  <a:cubicBezTo>
                    <a:pt x="91469" y="16078"/>
                    <a:pt x="87097" y="24117"/>
                    <a:pt x="90124" y="26309"/>
                  </a:cubicBezTo>
                  <a:cubicBezTo>
                    <a:pt x="93150" y="28502"/>
                    <a:pt x="92478" y="43484"/>
                    <a:pt x="92478" y="43484"/>
                  </a:cubicBezTo>
                  <a:cubicBezTo>
                    <a:pt x="92478" y="43484"/>
                    <a:pt x="96177" y="62119"/>
                    <a:pt x="101557" y="60658"/>
                  </a:cubicBezTo>
                  <a:cubicBezTo>
                    <a:pt x="106938" y="59196"/>
                    <a:pt x="114000" y="67235"/>
                    <a:pt x="108955" y="68697"/>
                  </a:cubicBezTo>
                  <a:cubicBezTo>
                    <a:pt x="103911" y="70159"/>
                    <a:pt x="101557" y="76736"/>
                    <a:pt x="100885" y="82582"/>
                  </a:cubicBezTo>
                  <a:cubicBezTo>
                    <a:pt x="100212" y="88429"/>
                    <a:pt x="101557" y="95737"/>
                    <a:pt x="97858" y="96468"/>
                  </a:cubicBezTo>
                  <a:cubicBezTo>
                    <a:pt x="94159" y="97199"/>
                    <a:pt x="90460" y="98660"/>
                    <a:pt x="90460" y="106699"/>
                  </a:cubicBezTo>
                  <a:cubicBezTo>
                    <a:pt x="90460" y="114738"/>
                    <a:pt x="82389" y="112546"/>
                    <a:pt x="81380" y="115469"/>
                  </a:cubicBezTo>
                  <a:cubicBezTo>
                    <a:pt x="80035" y="118393"/>
                    <a:pt x="77009" y="132643"/>
                    <a:pt x="75327" y="134836"/>
                  </a:cubicBezTo>
                  <a:cubicBezTo>
                    <a:pt x="73646" y="137028"/>
                    <a:pt x="62885" y="137759"/>
                    <a:pt x="62548" y="144336"/>
                  </a:cubicBezTo>
                  <a:cubicBezTo>
                    <a:pt x="61876" y="150914"/>
                    <a:pt x="57168" y="158953"/>
                    <a:pt x="53805" y="158222"/>
                  </a:cubicBezTo>
                  <a:cubicBezTo>
                    <a:pt x="50778" y="157491"/>
                    <a:pt x="45062" y="154568"/>
                    <a:pt x="43380" y="158953"/>
                  </a:cubicBezTo>
                  <a:cubicBezTo>
                    <a:pt x="41363" y="163338"/>
                    <a:pt x="33628" y="155299"/>
                    <a:pt x="31611" y="157491"/>
                  </a:cubicBezTo>
                  <a:cubicBezTo>
                    <a:pt x="29929" y="159684"/>
                    <a:pt x="19841" y="169184"/>
                    <a:pt x="19841" y="174665"/>
                  </a:cubicBezTo>
                  <a:cubicBezTo>
                    <a:pt x="19841" y="180512"/>
                    <a:pt x="30265" y="180512"/>
                    <a:pt x="29593" y="187820"/>
                  </a:cubicBezTo>
                  <a:cubicBezTo>
                    <a:pt x="28920" y="195128"/>
                    <a:pt x="33292" y="203167"/>
                    <a:pt x="36319" y="206456"/>
                  </a:cubicBezTo>
                  <a:cubicBezTo>
                    <a:pt x="39345" y="210110"/>
                    <a:pt x="44389" y="218880"/>
                    <a:pt x="41699" y="223265"/>
                  </a:cubicBezTo>
                  <a:cubicBezTo>
                    <a:pt x="39345" y="227650"/>
                    <a:pt x="35646" y="228380"/>
                    <a:pt x="29929" y="226919"/>
                  </a:cubicBezTo>
                  <a:cubicBezTo>
                    <a:pt x="24213" y="225457"/>
                    <a:pt x="24885" y="229842"/>
                    <a:pt x="15133" y="227650"/>
                  </a:cubicBezTo>
                  <a:cubicBezTo>
                    <a:pt x="5380" y="225457"/>
                    <a:pt x="4708" y="234227"/>
                    <a:pt x="1009" y="239343"/>
                  </a:cubicBezTo>
                  <a:cubicBezTo>
                    <a:pt x="673" y="239708"/>
                    <a:pt x="336" y="240074"/>
                    <a:pt x="0" y="240804"/>
                  </a:cubicBezTo>
                  <a:cubicBezTo>
                    <a:pt x="4708" y="245189"/>
                    <a:pt x="6726" y="252863"/>
                    <a:pt x="14460" y="256152"/>
                  </a:cubicBezTo>
                  <a:cubicBezTo>
                    <a:pt x="23540" y="260171"/>
                    <a:pt x="31611" y="249209"/>
                    <a:pt x="31611" y="257248"/>
                  </a:cubicBezTo>
                  <a:cubicBezTo>
                    <a:pt x="31611" y="264921"/>
                    <a:pt x="10425" y="263460"/>
                    <a:pt x="10088" y="266018"/>
                  </a:cubicBezTo>
                  <a:cubicBezTo>
                    <a:pt x="9752" y="268575"/>
                    <a:pt x="31947" y="300001"/>
                    <a:pt x="43380" y="297808"/>
                  </a:cubicBezTo>
                  <a:cubicBezTo>
                    <a:pt x="54814" y="295250"/>
                    <a:pt x="62885" y="280999"/>
                    <a:pt x="59858" y="278807"/>
                  </a:cubicBezTo>
                  <a:cubicBezTo>
                    <a:pt x="56496" y="276615"/>
                    <a:pt x="61540" y="267845"/>
                    <a:pt x="64566" y="269306"/>
                  </a:cubicBezTo>
                  <a:cubicBezTo>
                    <a:pt x="67593" y="270768"/>
                    <a:pt x="64903" y="285019"/>
                    <a:pt x="68602" y="288308"/>
                  </a:cubicBezTo>
                  <a:cubicBezTo>
                    <a:pt x="71964" y="291596"/>
                    <a:pt x="70955" y="297443"/>
                    <a:pt x="68602" y="305116"/>
                  </a:cubicBezTo>
                  <a:cubicBezTo>
                    <a:pt x="66248" y="312790"/>
                    <a:pt x="70955" y="327406"/>
                    <a:pt x="71628" y="335811"/>
                  </a:cubicBezTo>
                  <a:cubicBezTo>
                    <a:pt x="72301" y="343850"/>
                    <a:pt x="77009" y="355543"/>
                    <a:pt x="78690" y="367601"/>
                  </a:cubicBezTo>
                  <a:cubicBezTo>
                    <a:pt x="84070" y="369794"/>
                    <a:pt x="88442" y="375275"/>
                    <a:pt x="88442" y="383314"/>
                  </a:cubicBezTo>
                  <a:cubicBezTo>
                    <a:pt x="88442" y="390987"/>
                    <a:pt x="88442" y="399026"/>
                    <a:pt x="88778" y="406700"/>
                  </a:cubicBezTo>
                  <a:cubicBezTo>
                    <a:pt x="90124" y="410720"/>
                    <a:pt x="91805" y="414374"/>
                    <a:pt x="93150" y="417662"/>
                  </a:cubicBezTo>
                  <a:cubicBezTo>
                    <a:pt x="99539" y="431548"/>
                    <a:pt x="104247" y="458588"/>
                    <a:pt x="108283" y="465165"/>
                  </a:cubicBezTo>
                  <a:cubicBezTo>
                    <a:pt x="110301" y="468454"/>
                    <a:pt x="114000" y="474666"/>
                    <a:pt x="117026" y="481974"/>
                  </a:cubicBezTo>
                  <a:cubicBezTo>
                    <a:pt x="127115" y="499149"/>
                    <a:pt x="133504" y="518880"/>
                    <a:pt x="144601" y="535324"/>
                  </a:cubicBezTo>
                  <a:cubicBezTo>
                    <a:pt x="147964" y="533132"/>
                    <a:pt x="151327" y="529112"/>
                    <a:pt x="152672" y="524362"/>
                  </a:cubicBezTo>
                  <a:cubicBezTo>
                    <a:pt x="154690" y="516688"/>
                    <a:pt x="166460" y="513765"/>
                    <a:pt x="167132" y="507187"/>
                  </a:cubicBezTo>
                  <a:cubicBezTo>
                    <a:pt x="167805" y="500610"/>
                    <a:pt x="168814" y="495494"/>
                    <a:pt x="173185" y="494764"/>
                  </a:cubicBezTo>
                  <a:cubicBezTo>
                    <a:pt x="177221" y="494033"/>
                    <a:pt x="177221" y="488917"/>
                    <a:pt x="177221" y="481609"/>
                  </a:cubicBezTo>
                  <a:cubicBezTo>
                    <a:pt x="177221" y="474666"/>
                    <a:pt x="177557" y="464435"/>
                    <a:pt x="181928" y="458223"/>
                  </a:cubicBezTo>
                  <a:cubicBezTo>
                    <a:pt x="185964" y="452011"/>
                    <a:pt x="186636" y="435202"/>
                    <a:pt x="184283" y="428625"/>
                  </a:cubicBezTo>
                  <a:cubicBezTo>
                    <a:pt x="181592" y="421682"/>
                    <a:pt x="183274" y="412547"/>
                    <a:pt x="185291" y="405604"/>
                  </a:cubicBezTo>
                  <a:cubicBezTo>
                    <a:pt x="187645" y="399026"/>
                    <a:pt x="186636" y="390987"/>
                    <a:pt x="191008" y="390622"/>
                  </a:cubicBezTo>
                  <a:cubicBezTo>
                    <a:pt x="195380" y="390257"/>
                    <a:pt x="201769" y="385506"/>
                    <a:pt x="206477" y="378198"/>
                  </a:cubicBezTo>
                  <a:cubicBezTo>
                    <a:pt x="208831" y="374544"/>
                    <a:pt x="213203" y="370525"/>
                    <a:pt x="217575" y="366871"/>
                  </a:cubicBezTo>
                  <a:cubicBezTo>
                    <a:pt x="217238" y="363216"/>
                    <a:pt x="217911" y="359928"/>
                    <a:pt x="219592" y="356274"/>
                  </a:cubicBezTo>
                  <a:cubicBezTo>
                    <a:pt x="224636" y="344581"/>
                    <a:pt x="230017" y="332887"/>
                    <a:pt x="237415" y="322656"/>
                  </a:cubicBezTo>
                  <a:cubicBezTo>
                    <a:pt x="240778" y="317540"/>
                    <a:pt x="245822" y="314252"/>
                    <a:pt x="251203" y="313886"/>
                  </a:cubicBezTo>
                  <a:cubicBezTo>
                    <a:pt x="252211" y="305482"/>
                    <a:pt x="259610" y="296712"/>
                    <a:pt x="268017" y="297808"/>
                  </a:cubicBezTo>
                  <a:cubicBezTo>
                    <a:pt x="273061" y="298539"/>
                    <a:pt x="278105" y="298539"/>
                    <a:pt x="283150" y="297808"/>
                  </a:cubicBezTo>
                  <a:cubicBezTo>
                    <a:pt x="283486" y="294885"/>
                    <a:pt x="283150" y="292327"/>
                    <a:pt x="283822" y="288308"/>
                  </a:cubicBezTo>
                  <a:cubicBezTo>
                    <a:pt x="284831" y="280634"/>
                    <a:pt x="304335" y="277345"/>
                    <a:pt x="311734" y="277345"/>
                  </a:cubicBezTo>
                  <a:cubicBezTo>
                    <a:pt x="313078" y="277345"/>
                    <a:pt x="314424" y="276980"/>
                    <a:pt x="315769" y="276980"/>
                  </a:cubicBezTo>
                  <a:cubicBezTo>
                    <a:pt x="315769" y="264556"/>
                    <a:pt x="312406" y="249574"/>
                    <a:pt x="310388" y="243362"/>
                  </a:cubicBezTo>
                  <a:cubicBezTo>
                    <a:pt x="307698" y="235689"/>
                    <a:pt x="305680" y="221438"/>
                    <a:pt x="306689" y="215957"/>
                  </a:cubicBezTo>
                  <a:cubicBezTo>
                    <a:pt x="307698" y="210475"/>
                    <a:pt x="313078" y="214860"/>
                    <a:pt x="315096" y="208283"/>
                  </a:cubicBezTo>
                  <a:cubicBezTo>
                    <a:pt x="317114" y="201706"/>
                    <a:pt x="299291" y="201706"/>
                    <a:pt x="304671" y="192936"/>
                  </a:cubicBezTo>
                  <a:cubicBezTo>
                    <a:pt x="310388" y="184166"/>
                    <a:pt x="310388" y="192936"/>
                    <a:pt x="317786" y="192936"/>
                  </a:cubicBezTo>
                  <a:cubicBezTo>
                    <a:pt x="325185" y="192936"/>
                    <a:pt x="328211" y="197321"/>
                    <a:pt x="328211" y="202802"/>
                  </a:cubicBezTo>
                  <a:cubicBezTo>
                    <a:pt x="328211" y="208283"/>
                    <a:pt x="335609" y="211572"/>
                    <a:pt x="335609" y="211572"/>
                  </a:cubicBezTo>
                  <a:cubicBezTo>
                    <a:pt x="335609" y="211572"/>
                    <a:pt x="347715" y="210475"/>
                    <a:pt x="353432" y="210475"/>
                  </a:cubicBezTo>
                  <a:cubicBezTo>
                    <a:pt x="359149" y="210475"/>
                    <a:pt x="364530" y="210475"/>
                    <a:pt x="364530" y="214860"/>
                  </a:cubicBezTo>
                  <a:cubicBezTo>
                    <a:pt x="364530" y="219245"/>
                    <a:pt x="358140" y="233496"/>
                    <a:pt x="352424" y="233496"/>
                  </a:cubicBezTo>
                  <a:cubicBezTo>
                    <a:pt x="346706" y="233496"/>
                    <a:pt x="346706" y="252132"/>
                    <a:pt x="351415" y="253228"/>
                  </a:cubicBezTo>
                  <a:cubicBezTo>
                    <a:pt x="356123" y="254325"/>
                    <a:pt x="359822" y="238977"/>
                    <a:pt x="362512" y="238977"/>
                  </a:cubicBezTo>
                  <a:cubicBezTo>
                    <a:pt x="364530" y="238977"/>
                    <a:pt x="366211" y="256517"/>
                    <a:pt x="368901" y="274422"/>
                  </a:cubicBezTo>
                  <a:cubicBezTo>
                    <a:pt x="369574" y="273326"/>
                    <a:pt x="370246" y="272595"/>
                    <a:pt x="371255" y="272595"/>
                  </a:cubicBezTo>
                  <a:cubicBezTo>
                    <a:pt x="374954" y="272595"/>
                    <a:pt x="373273" y="257248"/>
                    <a:pt x="375627" y="253228"/>
                  </a:cubicBezTo>
                  <a:cubicBezTo>
                    <a:pt x="377981" y="248843"/>
                    <a:pt x="376972" y="235323"/>
                    <a:pt x="378653" y="235323"/>
                  </a:cubicBezTo>
                  <a:cubicBezTo>
                    <a:pt x="380671" y="235323"/>
                    <a:pt x="391432" y="239708"/>
                    <a:pt x="391096" y="236054"/>
                  </a:cubicBezTo>
                  <a:cubicBezTo>
                    <a:pt x="390423" y="232400"/>
                    <a:pt x="397822" y="219976"/>
                    <a:pt x="396476" y="213764"/>
                  </a:cubicBezTo>
                  <a:cubicBezTo>
                    <a:pt x="395131" y="207187"/>
                    <a:pt x="400848" y="199148"/>
                    <a:pt x="400848" y="191474"/>
                  </a:cubicBezTo>
                  <a:cubicBezTo>
                    <a:pt x="400848" y="183435"/>
                    <a:pt x="406901" y="181243"/>
                    <a:pt x="411273" y="176858"/>
                  </a:cubicBezTo>
                  <a:cubicBezTo>
                    <a:pt x="415644" y="172473"/>
                    <a:pt x="423043" y="166626"/>
                    <a:pt x="424051" y="170281"/>
                  </a:cubicBezTo>
                  <a:cubicBezTo>
                    <a:pt x="425397" y="173935"/>
                    <a:pt x="434476" y="176858"/>
                    <a:pt x="430777" y="170281"/>
                  </a:cubicBezTo>
                  <a:cubicBezTo>
                    <a:pt x="428087" y="164799"/>
                    <a:pt x="428087" y="160415"/>
                    <a:pt x="430777" y="15895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81" name="Freeform: Shape 89">
              <a:extLst>
                <a:ext uri="{FF2B5EF4-FFF2-40B4-BE49-F238E27FC236}">
                  <a16:creationId xmlns:a16="http://schemas.microsoft.com/office/drawing/2014/main" id="{A4F6FABF-4273-4E7D-BBF5-6DCFC79A594C}"/>
                </a:ext>
              </a:extLst>
            </p:cNvPr>
            <p:cNvSpPr/>
            <p:nvPr/>
          </p:nvSpPr>
          <p:spPr>
            <a:xfrm>
              <a:off x="10204523" y="1447507"/>
              <a:ext cx="490971" cy="244824"/>
            </a:xfrm>
            <a:custGeom>
              <a:avLst/>
              <a:gdLst>
                <a:gd name="connsiteX0" fmla="*/ 470122 w 490971"/>
                <a:gd name="connsiteY0" fmla="*/ 102476 h 244823"/>
                <a:gd name="connsiteX1" fmla="*/ 454989 w 490971"/>
                <a:gd name="connsiteY1" fmla="*/ 104669 h 244823"/>
                <a:gd name="connsiteX2" fmla="*/ 439857 w 490971"/>
                <a:gd name="connsiteY2" fmla="*/ 102476 h 244823"/>
                <a:gd name="connsiteX3" fmla="*/ 423715 w 490971"/>
                <a:gd name="connsiteY3" fmla="*/ 101380 h 244823"/>
                <a:gd name="connsiteX4" fmla="*/ 425733 w 490971"/>
                <a:gd name="connsiteY4" fmla="*/ 91880 h 244823"/>
                <a:gd name="connsiteX5" fmla="*/ 426742 w 490971"/>
                <a:gd name="connsiteY5" fmla="*/ 82379 h 244823"/>
                <a:gd name="connsiteX6" fmla="*/ 439184 w 490971"/>
                <a:gd name="connsiteY6" fmla="*/ 53146 h 244823"/>
                <a:gd name="connsiteX7" fmla="*/ 427750 w 490971"/>
                <a:gd name="connsiteY7" fmla="*/ 51685 h 244823"/>
                <a:gd name="connsiteX8" fmla="*/ 414299 w 490971"/>
                <a:gd name="connsiteY8" fmla="*/ 48396 h 244823"/>
                <a:gd name="connsiteX9" fmla="*/ 394795 w 490971"/>
                <a:gd name="connsiteY9" fmla="*/ 47300 h 244823"/>
                <a:gd name="connsiteX10" fmla="*/ 382352 w 490971"/>
                <a:gd name="connsiteY10" fmla="*/ 57166 h 244823"/>
                <a:gd name="connsiteX11" fmla="*/ 369910 w 490971"/>
                <a:gd name="connsiteY11" fmla="*/ 62647 h 244823"/>
                <a:gd name="connsiteX12" fmla="*/ 349733 w 490971"/>
                <a:gd name="connsiteY12" fmla="*/ 68493 h 244823"/>
                <a:gd name="connsiteX13" fmla="*/ 328884 w 490971"/>
                <a:gd name="connsiteY13" fmla="*/ 68493 h 244823"/>
                <a:gd name="connsiteX14" fmla="*/ 309043 w 490971"/>
                <a:gd name="connsiteY14" fmla="*/ 64108 h 244823"/>
                <a:gd name="connsiteX15" fmla="*/ 300636 w 490971"/>
                <a:gd name="connsiteY15" fmla="*/ 53877 h 244823"/>
                <a:gd name="connsiteX16" fmla="*/ 287857 w 490971"/>
                <a:gd name="connsiteY16" fmla="*/ 46934 h 244823"/>
                <a:gd name="connsiteX17" fmla="*/ 275751 w 490971"/>
                <a:gd name="connsiteY17" fmla="*/ 43280 h 244823"/>
                <a:gd name="connsiteX18" fmla="*/ 261291 w 490971"/>
                <a:gd name="connsiteY18" fmla="*/ 39626 h 244823"/>
                <a:gd name="connsiteX19" fmla="*/ 246831 w 490971"/>
                <a:gd name="connsiteY19" fmla="*/ 41818 h 244823"/>
                <a:gd name="connsiteX20" fmla="*/ 235733 w 490971"/>
                <a:gd name="connsiteY20" fmla="*/ 48396 h 244823"/>
                <a:gd name="connsiteX21" fmla="*/ 221946 w 490971"/>
                <a:gd name="connsiteY21" fmla="*/ 43646 h 244823"/>
                <a:gd name="connsiteX22" fmla="*/ 212194 w 490971"/>
                <a:gd name="connsiteY22" fmla="*/ 34876 h 244823"/>
                <a:gd name="connsiteX23" fmla="*/ 210512 w 490971"/>
                <a:gd name="connsiteY23" fmla="*/ 19163 h 244823"/>
                <a:gd name="connsiteX24" fmla="*/ 195380 w 490971"/>
                <a:gd name="connsiteY24" fmla="*/ 13682 h 244823"/>
                <a:gd name="connsiteX25" fmla="*/ 183946 w 490971"/>
                <a:gd name="connsiteY25" fmla="*/ 8201 h 244823"/>
                <a:gd name="connsiteX26" fmla="*/ 174194 w 490971"/>
                <a:gd name="connsiteY26" fmla="*/ 5643 h 244823"/>
                <a:gd name="connsiteX27" fmla="*/ 162760 w 490971"/>
                <a:gd name="connsiteY27" fmla="*/ 162 h 244823"/>
                <a:gd name="connsiteX28" fmla="*/ 157380 w 490971"/>
                <a:gd name="connsiteY28" fmla="*/ 6008 h 244823"/>
                <a:gd name="connsiteX29" fmla="*/ 148973 w 490971"/>
                <a:gd name="connsiteY29" fmla="*/ 12586 h 244823"/>
                <a:gd name="connsiteX30" fmla="*/ 142584 w 490971"/>
                <a:gd name="connsiteY30" fmla="*/ 21721 h 244823"/>
                <a:gd name="connsiteX31" fmla="*/ 147964 w 490971"/>
                <a:gd name="connsiteY31" fmla="*/ 36703 h 244823"/>
                <a:gd name="connsiteX32" fmla="*/ 147628 w 490971"/>
                <a:gd name="connsiteY32" fmla="*/ 47665 h 244823"/>
                <a:gd name="connsiteX33" fmla="*/ 134849 w 490971"/>
                <a:gd name="connsiteY33" fmla="*/ 55339 h 244823"/>
                <a:gd name="connsiteX34" fmla="*/ 123752 w 490971"/>
                <a:gd name="connsiteY34" fmla="*/ 51685 h 244823"/>
                <a:gd name="connsiteX35" fmla="*/ 111309 w 490971"/>
                <a:gd name="connsiteY35" fmla="*/ 52781 h 244823"/>
                <a:gd name="connsiteX36" fmla="*/ 98531 w 490971"/>
                <a:gd name="connsiteY36" fmla="*/ 46934 h 244823"/>
                <a:gd name="connsiteX37" fmla="*/ 93487 w 490971"/>
                <a:gd name="connsiteY37" fmla="*/ 36703 h 244823"/>
                <a:gd name="connsiteX38" fmla="*/ 71964 w 490971"/>
                <a:gd name="connsiteY38" fmla="*/ 32318 h 244823"/>
                <a:gd name="connsiteX39" fmla="*/ 60867 w 490971"/>
                <a:gd name="connsiteY39" fmla="*/ 34510 h 244823"/>
                <a:gd name="connsiteX40" fmla="*/ 50106 w 490971"/>
                <a:gd name="connsiteY40" fmla="*/ 39991 h 244823"/>
                <a:gd name="connsiteX41" fmla="*/ 40018 w 490971"/>
                <a:gd name="connsiteY41" fmla="*/ 48030 h 244823"/>
                <a:gd name="connsiteX42" fmla="*/ 27912 w 490971"/>
                <a:gd name="connsiteY42" fmla="*/ 56069 h 244823"/>
                <a:gd name="connsiteX43" fmla="*/ 13451 w 490971"/>
                <a:gd name="connsiteY43" fmla="*/ 63743 h 244823"/>
                <a:gd name="connsiteX44" fmla="*/ 2690 w 490971"/>
                <a:gd name="connsiteY44" fmla="*/ 68493 h 244823"/>
                <a:gd name="connsiteX45" fmla="*/ 0 w 490971"/>
                <a:gd name="connsiteY45" fmla="*/ 69590 h 244823"/>
                <a:gd name="connsiteX46" fmla="*/ 672 w 490971"/>
                <a:gd name="connsiteY46" fmla="*/ 71782 h 244823"/>
                <a:gd name="connsiteX47" fmla="*/ 11770 w 490971"/>
                <a:gd name="connsiteY47" fmla="*/ 88591 h 244823"/>
                <a:gd name="connsiteX48" fmla="*/ 25894 w 490971"/>
                <a:gd name="connsiteY48" fmla="*/ 97726 h 244823"/>
                <a:gd name="connsiteX49" fmla="*/ 39345 w 490971"/>
                <a:gd name="connsiteY49" fmla="*/ 110515 h 244823"/>
                <a:gd name="connsiteX50" fmla="*/ 47752 w 490971"/>
                <a:gd name="connsiteY50" fmla="*/ 124401 h 244823"/>
                <a:gd name="connsiteX51" fmla="*/ 46743 w 490971"/>
                <a:gd name="connsiteY51" fmla="*/ 142671 h 244823"/>
                <a:gd name="connsiteX52" fmla="*/ 43380 w 490971"/>
                <a:gd name="connsiteY52" fmla="*/ 157653 h 244823"/>
                <a:gd name="connsiteX53" fmla="*/ 78354 w 490971"/>
                <a:gd name="connsiteY53" fmla="*/ 167884 h 244823"/>
                <a:gd name="connsiteX54" fmla="*/ 90124 w 490971"/>
                <a:gd name="connsiteY54" fmla="*/ 176289 h 244823"/>
                <a:gd name="connsiteX55" fmla="*/ 100212 w 490971"/>
                <a:gd name="connsiteY55" fmla="*/ 184693 h 244823"/>
                <a:gd name="connsiteX56" fmla="*/ 112318 w 490971"/>
                <a:gd name="connsiteY56" fmla="*/ 200041 h 244823"/>
                <a:gd name="connsiteX57" fmla="*/ 121398 w 490971"/>
                <a:gd name="connsiteY57" fmla="*/ 219042 h 244823"/>
                <a:gd name="connsiteX58" fmla="*/ 141575 w 490971"/>
                <a:gd name="connsiteY58" fmla="*/ 221234 h 244823"/>
                <a:gd name="connsiteX59" fmla="*/ 178902 w 490971"/>
                <a:gd name="connsiteY59" fmla="*/ 222330 h 244823"/>
                <a:gd name="connsiteX60" fmla="*/ 207150 w 490971"/>
                <a:gd name="connsiteY60" fmla="*/ 229273 h 244823"/>
                <a:gd name="connsiteX61" fmla="*/ 224300 w 490971"/>
                <a:gd name="connsiteY61" fmla="*/ 234024 h 244823"/>
                <a:gd name="connsiteX62" fmla="*/ 240442 w 490971"/>
                <a:gd name="connsiteY62" fmla="*/ 238774 h 244823"/>
                <a:gd name="connsiteX63" fmla="*/ 252548 w 490971"/>
                <a:gd name="connsiteY63" fmla="*/ 245717 h 244823"/>
                <a:gd name="connsiteX64" fmla="*/ 279786 w 490971"/>
                <a:gd name="connsiteY64" fmla="*/ 229273 h 244823"/>
                <a:gd name="connsiteX65" fmla="*/ 315096 w 490971"/>
                <a:gd name="connsiteY65" fmla="*/ 228177 h 244823"/>
                <a:gd name="connsiteX66" fmla="*/ 343344 w 490971"/>
                <a:gd name="connsiteY66" fmla="*/ 213926 h 244823"/>
                <a:gd name="connsiteX67" fmla="*/ 362512 w 490971"/>
                <a:gd name="connsiteY67" fmla="*/ 196386 h 244823"/>
                <a:gd name="connsiteX68" fmla="*/ 358476 w 490971"/>
                <a:gd name="connsiteY68" fmla="*/ 175193 h 244823"/>
                <a:gd name="connsiteX69" fmla="*/ 373609 w 490971"/>
                <a:gd name="connsiteY69" fmla="*/ 170442 h 244823"/>
                <a:gd name="connsiteX70" fmla="*/ 398830 w 490971"/>
                <a:gd name="connsiteY70" fmla="*/ 168250 h 244823"/>
                <a:gd name="connsiteX71" fmla="*/ 422034 w 490971"/>
                <a:gd name="connsiteY71" fmla="*/ 159846 h 244823"/>
                <a:gd name="connsiteX72" fmla="*/ 436157 w 490971"/>
                <a:gd name="connsiteY72" fmla="*/ 144498 h 244823"/>
                <a:gd name="connsiteX73" fmla="*/ 455326 w 490971"/>
                <a:gd name="connsiteY73" fmla="*/ 134998 h 244823"/>
                <a:gd name="connsiteX74" fmla="*/ 475503 w 490971"/>
                <a:gd name="connsiteY74" fmla="*/ 130247 h 244823"/>
                <a:gd name="connsiteX75" fmla="*/ 491644 w 490971"/>
                <a:gd name="connsiteY75" fmla="*/ 128055 h 244823"/>
                <a:gd name="connsiteX76" fmla="*/ 470122 w 490971"/>
                <a:gd name="connsiteY76" fmla="*/ 102476 h 24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90971" h="244823">
                  <a:moveTo>
                    <a:pt x="470122" y="102476"/>
                  </a:moveTo>
                  <a:cubicBezTo>
                    <a:pt x="465078" y="95534"/>
                    <a:pt x="457007" y="98822"/>
                    <a:pt x="454989" y="104669"/>
                  </a:cubicBezTo>
                  <a:cubicBezTo>
                    <a:pt x="452971" y="110515"/>
                    <a:pt x="448936" y="102476"/>
                    <a:pt x="439857" y="102476"/>
                  </a:cubicBezTo>
                  <a:cubicBezTo>
                    <a:pt x="430777" y="102476"/>
                    <a:pt x="429768" y="108323"/>
                    <a:pt x="423715" y="101380"/>
                  </a:cubicBezTo>
                  <a:cubicBezTo>
                    <a:pt x="417662" y="94437"/>
                    <a:pt x="425733" y="91880"/>
                    <a:pt x="425733" y="91880"/>
                  </a:cubicBezTo>
                  <a:lnTo>
                    <a:pt x="426742" y="82379"/>
                  </a:lnTo>
                  <a:lnTo>
                    <a:pt x="439184" y="53146"/>
                  </a:lnTo>
                  <a:cubicBezTo>
                    <a:pt x="435485" y="51319"/>
                    <a:pt x="430441" y="50588"/>
                    <a:pt x="427750" y="51685"/>
                  </a:cubicBezTo>
                  <a:cubicBezTo>
                    <a:pt x="424051" y="53146"/>
                    <a:pt x="415308" y="52415"/>
                    <a:pt x="414299" y="48396"/>
                  </a:cubicBezTo>
                  <a:cubicBezTo>
                    <a:pt x="413290" y="44742"/>
                    <a:pt x="398494" y="44011"/>
                    <a:pt x="394795" y="47300"/>
                  </a:cubicBezTo>
                  <a:cubicBezTo>
                    <a:pt x="391096" y="50588"/>
                    <a:pt x="382689" y="53146"/>
                    <a:pt x="382352" y="57166"/>
                  </a:cubicBezTo>
                  <a:cubicBezTo>
                    <a:pt x="382016" y="60820"/>
                    <a:pt x="373273" y="59723"/>
                    <a:pt x="369910" y="62647"/>
                  </a:cubicBezTo>
                  <a:cubicBezTo>
                    <a:pt x="366547" y="65205"/>
                    <a:pt x="350069" y="66301"/>
                    <a:pt x="349733" y="68493"/>
                  </a:cubicBezTo>
                  <a:cubicBezTo>
                    <a:pt x="349397" y="70686"/>
                    <a:pt x="331574" y="71051"/>
                    <a:pt x="328884" y="68493"/>
                  </a:cubicBezTo>
                  <a:cubicBezTo>
                    <a:pt x="326193" y="65935"/>
                    <a:pt x="310724" y="68493"/>
                    <a:pt x="309043" y="64108"/>
                  </a:cubicBezTo>
                  <a:cubicBezTo>
                    <a:pt x="307362" y="59723"/>
                    <a:pt x="300636" y="57531"/>
                    <a:pt x="300636" y="53877"/>
                  </a:cubicBezTo>
                  <a:cubicBezTo>
                    <a:pt x="300636" y="50223"/>
                    <a:pt x="289202" y="50223"/>
                    <a:pt x="287857" y="46934"/>
                  </a:cubicBezTo>
                  <a:cubicBezTo>
                    <a:pt x="286512" y="43646"/>
                    <a:pt x="277096" y="42184"/>
                    <a:pt x="275751" y="43280"/>
                  </a:cubicBezTo>
                  <a:cubicBezTo>
                    <a:pt x="274406" y="44376"/>
                    <a:pt x="264317" y="39991"/>
                    <a:pt x="261291" y="39626"/>
                  </a:cubicBezTo>
                  <a:cubicBezTo>
                    <a:pt x="258601" y="39261"/>
                    <a:pt x="249858" y="41818"/>
                    <a:pt x="246831" y="41818"/>
                  </a:cubicBezTo>
                  <a:cubicBezTo>
                    <a:pt x="244141" y="41818"/>
                    <a:pt x="239096" y="47665"/>
                    <a:pt x="235733" y="48396"/>
                  </a:cubicBezTo>
                  <a:cubicBezTo>
                    <a:pt x="232371" y="49127"/>
                    <a:pt x="223627" y="41818"/>
                    <a:pt x="221946" y="43646"/>
                  </a:cubicBezTo>
                  <a:cubicBezTo>
                    <a:pt x="220265" y="45107"/>
                    <a:pt x="214548" y="38164"/>
                    <a:pt x="212194" y="34876"/>
                  </a:cubicBezTo>
                  <a:cubicBezTo>
                    <a:pt x="209840" y="31587"/>
                    <a:pt x="212194" y="22452"/>
                    <a:pt x="210512" y="19163"/>
                  </a:cubicBezTo>
                  <a:cubicBezTo>
                    <a:pt x="208831" y="15874"/>
                    <a:pt x="198406" y="15874"/>
                    <a:pt x="195380" y="13682"/>
                  </a:cubicBezTo>
                  <a:cubicBezTo>
                    <a:pt x="192017" y="11490"/>
                    <a:pt x="186973" y="8201"/>
                    <a:pt x="183946" y="8201"/>
                  </a:cubicBezTo>
                  <a:cubicBezTo>
                    <a:pt x="180583" y="8201"/>
                    <a:pt x="175539" y="7105"/>
                    <a:pt x="174194" y="5643"/>
                  </a:cubicBezTo>
                  <a:cubicBezTo>
                    <a:pt x="172849" y="4181"/>
                    <a:pt x="165787" y="1258"/>
                    <a:pt x="162760" y="162"/>
                  </a:cubicBezTo>
                  <a:cubicBezTo>
                    <a:pt x="159398" y="-934"/>
                    <a:pt x="159061" y="3816"/>
                    <a:pt x="157380" y="6008"/>
                  </a:cubicBezTo>
                  <a:cubicBezTo>
                    <a:pt x="155699" y="8201"/>
                    <a:pt x="149982" y="8566"/>
                    <a:pt x="148973" y="12586"/>
                  </a:cubicBezTo>
                  <a:cubicBezTo>
                    <a:pt x="147964" y="16240"/>
                    <a:pt x="141575" y="17336"/>
                    <a:pt x="142584" y="21721"/>
                  </a:cubicBezTo>
                  <a:cubicBezTo>
                    <a:pt x="143592" y="26106"/>
                    <a:pt x="145946" y="34876"/>
                    <a:pt x="147964" y="36703"/>
                  </a:cubicBezTo>
                  <a:cubicBezTo>
                    <a:pt x="150318" y="38895"/>
                    <a:pt x="148973" y="45473"/>
                    <a:pt x="147628" y="47665"/>
                  </a:cubicBezTo>
                  <a:cubicBezTo>
                    <a:pt x="146283" y="49858"/>
                    <a:pt x="136530" y="51319"/>
                    <a:pt x="134849" y="55339"/>
                  </a:cubicBezTo>
                  <a:cubicBezTo>
                    <a:pt x="133168" y="58993"/>
                    <a:pt x="128459" y="54608"/>
                    <a:pt x="123752" y="51685"/>
                  </a:cubicBezTo>
                  <a:cubicBezTo>
                    <a:pt x="119044" y="48396"/>
                    <a:pt x="113663" y="50588"/>
                    <a:pt x="111309" y="52781"/>
                  </a:cubicBezTo>
                  <a:cubicBezTo>
                    <a:pt x="108955" y="54973"/>
                    <a:pt x="100548" y="47300"/>
                    <a:pt x="98531" y="46934"/>
                  </a:cubicBezTo>
                  <a:cubicBezTo>
                    <a:pt x="96177" y="46569"/>
                    <a:pt x="95840" y="35972"/>
                    <a:pt x="93487" y="36703"/>
                  </a:cubicBezTo>
                  <a:cubicBezTo>
                    <a:pt x="91132" y="37068"/>
                    <a:pt x="74991" y="33414"/>
                    <a:pt x="71964" y="32318"/>
                  </a:cubicBezTo>
                  <a:cubicBezTo>
                    <a:pt x="68602" y="31222"/>
                    <a:pt x="61876" y="31952"/>
                    <a:pt x="60867" y="34510"/>
                  </a:cubicBezTo>
                  <a:cubicBezTo>
                    <a:pt x="59858" y="37068"/>
                    <a:pt x="51787" y="36703"/>
                    <a:pt x="50106" y="39991"/>
                  </a:cubicBezTo>
                  <a:cubicBezTo>
                    <a:pt x="48761" y="43280"/>
                    <a:pt x="42371" y="44742"/>
                    <a:pt x="40018" y="48030"/>
                  </a:cubicBezTo>
                  <a:cubicBezTo>
                    <a:pt x="37663" y="51319"/>
                    <a:pt x="29929" y="51319"/>
                    <a:pt x="27912" y="56069"/>
                  </a:cubicBezTo>
                  <a:cubicBezTo>
                    <a:pt x="26230" y="60820"/>
                    <a:pt x="16478" y="63012"/>
                    <a:pt x="13451" y="63743"/>
                  </a:cubicBezTo>
                  <a:cubicBezTo>
                    <a:pt x="10761" y="64474"/>
                    <a:pt x="3363" y="65935"/>
                    <a:pt x="2690" y="68493"/>
                  </a:cubicBezTo>
                  <a:cubicBezTo>
                    <a:pt x="2354" y="69590"/>
                    <a:pt x="1345" y="69955"/>
                    <a:pt x="0" y="69590"/>
                  </a:cubicBezTo>
                  <a:cubicBezTo>
                    <a:pt x="336" y="70320"/>
                    <a:pt x="336" y="71051"/>
                    <a:pt x="672" y="71782"/>
                  </a:cubicBezTo>
                  <a:cubicBezTo>
                    <a:pt x="2690" y="84206"/>
                    <a:pt x="7062" y="83840"/>
                    <a:pt x="11770" y="88591"/>
                  </a:cubicBezTo>
                  <a:cubicBezTo>
                    <a:pt x="16478" y="93341"/>
                    <a:pt x="20849" y="97361"/>
                    <a:pt x="25894" y="97726"/>
                  </a:cubicBezTo>
                  <a:cubicBezTo>
                    <a:pt x="30938" y="98091"/>
                    <a:pt x="38672" y="105034"/>
                    <a:pt x="39345" y="110515"/>
                  </a:cubicBezTo>
                  <a:cubicBezTo>
                    <a:pt x="40018" y="115631"/>
                    <a:pt x="44726" y="121843"/>
                    <a:pt x="47752" y="124401"/>
                  </a:cubicBezTo>
                  <a:cubicBezTo>
                    <a:pt x="50778" y="126959"/>
                    <a:pt x="46743" y="136094"/>
                    <a:pt x="46743" y="142671"/>
                  </a:cubicBezTo>
                  <a:cubicBezTo>
                    <a:pt x="46743" y="149249"/>
                    <a:pt x="39681" y="151076"/>
                    <a:pt x="43380" y="157653"/>
                  </a:cubicBezTo>
                  <a:cubicBezTo>
                    <a:pt x="46743" y="164230"/>
                    <a:pt x="71628" y="167884"/>
                    <a:pt x="78354" y="167884"/>
                  </a:cubicBezTo>
                  <a:cubicBezTo>
                    <a:pt x="85416" y="167884"/>
                    <a:pt x="87769" y="175924"/>
                    <a:pt x="90124" y="176289"/>
                  </a:cubicBezTo>
                  <a:cubicBezTo>
                    <a:pt x="94495" y="177020"/>
                    <a:pt x="95168" y="183232"/>
                    <a:pt x="100212" y="184693"/>
                  </a:cubicBezTo>
                  <a:cubicBezTo>
                    <a:pt x="105256" y="185790"/>
                    <a:pt x="110301" y="189444"/>
                    <a:pt x="112318" y="200041"/>
                  </a:cubicBezTo>
                  <a:cubicBezTo>
                    <a:pt x="114336" y="210637"/>
                    <a:pt x="120389" y="214291"/>
                    <a:pt x="121398" y="219042"/>
                  </a:cubicBezTo>
                  <a:cubicBezTo>
                    <a:pt x="122407" y="223792"/>
                    <a:pt x="133504" y="220138"/>
                    <a:pt x="141575" y="221234"/>
                  </a:cubicBezTo>
                  <a:cubicBezTo>
                    <a:pt x="149645" y="222330"/>
                    <a:pt x="172849" y="221234"/>
                    <a:pt x="178902" y="222330"/>
                  </a:cubicBezTo>
                  <a:cubicBezTo>
                    <a:pt x="184955" y="223427"/>
                    <a:pt x="199079" y="222330"/>
                    <a:pt x="207150" y="229273"/>
                  </a:cubicBezTo>
                  <a:cubicBezTo>
                    <a:pt x="215220" y="236216"/>
                    <a:pt x="219256" y="230369"/>
                    <a:pt x="224300" y="234024"/>
                  </a:cubicBezTo>
                  <a:cubicBezTo>
                    <a:pt x="229344" y="237678"/>
                    <a:pt x="233380" y="239870"/>
                    <a:pt x="240442" y="238774"/>
                  </a:cubicBezTo>
                  <a:cubicBezTo>
                    <a:pt x="247503" y="237678"/>
                    <a:pt x="247503" y="244620"/>
                    <a:pt x="252548" y="245717"/>
                  </a:cubicBezTo>
                  <a:cubicBezTo>
                    <a:pt x="257592" y="246813"/>
                    <a:pt x="266672" y="236216"/>
                    <a:pt x="279786" y="229273"/>
                  </a:cubicBezTo>
                  <a:cubicBezTo>
                    <a:pt x="292901" y="222330"/>
                    <a:pt x="308034" y="227081"/>
                    <a:pt x="315096" y="228177"/>
                  </a:cubicBezTo>
                  <a:cubicBezTo>
                    <a:pt x="322158" y="229273"/>
                    <a:pt x="335273" y="224523"/>
                    <a:pt x="343344" y="213926"/>
                  </a:cubicBezTo>
                  <a:cubicBezTo>
                    <a:pt x="351415" y="203329"/>
                    <a:pt x="361503" y="205522"/>
                    <a:pt x="362512" y="196386"/>
                  </a:cubicBezTo>
                  <a:cubicBezTo>
                    <a:pt x="363521" y="186886"/>
                    <a:pt x="354441" y="183597"/>
                    <a:pt x="358476" y="175193"/>
                  </a:cubicBezTo>
                  <a:cubicBezTo>
                    <a:pt x="362512" y="166788"/>
                    <a:pt x="369574" y="168250"/>
                    <a:pt x="373609" y="170442"/>
                  </a:cubicBezTo>
                  <a:cubicBezTo>
                    <a:pt x="377645" y="172635"/>
                    <a:pt x="388742" y="176289"/>
                    <a:pt x="398830" y="168250"/>
                  </a:cubicBezTo>
                  <a:cubicBezTo>
                    <a:pt x="408919" y="159846"/>
                    <a:pt x="412954" y="161307"/>
                    <a:pt x="422034" y="159846"/>
                  </a:cubicBezTo>
                  <a:cubicBezTo>
                    <a:pt x="431113" y="158749"/>
                    <a:pt x="430105" y="151441"/>
                    <a:pt x="436157" y="144498"/>
                  </a:cubicBezTo>
                  <a:cubicBezTo>
                    <a:pt x="442211" y="137556"/>
                    <a:pt x="449272" y="134998"/>
                    <a:pt x="455326" y="134998"/>
                  </a:cubicBezTo>
                  <a:cubicBezTo>
                    <a:pt x="461379" y="134998"/>
                    <a:pt x="469449" y="128055"/>
                    <a:pt x="475503" y="130247"/>
                  </a:cubicBezTo>
                  <a:cubicBezTo>
                    <a:pt x="481555" y="132440"/>
                    <a:pt x="490635" y="133902"/>
                    <a:pt x="491644" y="128055"/>
                  </a:cubicBezTo>
                  <a:cubicBezTo>
                    <a:pt x="491308" y="121478"/>
                    <a:pt x="475166" y="109419"/>
                    <a:pt x="470122" y="10247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82" name="Freeform: Shape 90">
              <a:extLst>
                <a:ext uri="{FF2B5EF4-FFF2-40B4-BE49-F238E27FC236}">
                  <a16:creationId xmlns:a16="http://schemas.microsoft.com/office/drawing/2014/main" id="{7F0266DF-5482-4425-B46A-25C5FBF2FED3}"/>
                </a:ext>
              </a:extLst>
            </p:cNvPr>
            <p:cNvSpPr/>
            <p:nvPr/>
          </p:nvSpPr>
          <p:spPr>
            <a:xfrm>
              <a:off x="9377943" y="1879948"/>
              <a:ext cx="6726" cy="21925"/>
            </a:xfrm>
            <a:custGeom>
              <a:avLst/>
              <a:gdLst>
                <a:gd name="connsiteX0" fmla="*/ 3363 w 6725"/>
                <a:gd name="connsiteY0" fmla="*/ 365 h 21924"/>
                <a:gd name="connsiteX1" fmla="*/ 0 w 6725"/>
                <a:gd name="connsiteY1" fmla="*/ 13520 h 21924"/>
                <a:gd name="connsiteX2" fmla="*/ 5717 w 6725"/>
                <a:gd name="connsiteY2" fmla="*/ 25213 h 21924"/>
                <a:gd name="connsiteX3" fmla="*/ 7398 w 6725"/>
                <a:gd name="connsiteY3" fmla="*/ 3654 h 21924"/>
                <a:gd name="connsiteX4" fmla="*/ 8071 w 6725"/>
                <a:gd name="connsiteY4" fmla="*/ 0 h 21924"/>
                <a:gd name="connsiteX5" fmla="*/ 3363 w 6725"/>
                <a:gd name="connsiteY5" fmla="*/ 365 h 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5" h="21924">
                  <a:moveTo>
                    <a:pt x="3363" y="365"/>
                  </a:moveTo>
                  <a:cubicBezTo>
                    <a:pt x="1009" y="1462"/>
                    <a:pt x="0" y="12059"/>
                    <a:pt x="0" y="13520"/>
                  </a:cubicBezTo>
                  <a:cubicBezTo>
                    <a:pt x="0" y="14616"/>
                    <a:pt x="1345" y="20097"/>
                    <a:pt x="5717" y="25213"/>
                  </a:cubicBezTo>
                  <a:cubicBezTo>
                    <a:pt x="6726" y="17174"/>
                    <a:pt x="6726" y="6577"/>
                    <a:pt x="7398" y="3654"/>
                  </a:cubicBezTo>
                  <a:cubicBezTo>
                    <a:pt x="7398" y="2923"/>
                    <a:pt x="7734" y="1827"/>
                    <a:pt x="8071" y="0"/>
                  </a:cubicBezTo>
                  <a:cubicBezTo>
                    <a:pt x="5717" y="0"/>
                    <a:pt x="4035" y="0"/>
                    <a:pt x="3363" y="36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83" name="Freeform: Shape 91">
              <a:extLst>
                <a:ext uri="{FF2B5EF4-FFF2-40B4-BE49-F238E27FC236}">
                  <a16:creationId xmlns:a16="http://schemas.microsoft.com/office/drawing/2014/main" id="{D699C4E6-F820-4E8E-9526-842A9D66F79E}"/>
                </a:ext>
              </a:extLst>
            </p:cNvPr>
            <p:cNvSpPr/>
            <p:nvPr/>
          </p:nvSpPr>
          <p:spPr>
            <a:xfrm>
              <a:off x="9365164" y="1864235"/>
              <a:ext cx="20177" cy="73082"/>
            </a:xfrm>
            <a:custGeom>
              <a:avLst/>
              <a:gdLst>
                <a:gd name="connsiteX0" fmla="*/ 10088 w 20176"/>
                <a:gd name="connsiteY0" fmla="*/ 75274 h 73081"/>
                <a:gd name="connsiteX1" fmla="*/ 11770 w 20176"/>
                <a:gd name="connsiteY1" fmla="*/ 76370 h 73081"/>
                <a:gd name="connsiteX2" fmla="*/ 16814 w 20176"/>
                <a:gd name="connsiteY2" fmla="*/ 49696 h 73081"/>
                <a:gd name="connsiteX3" fmla="*/ 18832 w 20176"/>
                <a:gd name="connsiteY3" fmla="*/ 40926 h 73081"/>
                <a:gd name="connsiteX4" fmla="*/ 13115 w 20176"/>
                <a:gd name="connsiteY4" fmla="*/ 29233 h 73081"/>
                <a:gd name="connsiteX5" fmla="*/ 16478 w 20176"/>
                <a:gd name="connsiteY5" fmla="*/ 16078 h 73081"/>
                <a:gd name="connsiteX6" fmla="*/ 21186 w 20176"/>
                <a:gd name="connsiteY6" fmla="*/ 16078 h 73081"/>
                <a:gd name="connsiteX7" fmla="*/ 22531 w 20176"/>
                <a:gd name="connsiteY7" fmla="*/ 4020 h 73081"/>
                <a:gd name="connsiteX8" fmla="*/ 14796 w 20176"/>
                <a:gd name="connsiteY8" fmla="*/ 0 h 73081"/>
                <a:gd name="connsiteX9" fmla="*/ 12442 w 20176"/>
                <a:gd name="connsiteY9" fmla="*/ 8404 h 73081"/>
                <a:gd name="connsiteX10" fmla="*/ 0 w 20176"/>
                <a:gd name="connsiteY10" fmla="*/ 40926 h 73081"/>
                <a:gd name="connsiteX11" fmla="*/ 11097 w 20176"/>
                <a:gd name="connsiteY11" fmla="*/ 73082 h 73081"/>
                <a:gd name="connsiteX12" fmla="*/ 10088 w 20176"/>
                <a:gd name="connsiteY12" fmla="*/ 75274 h 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76" h="73081">
                  <a:moveTo>
                    <a:pt x="10088" y="75274"/>
                  </a:moveTo>
                  <a:cubicBezTo>
                    <a:pt x="10761" y="75640"/>
                    <a:pt x="11097" y="76005"/>
                    <a:pt x="11770" y="76370"/>
                  </a:cubicBezTo>
                  <a:cubicBezTo>
                    <a:pt x="13115" y="65408"/>
                    <a:pt x="15133" y="52619"/>
                    <a:pt x="16814" y="49696"/>
                  </a:cubicBezTo>
                  <a:cubicBezTo>
                    <a:pt x="17823" y="48234"/>
                    <a:pt x="18496" y="44945"/>
                    <a:pt x="18832" y="40926"/>
                  </a:cubicBezTo>
                  <a:cubicBezTo>
                    <a:pt x="14460" y="35810"/>
                    <a:pt x="13115" y="30329"/>
                    <a:pt x="13115" y="29233"/>
                  </a:cubicBezTo>
                  <a:cubicBezTo>
                    <a:pt x="13115" y="27406"/>
                    <a:pt x="14124" y="17174"/>
                    <a:pt x="16478" y="16078"/>
                  </a:cubicBezTo>
                  <a:cubicBezTo>
                    <a:pt x="17150" y="15713"/>
                    <a:pt x="18832" y="15713"/>
                    <a:pt x="21186" y="16078"/>
                  </a:cubicBezTo>
                  <a:cubicBezTo>
                    <a:pt x="21522" y="12789"/>
                    <a:pt x="22195" y="8039"/>
                    <a:pt x="22531" y="4020"/>
                  </a:cubicBezTo>
                  <a:lnTo>
                    <a:pt x="14796" y="0"/>
                  </a:lnTo>
                  <a:cubicBezTo>
                    <a:pt x="13787" y="2923"/>
                    <a:pt x="12779" y="5847"/>
                    <a:pt x="12442" y="8404"/>
                  </a:cubicBezTo>
                  <a:cubicBezTo>
                    <a:pt x="11097" y="18270"/>
                    <a:pt x="3699" y="34348"/>
                    <a:pt x="0" y="40926"/>
                  </a:cubicBezTo>
                  <a:lnTo>
                    <a:pt x="11097" y="73082"/>
                  </a:lnTo>
                  <a:lnTo>
                    <a:pt x="10088" y="75274"/>
                  </a:ln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84" name="Freeform: Shape 92">
              <a:extLst>
                <a:ext uri="{FF2B5EF4-FFF2-40B4-BE49-F238E27FC236}">
                  <a16:creationId xmlns:a16="http://schemas.microsoft.com/office/drawing/2014/main" id="{4AF4AD29-4717-4C4E-96CF-F2DB9452BD2E}"/>
                </a:ext>
              </a:extLst>
            </p:cNvPr>
            <p:cNvSpPr/>
            <p:nvPr/>
          </p:nvSpPr>
          <p:spPr>
            <a:xfrm>
              <a:off x="9376934" y="1862773"/>
              <a:ext cx="63894" cy="84044"/>
            </a:xfrm>
            <a:custGeom>
              <a:avLst/>
              <a:gdLst>
                <a:gd name="connsiteX0" fmla="*/ 60867 w 63893"/>
                <a:gd name="connsiteY0" fmla="*/ 0 h 84044"/>
                <a:gd name="connsiteX1" fmla="*/ 41026 w 63893"/>
                <a:gd name="connsiteY1" fmla="*/ 10962 h 84044"/>
                <a:gd name="connsiteX2" fmla="*/ 26230 w 63893"/>
                <a:gd name="connsiteY2" fmla="*/ 20463 h 84044"/>
                <a:gd name="connsiteX3" fmla="*/ 12106 w 63893"/>
                <a:gd name="connsiteY3" fmla="*/ 11693 h 84044"/>
                <a:gd name="connsiteX4" fmla="*/ 10761 w 63893"/>
                <a:gd name="connsiteY4" fmla="*/ 5116 h 84044"/>
                <a:gd name="connsiteX5" fmla="*/ 10425 w 63893"/>
                <a:gd name="connsiteY5" fmla="*/ 5116 h 84044"/>
                <a:gd name="connsiteX6" fmla="*/ 8743 w 63893"/>
                <a:gd name="connsiteY6" fmla="*/ 20828 h 84044"/>
                <a:gd name="connsiteX7" fmla="*/ 5044 w 63893"/>
                <a:gd name="connsiteY7" fmla="*/ 51157 h 84044"/>
                <a:gd name="connsiteX8" fmla="*/ 0 w 63893"/>
                <a:gd name="connsiteY8" fmla="*/ 77832 h 84044"/>
                <a:gd name="connsiteX9" fmla="*/ 13787 w 63893"/>
                <a:gd name="connsiteY9" fmla="*/ 84775 h 84044"/>
                <a:gd name="connsiteX10" fmla="*/ 26230 w 63893"/>
                <a:gd name="connsiteY10" fmla="*/ 73813 h 84044"/>
                <a:gd name="connsiteX11" fmla="*/ 35982 w 63893"/>
                <a:gd name="connsiteY11" fmla="*/ 68697 h 84044"/>
                <a:gd name="connsiteX12" fmla="*/ 45062 w 63893"/>
                <a:gd name="connsiteY12" fmla="*/ 59927 h 84044"/>
                <a:gd name="connsiteX13" fmla="*/ 33292 w 63893"/>
                <a:gd name="connsiteY13" fmla="*/ 44214 h 84044"/>
                <a:gd name="connsiteX14" fmla="*/ 48761 w 63893"/>
                <a:gd name="connsiteY14" fmla="*/ 32521 h 84044"/>
                <a:gd name="connsiteX15" fmla="*/ 64902 w 63893"/>
                <a:gd name="connsiteY15" fmla="*/ 26675 h 84044"/>
                <a:gd name="connsiteX16" fmla="*/ 65911 w 63893"/>
                <a:gd name="connsiteY16" fmla="*/ 26675 h 84044"/>
                <a:gd name="connsiteX17" fmla="*/ 62212 w 63893"/>
                <a:gd name="connsiteY17" fmla="*/ 8770 h 84044"/>
                <a:gd name="connsiteX18" fmla="*/ 60867 w 63893"/>
                <a:gd name="connsiteY18" fmla="*/ 0 h 8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893" h="84044">
                  <a:moveTo>
                    <a:pt x="60867" y="0"/>
                  </a:moveTo>
                  <a:cubicBezTo>
                    <a:pt x="51115" y="5847"/>
                    <a:pt x="42708" y="10597"/>
                    <a:pt x="41026" y="10962"/>
                  </a:cubicBezTo>
                  <a:cubicBezTo>
                    <a:pt x="36655" y="11693"/>
                    <a:pt x="26230" y="20463"/>
                    <a:pt x="26230" y="20463"/>
                  </a:cubicBezTo>
                  <a:lnTo>
                    <a:pt x="12106" y="11693"/>
                  </a:lnTo>
                  <a:lnTo>
                    <a:pt x="10761" y="5116"/>
                  </a:lnTo>
                  <a:lnTo>
                    <a:pt x="10425" y="5116"/>
                  </a:lnTo>
                  <a:cubicBezTo>
                    <a:pt x="9752" y="11328"/>
                    <a:pt x="9079" y="18636"/>
                    <a:pt x="8743" y="20828"/>
                  </a:cubicBezTo>
                  <a:cubicBezTo>
                    <a:pt x="7734" y="25213"/>
                    <a:pt x="7734" y="46772"/>
                    <a:pt x="5044" y="51157"/>
                  </a:cubicBezTo>
                  <a:cubicBezTo>
                    <a:pt x="3363" y="53715"/>
                    <a:pt x="1345" y="66870"/>
                    <a:pt x="0" y="77832"/>
                  </a:cubicBezTo>
                  <a:cubicBezTo>
                    <a:pt x="5044" y="81121"/>
                    <a:pt x="11097" y="84409"/>
                    <a:pt x="13787" y="84775"/>
                  </a:cubicBezTo>
                  <a:cubicBezTo>
                    <a:pt x="19168" y="85506"/>
                    <a:pt x="26230" y="78197"/>
                    <a:pt x="26230" y="73813"/>
                  </a:cubicBezTo>
                  <a:cubicBezTo>
                    <a:pt x="26230" y="69428"/>
                    <a:pt x="31274" y="68697"/>
                    <a:pt x="35982" y="68697"/>
                  </a:cubicBezTo>
                  <a:cubicBezTo>
                    <a:pt x="41026" y="68697"/>
                    <a:pt x="41363" y="62119"/>
                    <a:pt x="45062" y="59927"/>
                  </a:cubicBezTo>
                  <a:cubicBezTo>
                    <a:pt x="48761" y="57735"/>
                    <a:pt x="36991" y="45311"/>
                    <a:pt x="33292" y="44214"/>
                  </a:cubicBezTo>
                  <a:cubicBezTo>
                    <a:pt x="29593" y="42753"/>
                    <a:pt x="36318" y="33252"/>
                    <a:pt x="48761" y="32521"/>
                  </a:cubicBezTo>
                  <a:cubicBezTo>
                    <a:pt x="61203" y="31790"/>
                    <a:pt x="57840" y="26675"/>
                    <a:pt x="64902" y="26675"/>
                  </a:cubicBezTo>
                  <a:cubicBezTo>
                    <a:pt x="65239" y="26675"/>
                    <a:pt x="65575" y="26675"/>
                    <a:pt x="65911" y="26675"/>
                  </a:cubicBezTo>
                  <a:cubicBezTo>
                    <a:pt x="64566" y="20463"/>
                    <a:pt x="63221" y="12789"/>
                    <a:pt x="62212" y="8770"/>
                  </a:cubicBezTo>
                  <a:cubicBezTo>
                    <a:pt x="61540" y="6577"/>
                    <a:pt x="61203" y="3289"/>
                    <a:pt x="60867"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85" name="Freeform: Shape 93">
              <a:extLst>
                <a:ext uri="{FF2B5EF4-FFF2-40B4-BE49-F238E27FC236}">
                  <a16:creationId xmlns:a16="http://schemas.microsoft.com/office/drawing/2014/main" id="{D8A49216-89C8-43CE-8904-F25356B62D5D}"/>
                </a:ext>
              </a:extLst>
            </p:cNvPr>
            <p:cNvSpPr/>
            <p:nvPr/>
          </p:nvSpPr>
          <p:spPr>
            <a:xfrm>
              <a:off x="9922340" y="1655146"/>
              <a:ext cx="168141" cy="84044"/>
            </a:xfrm>
            <a:custGeom>
              <a:avLst/>
              <a:gdLst>
                <a:gd name="connsiteX0" fmla="*/ 157087 w 168140"/>
                <a:gd name="connsiteY0" fmla="*/ 15057 h 84044"/>
                <a:gd name="connsiteX1" fmla="*/ 142290 w 168140"/>
                <a:gd name="connsiteY1" fmla="*/ 10306 h 84044"/>
                <a:gd name="connsiteX2" fmla="*/ 102273 w 168140"/>
                <a:gd name="connsiteY2" fmla="*/ 7749 h 84044"/>
                <a:gd name="connsiteX3" fmla="*/ 81423 w 168140"/>
                <a:gd name="connsiteY3" fmla="*/ 806 h 84044"/>
                <a:gd name="connsiteX4" fmla="*/ 65282 w 168140"/>
                <a:gd name="connsiteY4" fmla="*/ 8479 h 84044"/>
                <a:gd name="connsiteX5" fmla="*/ 51494 w 168140"/>
                <a:gd name="connsiteY5" fmla="*/ 11037 h 84044"/>
                <a:gd name="connsiteX6" fmla="*/ 30308 w 168140"/>
                <a:gd name="connsiteY6" fmla="*/ 11768 h 84044"/>
                <a:gd name="connsiteX7" fmla="*/ 20556 w 168140"/>
                <a:gd name="connsiteY7" fmla="*/ 24192 h 84044"/>
                <a:gd name="connsiteX8" fmla="*/ 15848 w 168140"/>
                <a:gd name="connsiteY8" fmla="*/ 34423 h 84044"/>
                <a:gd name="connsiteX9" fmla="*/ 21565 w 168140"/>
                <a:gd name="connsiteY9" fmla="*/ 40635 h 84044"/>
                <a:gd name="connsiteX10" fmla="*/ 34007 w 168140"/>
                <a:gd name="connsiteY10" fmla="*/ 39905 h 84044"/>
                <a:gd name="connsiteX11" fmla="*/ 55529 w 168140"/>
                <a:gd name="connsiteY11" fmla="*/ 51598 h 84044"/>
                <a:gd name="connsiteX12" fmla="*/ 48804 w 168140"/>
                <a:gd name="connsiteY12" fmla="*/ 61098 h 84044"/>
                <a:gd name="connsiteX13" fmla="*/ 34007 w 168140"/>
                <a:gd name="connsiteY13" fmla="*/ 64021 h 84044"/>
                <a:gd name="connsiteX14" fmla="*/ 11140 w 168140"/>
                <a:gd name="connsiteY14" fmla="*/ 67676 h 84044"/>
                <a:gd name="connsiteX15" fmla="*/ 43 w 168140"/>
                <a:gd name="connsiteY15" fmla="*/ 78638 h 84044"/>
                <a:gd name="connsiteX16" fmla="*/ 22237 w 168140"/>
                <a:gd name="connsiteY16" fmla="*/ 80830 h 84044"/>
                <a:gd name="connsiteX17" fmla="*/ 36361 w 168140"/>
                <a:gd name="connsiteY17" fmla="*/ 81561 h 84044"/>
                <a:gd name="connsiteX18" fmla="*/ 49140 w 168140"/>
                <a:gd name="connsiteY18" fmla="*/ 84484 h 84044"/>
                <a:gd name="connsiteX19" fmla="*/ 69317 w 168140"/>
                <a:gd name="connsiteY19" fmla="*/ 83023 h 84044"/>
                <a:gd name="connsiteX20" fmla="*/ 72007 w 168140"/>
                <a:gd name="connsiteY20" fmla="*/ 73888 h 84044"/>
                <a:gd name="connsiteX21" fmla="*/ 79069 w 168140"/>
                <a:gd name="connsiteY21" fmla="*/ 69137 h 84044"/>
                <a:gd name="connsiteX22" fmla="*/ 87812 w 168140"/>
                <a:gd name="connsiteY22" fmla="*/ 62560 h 84044"/>
                <a:gd name="connsiteX23" fmla="*/ 97228 w 168140"/>
                <a:gd name="connsiteY23" fmla="*/ 58906 h 84044"/>
                <a:gd name="connsiteX24" fmla="*/ 106981 w 168140"/>
                <a:gd name="connsiteY24" fmla="*/ 62560 h 84044"/>
                <a:gd name="connsiteX25" fmla="*/ 116396 w 168140"/>
                <a:gd name="connsiteY25" fmla="*/ 55252 h 84044"/>
                <a:gd name="connsiteX26" fmla="*/ 130520 w 168140"/>
                <a:gd name="connsiteY26" fmla="*/ 50501 h 84044"/>
                <a:gd name="connsiteX27" fmla="*/ 142963 w 168140"/>
                <a:gd name="connsiteY27" fmla="*/ 42462 h 84044"/>
                <a:gd name="connsiteX28" fmla="*/ 155069 w 168140"/>
                <a:gd name="connsiteY28" fmla="*/ 34423 h 84044"/>
                <a:gd name="connsiteX29" fmla="*/ 168857 w 168140"/>
                <a:gd name="connsiteY29" fmla="*/ 26384 h 84044"/>
                <a:gd name="connsiteX30" fmla="*/ 170201 w 168140"/>
                <a:gd name="connsiteY30" fmla="*/ 22365 h 84044"/>
                <a:gd name="connsiteX31" fmla="*/ 157087 w 168140"/>
                <a:gd name="connsiteY31" fmla="*/ 15057 h 8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140" h="84044">
                  <a:moveTo>
                    <a:pt x="157087" y="15057"/>
                  </a:moveTo>
                  <a:cubicBezTo>
                    <a:pt x="151033" y="7018"/>
                    <a:pt x="149352" y="12499"/>
                    <a:pt x="142290" y="10306"/>
                  </a:cubicBezTo>
                  <a:cubicBezTo>
                    <a:pt x="135228" y="8114"/>
                    <a:pt x="107653" y="4825"/>
                    <a:pt x="102273" y="7749"/>
                  </a:cubicBezTo>
                  <a:cubicBezTo>
                    <a:pt x="96892" y="10306"/>
                    <a:pt x="85122" y="2998"/>
                    <a:pt x="81423" y="806"/>
                  </a:cubicBezTo>
                  <a:cubicBezTo>
                    <a:pt x="77724" y="-1387"/>
                    <a:pt x="65618" y="806"/>
                    <a:pt x="65282" y="8479"/>
                  </a:cubicBezTo>
                  <a:cubicBezTo>
                    <a:pt x="64945" y="16153"/>
                    <a:pt x="59901" y="16153"/>
                    <a:pt x="51494" y="11037"/>
                  </a:cubicBezTo>
                  <a:cubicBezTo>
                    <a:pt x="43087" y="6287"/>
                    <a:pt x="30644" y="6287"/>
                    <a:pt x="30308" y="11768"/>
                  </a:cubicBezTo>
                  <a:cubicBezTo>
                    <a:pt x="29972" y="17249"/>
                    <a:pt x="23919" y="22730"/>
                    <a:pt x="20556" y="24192"/>
                  </a:cubicBezTo>
                  <a:cubicBezTo>
                    <a:pt x="19211" y="24923"/>
                    <a:pt x="17530" y="29308"/>
                    <a:pt x="15848" y="34423"/>
                  </a:cubicBezTo>
                  <a:cubicBezTo>
                    <a:pt x="18538" y="35520"/>
                    <a:pt x="19884" y="38078"/>
                    <a:pt x="21565" y="40635"/>
                  </a:cubicBezTo>
                  <a:cubicBezTo>
                    <a:pt x="24592" y="45020"/>
                    <a:pt x="32662" y="44289"/>
                    <a:pt x="34007" y="39905"/>
                  </a:cubicBezTo>
                  <a:cubicBezTo>
                    <a:pt x="35352" y="35520"/>
                    <a:pt x="48131" y="44289"/>
                    <a:pt x="55529" y="51598"/>
                  </a:cubicBezTo>
                  <a:cubicBezTo>
                    <a:pt x="62928" y="58906"/>
                    <a:pt x="51830" y="53790"/>
                    <a:pt x="48804" y="61098"/>
                  </a:cubicBezTo>
                  <a:cubicBezTo>
                    <a:pt x="45777" y="68406"/>
                    <a:pt x="36361" y="61098"/>
                    <a:pt x="34007" y="64021"/>
                  </a:cubicBezTo>
                  <a:cubicBezTo>
                    <a:pt x="31653" y="66945"/>
                    <a:pt x="15512" y="68406"/>
                    <a:pt x="11140" y="67676"/>
                  </a:cubicBezTo>
                  <a:cubicBezTo>
                    <a:pt x="6768" y="66945"/>
                    <a:pt x="-630" y="74984"/>
                    <a:pt x="43" y="78638"/>
                  </a:cubicBezTo>
                  <a:cubicBezTo>
                    <a:pt x="716" y="82292"/>
                    <a:pt x="16521" y="76445"/>
                    <a:pt x="22237" y="80830"/>
                  </a:cubicBezTo>
                  <a:cubicBezTo>
                    <a:pt x="27618" y="85215"/>
                    <a:pt x="33335" y="76445"/>
                    <a:pt x="36361" y="81561"/>
                  </a:cubicBezTo>
                  <a:cubicBezTo>
                    <a:pt x="39388" y="86677"/>
                    <a:pt x="46114" y="83023"/>
                    <a:pt x="49140" y="84484"/>
                  </a:cubicBezTo>
                  <a:cubicBezTo>
                    <a:pt x="52167" y="85946"/>
                    <a:pt x="69317" y="83023"/>
                    <a:pt x="69317" y="83023"/>
                  </a:cubicBezTo>
                  <a:cubicBezTo>
                    <a:pt x="71335" y="80465"/>
                    <a:pt x="72007" y="76811"/>
                    <a:pt x="72007" y="73888"/>
                  </a:cubicBezTo>
                  <a:cubicBezTo>
                    <a:pt x="72007" y="69137"/>
                    <a:pt x="75370" y="70233"/>
                    <a:pt x="79069" y="69137"/>
                  </a:cubicBezTo>
                  <a:cubicBezTo>
                    <a:pt x="82432" y="68041"/>
                    <a:pt x="84786" y="62560"/>
                    <a:pt x="87812" y="62560"/>
                  </a:cubicBezTo>
                  <a:cubicBezTo>
                    <a:pt x="90503" y="62560"/>
                    <a:pt x="94538" y="57810"/>
                    <a:pt x="97228" y="58906"/>
                  </a:cubicBezTo>
                  <a:cubicBezTo>
                    <a:pt x="99919" y="60002"/>
                    <a:pt x="103618" y="65849"/>
                    <a:pt x="106981" y="62560"/>
                  </a:cubicBezTo>
                  <a:cubicBezTo>
                    <a:pt x="110343" y="59271"/>
                    <a:pt x="111352" y="62194"/>
                    <a:pt x="116396" y="55252"/>
                  </a:cubicBezTo>
                  <a:cubicBezTo>
                    <a:pt x="121104" y="48309"/>
                    <a:pt x="124467" y="49405"/>
                    <a:pt x="130520" y="50501"/>
                  </a:cubicBezTo>
                  <a:cubicBezTo>
                    <a:pt x="137918" y="51598"/>
                    <a:pt x="140945" y="47213"/>
                    <a:pt x="142963" y="42462"/>
                  </a:cubicBezTo>
                  <a:cubicBezTo>
                    <a:pt x="144980" y="37712"/>
                    <a:pt x="151370" y="37712"/>
                    <a:pt x="155069" y="34423"/>
                  </a:cubicBezTo>
                  <a:cubicBezTo>
                    <a:pt x="158768" y="31135"/>
                    <a:pt x="166502" y="27481"/>
                    <a:pt x="168857" y="26384"/>
                  </a:cubicBezTo>
                  <a:cubicBezTo>
                    <a:pt x="169865" y="25654"/>
                    <a:pt x="170201" y="24192"/>
                    <a:pt x="170201" y="22365"/>
                  </a:cubicBezTo>
                  <a:cubicBezTo>
                    <a:pt x="164485" y="15788"/>
                    <a:pt x="162131" y="21999"/>
                    <a:pt x="157087" y="1505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86" name="Freeform: Shape 94">
              <a:extLst>
                <a:ext uri="{FF2B5EF4-FFF2-40B4-BE49-F238E27FC236}">
                  <a16:creationId xmlns:a16="http://schemas.microsoft.com/office/drawing/2014/main" id="{A78BFF4F-A1EA-4044-AE48-D56731F9B2E3}"/>
                </a:ext>
              </a:extLst>
            </p:cNvPr>
            <p:cNvSpPr/>
            <p:nvPr/>
          </p:nvSpPr>
          <p:spPr>
            <a:xfrm>
              <a:off x="9454615" y="1643791"/>
              <a:ext cx="104247" cy="54811"/>
            </a:xfrm>
            <a:custGeom>
              <a:avLst/>
              <a:gdLst>
                <a:gd name="connsiteX0" fmla="*/ 42371 w 104247"/>
                <a:gd name="connsiteY0" fmla="*/ 43951 h 54811"/>
                <a:gd name="connsiteX1" fmla="*/ 53469 w 104247"/>
                <a:gd name="connsiteY1" fmla="*/ 54183 h 54811"/>
                <a:gd name="connsiteX2" fmla="*/ 54141 w 104247"/>
                <a:gd name="connsiteY2" fmla="*/ 55279 h 54811"/>
                <a:gd name="connsiteX3" fmla="*/ 69947 w 104247"/>
                <a:gd name="connsiteY3" fmla="*/ 51625 h 54811"/>
                <a:gd name="connsiteX4" fmla="*/ 83734 w 104247"/>
                <a:gd name="connsiteY4" fmla="*/ 53452 h 54811"/>
                <a:gd name="connsiteX5" fmla="*/ 83062 w 104247"/>
                <a:gd name="connsiteY5" fmla="*/ 49432 h 54811"/>
                <a:gd name="connsiteX6" fmla="*/ 93823 w 104247"/>
                <a:gd name="connsiteY6" fmla="*/ 53087 h 54811"/>
                <a:gd name="connsiteX7" fmla="*/ 105929 w 104247"/>
                <a:gd name="connsiteY7" fmla="*/ 54183 h 54811"/>
                <a:gd name="connsiteX8" fmla="*/ 100885 w 104247"/>
                <a:gd name="connsiteY8" fmla="*/ 46144 h 54811"/>
                <a:gd name="connsiteX9" fmla="*/ 103911 w 104247"/>
                <a:gd name="connsiteY9" fmla="*/ 39566 h 54811"/>
                <a:gd name="connsiteX10" fmla="*/ 94159 w 104247"/>
                <a:gd name="connsiteY10" fmla="*/ 33720 h 54811"/>
                <a:gd name="connsiteX11" fmla="*/ 89451 w 104247"/>
                <a:gd name="connsiteY11" fmla="*/ 22392 h 54811"/>
                <a:gd name="connsiteX12" fmla="*/ 84070 w 104247"/>
                <a:gd name="connsiteY12" fmla="*/ 19834 h 54811"/>
                <a:gd name="connsiteX13" fmla="*/ 68265 w 104247"/>
                <a:gd name="connsiteY13" fmla="*/ 22392 h 54811"/>
                <a:gd name="connsiteX14" fmla="*/ 58513 w 104247"/>
                <a:gd name="connsiteY14" fmla="*/ 16546 h 54811"/>
                <a:gd name="connsiteX15" fmla="*/ 48761 w 104247"/>
                <a:gd name="connsiteY15" fmla="*/ 9238 h 54811"/>
                <a:gd name="connsiteX16" fmla="*/ 24549 w 104247"/>
                <a:gd name="connsiteY16" fmla="*/ 6680 h 54811"/>
                <a:gd name="connsiteX17" fmla="*/ 5717 w 104247"/>
                <a:gd name="connsiteY17" fmla="*/ 102 h 54811"/>
                <a:gd name="connsiteX18" fmla="*/ 0 w 104247"/>
                <a:gd name="connsiteY18" fmla="*/ 3391 h 54811"/>
                <a:gd name="connsiteX19" fmla="*/ 24212 w 104247"/>
                <a:gd name="connsiteY19" fmla="*/ 19103 h 54811"/>
                <a:gd name="connsiteX20" fmla="*/ 30265 w 104247"/>
                <a:gd name="connsiteY20" fmla="*/ 38105 h 54811"/>
                <a:gd name="connsiteX21" fmla="*/ 26566 w 104247"/>
                <a:gd name="connsiteY21" fmla="*/ 44317 h 54811"/>
                <a:gd name="connsiteX22" fmla="*/ 42371 w 104247"/>
                <a:gd name="connsiteY22" fmla="*/ 43951 h 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4247" h="54811">
                  <a:moveTo>
                    <a:pt x="42371" y="43951"/>
                  </a:moveTo>
                  <a:cubicBezTo>
                    <a:pt x="47416" y="41393"/>
                    <a:pt x="49433" y="47605"/>
                    <a:pt x="53469" y="54183"/>
                  </a:cubicBezTo>
                  <a:cubicBezTo>
                    <a:pt x="53805" y="54548"/>
                    <a:pt x="53805" y="54914"/>
                    <a:pt x="54141" y="55279"/>
                  </a:cubicBezTo>
                  <a:cubicBezTo>
                    <a:pt x="59858" y="54183"/>
                    <a:pt x="64230" y="52356"/>
                    <a:pt x="69947" y="51625"/>
                  </a:cubicBezTo>
                  <a:cubicBezTo>
                    <a:pt x="73982" y="50894"/>
                    <a:pt x="79362" y="51990"/>
                    <a:pt x="83734" y="53452"/>
                  </a:cubicBezTo>
                  <a:cubicBezTo>
                    <a:pt x="83062" y="51990"/>
                    <a:pt x="82389" y="50529"/>
                    <a:pt x="83062" y="49432"/>
                  </a:cubicBezTo>
                  <a:cubicBezTo>
                    <a:pt x="84407" y="46144"/>
                    <a:pt x="91469" y="50529"/>
                    <a:pt x="93823" y="53087"/>
                  </a:cubicBezTo>
                  <a:cubicBezTo>
                    <a:pt x="96177" y="55644"/>
                    <a:pt x="103575" y="56741"/>
                    <a:pt x="105929" y="54183"/>
                  </a:cubicBezTo>
                  <a:cubicBezTo>
                    <a:pt x="108283" y="51625"/>
                    <a:pt x="102230" y="48702"/>
                    <a:pt x="100885" y="46144"/>
                  </a:cubicBezTo>
                  <a:cubicBezTo>
                    <a:pt x="100212" y="44682"/>
                    <a:pt x="101893" y="42124"/>
                    <a:pt x="103911" y="39566"/>
                  </a:cubicBezTo>
                  <a:cubicBezTo>
                    <a:pt x="99876" y="37008"/>
                    <a:pt x="95840" y="33354"/>
                    <a:pt x="94159" y="33720"/>
                  </a:cubicBezTo>
                  <a:cubicBezTo>
                    <a:pt x="92141" y="34451"/>
                    <a:pt x="92141" y="22392"/>
                    <a:pt x="89451" y="22392"/>
                  </a:cubicBezTo>
                  <a:cubicBezTo>
                    <a:pt x="86761" y="22392"/>
                    <a:pt x="86761" y="19834"/>
                    <a:pt x="84070" y="19834"/>
                  </a:cubicBezTo>
                  <a:cubicBezTo>
                    <a:pt x="81380" y="19834"/>
                    <a:pt x="70955" y="19834"/>
                    <a:pt x="68265" y="22392"/>
                  </a:cubicBezTo>
                  <a:cubicBezTo>
                    <a:pt x="65575" y="24950"/>
                    <a:pt x="61876" y="16546"/>
                    <a:pt x="58513" y="16546"/>
                  </a:cubicBezTo>
                  <a:cubicBezTo>
                    <a:pt x="55150" y="16546"/>
                    <a:pt x="50778" y="12526"/>
                    <a:pt x="48761" y="9238"/>
                  </a:cubicBezTo>
                  <a:cubicBezTo>
                    <a:pt x="46743" y="5949"/>
                    <a:pt x="29257" y="10699"/>
                    <a:pt x="24549" y="6680"/>
                  </a:cubicBezTo>
                  <a:cubicBezTo>
                    <a:pt x="19841" y="2660"/>
                    <a:pt x="10761" y="-629"/>
                    <a:pt x="5717" y="102"/>
                  </a:cubicBezTo>
                  <a:cubicBezTo>
                    <a:pt x="4372" y="468"/>
                    <a:pt x="2354" y="1564"/>
                    <a:pt x="0" y="3391"/>
                  </a:cubicBezTo>
                  <a:cubicBezTo>
                    <a:pt x="9080" y="9603"/>
                    <a:pt x="22195" y="8141"/>
                    <a:pt x="24212" y="19103"/>
                  </a:cubicBezTo>
                  <a:cubicBezTo>
                    <a:pt x="26230" y="32258"/>
                    <a:pt x="32619" y="26777"/>
                    <a:pt x="30265" y="38105"/>
                  </a:cubicBezTo>
                  <a:cubicBezTo>
                    <a:pt x="29929" y="40297"/>
                    <a:pt x="28584" y="42490"/>
                    <a:pt x="26566" y="44317"/>
                  </a:cubicBezTo>
                  <a:cubicBezTo>
                    <a:pt x="33292" y="45048"/>
                    <a:pt x="40018" y="45048"/>
                    <a:pt x="42371" y="4395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87" name="Freeform: Shape 95">
              <a:extLst>
                <a:ext uri="{FF2B5EF4-FFF2-40B4-BE49-F238E27FC236}">
                  <a16:creationId xmlns:a16="http://schemas.microsoft.com/office/drawing/2014/main" id="{37D075E5-F69B-4F57-8247-2D22555FE3B5}"/>
                </a:ext>
              </a:extLst>
            </p:cNvPr>
            <p:cNvSpPr/>
            <p:nvPr/>
          </p:nvSpPr>
          <p:spPr>
            <a:xfrm>
              <a:off x="9240403" y="1677511"/>
              <a:ext cx="289202" cy="131547"/>
            </a:xfrm>
            <a:custGeom>
              <a:avLst/>
              <a:gdLst>
                <a:gd name="connsiteX0" fmla="*/ 283149 w 289202"/>
                <a:gd name="connsiteY0" fmla="*/ 92814 h 131547"/>
                <a:gd name="connsiteX1" fmla="*/ 283149 w 289202"/>
                <a:gd name="connsiteY1" fmla="*/ 73447 h 131547"/>
                <a:gd name="connsiteX2" fmla="*/ 282477 w 289202"/>
                <a:gd name="connsiteY2" fmla="*/ 58100 h 131547"/>
                <a:gd name="connsiteX3" fmla="*/ 286512 w 289202"/>
                <a:gd name="connsiteY3" fmla="*/ 48599 h 131547"/>
                <a:gd name="connsiteX4" fmla="*/ 283486 w 289202"/>
                <a:gd name="connsiteY4" fmla="*/ 42022 h 131547"/>
                <a:gd name="connsiteX5" fmla="*/ 271379 w 289202"/>
                <a:gd name="connsiteY5" fmla="*/ 36175 h 131547"/>
                <a:gd name="connsiteX6" fmla="*/ 267344 w 289202"/>
                <a:gd name="connsiteY6" fmla="*/ 20463 h 131547"/>
                <a:gd name="connsiteX7" fmla="*/ 256247 w 289202"/>
                <a:gd name="connsiteY7" fmla="*/ 10232 h 131547"/>
                <a:gd name="connsiteX8" fmla="*/ 240105 w 289202"/>
                <a:gd name="connsiteY8" fmla="*/ 10962 h 131547"/>
                <a:gd name="connsiteX9" fmla="*/ 211185 w 289202"/>
                <a:gd name="connsiteY9" fmla="*/ 22290 h 131547"/>
                <a:gd name="connsiteX10" fmla="*/ 183946 w 289202"/>
                <a:gd name="connsiteY10" fmla="*/ 23021 h 131547"/>
                <a:gd name="connsiteX11" fmla="*/ 165451 w 289202"/>
                <a:gd name="connsiteY11" fmla="*/ 16078 h 131547"/>
                <a:gd name="connsiteX12" fmla="*/ 151663 w 289202"/>
                <a:gd name="connsiteY12" fmla="*/ 8770 h 131547"/>
                <a:gd name="connsiteX13" fmla="*/ 128460 w 289202"/>
                <a:gd name="connsiteY13" fmla="*/ 1462 h 131547"/>
                <a:gd name="connsiteX14" fmla="*/ 81044 w 289202"/>
                <a:gd name="connsiteY14" fmla="*/ 18636 h 131547"/>
                <a:gd name="connsiteX15" fmla="*/ 46743 w 289202"/>
                <a:gd name="connsiteY15" fmla="*/ 20828 h 131547"/>
                <a:gd name="connsiteX16" fmla="*/ 39009 w 289202"/>
                <a:gd name="connsiteY16" fmla="*/ 35079 h 131547"/>
                <a:gd name="connsiteX17" fmla="*/ 6389 w 289202"/>
                <a:gd name="connsiteY17" fmla="*/ 38368 h 131547"/>
                <a:gd name="connsiteX18" fmla="*/ 3027 w 289202"/>
                <a:gd name="connsiteY18" fmla="*/ 51888 h 131547"/>
                <a:gd name="connsiteX19" fmla="*/ 9416 w 289202"/>
                <a:gd name="connsiteY19" fmla="*/ 57004 h 131547"/>
                <a:gd name="connsiteX20" fmla="*/ 10761 w 289202"/>
                <a:gd name="connsiteY20" fmla="*/ 70524 h 131547"/>
                <a:gd name="connsiteX21" fmla="*/ 11097 w 289202"/>
                <a:gd name="connsiteY21" fmla="*/ 83313 h 131547"/>
                <a:gd name="connsiteX22" fmla="*/ 11097 w 289202"/>
                <a:gd name="connsiteY22" fmla="*/ 93179 h 131547"/>
                <a:gd name="connsiteX23" fmla="*/ 18832 w 289202"/>
                <a:gd name="connsiteY23" fmla="*/ 102680 h 131547"/>
                <a:gd name="connsiteX24" fmla="*/ 28920 w 289202"/>
                <a:gd name="connsiteY24" fmla="*/ 109988 h 131547"/>
                <a:gd name="connsiteX25" fmla="*/ 36655 w 289202"/>
                <a:gd name="connsiteY25" fmla="*/ 112546 h 131547"/>
                <a:gd name="connsiteX26" fmla="*/ 46407 w 289202"/>
                <a:gd name="connsiteY26" fmla="*/ 124239 h 131547"/>
                <a:gd name="connsiteX27" fmla="*/ 66584 w 289202"/>
                <a:gd name="connsiteY27" fmla="*/ 119854 h 131547"/>
                <a:gd name="connsiteX28" fmla="*/ 79363 w 289202"/>
                <a:gd name="connsiteY28" fmla="*/ 112911 h 131547"/>
                <a:gd name="connsiteX29" fmla="*/ 100548 w 289202"/>
                <a:gd name="connsiteY29" fmla="*/ 127528 h 131547"/>
                <a:gd name="connsiteX30" fmla="*/ 116690 w 289202"/>
                <a:gd name="connsiteY30" fmla="*/ 124239 h 131547"/>
                <a:gd name="connsiteX31" fmla="*/ 131150 w 289202"/>
                <a:gd name="connsiteY31" fmla="*/ 113277 h 131547"/>
                <a:gd name="connsiteX32" fmla="*/ 143256 w 289202"/>
                <a:gd name="connsiteY32" fmla="*/ 116931 h 131547"/>
                <a:gd name="connsiteX33" fmla="*/ 155362 w 289202"/>
                <a:gd name="connsiteY33" fmla="*/ 113277 h 131547"/>
                <a:gd name="connsiteX34" fmla="*/ 151327 w 289202"/>
                <a:gd name="connsiteY34" fmla="*/ 127893 h 131547"/>
                <a:gd name="connsiteX35" fmla="*/ 151663 w 289202"/>
                <a:gd name="connsiteY35" fmla="*/ 134105 h 131547"/>
                <a:gd name="connsiteX36" fmla="*/ 160743 w 289202"/>
                <a:gd name="connsiteY36" fmla="*/ 121316 h 131547"/>
                <a:gd name="connsiteX37" fmla="*/ 166796 w 289202"/>
                <a:gd name="connsiteY37" fmla="*/ 116931 h 131547"/>
                <a:gd name="connsiteX38" fmla="*/ 180920 w 289202"/>
                <a:gd name="connsiteY38" fmla="*/ 116931 h 131547"/>
                <a:gd name="connsiteX39" fmla="*/ 190672 w 289202"/>
                <a:gd name="connsiteY39" fmla="*/ 114738 h 131547"/>
                <a:gd name="connsiteX40" fmla="*/ 208495 w 289202"/>
                <a:gd name="connsiteY40" fmla="*/ 115469 h 131547"/>
                <a:gd name="connsiteX41" fmla="*/ 229344 w 289202"/>
                <a:gd name="connsiteY41" fmla="*/ 108161 h 131547"/>
                <a:gd name="connsiteX42" fmla="*/ 246495 w 289202"/>
                <a:gd name="connsiteY42" fmla="*/ 105238 h 131547"/>
                <a:gd name="connsiteX43" fmla="*/ 252211 w 289202"/>
                <a:gd name="connsiteY43" fmla="*/ 107430 h 131547"/>
                <a:gd name="connsiteX44" fmla="*/ 259273 w 289202"/>
                <a:gd name="connsiteY44" fmla="*/ 101218 h 131547"/>
                <a:gd name="connsiteX45" fmla="*/ 273061 w 289202"/>
                <a:gd name="connsiteY45" fmla="*/ 104507 h 131547"/>
                <a:gd name="connsiteX46" fmla="*/ 289539 w 289202"/>
                <a:gd name="connsiteY46" fmla="*/ 107430 h 131547"/>
                <a:gd name="connsiteX47" fmla="*/ 283149 w 289202"/>
                <a:gd name="connsiteY47" fmla="*/ 92814 h 131547"/>
                <a:gd name="connsiteX48" fmla="*/ 23540 w 289202"/>
                <a:gd name="connsiteY48" fmla="*/ 23021 h 131547"/>
                <a:gd name="connsiteX49" fmla="*/ 44389 w 289202"/>
                <a:gd name="connsiteY49" fmla="*/ 20463 h 131547"/>
                <a:gd name="connsiteX50" fmla="*/ 32619 w 289202"/>
                <a:gd name="connsiteY50" fmla="*/ 9501 h 131547"/>
                <a:gd name="connsiteX51" fmla="*/ 28920 w 289202"/>
                <a:gd name="connsiteY51" fmla="*/ 0 h 131547"/>
                <a:gd name="connsiteX52" fmla="*/ 22531 w 289202"/>
                <a:gd name="connsiteY52" fmla="*/ 1462 h 131547"/>
                <a:gd name="connsiteX53" fmla="*/ 6726 w 289202"/>
                <a:gd name="connsiteY53" fmla="*/ 1462 h 131547"/>
                <a:gd name="connsiteX54" fmla="*/ 8071 w 289202"/>
                <a:gd name="connsiteY54" fmla="*/ 13520 h 131547"/>
                <a:gd name="connsiteX55" fmla="*/ 3699 w 289202"/>
                <a:gd name="connsiteY55" fmla="*/ 21925 h 131547"/>
                <a:gd name="connsiteX56" fmla="*/ 0 w 289202"/>
                <a:gd name="connsiteY56" fmla="*/ 28137 h 131547"/>
                <a:gd name="connsiteX57" fmla="*/ 9080 w 289202"/>
                <a:gd name="connsiteY57" fmla="*/ 33252 h 131547"/>
                <a:gd name="connsiteX58" fmla="*/ 23540 w 289202"/>
                <a:gd name="connsiteY58" fmla="*/ 23021 h 13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9202" h="131547">
                  <a:moveTo>
                    <a:pt x="283149" y="92814"/>
                  </a:moveTo>
                  <a:cubicBezTo>
                    <a:pt x="280795" y="92083"/>
                    <a:pt x="284495" y="76370"/>
                    <a:pt x="283149" y="73447"/>
                  </a:cubicBezTo>
                  <a:cubicBezTo>
                    <a:pt x="281804" y="70524"/>
                    <a:pt x="278778" y="58100"/>
                    <a:pt x="282477" y="58100"/>
                  </a:cubicBezTo>
                  <a:cubicBezTo>
                    <a:pt x="285840" y="58100"/>
                    <a:pt x="282141" y="49330"/>
                    <a:pt x="286512" y="48599"/>
                  </a:cubicBezTo>
                  <a:cubicBezTo>
                    <a:pt x="285503" y="45676"/>
                    <a:pt x="284495" y="42753"/>
                    <a:pt x="283486" y="42022"/>
                  </a:cubicBezTo>
                  <a:cubicBezTo>
                    <a:pt x="281132" y="39830"/>
                    <a:pt x="274406" y="44214"/>
                    <a:pt x="271379" y="36175"/>
                  </a:cubicBezTo>
                  <a:cubicBezTo>
                    <a:pt x="268689" y="28137"/>
                    <a:pt x="271379" y="27040"/>
                    <a:pt x="267344" y="20463"/>
                  </a:cubicBezTo>
                  <a:cubicBezTo>
                    <a:pt x="263309" y="13886"/>
                    <a:pt x="261291" y="7308"/>
                    <a:pt x="256247" y="10232"/>
                  </a:cubicBezTo>
                  <a:cubicBezTo>
                    <a:pt x="253893" y="11328"/>
                    <a:pt x="247167" y="11328"/>
                    <a:pt x="240105" y="10962"/>
                  </a:cubicBezTo>
                  <a:cubicBezTo>
                    <a:pt x="232707" y="19001"/>
                    <a:pt x="216229" y="24482"/>
                    <a:pt x="211185" y="22290"/>
                  </a:cubicBezTo>
                  <a:cubicBezTo>
                    <a:pt x="204796" y="19732"/>
                    <a:pt x="193026" y="23021"/>
                    <a:pt x="183946" y="23021"/>
                  </a:cubicBezTo>
                  <a:cubicBezTo>
                    <a:pt x="174867" y="23021"/>
                    <a:pt x="172513" y="15347"/>
                    <a:pt x="165451" y="16078"/>
                  </a:cubicBezTo>
                  <a:cubicBezTo>
                    <a:pt x="158389" y="16443"/>
                    <a:pt x="158389" y="8770"/>
                    <a:pt x="151663" y="8770"/>
                  </a:cubicBezTo>
                  <a:cubicBezTo>
                    <a:pt x="144601" y="8770"/>
                    <a:pt x="149982" y="4750"/>
                    <a:pt x="128460" y="1462"/>
                  </a:cubicBezTo>
                  <a:cubicBezTo>
                    <a:pt x="106601" y="-1827"/>
                    <a:pt x="88106" y="11328"/>
                    <a:pt x="81044" y="18636"/>
                  </a:cubicBezTo>
                  <a:cubicBezTo>
                    <a:pt x="73982" y="25579"/>
                    <a:pt x="49097" y="19001"/>
                    <a:pt x="46743" y="20828"/>
                  </a:cubicBezTo>
                  <a:cubicBezTo>
                    <a:pt x="44389" y="22655"/>
                    <a:pt x="47079" y="31060"/>
                    <a:pt x="39009" y="35079"/>
                  </a:cubicBezTo>
                  <a:cubicBezTo>
                    <a:pt x="30602" y="38733"/>
                    <a:pt x="12442" y="35079"/>
                    <a:pt x="6389" y="38368"/>
                  </a:cubicBezTo>
                  <a:cubicBezTo>
                    <a:pt x="0" y="41657"/>
                    <a:pt x="-2018" y="52254"/>
                    <a:pt x="3027" y="51888"/>
                  </a:cubicBezTo>
                  <a:cubicBezTo>
                    <a:pt x="8407" y="51157"/>
                    <a:pt x="11097" y="54446"/>
                    <a:pt x="9416" y="57004"/>
                  </a:cubicBezTo>
                  <a:cubicBezTo>
                    <a:pt x="7734" y="59562"/>
                    <a:pt x="13788" y="67235"/>
                    <a:pt x="10761" y="70524"/>
                  </a:cubicBezTo>
                  <a:cubicBezTo>
                    <a:pt x="7734" y="73813"/>
                    <a:pt x="7398" y="80025"/>
                    <a:pt x="11097" y="83313"/>
                  </a:cubicBezTo>
                  <a:cubicBezTo>
                    <a:pt x="14796" y="86602"/>
                    <a:pt x="15469" y="92448"/>
                    <a:pt x="11097" y="93179"/>
                  </a:cubicBezTo>
                  <a:cubicBezTo>
                    <a:pt x="6726" y="93910"/>
                    <a:pt x="18832" y="100122"/>
                    <a:pt x="18832" y="102680"/>
                  </a:cubicBezTo>
                  <a:cubicBezTo>
                    <a:pt x="19168" y="105238"/>
                    <a:pt x="28920" y="106699"/>
                    <a:pt x="28920" y="109988"/>
                  </a:cubicBezTo>
                  <a:cubicBezTo>
                    <a:pt x="28920" y="113277"/>
                    <a:pt x="31947" y="114373"/>
                    <a:pt x="36655" y="112546"/>
                  </a:cubicBezTo>
                  <a:cubicBezTo>
                    <a:pt x="41363" y="111084"/>
                    <a:pt x="43380" y="118758"/>
                    <a:pt x="46407" y="124239"/>
                  </a:cubicBezTo>
                  <a:cubicBezTo>
                    <a:pt x="49433" y="129720"/>
                    <a:pt x="66584" y="125701"/>
                    <a:pt x="66584" y="119854"/>
                  </a:cubicBezTo>
                  <a:cubicBezTo>
                    <a:pt x="66584" y="114008"/>
                    <a:pt x="71628" y="112181"/>
                    <a:pt x="79363" y="112911"/>
                  </a:cubicBezTo>
                  <a:cubicBezTo>
                    <a:pt x="87097" y="113642"/>
                    <a:pt x="96849" y="126066"/>
                    <a:pt x="100548" y="127528"/>
                  </a:cubicBezTo>
                  <a:cubicBezTo>
                    <a:pt x="104247" y="128989"/>
                    <a:pt x="111982" y="124239"/>
                    <a:pt x="116690" y="124239"/>
                  </a:cubicBezTo>
                  <a:cubicBezTo>
                    <a:pt x="121398" y="124239"/>
                    <a:pt x="128460" y="115469"/>
                    <a:pt x="131150" y="113277"/>
                  </a:cubicBezTo>
                  <a:cubicBezTo>
                    <a:pt x="133840" y="111450"/>
                    <a:pt x="138884" y="119489"/>
                    <a:pt x="143256" y="116931"/>
                  </a:cubicBezTo>
                  <a:cubicBezTo>
                    <a:pt x="147628" y="114373"/>
                    <a:pt x="152336" y="111084"/>
                    <a:pt x="155362" y="113277"/>
                  </a:cubicBezTo>
                  <a:cubicBezTo>
                    <a:pt x="158052" y="115104"/>
                    <a:pt x="148637" y="123508"/>
                    <a:pt x="151327" y="127893"/>
                  </a:cubicBezTo>
                  <a:cubicBezTo>
                    <a:pt x="152336" y="129720"/>
                    <a:pt x="151999" y="131913"/>
                    <a:pt x="151663" y="134105"/>
                  </a:cubicBezTo>
                  <a:cubicBezTo>
                    <a:pt x="161079" y="132643"/>
                    <a:pt x="160406" y="124970"/>
                    <a:pt x="160743" y="121316"/>
                  </a:cubicBezTo>
                  <a:cubicBezTo>
                    <a:pt x="161415" y="117662"/>
                    <a:pt x="163769" y="114008"/>
                    <a:pt x="166796" y="116931"/>
                  </a:cubicBezTo>
                  <a:cubicBezTo>
                    <a:pt x="169822" y="119854"/>
                    <a:pt x="174194" y="120585"/>
                    <a:pt x="180920" y="116931"/>
                  </a:cubicBezTo>
                  <a:cubicBezTo>
                    <a:pt x="187645" y="113277"/>
                    <a:pt x="188318" y="111084"/>
                    <a:pt x="190672" y="114738"/>
                  </a:cubicBezTo>
                  <a:cubicBezTo>
                    <a:pt x="193026" y="118392"/>
                    <a:pt x="198743" y="115469"/>
                    <a:pt x="208495" y="115469"/>
                  </a:cubicBezTo>
                  <a:cubicBezTo>
                    <a:pt x="218247" y="115469"/>
                    <a:pt x="220265" y="107430"/>
                    <a:pt x="229344" y="108161"/>
                  </a:cubicBezTo>
                  <a:cubicBezTo>
                    <a:pt x="238424" y="108892"/>
                    <a:pt x="246495" y="105238"/>
                    <a:pt x="246495" y="105238"/>
                  </a:cubicBezTo>
                  <a:lnTo>
                    <a:pt x="252211" y="107430"/>
                  </a:lnTo>
                  <a:cubicBezTo>
                    <a:pt x="254565" y="104872"/>
                    <a:pt x="254565" y="101949"/>
                    <a:pt x="259273" y="101218"/>
                  </a:cubicBezTo>
                  <a:cubicBezTo>
                    <a:pt x="266671" y="100122"/>
                    <a:pt x="269362" y="106699"/>
                    <a:pt x="273061" y="104507"/>
                  </a:cubicBezTo>
                  <a:cubicBezTo>
                    <a:pt x="276760" y="102314"/>
                    <a:pt x="288530" y="116931"/>
                    <a:pt x="289539" y="107430"/>
                  </a:cubicBezTo>
                  <a:cubicBezTo>
                    <a:pt x="291220" y="105238"/>
                    <a:pt x="285840" y="93545"/>
                    <a:pt x="283149" y="92814"/>
                  </a:cubicBezTo>
                  <a:close/>
                  <a:moveTo>
                    <a:pt x="23540" y="23021"/>
                  </a:moveTo>
                  <a:cubicBezTo>
                    <a:pt x="28920" y="20463"/>
                    <a:pt x="41363" y="23752"/>
                    <a:pt x="44389" y="20463"/>
                  </a:cubicBezTo>
                  <a:cubicBezTo>
                    <a:pt x="47416" y="17174"/>
                    <a:pt x="36655" y="13155"/>
                    <a:pt x="32619" y="9501"/>
                  </a:cubicBezTo>
                  <a:cubicBezTo>
                    <a:pt x="30265" y="7308"/>
                    <a:pt x="29593" y="3289"/>
                    <a:pt x="28920" y="0"/>
                  </a:cubicBezTo>
                  <a:cubicBezTo>
                    <a:pt x="27239" y="1462"/>
                    <a:pt x="24885" y="2558"/>
                    <a:pt x="22531" y="1462"/>
                  </a:cubicBezTo>
                  <a:cubicBezTo>
                    <a:pt x="18496" y="-1096"/>
                    <a:pt x="8407" y="731"/>
                    <a:pt x="6726" y="1462"/>
                  </a:cubicBezTo>
                  <a:cubicBezTo>
                    <a:pt x="5044" y="2192"/>
                    <a:pt x="8071" y="9135"/>
                    <a:pt x="8071" y="13520"/>
                  </a:cubicBezTo>
                  <a:cubicBezTo>
                    <a:pt x="8071" y="17905"/>
                    <a:pt x="3699" y="19367"/>
                    <a:pt x="3699" y="21925"/>
                  </a:cubicBezTo>
                  <a:cubicBezTo>
                    <a:pt x="3699" y="24117"/>
                    <a:pt x="2018" y="25579"/>
                    <a:pt x="0" y="28137"/>
                  </a:cubicBezTo>
                  <a:cubicBezTo>
                    <a:pt x="3027" y="30694"/>
                    <a:pt x="6053" y="33252"/>
                    <a:pt x="9080" y="33252"/>
                  </a:cubicBezTo>
                  <a:cubicBezTo>
                    <a:pt x="15469" y="33618"/>
                    <a:pt x="17823" y="25579"/>
                    <a:pt x="23540" y="2302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88" name="Freeform: Shape 96">
              <a:extLst>
                <a:ext uri="{FF2B5EF4-FFF2-40B4-BE49-F238E27FC236}">
                  <a16:creationId xmlns:a16="http://schemas.microsoft.com/office/drawing/2014/main" id="{C223C36A-2069-4DA4-8EDA-90CF65313F87}"/>
                </a:ext>
              </a:extLst>
            </p:cNvPr>
            <p:cNvSpPr/>
            <p:nvPr/>
          </p:nvSpPr>
          <p:spPr>
            <a:xfrm>
              <a:off x="10056896" y="1813429"/>
              <a:ext cx="33628" cy="40195"/>
            </a:xfrm>
            <a:custGeom>
              <a:avLst/>
              <a:gdLst>
                <a:gd name="connsiteX0" fmla="*/ 17823 w 33628"/>
                <a:gd name="connsiteY0" fmla="*/ 15 h 40194"/>
                <a:gd name="connsiteX1" fmla="*/ 0 w 33628"/>
                <a:gd name="connsiteY1" fmla="*/ 12073 h 40194"/>
                <a:gd name="connsiteX2" fmla="*/ 2690 w 33628"/>
                <a:gd name="connsiteY2" fmla="*/ 17189 h 40194"/>
                <a:gd name="connsiteX3" fmla="*/ 11770 w 33628"/>
                <a:gd name="connsiteY3" fmla="*/ 29613 h 40194"/>
                <a:gd name="connsiteX4" fmla="*/ 13451 w 33628"/>
                <a:gd name="connsiteY4" fmla="*/ 40575 h 40194"/>
                <a:gd name="connsiteX5" fmla="*/ 20177 w 33628"/>
                <a:gd name="connsiteY5" fmla="*/ 39844 h 40194"/>
                <a:gd name="connsiteX6" fmla="*/ 35646 w 33628"/>
                <a:gd name="connsiteY6" fmla="*/ 17920 h 40194"/>
                <a:gd name="connsiteX7" fmla="*/ 17823 w 33628"/>
                <a:gd name="connsiteY7" fmla="*/ 15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28" h="40194">
                  <a:moveTo>
                    <a:pt x="17823" y="15"/>
                  </a:moveTo>
                  <a:cubicBezTo>
                    <a:pt x="12443" y="-351"/>
                    <a:pt x="1681" y="6226"/>
                    <a:pt x="0" y="12073"/>
                  </a:cubicBezTo>
                  <a:cubicBezTo>
                    <a:pt x="1009" y="13535"/>
                    <a:pt x="2018" y="15362"/>
                    <a:pt x="2690" y="17189"/>
                  </a:cubicBezTo>
                  <a:cubicBezTo>
                    <a:pt x="4036" y="22305"/>
                    <a:pt x="7735" y="26689"/>
                    <a:pt x="11770" y="29613"/>
                  </a:cubicBezTo>
                  <a:cubicBezTo>
                    <a:pt x="14460" y="31440"/>
                    <a:pt x="14124" y="36190"/>
                    <a:pt x="13451" y="40575"/>
                  </a:cubicBezTo>
                  <a:cubicBezTo>
                    <a:pt x="15805" y="40575"/>
                    <a:pt x="18496" y="40210"/>
                    <a:pt x="20177" y="39844"/>
                  </a:cubicBezTo>
                  <a:cubicBezTo>
                    <a:pt x="24549" y="38748"/>
                    <a:pt x="34301" y="22305"/>
                    <a:pt x="35646" y="17920"/>
                  </a:cubicBezTo>
                  <a:cubicBezTo>
                    <a:pt x="37327" y="12804"/>
                    <a:pt x="23876" y="380"/>
                    <a:pt x="17823" y="1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89" name="Freeform: Shape 97">
              <a:extLst>
                <a:ext uri="{FF2B5EF4-FFF2-40B4-BE49-F238E27FC236}">
                  <a16:creationId xmlns:a16="http://schemas.microsoft.com/office/drawing/2014/main" id="{DB5279CA-7663-4F96-93ED-9F97FC41C052}"/>
                </a:ext>
              </a:extLst>
            </p:cNvPr>
            <p:cNvSpPr/>
            <p:nvPr/>
          </p:nvSpPr>
          <p:spPr>
            <a:xfrm>
              <a:off x="10761406" y="1660702"/>
              <a:ext cx="107610" cy="113277"/>
            </a:xfrm>
            <a:custGeom>
              <a:avLst/>
              <a:gdLst>
                <a:gd name="connsiteX0" fmla="*/ 58177 w 107610"/>
                <a:gd name="connsiteY0" fmla="*/ 89160 h 113276"/>
                <a:gd name="connsiteX1" fmla="*/ 53133 w 107610"/>
                <a:gd name="connsiteY1" fmla="*/ 84409 h 113276"/>
                <a:gd name="connsiteX2" fmla="*/ 57504 w 107610"/>
                <a:gd name="connsiteY2" fmla="*/ 68331 h 113276"/>
                <a:gd name="connsiteX3" fmla="*/ 62548 w 107610"/>
                <a:gd name="connsiteY3" fmla="*/ 65774 h 113276"/>
                <a:gd name="connsiteX4" fmla="*/ 77681 w 107610"/>
                <a:gd name="connsiteY4" fmla="*/ 43849 h 113276"/>
                <a:gd name="connsiteX5" fmla="*/ 87769 w 107610"/>
                <a:gd name="connsiteY5" fmla="*/ 38368 h 113276"/>
                <a:gd name="connsiteX6" fmla="*/ 90124 w 107610"/>
                <a:gd name="connsiteY6" fmla="*/ 26309 h 113276"/>
                <a:gd name="connsiteX7" fmla="*/ 107610 w 107610"/>
                <a:gd name="connsiteY7" fmla="*/ 6577 h 113276"/>
                <a:gd name="connsiteX8" fmla="*/ 103239 w 107610"/>
                <a:gd name="connsiteY8" fmla="*/ 5847 h 113276"/>
                <a:gd name="connsiteX9" fmla="*/ 90124 w 107610"/>
                <a:gd name="connsiteY9" fmla="*/ 0 h 113276"/>
                <a:gd name="connsiteX10" fmla="*/ 81044 w 107610"/>
                <a:gd name="connsiteY10" fmla="*/ 14251 h 113276"/>
                <a:gd name="connsiteX11" fmla="*/ 69947 w 107610"/>
                <a:gd name="connsiteY11" fmla="*/ 23752 h 113276"/>
                <a:gd name="connsiteX12" fmla="*/ 63894 w 107610"/>
                <a:gd name="connsiteY12" fmla="*/ 30694 h 113276"/>
                <a:gd name="connsiteX13" fmla="*/ 53805 w 107610"/>
                <a:gd name="connsiteY13" fmla="*/ 34349 h 113276"/>
                <a:gd name="connsiteX14" fmla="*/ 43717 w 107610"/>
                <a:gd name="connsiteY14" fmla="*/ 29598 h 113276"/>
                <a:gd name="connsiteX15" fmla="*/ 33628 w 107610"/>
                <a:gd name="connsiteY15" fmla="*/ 42387 h 113276"/>
                <a:gd name="connsiteX16" fmla="*/ 4372 w 107610"/>
                <a:gd name="connsiteY16" fmla="*/ 61389 h 113276"/>
                <a:gd name="connsiteX17" fmla="*/ 0 w 107610"/>
                <a:gd name="connsiteY17" fmla="*/ 69428 h 113276"/>
                <a:gd name="connsiteX18" fmla="*/ 17823 w 107610"/>
                <a:gd name="connsiteY18" fmla="*/ 79659 h 113276"/>
                <a:gd name="connsiteX19" fmla="*/ 8743 w 107610"/>
                <a:gd name="connsiteY19" fmla="*/ 99391 h 113276"/>
                <a:gd name="connsiteX20" fmla="*/ 11434 w 107610"/>
                <a:gd name="connsiteY20" fmla="*/ 110353 h 113276"/>
                <a:gd name="connsiteX21" fmla="*/ 19168 w 107610"/>
                <a:gd name="connsiteY21" fmla="*/ 115104 h 113276"/>
                <a:gd name="connsiteX22" fmla="*/ 31274 w 107610"/>
                <a:gd name="connsiteY22" fmla="*/ 112546 h 113276"/>
                <a:gd name="connsiteX23" fmla="*/ 34973 w 107610"/>
                <a:gd name="connsiteY23" fmla="*/ 115104 h 113276"/>
                <a:gd name="connsiteX24" fmla="*/ 44053 w 107610"/>
                <a:gd name="connsiteY24" fmla="*/ 107065 h 113276"/>
                <a:gd name="connsiteX25" fmla="*/ 58177 w 107610"/>
                <a:gd name="connsiteY25" fmla="*/ 103411 h 113276"/>
                <a:gd name="connsiteX26" fmla="*/ 61204 w 107610"/>
                <a:gd name="connsiteY26" fmla="*/ 103045 h 113276"/>
                <a:gd name="connsiteX27" fmla="*/ 58177 w 107610"/>
                <a:gd name="connsiteY27" fmla="*/ 89160 h 11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7610" h="113276">
                  <a:moveTo>
                    <a:pt x="58177" y="89160"/>
                  </a:moveTo>
                  <a:cubicBezTo>
                    <a:pt x="55823" y="86967"/>
                    <a:pt x="54141" y="85140"/>
                    <a:pt x="53133" y="84409"/>
                  </a:cubicBezTo>
                  <a:cubicBezTo>
                    <a:pt x="47752" y="80755"/>
                    <a:pt x="51115" y="70159"/>
                    <a:pt x="57504" y="68331"/>
                  </a:cubicBezTo>
                  <a:cubicBezTo>
                    <a:pt x="58849" y="67966"/>
                    <a:pt x="60531" y="66870"/>
                    <a:pt x="62548" y="65774"/>
                  </a:cubicBezTo>
                  <a:cubicBezTo>
                    <a:pt x="66248" y="57735"/>
                    <a:pt x="71964" y="50426"/>
                    <a:pt x="77681" y="43849"/>
                  </a:cubicBezTo>
                  <a:cubicBezTo>
                    <a:pt x="80708" y="40560"/>
                    <a:pt x="84407" y="38733"/>
                    <a:pt x="87769" y="38368"/>
                  </a:cubicBezTo>
                  <a:cubicBezTo>
                    <a:pt x="88106" y="34714"/>
                    <a:pt x="88442" y="30329"/>
                    <a:pt x="90124" y="26309"/>
                  </a:cubicBezTo>
                  <a:cubicBezTo>
                    <a:pt x="92141" y="21925"/>
                    <a:pt x="99876" y="13520"/>
                    <a:pt x="107610" y="6577"/>
                  </a:cubicBezTo>
                  <a:cubicBezTo>
                    <a:pt x="105929" y="5847"/>
                    <a:pt x="104584" y="5481"/>
                    <a:pt x="103239" y="5847"/>
                  </a:cubicBezTo>
                  <a:cubicBezTo>
                    <a:pt x="97186" y="8039"/>
                    <a:pt x="95168" y="0"/>
                    <a:pt x="90124" y="0"/>
                  </a:cubicBezTo>
                  <a:cubicBezTo>
                    <a:pt x="85079" y="0"/>
                    <a:pt x="86088" y="14251"/>
                    <a:pt x="81044" y="14251"/>
                  </a:cubicBezTo>
                  <a:cubicBezTo>
                    <a:pt x="76000" y="14251"/>
                    <a:pt x="77009" y="22655"/>
                    <a:pt x="69947" y="23752"/>
                  </a:cubicBezTo>
                  <a:cubicBezTo>
                    <a:pt x="62885" y="24848"/>
                    <a:pt x="60867" y="24848"/>
                    <a:pt x="63894" y="30694"/>
                  </a:cubicBezTo>
                  <a:cubicBezTo>
                    <a:pt x="66920" y="36541"/>
                    <a:pt x="59858" y="34349"/>
                    <a:pt x="53805" y="34349"/>
                  </a:cubicBezTo>
                  <a:cubicBezTo>
                    <a:pt x="47752" y="34349"/>
                    <a:pt x="47752" y="29598"/>
                    <a:pt x="43717" y="29598"/>
                  </a:cubicBezTo>
                  <a:cubicBezTo>
                    <a:pt x="39681" y="29598"/>
                    <a:pt x="36655" y="38003"/>
                    <a:pt x="33628" y="42387"/>
                  </a:cubicBezTo>
                  <a:cubicBezTo>
                    <a:pt x="30602" y="47138"/>
                    <a:pt x="10425" y="57735"/>
                    <a:pt x="4372" y="61389"/>
                  </a:cubicBezTo>
                  <a:cubicBezTo>
                    <a:pt x="2690" y="62485"/>
                    <a:pt x="1345" y="65408"/>
                    <a:pt x="0" y="69428"/>
                  </a:cubicBezTo>
                  <a:cubicBezTo>
                    <a:pt x="7062" y="70159"/>
                    <a:pt x="14796" y="74909"/>
                    <a:pt x="17823" y="79659"/>
                  </a:cubicBezTo>
                  <a:cubicBezTo>
                    <a:pt x="22195" y="86236"/>
                    <a:pt x="12779" y="93545"/>
                    <a:pt x="8743" y="99391"/>
                  </a:cubicBezTo>
                  <a:cubicBezTo>
                    <a:pt x="4708" y="105238"/>
                    <a:pt x="11434" y="105603"/>
                    <a:pt x="11434" y="110353"/>
                  </a:cubicBezTo>
                  <a:cubicBezTo>
                    <a:pt x="11770" y="115104"/>
                    <a:pt x="17150" y="119123"/>
                    <a:pt x="19168" y="115104"/>
                  </a:cubicBezTo>
                  <a:cubicBezTo>
                    <a:pt x="21186" y="110719"/>
                    <a:pt x="24549" y="112546"/>
                    <a:pt x="31274" y="112546"/>
                  </a:cubicBezTo>
                  <a:cubicBezTo>
                    <a:pt x="33292" y="112546"/>
                    <a:pt x="34301" y="113642"/>
                    <a:pt x="34973" y="115104"/>
                  </a:cubicBezTo>
                  <a:cubicBezTo>
                    <a:pt x="38672" y="111815"/>
                    <a:pt x="42708" y="108526"/>
                    <a:pt x="44053" y="107065"/>
                  </a:cubicBezTo>
                  <a:cubicBezTo>
                    <a:pt x="46407" y="104142"/>
                    <a:pt x="52796" y="103411"/>
                    <a:pt x="58177" y="103411"/>
                  </a:cubicBezTo>
                  <a:cubicBezTo>
                    <a:pt x="59186" y="103411"/>
                    <a:pt x="60195" y="103411"/>
                    <a:pt x="61204" y="103045"/>
                  </a:cubicBezTo>
                  <a:cubicBezTo>
                    <a:pt x="59858" y="98660"/>
                    <a:pt x="58513" y="93910"/>
                    <a:pt x="58177" y="8916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90" name="Freeform: Shape 98">
              <a:extLst>
                <a:ext uri="{FF2B5EF4-FFF2-40B4-BE49-F238E27FC236}">
                  <a16:creationId xmlns:a16="http://schemas.microsoft.com/office/drawing/2014/main" id="{4FD6AC5E-5F67-469B-8433-92B425468E83}"/>
                </a:ext>
              </a:extLst>
            </p:cNvPr>
            <p:cNvSpPr/>
            <p:nvPr/>
          </p:nvSpPr>
          <p:spPr>
            <a:xfrm>
              <a:off x="10089851" y="1928819"/>
              <a:ext cx="117699" cy="76736"/>
            </a:xfrm>
            <a:custGeom>
              <a:avLst/>
              <a:gdLst>
                <a:gd name="connsiteX0" fmla="*/ 117699 w 117698"/>
                <a:gd name="connsiteY0" fmla="*/ 50520 h 76735"/>
                <a:gd name="connsiteX1" fmla="*/ 114000 w 117698"/>
                <a:gd name="connsiteY1" fmla="*/ 50520 h 76735"/>
                <a:gd name="connsiteX2" fmla="*/ 93486 w 117698"/>
                <a:gd name="connsiteY2" fmla="*/ 46135 h 76735"/>
                <a:gd name="connsiteX3" fmla="*/ 63221 w 117698"/>
                <a:gd name="connsiteY3" fmla="*/ 31884 h 76735"/>
                <a:gd name="connsiteX4" fmla="*/ 31274 w 117698"/>
                <a:gd name="connsiteY4" fmla="*/ 4843 h 76735"/>
                <a:gd name="connsiteX5" fmla="*/ 18832 w 117698"/>
                <a:gd name="connsiteY5" fmla="*/ 1920 h 76735"/>
                <a:gd name="connsiteX6" fmla="*/ 9416 w 117698"/>
                <a:gd name="connsiteY6" fmla="*/ 5209 h 76735"/>
                <a:gd name="connsiteX7" fmla="*/ 2354 w 117698"/>
                <a:gd name="connsiteY7" fmla="*/ 15806 h 76735"/>
                <a:gd name="connsiteX8" fmla="*/ 0 w 117698"/>
                <a:gd name="connsiteY8" fmla="*/ 29691 h 76735"/>
                <a:gd name="connsiteX9" fmla="*/ 8071 w 117698"/>
                <a:gd name="connsiteY9" fmla="*/ 36999 h 76735"/>
                <a:gd name="connsiteX10" fmla="*/ 20513 w 117698"/>
                <a:gd name="connsiteY10" fmla="*/ 44308 h 76735"/>
                <a:gd name="connsiteX11" fmla="*/ 32283 w 117698"/>
                <a:gd name="connsiteY11" fmla="*/ 51616 h 76735"/>
                <a:gd name="connsiteX12" fmla="*/ 45062 w 117698"/>
                <a:gd name="connsiteY12" fmla="*/ 60386 h 76735"/>
                <a:gd name="connsiteX13" fmla="*/ 59858 w 117698"/>
                <a:gd name="connsiteY13" fmla="*/ 57462 h 76735"/>
                <a:gd name="connsiteX14" fmla="*/ 68602 w 117698"/>
                <a:gd name="connsiteY14" fmla="*/ 67694 h 76735"/>
                <a:gd name="connsiteX15" fmla="*/ 88778 w 117698"/>
                <a:gd name="connsiteY15" fmla="*/ 77194 h 76735"/>
                <a:gd name="connsiteX16" fmla="*/ 116017 w 117698"/>
                <a:gd name="connsiteY16" fmla="*/ 74271 h 76735"/>
                <a:gd name="connsiteX17" fmla="*/ 116690 w 117698"/>
                <a:gd name="connsiteY17" fmla="*/ 55635 h 76735"/>
                <a:gd name="connsiteX18" fmla="*/ 117699 w 117698"/>
                <a:gd name="connsiteY18" fmla="*/ 50520 h 7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698" h="76735">
                  <a:moveTo>
                    <a:pt x="117699" y="50520"/>
                  </a:moveTo>
                  <a:cubicBezTo>
                    <a:pt x="116690" y="50520"/>
                    <a:pt x="115344" y="50520"/>
                    <a:pt x="114000" y="50520"/>
                  </a:cubicBezTo>
                  <a:cubicBezTo>
                    <a:pt x="104920" y="50885"/>
                    <a:pt x="99539" y="45769"/>
                    <a:pt x="93486" y="46135"/>
                  </a:cubicBezTo>
                  <a:cubicBezTo>
                    <a:pt x="87769" y="46500"/>
                    <a:pt x="70619" y="38826"/>
                    <a:pt x="63221" y="31884"/>
                  </a:cubicBezTo>
                  <a:cubicBezTo>
                    <a:pt x="55823" y="24941"/>
                    <a:pt x="36318" y="10325"/>
                    <a:pt x="31274" y="4843"/>
                  </a:cubicBezTo>
                  <a:cubicBezTo>
                    <a:pt x="26566" y="-1003"/>
                    <a:pt x="19504" y="-1003"/>
                    <a:pt x="18832" y="1920"/>
                  </a:cubicBezTo>
                  <a:cubicBezTo>
                    <a:pt x="18159" y="4478"/>
                    <a:pt x="14796" y="4843"/>
                    <a:pt x="9416" y="5209"/>
                  </a:cubicBezTo>
                  <a:cubicBezTo>
                    <a:pt x="8071" y="8132"/>
                    <a:pt x="2354" y="11786"/>
                    <a:pt x="2354" y="15806"/>
                  </a:cubicBezTo>
                  <a:cubicBezTo>
                    <a:pt x="2354" y="20191"/>
                    <a:pt x="0" y="26037"/>
                    <a:pt x="0" y="29691"/>
                  </a:cubicBezTo>
                  <a:cubicBezTo>
                    <a:pt x="0" y="33345"/>
                    <a:pt x="6053" y="34076"/>
                    <a:pt x="8071" y="36999"/>
                  </a:cubicBezTo>
                  <a:cubicBezTo>
                    <a:pt x="9752" y="39923"/>
                    <a:pt x="19841" y="41384"/>
                    <a:pt x="20513" y="44308"/>
                  </a:cubicBezTo>
                  <a:cubicBezTo>
                    <a:pt x="21186" y="47231"/>
                    <a:pt x="27911" y="50885"/>
                    <a:pt x="32283" y="51616"/>
                  </a:cubicBezTo>
                  <a:cubicBezTo>
                    <a:pt x="36655" y="52347"/>
                    <a:pt x="42708" y="58193"/>
                    <a:pt x="45062" y="60386"/>
                  </a:cubicBezTo>
                  <a:cubicBezTo>
                    <a:pt x="47416" y="62578"/>
                    <a:pt x="56832" y="57462"/>
                    <a:pt x="59858" y="57462"/>
                  </a:cubicBezTo>
                  <a:cubicBezTo>
                    <a:pt x="62885" y="57462"/>
                    <a:pt x="67929" y="64040"/>
                    <a:pt x="68602" y="67694"/>
                  </a:cubicBezTo>
                  <a:cubicBezTo>
                    <a:pt x="69274" y="71348"/>
                    <a:pt x="85079" y="73540"/>
                    <a:pt x="88778" y="77194"/>
                  </a:cubicBezTo>
                  <a:cubicBezTo>
                    <a:pt x="92478" y="80848"/>
                    <a:pt x="112318" y="78656"/>
                    <a:pt x="116017" y="74271"/>
                  </a:cubicBezTo>
                  <a:cubicBezTo>
                    <a:pt x="119716" y="69886"/>
                    <a:pt x="116690" y="61847"/>
                    <a:pt x="116690" y="55635"/>
                  </a:cubicBezTo>
                  <a:cubicBezTo>
                    <a:pt x="116690" y="52712"/>
                    <a:pt x="117026" y="51616"/>
                    <a:pt x="117699" y="5052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91" name="Freeform: Shape 99">
              <a:extLst>
                <a:ext uri="{FF2B5EF4-FFF2-40B4-BE49-F238E27FC236}">
                  <a16:creationId xmlns:a16="http://schemas.microsoft.com/office/drawing/2014/main" id="{EE9A2833-2DFB-4E8A-839A-72D665FFE562}"/>
                </a:ext>
              </a:extLst>
            </p:cNvPr>
            <p:cNvSpPr/>
            <p:nvPr/>
          </p:nvSpPr>
          <p:spPr>
            <a:xfrm>
              <a:off x="10264045" y="1967481"/>
              <a:ext cx="131150" cy="339830"/>
            </a:xfrm>
            <a:custGeom>
              <a:avLst/>
              <a:gdLst>
                <a:gd name="connsiteX0" fmla="*/ 126106 w 131149"/>
                <a:gd name="connsiteY0" fmla="*/ 135731 h 339830"/>
                <a:gd name="connsiteX1" fmla="*/ 116354 w 131149"/>
                <a:gd name="connsiteY1" fmla="*/ 129519 h 339830"/>
                <a:gd name="connsiteX2" fmla="*/ 107610 w 131149"/>
                <a:gd name="connsiteY2" fmla="*/ 124769 h 339830"/>
                <a:gd name="connsiteX3" fmla="*/ 107610 w 131149"/>
                <a:gd name="connsiteY3" fmla="*/ 112710 h 339830"/>
                <a:gd name="connsiteX4" fmla="*/ 101894 w 131149"/>
                <a:gd name="connsiteY4" fmla="*/ 104671 h 339830"/>
                <a:gd name="connsiteX5" fmla="*/ 97186 w 131149"/>
                <a:gd name="connsiteY5" fmla="*/ 89690 h 339830"/>
                <a:gd name="connsiteX6" fmla="*/ 83062 w 131149"/>
                <a:gd name="connsiteY6" fmla="*/ 86401 h 339830"/>
                <a:gd name="connsiteX7" fmla="*/ 80371 w 131149"/>
                <a:gd name="connsiteY7" fmla="*/ 77631 h 339830"/>
                <a:gd name="connsiteX8" fmla="*/ 93150 w 131149"/>
                <a:gd name="connsiteY8" fmla="*/ 52052 h 339830"/>
                <a:gd name="connsiteX9" fmla="*/ 96849 w 131149"/>
                <a:gd name="connsiteY9" fmla="*/ 25378 h 339830"/>
                <a:gd name="connsiteX10" fmla="*/ 90460 w 131149"/>
                <a:gd name="connsiteY10" fmla="*/ 16608 h 339830"/>
                <a:gd name="connsiteX11" fmla="*/ 87097 w 131149"/>
                <a:gd name="connsiteY11" fmla="*/ 6376 h 339830"/>
                <a:gd name="connsiteX12" fmla="*/ 76672 w 131149"/>
                <a:gd name="connsiteY12" fmla="*/ 1261 h 339830"/>
                <a:gd name="connsiteX13" fmla="*/ 73982 w 131149"/>
                <a:gd name="connsiteY13" fmla="*/ 3088 h 339830"/>
                <a:gd name="connsiteX14" fmla="*/ 74319 w 131149"/>
                <a:gd name="connsiteY14" fmla="*/ 3088 h 339830"/>
                <a:gd name="connsiteX15" fmla="*/ 70619 w 131149"/>
                <a:gd name="connsiteY15" fmla="*/ 11858 h 339830"/>
                <a:gd name="connsiteX16" fmla="*/ 71964 w 131149"/>
                <a:gd name="connsiteY16" fmla="*/ 24281 h 339830"/>
                <a:gd name="connsiteX17" fmla="*/ 65239 w 131149"/>
                <a:gd name="connsiteY17" fmla="*/ 24281 h 339830"/>
                <a:gd name="connsiteX18" fmla="*/ 52460 w 131149"/>
                <a:gd name="connsiteY18" fmla="*/ 30859 h 339830"/>
                <a:gd name="connsiteX19" fmla="*/ 42035 w 131149"/>
                <a:gd name="connsiteY19" fmla="*/ 45475 h 339830"/>
                <a:gd name="connsiteX20" fmla="*/ 37664 w 131149"/>
                <a:gd name="connsiteY20" fmla="*/ 67765 h 339830"/>
                <a:gd name="connsiteX21" fmla="*/ 32283 w 131149"/>
                <a:gd name="connsiteY21" fmla="*/ 90055 h 339830"/>
                <a:gd name="connsiteX22" fmla="*/ 19841 w 131149"/>
                <a:gd name="connsiteY22" fmla="*/ 89324 h 339830"/>
                <a:gd name="connsiteX23" fmla="*/ 16814 w 131149"/>
                <a:gd name="connsiteY23" fmla="*/ 107229 h 339830"/>
                <a:gd name="connsiteX24" fmla="*/ 12443 w 131149"/>
                <a:gd name="connsiteY24" fmla="*/ 126596 h 339830"/>
                <a:gd name="connsiteX25" fmla="*/ 5717 w 131149"/>
                <a:gd name="connsiteY25" fmla="*/ 140481 h 339830"/>
                <a:gd name="connsiteX26" fmla="*/ 0 w 131149"/>
                <a:gd name="connsiteY26" fmla="*/ 145963 h 339830"/>
                <a:gd name="connsiteX27" fmla="*/ 14796 w 131149"/>
                <a:gd name="connsiteY27" fmla="*/ 164233 h 339830"/>
                <a:gd name="connsiteX28" fmla="*/ 32620 w 131149"/>
                <a:gd name="connsiteY28" fmla="*/ 201139 h 339830"/>
                <a:gd name="connsiteX29" fmla="*/ 33292 w 131149"/>
                <a:gd name="connsiteY29" fmla="*/ 220871 h 339830"/>
                <a:gd name="connsiteX30" fmla="*/ 33628 w 131149"/>
                <a:gd name="connsiteY30" fmla="*/ 223429 h 339830"/>
                <a:gd name="connsiteX31" fmla="*/ 33628 w 131149"/>
                <a:gd name="connsiteY31" fmla="*/ 232930 h 339830"/>
                <a:gd name="connsiteX32" fmla="*/ 32620 w 131149"/>
                <a:gd name="connsiteY32" fmla="*/ 238411 h 339830"/>
                <a:gd name="connsiteX33" fmla="*/ 36655 w 131149"/>
                <a:gd name="connsiteY33" fmla="*/ 240603 h 339830"/>
                <a:gd name="connsiteX34" fmla="*/ 51787 w 131149"/>
                <a:gd name="connsiteY34" fmla="*/ 238411 h 339830"/>
                <a:gd name="connsiteX35" fmla="*/ 64903 w 131149"/>
                <a:gd name="connsiteY35" fmla="*/ 220141 h 339830"/>
                <a:gd name="connsiteX36" fmla="*/ 72973 w 131149"/>
                <a:gd name="connsiteY36" fmla="*/ 227449 h 339830"/>
                <a:gd name="connsiteX37" fmla="*/ 79363 w 131149"/>
                <a:gd name="connsiteY37" fmla="*/ 247912 h 339830"/>
                <a:gd name="connsiteX38" fmla="*/ 87433 w 131149"/>
                <a:gd name="connsiteY38" fmla="*/ 287376 h 339830"/>
                <a:gd name="connsiteX39" fmla="*/ 93487 w 131149"/>
                <a:gd name="connsiteY39" fmla="*/ 316243 h 339830"/>
                <a:gd name="connsiteX40" fmla="*/ 95504 w 131149"/>
                <a:gd name="connsiteY40" fmla="*/ 337802 h 339830"/>
                <a:gd name="connsiteX41" fmla="*/ 94496 w 131149"/>
                <a:gd name="connsiteY41" fmla="*/ 342918 h 339830"/>
                <a:gd name="connsiteX42" fmla="*/ 107947 w 131149"/>
                <a:gd name="connsiteY42" fmla="*/ 312589 h 339830"/>
                <a:gd name="connsiteX43" fmla="*/ 102903 w 131149"/>
                <a:gd name="connsiteY43" fmla="*/ 298703 h 339830"/>
                <a:gd name="connsiteX44" fmla="*/ 96849 w 131149"/>
                <a:gd name="connsiteY44" fmla="*/ 276413 h 339830"/>
                <a:gd name="connsiteX45" fmla="*/ 91133 w 131149"/>
                <a:gd name="connsiteY45" fmla="*/ 257047 h 339830"/>
                <a:gd name="connsiteX46" fmla="*/ 93487 w 131149"/>
                <a:gd name="connsiteY46" fmla="*/ 243892 h 339830"/>
                <a:gd name="connsiteX47" fmla="*/ 94159 w 131149"/>
                <a:gd name="connsiteY47" fmla="*/ 235122 h 339830"/>
                <a:gd name="connsiteX48" fmla="*/ 91133 w 131149"/>
                <a:gd name="connsiteY48" fmla="*/ 222698 h 339830"/>
                <a:gd name="connsiteX49" fmla="*/ 79363 w 131149"/>
                <a:gd name="connsiteY49" fmla="*/ 206255 h 339830"/>
                <a:gd name="connsiteX50" fmla="*/ 82389 w 131149"/>
                <a:gd name="connsiteY50" fmla="*/ 177388 h 339830"/>
                <a:gd name="connsiteX51" fmla="*/ 91133 w 131149"/>
                <a:gd name="connsiteY51" fmla="*/ 171541 h 339830"/>
                <a:gd name="connsiteX52" fmla="*/ 102903 w 131149"/>
                <a:gd name="connsiteY52" fmla="*/ 167156 h 339830"/>
                <a:gd name="connsiteX53" fmla="*/ 117026 w 131149"/>
                <a:gd name="connsiteY53" fmla="*/ 157656 h 339830"/>
                <a:gd name="connsiteX54" fmla="*/ 125097 w 131149"/>
                <a:gd name="connsiteY54" fmla="*/ 149617 h 339830"/>
                <a:gd name="connsiteX55" fmla="*/ 133168 w 131149"/>
                <a:gd name="connsiteY55" fmla="*/ 134269 h 339830"/>
                <a:gd name="connsiteX56" fmla="*/ 133504 w 131149"/>
                <a:gd name="connsiteY56" fmla="*/ 134269 h 339830"/>
                <a:gd name="connsiteX57" fmla="*/ 126106 w 131149"/>
                <a:gd name="connsiteY57" fmla="*/ 135731 h 33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1149" h="339830">
                  <a:moveTo>
                    <a:pt x="126106" y="135731"/>
                  </a:moveTo>
                  <a:cubicBezTo>
                    <a:pt x="119044" y="139020"/>
                    <a:pt x="115681" y="134635"/>
                    <a:pt x="116354" y="129519"/>
                  </a:cubicBezTo>
                  <a:cubicBezTo>
                    <a:pt x="117026" y="124769"/>
                    <a:pt x="111646" y="124769"/>
                    <a:pt x="107610" y="124769"/>
                  </a:cubicBezTo>
                  <a:cubicBezTo>
                    <a:pt x="103911" y="124769"/>
                    <a:pt x="106265" y="117461"/>
                    <a:pt x="107610" y="112710"/>
                  </a:cubicBezTo>
                  <a:cubicBezTo>
                    <a:pt x="108955" y="107960"/>
                    <a:pt x="106265" y="105037"/>
                    <a:pt x="101894" y="104671"/>
                  </a:cubicBezTo>
                  <a:cubicBezTo>
                    <a:pt x="97522" y="104306"/>
                    <a:pt x="95168" y="92978"/>
                    <a:pt x="97186" y="89690"/>
                  </a:cubicBezTo>
                  <a:cubicBezTo>
                    <a:pt x="98867" y="86401"/>
                    <a:pt x="87770" y="83478"/>
                    <a:pt x="83062" y="86401"/>
                  </a:cubicBezTo>
                  <a:cubicBezTo>
                    <a:pt x="78354" y="89324"/>
                    <a:pt x="81717" y="81651"/>
                    <a:pt x="80371" y="77631"/>
                  </a:cubicBezTo>
                  <a:cubicBezTo>
                    <a:pt x="79026" y="73612"/>
                    <a:pt x="86761" y="59726"/>
                    <a:pt x="93150" y="52052"/>
                  </a:cubicBezTo>
                  <a:cubicBezTo>
                    <a:pt x="99876" y="44379"/>
                    <a:pt x="96849" y="34147"/>
                    <a:pt x="96849" y="25378"/>
                  </a:cubicBezTo>
                  <a:cubicBezTo>
                    <a:pt x="96849" y="16608"/>
                    <a:pt x="93823" y="16608"/>
                    <a:pt x="90460" y="16608"/>
                  </a:cubicBezTo>
                  <a:cubicBezTo>
                    <a:pt x="87433" y="16608"/>
                    <a:pt x="87097" y="11492"/>
                    <a:pt x="87097" y="6376"/>
                  </a:cubicBezTo>
                  <a:cubicBezTo>
                    <a:pt x="87097" y="1626"/>
                    <a:pt x="80371" y="-2028"/>
                    <a:pt x="76672" y="1261"/>
                  </a:cubicBezTo>
                  <a:cubicBezTo>
                    <a:pt x="76000" y="1626"/>
                    <a:pt x="75327" y="2357"/>
                    <a:pt x="73982" y="3088"/>
                  </a:cubicBezTo>
                  <a:cubicBezTo>
                    <a:pt x="73982" y="3088"/>
                    <a:pt x="74319" y="3088"/>
                    <a:pt x="74319" y="3088"/>
                  </a:cubicBezTo>
                  <a:cubicBezTo>
                    <a:pt x="74319" y="3088"/>
                    <a:pt x="72973" y="10396"/>
                    <a:pt x="70619" y="11858"/>
                  </a:cubicBezTo>
                  <a:cubicBezTo>
                    <a:pt x="68265" y="13319"/>
                    <a:pt x="68265" y="17704"/>
                    <a:pt x="71964" y="24281"/>
                  </a:cubicBezTo>
                  <a:cubicBezTo>
                    <a:pt x="75663" y="30859"/>
                    <a:pt x="66584" y="27935"/>
                    <a:pt x="65239" y="24281"/>
                  </a:cubicBezTo>
                  <a:cubicBezTo>
                    <a:pt x="63894" y="20627"/>
                    <a:pt x="56496" y="26474"/>
                    <a:pt x="52460" y="30859"/>
                  </a:cubicBezTo>
                  <a:cubicBezTo>
                    <a:pt x="48088" y="35244"/>
                    <a:pt x="42035" y="37436"/>
                    <a:pt x="42035" y="45475"/>
                  </a:cubicBezTo>
                  <a:cubicBezTo>
                    <a:pt x="42035" y="53514"/>
                    <a:pt x="36655" y="61553"/>
                    <a:pt x="37664" y="67765"/>
                  </a:cubicBezTo>
                  <a:cubicBezTo>
                    <a:pt x="39009" y="74342"/>
                    <a:pt x="31611" y="86401"/>
                    <a:pt x="32283" y="90055"/>
                  </a:cubicBezTo>
                  <a:cubicBezTo>
                    <a:pt x="32956" y="93709"/>
                    <a:pt x="21858" y="89324"/>
                    <a:pt x="19841" y="89324"/>
                  </a:cubicBezTo>
                  <a:cubicBezTo>
                    <a:pt x="17823" y="89324"/>
                    <a:pt x="19168" y="103210"/>
                    <a:pt x="16814" y="107229"/>
                  </a:cubicBezTo>
                  <a:cubicBezTo>
                    <a:pt x="14460" y="111614"/>
                    <a:pt x="16142" y="126596"/>
                    <a:pt x="12443" y="126596"/>
                  </a:cubicBezTo>
                  <a:cubicBezTo>
                    <a:pt x="8744" y="126596"/>
                    <a:pt x="5717" y="140481"/>
                    <a:pt x="5717" y="140481"/>
                  </a:cubicBezTo>
                  <a:cubicBezTo>
                    <a:pt x="5717" y="140481"/>
                    <a:pt x="2690" y="143039"/>
                    <a:pt x="0" y="145963"/>
                  </a:cubicBezTo>
                  <a:cubicBezTo>
                    <a:pt x="3027" y="153271"/>
                    <a:pt x="8407" y="160944"/>
                    <a:pt x="14796" y="164233"/>
                  </a:cubicBezTo>
                  <a:cubicBezTo>
                    <a:pt x="23876" y="168618"/>
                    <a:pt x="29929" y="189812"/>
                    <a:pt x="32620" y="201139"/>
                  </a:cubicBezTo>
                  <a:cubicBezTo>
                    <a:pt x="34301" y="208082"/>
                    <a:pt x="34301" y="215025"/>
                    <a:pt x="33292" y="220871"/>
                  </a:cubicBezTo>
                  <a:cubicBezTo>
                    <a:pt x="33292" y="221602"/>
                    <a:pt x="33628" y="222698"/>
                    <a:pt x="33628" y="223429"/>
                  </a:cubicBezTo>
                  <a:lnTo>
                    <a:pt x="33628" y="232930"/>
                  </a:lnTo>
                  <a:cubicBezTo>
                    <a:pt x="33628" y="234757"/>
                    <a:pt x="33292" y="236584"/>
                    <a:pt x="32620" y="238411"/>
                  </a:cubicBezTo>
                  <a:cubicBezTo>
                    <a:pt x="33965" y="239142"/>
                    <a:pt x="35310" y="239873"/>
                    <a:pt x="36655" y="240603"/>
                  </a:cubicBezTo>
                  <a:cubicBezTo>
                    <a:pt x="42035" y="243892"/>
                    <a:pt x="48088" y="244988"/>
                    <a:pt x="51787" y="238411"/>
                  </a:cubicBezTo>
                  <a:cubicBezTo>
                    <a:pt x="55823" y="231834"/>
                    <a:pt x="63894" y="227449"/>
                    <a:pt x="64903" y="220141"/>
                  </a:cubicBezTo>
                  <a:cubicBezTo>
                    <a:pt x="65912" y="212832"/>
                    <a:pt x="69611" y="223795"/>
                    <a:pt x="72973" y="227449"/>
                  </a:cubicBezTo>
                  <a:cubicBezTo>
                    <a:pt x="76336" y="231103"/>
                    <a:pt x="78354" y="238411"/>
                    <a:pt x="79363" y="247912"/>
                  </a:cubicBezTo>
                  <a:cubicBezTo>
                    <a:pt x="80035" y="257047"/>
                    <a:pt x="80708" y="280068"/>
                    <a:pt x="87433" y="287376"/>
                  </a:cubicBezTo>
                  <a:cubicBezTo>
                    <a:pt x="94159" y="294684"/>
                    <a:pt x="95168" y="310762"/>
                    <a:pt x="93487" y="316243"/>
                  </a:cubicBezTo>
                  <a:cubicBezTo>
                    <a:pt x="91805" y="322090"/>
                    <a:pt x="96849" y="331590"/>
                    <a:pt x="95504" y="337802"/>
                  </a:cubicBezTo>
                  <a:cubicBezTo>
                    <a:pt x="95168" y="338898"/>
                    <a:pt x="94832" y="340725"/>
                    <a:pt x="94496" y="342918"/>
                  </a:cubicBezTo>
                  <a:cubicBezTo>
                    <a:pt x="100548" y="344380"/>
                    <a:pt x="107947" y="312589"/>
                    <a:pt x="107947" y="312589"/>
                  </a:cubicBezTo>
                  <a:cubicBezTo>
                    <a:pt x="107947" y="305281"/>
                    <a:pt x="102903" y="304550"/>
                    <a:pt x="102903" y="298703"/>
                  </a:cubicBezTo>
                  <a:cubicBezTo>
                    <a:pt x="102903" y="292857"/>
                    <a:pt x="102903" y="282625"/>
                    <a:pt x="96849" y="276413"/>
                  </a:cubicBezTo>
                  <a:cubicBezTo>
                    <a:pt x="90796" y="269836"/>
                    <a:pt x="87433" y="260335"/>
                    <a:pt x="91133" y="257047"/>
                  </a:cubicBezTo>
                  <a:cubicBezTo>
                    <a:pt x="94832" y="253393"/>
                    <a:pt x="91805" y="243161"/>
                    <a:pt x="93487" y="243892"/>
                  </a:cubicBezTo>
                  <a:cubicBezTo>
                    <a:pt x="95168" y="244623"/>
                    <a:pt x="97858" y="237315"/>
                    <a:pt x="94159" y="235122"/>
                  </a:cubicBezTo>
                  <a:cubicBezTo>
                    <a:pt x="90460" y="232930"/>
                    <a:pt x="94159" y="224160"/>
                    <a:pt x="91133" y="222698"/>
                  </a:cubicBezTo>
                  <a:cubicBezTo>
                    <a:pt x="88106" y="221237"/>
                    <a:pt x="79363" y="209544"/>
                    <a:pt x="79363" y="206255"/>
                  </a:cubicBezTo>
                  <a:cubicBezTo>
                    <a:pt x="79363" y="202601"/>
                    <a:pt x="81717" y="182503"/>
                    <a:pt x="82389" y="177388"/>
                  </a:cubicBezTo>
                  <a:cubicBezTo>
                    <a:pt x="83062" y="172272"/>
                    <a:pt x="89115" y="171541"/>
                    <a:pt x="91133" y="171541"/>
                  </a:cubicBezTo>
                  <a:cubicBezTo>
                    <a:pt x="93150" y="171541"/>
                    <a:pt x="100548" y="172272"/>
                    <a:pt x="102903" y="167156"/>
                  </a:cubicBezTo>
                  <a:cubicBezTo>
                    <a:pt x="105256" y="162041"/>
                    <a:pt x="115681" y="161310"/>
                    <a:pt x="117026" y="157656"/>
                  </a:cubicBezTo>
                  <a:cubicBezTo>
                    <a:pt x="118371" y="154002"/>
                    <a:pt x="125097" y="154002"/>
                    <a:pt x="125097" y="149617"/>
                  </a:cubicBezTo>
                  <a:cubicBezTo>
                    <a:pt x="125097" y="145232"/>
                    <a:pt x="133168" y="134269"/>
                    <a:pt x="133168" y="134269"/>
                  </a:cubicBezTo>
                  <a:cubicBezTo>
                    <a:pt x="133168" y="134269"/>
                    <a:pt x="133504" y="134269"/>
                    <a:pt x="133504" y="134269"/>
                  </a:cubicBezTo>
                  <a:cubicBezTo>
                    <a:pt x="132159" y="132077"/>
                    <a:pt x="130141" y="133904"/>
                    <a:pt x="126106" y="13573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92" name="Freeform: Shape 100">
              <a:extLst>
                <a:ext uri="{FF2B5EF4-FFF2-40B4-BE49-F238E27FC236}">
                  <a16:creationId xmlns:a16="http://schemas.microsoft.com/office/drawing/2014/main" id="{385ECC0A-B8D5-4B9A-B441-10E812717344}"/>
                </a:ext>
              </a:extLst>
            </p:cNvPr>
            <p:cNvSpPr/>
            <p:nvPr/>
          </p:nvSpPr>
          <p:spPr>
            <a:xfrm>
              <a:off x="10218311" y="1971751"/>
              <a:ext cx="43717" cy="29233"/>
            </a:xfrm>
            <a:custGeom>
              <a:avLst/>
              <a:gdLst>
                <a:gd name="connsiteX0" fmla="*/ 45398 w 43716"/>
                <a:gd name="connsiteY0" fmla="*/ 9780 h 29232"/>
                <a:gd name="connsiteX1" fmla="*/ 27239 w 43716"/>
                <a:gd name="connsiteY1" fmla="*/ 3934 h 29232"/>
                <a:gd name="connsiteX2" fmla="*/ 14460 w 43716"/>
                <a:gd name="connsiteY2" fmla="*/ 1376 h 29232"/>
                <a:gd name="connsiteX3" fmla="*/ 3363 w 43716"/>
                <a:gd name="connsiteY3" fmla="*/ 12704 h 29232"/>
                <a:gd name="connsiteX4" fmla="*/ 0 w 43716"/>
                <a:gd name="connsiteY4" fmla="*/ 20377 h 29232"/>
                <a:gd name="connsiteX5" fmla="*/ 4036 w 43716"/>
                <a:gd name="connsiteY5" fmla="*/ 24762 h 29232"/>
                <a:gd name="connsiteX6" fmla="*/ 14460 w 43716"/>
                <a:gd name="connsiteY6" fmla="*/ 27685 h 29232"/>
                <a:gd name="connsiteX7" fmla="*/ 29257 w 43716"/>
                <a:gd name="connsiteY7" fmla="*/ 29147 h 29232"/>
                <a:gd name="connsiteX8" fmla="*/ 44726 w 43716"/>
                <a:gd name="connsiteY8" fmla="*/ 26955 h 29232"/>
                <a:gd name="connsiteX9" fmla="*/ 43044 w 43716"/>
                <a:gd name="connsiteY9" fmla="*/ 11242 h 29232"/>
                <a:gd name="connsiteX10" fmla="*/ 45398 w 43716"/>
                <a:gd name="connsiteY10" fmla="*/ 9780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16" h="29232">
                  <a:moveTo>
                    <a:pt x="45398" y="9780"/>
                  </a:moveTo>
                  <a:cubicBezTo>
                    <a:pt x="35982" y="-86"/>
                    <a:pt x="33628" y="7953"/>
                    <a:pt x="27239" y="3934"/>
                  </a:cubicBezTo>
                  <a:cubicBezTo>
                    <a:pt x="20513" y="-86"/>
                    <a:pt x="17487" y="-1182"/>
                    <a:pt x="14460" y="1376"/>
                  </a:cubicBezTo>
                  <a:cubicBezTo>
                    <a:pt x="11434" y="4299"/>
                    <a:pt x="6389" y="3934"/>
                    <a:pt x="3363" y="12704"/>
                  </a:cubicBezTo>
                  <a:cubicBezTo>
                    <a:pt x="2354" y="15627"/>
                    <a:pt x="1009" y="18550"/>
                    <a:pt x="0" y="20377"/>
                  </a:cubicBezTo>
                  <a:cubicBezTo>
                    <a:pt x="1009" y="22935"/>
                    <a:pt x="2690" y="25128"/>
                    <a:pt x="4036" y="24762"/>
                  </a:cubicBezTo>
                  <a:cubicBezTo>
                    <a:pt x="6389" y="24031"/>
                    <a:pt x="9416" y="29147"/>
                    <a:pt x="14460" y="27685"/>
                  </a:cubicBezTo>
                  <a:cubicBezTo>
                    <a:pt x="19505" y="26224"/>
                    <a:pt x="22531" y="31340"/>
                    <a:pt x="29257" y="29147"/>
                  </a:cubicBezTo>
                  <a:cubicBezTo>
                    <a:pt x="35982" y="26955"/>
                    <a:pt x="42035" y="32070"/>
                    <a:pt x="44726" y="26955"/>
                  </a:cubicBezTo>
                  <a:cubicBezTo>
                    <a:pt x="47079" y="21839"/>
                    <a:pt x="43044" y="11242"/>
                    <a:pt x="43044" y="11242"/>
                  </a:cubicBezTo>
                  <a:cubicBezTo>
                    <a:pt x="43044" y="11242"/>
                    <a:pt x="44053" y="10511"/>
                    <a:pt x="45398" y="978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93" name="Freeform: Shape 101">
              <a:extLst>
                <a:ext uri="{FF2B5EF4-FFF2-40B4-BE49-F238E27FC236}">
                  <a16:creationId xmlns:a16="http://schemas.microsoft.com/office/drawing/2014/main" id="{4702AF03-290B-46B3-A77F-EDA91A9F2A26}"/>
                </a:ext>
              </a:extLst>
            </p:cNvPr>
            <p:cNvSpPr/>
            <p:nvPr/>
          </p:nvSpPr>
          <p:spPr>
            <a:xfrm>
              <a:off x="10413354" y="2067700"/>
              <a:ext cx="107610" cy="270402"/>
            </a:xfrm>
            <a:custGeom>
              <a:avLst/>
              <a:gdLst>
                <a:gd name="connsiteX0" fmla="*/ 106602 w 107610"/>
                <a:gd name="connsiteY0" fmla="*/ 205428 h 270402"/>
                <a:gd name="connsiteX1" fmla="*/ 108283 w 107610"/>
                <a:gd name="connsiteY1" fmla="*/ 172176 h 270402"/>
                <a:gd name="connsiteX2" fmla="*/ 108955 w 107610"/>
                <a:gd name="connsiteY2" fmla="*/ 166695 h 270402"/>
                <a:gd name="connsiteX3" fmla="*/ 94159 w 107610"/>
                <a:gd name="connsiteY3" fmla="*/ 138193 h 270402"/>
                <a:gd name="connsiteX4" fmla="*/ 68938 w 107610"/>
                <a:gd name="connsiteY4" fmla="*/ 113345 h 270402"/>
                <a:gd name="connsiteX5" fmla="*/ 61876 w 107610"/>
                <a:gd name="connsiteY5" fmla="*/ 99094 h 270402"/>
                <a:gd name="connsiteX6" fmla="*/ 57841 w 107610"/>
                <a:gd name="connsiteY6" fmla="*/ 74246 h 270402"/>
                <a:gd name="connsiteX7" fmla="*/ 68938 w 107610"/>
                <a:gd name="connsiteY7" fmla="*/ 58168 h 270402"/>
                <a:gd name="connsiteX8" fmla="*/ 74991 w 107610"/>
                <a:gd name="connsiteY8" fmla="*/ 47206 h 270402"/>
                <a:gd name="connsiteX9" fmla="*/ 87097 w 107610"/>
                <a:gd name="connsiteY9" fmla="*/ 37705 h 270402"/>
                <a:gd name="connsiteX10" fmla="*/ 88442 w 107610"/>
                <a:gd name="connsiteY10" fmla="*/ 36244 h 270402"/>
                <a:gd name="connsiteX11" fmla="*/ 85079 w 107610"/>
                <a:gd name="connsiteY11" fmla="*/ 33320 h 270402"/>
                <a:gd name="connsiteX12" fmla="*/ 69611 w 107610"/>
                <a:gd name="connsiteY12" fmla="*/ 19435 h 270402"/>
                <a:gd name="connsiteX13" fmla="*/ 65239 w 107610"/>
                <a:gd name="connsiteY13" fmla="*/ 8473 h 270402"/>
                <a:gd name="connsiteX14" fmla="*/ 52460 w 107610"/>
                <a:gd name="connsiteY14" fmla="*/ 434 h 270402"/>
                <a:gd name="connsiteX15" fmla="*/ 40018 w 107610"/>
                <a:gd name="connsiteY15" fmla="*/ 9934 h 270402"/>
                <a:gd name="connsiteX16" fmla="*/ 29593 w 107610"/>
                <a:gd name="connsiteY16" fmla="*/ 12127 h 270402"/>
                <a:gd name="connsiteX17" fmla="*/ 16142 w 107610"/>
                <a:gd name="connsiteY17" fmla="*/ 12127 h 270402"/>
                <a:gd name="connsiteX18" fmla="*/ 4372 w 107610"/>
                <a:gd name="connsiteY18" fmla="*/ 13588 h 270402"/>
                <a:gd name="connsiteX19" fmla="*/ 0 w 107610"/>
                <a:gd name="connsiteY19" fmla="*/ 17608 h 270402"/>
                <a:gd name="connsiteX20" fmla="*/ 5717 w 107610"/>
                <a:gd name="connsiteY20" fmla="*/ 27109 h 270402"/>
                <a:gd name="connsiteX21" fmla="*/ 13787 w 107610"/>
                <a:gd name="connsiteY21" fmla="*/ 40994 h 270402"/>
                <a:gd name="connsiteX22" fmla="*/ 26566 w 107610"/>
                <a:gd name="connsiteY22" fmla="*/ 49033 h 270402"/>
                <a:gd name="connsiteX23" fmla="*/ 37327 w 107610"/>
                <a:gd name="connsiteY23" fmla="*/ 52687 h 270402"/>
                <a:gd name="connsiteX24" fmla="*/ 42371 w 107610"/>
                <a:gd name="connsiteY24" fmla="*/ 66573 h 270402"/>
                <a:gd name="connsiteX25" fmla="*/ 30602 w 107610"/>
                <a:gd name="connsiteY25" fmla="*/ 74612 h 270402"/>
                <a:gd name="connsiteX26" fmla="*/ 47416 w 107610"/>
                <a:gd name="connsiteY26" fmla="*/ 92151 h 270402"/>
                <a:gd name="connsiteX27" fmla="*/ 55487 w 107610"/>
                <a:gd name="connsiteY27" fmla="*/ 108229 h 270402"/>
                <a:gd name="connsiteX28" fmla="*/ 68265 w 107610"/>
                <a:gd name="connsiteY28" fmla="*/ 127961 h 270402"/>
                <a:gd name="connsiteX29" fmla="*/ 81044 w 107610"/>
                <a:gd name="connsiteY29" fmla="*/ 141847 h 270402"/>
                <a:gd name="connsiteX30" fmla="*/ 84070 w 107610"/>
                <a:gd name="connsiteY30" fmla="*/ 160483 h 270402"/>
                <a:gd name="connsiteX31" fmla="*/ 89115 w 107610"/>
                <a:gd name="connsiteY31" fmla="*/ 190812 h 270402"/>
                <a:gd name="connsiteX32" fmla="*/ 78354 w 107610"/>
                <a:gd name="connsiteY32" fmla="*/ 211640 h 270402"/>
                <a:gd name="connsiteX33" fmla="*/ 64566 w 107610"/>
                <a:gd name="connsiteY33" fmla="*/ 222237 h 270402"/>
                <a:gd name="connsiteX34" fmla="*/ 64566 w 107610"/>
                <a:gd name="connsiteY34" fmla="*/ 238315 h 270402"/>
                <a:gd name="connsiteX35" fmla="*/ 46743 w 107610"/>
                <a:gd name="connsiteY35" fmla="*/ 238315 h 270402"/>
                <a:gd name="connsiteX36" fmla="*/ 36991 w 107610"/>
                <a:gd name="connsiteY36" fmla="*/ 247085 h 270402"/>
                <a:gd name="connsiteX37" fmla="*/ 44053 w 107610"/>
                <a:gd name="connsiteY37" fmla="*/ 253297 h 270402"/>
                <a:gd name="connsiteX38" fmla="*/ 39681 w 107610"/>
                <a:gd name="connsiteY38" fmla="*/ 269375 h 270402"/>
                <a:gd name="connsiteX39" fmla="*/ 40018 w 107610"/>
                <a:gd name="connsiteY39" fmla="*/ 271567 h 270402"/>
                <a:gd name="connsiteX40" fmla="*/ 45062 w 107610"/>
                <a:gd name="connsiteY40" fmla="*/ 269009 h 270402"/>
                <a:gd name="connsiteX41" fmla="*/ 55150 w 107610"/>
                <a:gd name="connsiteY41" fmla="*/ 265355 h 270402"/>
                <a:gd name="connsiteX42" fmla="*/ 58849 w 107610"/>
                <a:gd name="connsiteY42" fmla="*/ 265721 h 270402"/>
                <a:gd name="connsiteX43" fmla="*/ 63557 w 107610"/>
                <a:gd name="connsiteY43" fmla="*/ 256220 h 270402"/>
                <a:gd name="connsiteX44" fmla="*/ 68602 w 107610"/>
                <a:gd name="connsiteY44" fmla="*/ 252566 h 270402"/>
                <a:gd name="connsiteX45" fmla="*/ 69947 w 107610"/>
                <a:gd name="connsiteY45" fmla="*/ 247085 h 270402"/>
                <a:gd name="connsiteX46" fmla="*/ 79699 w 107610"/>
                <a:gd name="connsiteY46" fmla="*/ 245257 h 270402"/>
                <a:gd name="connsiteX47" fmla="*/ 92814 w 107610"/>
                <a:gd name="connsiteY47" fmla="*/ 239411 h 270402"/>
                <a:gd name="connsiteX48" fmla="*/ 92814 w 107610"/>
                <a:gd name="connsiteY48" fmla="*/ 238315 h 270402"/>
                <a:gd name="connsiteX49" fmla="*/ 97858 w 107610"/>
                <a:gd name="connsiteY49" fmla="*/ 225891 h 270402"/>
                <a:gd name="connsiteX50" fmla="*/ 109964 w 107610"/>
                <a:gd name="connsiteY50" fmla="*/ 220775 h 270402"/>
                <a:gd name="connsiteX51" fmla="*/ 110301 w 107610"/>
                <a:gd name="connsiteY51" fmla="*/ 220775 h 270402"/>
                <a:gd name="connsiteX52" fmla="*/ 106602 w 107610"/>
                <a:gd name="connsiteY52" fmla="*/ 205428 h 27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7610" h="270402">
                  <a:moveTo>
                    <a:pt x="106602" y="205428"/>
                  </a:moveTo>
                  <a:cubicBezTo>
                    <a:pt x="108619" y="194466"/>
                    <a:pt x="108283" y="183138"/>
                    <a:pt x="108283" y="172176"/>
                  </a:cubicBezTo>
                  <a:cubicBezTo>
                    <a:pt x="108283" y="170349"/>
                    <a:pt x="108619" y="168522"/>
                    <a:pt x="108955" y="166695"/>
                  </a:cubicBezTo>
                  <a:cubicBezTo>
                    <a:pt x="108619" y="161213"/>
                    <a:pt x="98195" y="137827"/>
                    <a:pt x="94159" y="138193"/>
                  </a:cubicBezTo>
                  <a:cubicBezTo>
                    <a:pt x="90124" y="138558"/>
                    <a:pt x="72301" y="116634"/>
                    <a:pt x="68938" y="113345"/>
                  </a:cubicBezTo>
                  <a:cubicBezTo>
                    <a:pt x="65575" y="109691"/>
                    <a:pt x="66584" y="103844"/>
                    <a:pt x="61876" y="99094"/>
                  </a:cubicBezTo>
                  <a:cubicBezTo>
                    <a:pt x="57168" y="94344"/>
                    <a:pt x="56832" y="82651"/>
                    <a:pt x="57841" y="74246"/>
                  </a:cubicBezTo>
                  <a:cubicBezTo>
                    <a:pt x="58849" y="65842"/>
                    <a:pt x="69274" y="64015"/>
                    <a:pt x="68938" y="58168"/>
                  </a:cubicBezTo>
                  <a:cubicBezTo>
                    <a:pt x="68602" y="52322"/>
                    <a:pt x="69947" y="47571"/>
                    <a:pt x="74991" y="47206"/>
                  </a:cubicBezTo>
                  <a:cubicBezTo>
                    <a:pt x="80035" y="46841"/>
                    <a:pt x="85079" y="42090"/>
                    <a:pt x="87097" y="37705"/>
                  </a:cubicBezTo>
                  <a:cubicBezTo>
                    <a:pt x="87433" y="36974"/>
                    <a:pt x="87769" y="36609"/>
                    <a:pt x="88442" y="36244"/>
                  </a:cubicBezTo>
                  <a:cubicBezTo>
                    <a:pt x="87097" y="34417"/>
                    <a:pt x="86088" y="33320"/>
                    <a:pt x="85079" y="33320"/>
                  </a:cubicBezTo>
                  <a:cubicBezTo>
                    <a:pt x="80708" y="32590"/>
                    <a:pt x="69611" y="23089"/>
                    <a:pt x="69611" y="19435"/>
                  </a:cubicBezTo>
                  <a:cubicBezTo>
                    <a:pt x="69611" y="15781"/>
                    <a:pt x="75327" y="9934"/>
                    <a:pt x="65239" y="8473"/>
                  </a:cubicBezTo>
                  <a:cubicBezTo>
                    <a:pt x="55487" y="7011"/>
                    <a:pt x="54141" y="2626"/>
                    <a:pt x="52460" y="434"/>
                  </a:cubicBezTo>
                  <a:cubicBezTo>
                    <a:pt x="50442" y="-1759"/>
                    <a:pt x="42708" y="4819"/>
                    <a:pt x="40018" y="9934"/>
                  </a:cubicBezTo>
                  <a:cubicBezTo>
                    <a:pt x="37664" y="15050"/>
                    <a:pt x="34973" y="8473"/>
                    <a:pt x="29593" y="12127"/>
                  </a:cubicBezTo>
                  <a:cubicBezTo>
                    <a:pt x="23876" y="15781"/>
                    <a:pt x="18496" y="7011"/>
                    <a:pt x="16142" y="12127"/>
                  </a:cubicBezTo>
                  <a:cubicBezTo>
                    <a:pt x="13787" y="17242"/>
                    <a:pt x="7398" y="9204"/>
                    <a:pt x="4372" y="13588"/>
                  </a:cubicBezTo>
                  <a:cubicBezTo>
                    <a:pt x="3363" y="15415"/>
                    <a:pt x="1681" y="16512"/>
                    <a:pt x="0" y="17608"/>
                  </a:cubicBezTo>
                  <a:cubicBezTo>
                    <a:pt x="2690" y="21262"/>
                    <a:pt x="5717" y="24551"/>
                    <a:pt x="5717" y="27109"/>
                  </a:cubicBezTo>
                  <a:cubicBezTo>
                    <a:pt x="5717" y="31859"/>
                    <a:pt x="13787" y="35147"/>
                    <a:pt x="13787" y="40994"/>
                  </a:cubicBezTo>
                  <a:cubicBezTo>
                    <a:pt x="13787" y="46841"/>
                    <a:pt x="23540" y="51591"/>
                    <a:pt x="26566" y="49033"/>
                  </a:cubicBezTo>
                  <a:cubicBezTo>
                    <a:pt x="29593" y="46841"/>
                    <a:pt x="36319" y="44283"/>
                    <a:pt x="37327" y="52687"/>
                  </a:cubicBezTo>
                  <a:cubicBezTo>
                    <a:pt x="38336" y="60726"/>
                    <a:pt x="42371" y="60726"/>
                    <a:pt x="42371" y="66573"/>
                  </a:cubicBezTo>
                  <a:cubicBezTo>
                    <a:pt x="42371" y="72419"/>
                    <a:pt x="32620" y="68765"/>
                    <a:pt x="30602" y="74612"/>
                  </a:cubicBezTo>
                  <a:cubicBezTo>
                    <a:pt x="28584" y="80458"/>
                    <a:pt x="47416" y="87401"/>
                    <a:pt x="47416" y="92151"/>
                  </a:cubicBezTo>
                  <a:cubicBezTo>
                    <a:pt x="47416" y="96902"/>
                    <a:pt x="53469" y="102748"/>
                    <a:pt x="55487" y="108229"/>
                  </a:cubicBezTo>
                  <a:cubicBezTo>
                    <a:pt x="57504" y="114076"/>
                    <a:pt x="66248" y="121019"/>
                    <a:pt x="68265" y="127961"/>
                  </a:cubicBezTo>
                  <a:cubicBezTo>
                    <a:pt x="70283" y="134904"/>
                    <a:pt x="78018" y="138558"/>
                    <a:pt x="81044" y="141847"/>
                  </a:cubicBezTo>
                  <a:cubicBezTo>
                    <a:pt x="84070" y="145501"/>
                    <a:pt x="85079" y="153540"/>
                    <a:pt x="84070" y="160483"/>
                  </a:cubicBezTo>
                  <a:cubicBezTo>
                    <a:pt x="83062" y="167425"/>
                    <a:pt x="83062" y="180215"/>
                    <a:pt x="89115" y="190812"/>
                  </a:cubicBezTo>
                  <a:cubicBezTo>
                    <a:pt x="95168" y="201408"/>
                    <a:pt x="82053" y="205793"/>
                    <a:pt x="78354" y="211640"/>
                  </a:cubicBezTo>
                  <a:cubicBezTo>
                    <a:pt x="74318" y="217487"/>
                    <a:pt x="76336" y="225526"/>
                    <a:pt x="64566" y="222237"/>
                  </a:cubicBezTo>
                  <a:cubicBezTo>
                    <a:pt x="52796" y="218583"/>
                    <a:pt x="66584" y="233930"/>
                    <a:pt x="64566" y="238315"/>
                  </a:cubicBezTo>
                  <a:cubicBezTo>
                    <a:pt x="62548" y="243065"/>
                    <a:pt x="46743" y="233564"/>
                    <a:pt x="46743" y="238315"/>
                  </a:cubicBezTo>
                  <a:cubicBezTo>
                    <a:pt x="46743" y="241238"/>
                    <a:pt x="41363" y="244892"/>
                    <a:pt x="36991" y="247085"/>
                  </a:cubicBezTo>
                  <a:cubicBezTo>
                    <a:pt x="38672" y="249642"/>
                    <a:pt x="41027" y="251104"/>
                    <a:pt x="44053" y="253297"/>
                  </a:cubicBezTo>
                  <a:cubicBezTo>
                    <a:pt x="47752" y="255854"/>
                    <a:pt x="39345" y="260605"/>
                    <a:pt x="39681" y="269375"/>
                  </a:cubicBezTo>
                  <a:cubicBezTo>
                    <a:pt x="39681" y="270105"/>
                    <a:pt x="39681" y="270836"/>
                    <a:pt x="40018" y="271567"/>
                  </a:cubicBezTo>
                  <a:cubicBezTo>
                    <a:pt x="41699" y="270471"/>
                    <a:pt x="43044" y="269375"/>
                    <a:pt x="45062" y="269009"/>
                  </a:cubicBezTo>
                  <a:cubicBezTo>
                    <a:pt x="48088" y="266817"/>
                    <a:pt x="51451" y="265721"/>
                    <a:pt x="55150" y="265355"/>
                  </a:cubicBezTo>
                  <a:cubicBezTo>
                    <a:pt x="56496" y="265355"/>
                    <a:pt x="57504" y="265355"/>
                    <a:pt x="58849" y="265721"/>
                  </a:cubicBezTo>
                  <a:cubicBezTo>
                    <a:pt x="59522" y="262066"/>
                    <a:pt x="61204" y="258778"/>
                    <a:pt x="63557" y="256220"/>
                  </a:cubicBezTo>
                  <a:cubicBezTo>
                    <a:pt x="64903" y="254758"/>
                    <a:pt x="66584" y="253662"/>
                    <a:pt x="68602" y="252566"/>
                  </a:cubicBezTo>
                  <a:cubicBezTo>
                    <a:pt x="68938" y="250739"/>
                    <a:pt x="68938" y="248546"/>
                    <a:pt x="69947" y="247085"/>
                  </a:cubicBezTo>
                  <a:cubicBezTo>
                    <a:pt x="71628" y="243430"/>
                    <a:pt x="73982" y="244892"/>
                    <a:pt x="79699" y="245257"/>
                  </a:cubicBezTo>
                  <a:cubicBezTo>
                    <a:pt x="83398" y="245257"/>
                    <a:pt x="88106" y="242700"/>
                    <a:pt x="92814" y="239411"/>
                  </a:cubicBezTo>
                  <a:cubicBezTo>
                    <a:pt x="92814" y="239046"/>
                    <a:pt x="92814" y="238680"/>
                    <a:pt x="92814" y="238315"/>
                  </a:cubicBezTo>
                  <a:cubicBezTo>
                    <a:pt x="92478" y="233930"/>
                    <a:pt x="94832" y="228814"/>
                    <a:pt x="97858" y="225891"/>
                  </a:cubicBezTo>
                  <a:cubicBezTo>
                    <a:pt x="100885" y="222602"/>
                    <a:pt x="105593" y="220775"/>
                    <a:pt x="109964" y="220775"/>
                  </a:cubicBezTo>
                  <a:lnTo>
                    <a:pt x="110301" y="220775"/>
                  </a:lnTo>
                  <a:cubicBezTo>
                    <a:pt x="106602" y="216390"/>
                    <a:pt x="105593" y="210909"/>
                    <a:pt x="106602" y="20542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94" name="Freeform: Shape 102">
              <a:extLst>
                <a:ext uri="{FF2B5EF4-FFF2-40B4-BE49-F238E27FC236}">
                  <a16:creationId xmlns:a16="http://schemas.microsoft.com/office/drawing/2014/main" id="{543DBB18-2196-4723-B043-F781C8091B6F}"/>
                </a:ext>
              </a:extLst>
            </p:cNvPr>
            <p:cNvSpPr/>
            <p:nvPr/>
          </p:nvSpPr>
          <p:spPr>
            <a:xfrm>
              <a:off x="10417217" y="2236221"/>
              <a:ext cx="84070" cy="76736"/>
            </a:xfrm>
            <a:custGeom>
              <a:avLst/>
              <a:gdLst>
                <a:gd name="connsiteX0" fmla="*/ 85588 w 84070"/>
                <a:gd name="connsiteY0" fmla="*/ 22655 h 76735"/>
                <a:gd name="connsiteX1" fmla="*/ 80207 w 84070"/>
                <a:gd name="connsiteY1" fmla="*/ 0 h 76735"/>
                <a:gd name="connsiteX2" fmla="*/ 69110 w 84070"/>
                <a:gd name="connsiteY2" fmla="*/ 2558 h 76735"/>
                <a:gd name="connsiteX3" fmla="*/ 58349 w 84070"/>
                <a:gd name="connsiteY3" fmla="*/ 6577 h 76735"/>
                <a:gd name="connsiteX4" fmla="*/ 53641 w 84070"/>
                <a:gd name="connsiteY4" fmla="*/ 11328 h 76735"/>
                <a:gd name="connsiteX5" fmla="*/ 44898 w 84070"/>
                <a:gd name="connsiteY5" fmla="*/ 4385 h 76735"/>
                <a:gd name="connsiteX6" fmla="*/ 23712 w 84070"/>
                <a:gd name="connsiteY6" fmla="*/ 3654 h 76735"/>
                <a:gd name="connsiteX7" fmla="*/ 2526 w 84070"/>
                <a:gd name="connsiteY7" fmla="*/ 16078 h 76735"/>
                <a:gd name="connsiteX8" fmla="*/ 3199 w 84070"/>
                <a:gd name="connsiteY8" fmla="*/ 32521 h 76735"/>
                <a:gd name="connsiteX9" fmla="*/ 5217 w 84070"/>
                <a:gd name="connsiteY9" fmla="*/ 46407 h 76735"/>
                <a:gd name="connsiteX10" fmla="*/ 5217 w 84070"/>
                <a:gd name="connsiteY10" fmla="*/ 47138 h 76735"/>
                <a:gd name="connsiteX11" fmla="*/ 9252 w 84070"/>
                <a:gd name="connsiteY11" fmla="*/ 62485 h 76735"/>
                <a:gd name="connsiteX12" fmla="*/ 12615 w 84070"/>
                <a:gd name="connsiteY12" fmla="*/ 66504 h 76735"/>
                <a:gd name="connsiteX13" fmla="*/ 19004 w 84070"/>
                <a:gd name="connsiteY13" fmla="*/ 65408 h 76735"/>
                <a:gd name="connsiteX14" fmla="*/ 19341 w 84070"/>
                <a:gd name="connsiteY14" fmla="*/ 74543 h 76735"/>
                <a:gd name="connsiteX15" fmla="*/ 20350 w 84070"/>
                <a:gd name="connsiteY15" fmla="*/ 75640 h 76735"/>
                <a:gd name="connsiteX16" fmla="*/ 32119 w 84070"/>
                <a:gd name="connsiteY16" fmla="*/ 76371 h 76735"/>
                <a:gd name="connsiteX17" fmla="*/ 33464 w 84070"/>
                <a:gd name="connsiteY17" fmla="*/ 79294 h 76735"/>
                <a:gd name="connsiteX18" fmla="*/ 43216 w 84070"/>
                <a:gd name="connsiteY18" fmla="*/ 70524 h 76735"/>
                <a:gd name="connsiteX19" fmla="*/ 61040 w 84070"/>
                <a:gd name="connsiteY19" fmla="*/ 70524 h 76735"/>
                <a:gd name="connsiteX20" fmla="*/ 61040 w 84070"/>
                <a:gd name="connsiteY20" fmla="*/ 54446 h 76735"/>
                <a:gd name="connsiteX21" fmla="*/ 74827 w 84070"/>
                <a:gd name="connsiteY21" fmla="*/ 43849 h 76735"/>
                <a:gd name="connsiteX22" fmla="*/ 85588 w 84070"/>
                <a:gd name="connsiteY22" fmla="*/ 22655 h 7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4070" h="76735">
                  <a:moveTo>
                    <a:pt x="85588" y="22655"/>
                  </a:moveTo>
                  <a:cubicBezTo>
                    <a:pt x="81553" y="15347"/>
                    <a:pt x="80207" y="6577"/>
                    <a:pt x="80207" y="0"/>
                  </a:cubicBezTo>
                  <a:cubicBezTo>
                    <a:pt x="76508" y="3654"/>
                    <a:pt x="71800" y="3654"/>
                    <a:pt x="69110" y="2558"/>
                  </a:cubicBezTo>
                  <a:cubicBezTo>
                    <a:pt x="65748" y="1096"/>
                    <a:pt x="58349" y="365"/>
                    <a:pt x="58349" y="6577"/>
                  </a:cubicBezTo>
                  <a:cubicBezTo>
                    <a:pt x="58349" y="12789"/>
                    <a:pt x="52969" y="14251"/>
                    <a:pt x="53641" y="11328"/>
                  </a:cubicBezTo>
                  <a:cubicBezTo>
                    <a:pt x="54314" y="8039"/>
                    <a:pt x="48261" y="9135"/>
                    <a:pt x="44898" y="4385"/>
                  </a:cubicBezTo>
                  <a:cubicBezTo>
                    <a:pt x="41535" y="-365"/>
                    <a:pt x="29429" y="5847"/>
                    <a:pt x="23712" y="3654"/>
                  </a:cubicBezTo>
                  <a:cubicBezTo>
                    <a:pt x="17659" y="1462"/>
                    <a:pt x="8243" y="7674"/>
                    <a:pt x="2526" y="16078"/>
                  </a:cubicBezTo>
                  <a:cubicBezTo>
                    <a:pt x="-3527" y="24848"/>
                    <a:pt x="3199" y="24848"/>
                    <a:pt x="3199" y="32521"/>
                  </a:cubicBezTo>
                  <a:cubicBezTo>
                    <a:pt x="3199" y="40195"/>
                    <a:pt x="7234" y="40195"/>
                    <a:pt x="5217" y="46407"/>
                  </a:cubicBezTo>
                  <a:cubicBezTo>
                    <a:pt x="5217" y="46407"/>
                    <a:pt x="5217" y="46772"/>
                    <a:pt x="5217" y="47138"/>
                  </a:cubicBezTo>
                  <a:cubicBezTo>
                    <a:pt x="10597" y="50061"/>
                    <a:pt x="9252" y="57735"/>
                    <a:pt x="9252" y="62485"/>
                  </a:cubicBezTo>
                  <a:cubicBezTo>
                    <a:pt x="10261" y="63947"/>
                    <a:pt x="11270" y="65043"/>
                    <a:pt x="12615" y="66504"/>
                  </a:cubicBezTo>
                  <a:cubicBezTo>
                    <a:pt x="14632" y="66504"/>
                    <a:pt x="17323" y="65774"/>
                    <a:pt x="19004" y="65408"/>
                  </a:cubicBezTo>
                  <a:cubicBezTo>
                    <a:pt x="22031" y="65043"/>
                    <a:pt x="17323" y="70889"/>
                    <a:pt x="19341" y="74543"/>
                  </a:cubicBezTo>
                  <a:cubicBezTo>
                    <a:pt x="19677" y="74909"/>
                    <a:pt x="20013" y="75274"/>
                    <a:pt x="20350" y="75640"/>
                  </a:cubicBezTo>
                  <a:cubicBezTo>
                    <a:pt x="23712" y="77832"/>
                    <a:pt x="30774" y="71986"/>
                    <a:pt x="32119" y="76371"/>
                  </a:cubicBezTo>
                  <a:cubicBezTo>
                    <a:pt x="32456" y="77467"/>
                    <a:pt x="33128" y="78198"/>
                    <a:pt x="33464" y="79294"/>
                  </a:cubicBezTo>
                  <a:cubicBezTo>
                    <a:pt x="37836" y="76736"/>
                    <a:pt x="43216" y="73082"/>
                    <a:pt x="43216" y="70524"/>
                  </a:cubicBezTo>
                  <a:cubicBezTo>
                    <a:pt x="43216" y="65774"/>
                    <a:pt x="59022" y="75274"/>
                    <a:pt x="61040" y="70524"/>
                  </a:cubicBezTo>
                  <a:cubicBezTo>
                    <a:pt x="63057" y="65774"/>
                    <a:pt x="49270" y="50792"/>
                    <a:pt x="61040" y="54446"/>
                  </a:cubicBezTo>
                  <a:cubicBezTo>
                    <a:pt x="72809" y="58100"/>
                    <a:pt x="70792" y="49696"/>
                    <a:pt x="74827" y="43849"/>
                  </a:cubicBezTo>
                  <a:cubicBezTo>
                    <a:pt x="78526" y="37637"/>
                    <a:pt x="91641" y="33252"/>
                    <a:pt x="85588" y="2265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95" name="Freeform: Shape 103">
              <a:extLst>
                <a:ext uri="{FF2B5EF4-FFF2-40B4-BE49-F238E27FC236}">
                  <a16:creationId xmlns:a16="http://schemas.microsoft.com/office/drawing/2014/main" id="{1D4527D3-7FD8-4268-B031-767BA1CC5D04}"/>
                </a:ext>
              </a:extLst>
            </p:cNvPr>
            <p:cNvSpPr/>
            <p:nvPr/>
          </p:nvSpPr>
          <p:spPr>
            <a:xfrm>
              <a:off x="10383089" y="2086038"/>
              <a:ext cx="114336" cy="160780"/>
            </a:xfrm>
            <a:custGeom>
              <a:avLst/>
              <a:gdLst>
                <a:gd name="connsiteX0" fmla="*/ 78018 w 114335"/>
                <a:gd name="connsiteY0" fmla="*/ 74543 h 160779"/>
                <a:gd name="connsiteX1" fmla="*/ 61204 w 114335"/>
                <a:gd name="connsiteY1" fmla="*/ 57004 h 160779"/>
                <a:gd name="connsiteX2" fmla="*/ 72973 w 114335"/>
                <a:gd name="connsiteY2" fmla="*/ 48965 h 160779"/>
                <a:gd name="connsiteX3" fmla="*/ 67929 w 114335"/>
                <a:gd name="connsiteY3" fmla="*/ 35079 h 160779"/>
                <a:gd name="connsiteX4" fmla="*/ 57168 w 114335"/>
                <a:gd name="connsiteY4" fmla="*/ 31425 h 160779"/>
                <a:gd name="connsiteX5" fmla="*/ 44389 w 114335"/>
                <a:gd name="connsiteY5" fmla="*/ 23386 h 160779"/>
                <a:gd name="connsiteX6" fmla="*/ 36319 w 114335"/>
                <a:gd name="connsiteY6" fmla="*/ 9501 h 160779"/>
                <a:gd name="connsiteX7" fmla="*/ 30602 w 114335"/>
                <a:gd name="connsiteY7" fmla="*/ 0 h 160779"/>
                <a:gd name="connsiteX8" fmla="*/ 24549 w 114335"/>
                <a:gd name="connsiteY8" fmla="*/ 365 h 160779"/>
                <a:gd name="connsiteX9" fmla="*/ 22195 w 114335"/>
                <a:gd name="connsiteY9" fmla="*/ 9866 h 160779"/>
                <a:gd name="connsiteX10" fmla="*/ 21522 w 114335"/>
                <a:gd name="connsiteY10" fmla="*/ 24482 h 160779"/>
                <a:gd name="connsiteX11" fmla="*/ 13451 w 114335"/>
                <a:gd name="connsiteY11" fmla="*/ 15713 h 160779"/>
                <a:gd name="connsiteX12" fmla="*/ 5380 w 114335"/>
                <a:gd name="connsiteY12" fmla="*/ 31060 h 160779"/>
                <a:gd name="connsiteX13" fmla="*/ 0 w 114335"/>
                <a:gd name="connsiteY13" fmla="*/ 36541 h 160779"/>
                <a:gd name="connsiteX14" fmla="*/ 3027 w 114335"/>
                <a:gd name="connsiteY14" fmla="*/ 40195 h 160779"/>
                <a:gd name="connsiteX15" fmla="*/ 4372 w 114335"/>
                <a:gd name="connsiteY15" fmla="*/ 54080 h 160779"/>
                <a:gd name="connsiteX16" fmla="*/ 15133 w 114335"/>
                <a:gd name="connsiteY16" fmla="*/ 58831 h 160779"/>
                <a:gd name="connsiteX17" fmla="*/ 13787 w 114335"/>
                <a:gd name="connsiteY17" fmla="*/ 78197 h 160779"/>
                <a:gd name="connsiteX18" fmla="*/ 9752 w 114335"/>
                <a:gd name="connsiteY18" fmla="*/ 92448 h 160779"/>
                <a:gd name="connsiteX19" fmla="*/ 23876 w 114335"/>
                <a:gd name="connsiteY19" fmla="*/ 86236 h 160779"/>
                <a:gd name="connsiteX20" fmla="*/ 35310 w 114335"/>
                <a:gd name="connsiteY20" fmla="*/ 85506 h 160779"/>
                <a:gd name="connsiteX21" fmla="*/ 45398 w 114335"/>
                <a:gd name="connsiteY21" fmla="*/ 82217 h 160779"/>
                <a:gd name="connsiteX22" fmla="*/ 60195 w 114335"/>
                <a:gd name="connsiteY22" fmla="*/ 81486 h 160779"/>
                <a:gd name="connsiteX23" fmla="*/ 71628 w 114335"/>
                <a:gd name="connsiteY23" fmla="*/ 94641 h 160779"/>
                <a:gd name="connsiteX24" fmla="*/ 72973 w 114335"/>
                <a:gd name="connsiteY24" fmla="*/ 116565 h 160779"/>
                <a:gd name="connsiteX25" fmla="*/ 83734 w 114335"/>
                <a:gd name="connsiteY25" fmla="*/ 135932 h 160779"/>
                <a:gd name="connsiteX26" fmla="*/ 81717 w 114335"/>
                <a:gd name="connsiteY26" fmla="*/ 156760 h 160779"/>
                <a:gd name="connsiteX27" fmla="*/ 88442 w 114335"/>
                <a:gd name="connsiteY27" fmla="*/ 161876 h 160779"/>
                <a:gd name="connsiteX28" fmla="*/ 93150 w 114335"/>
                <a:gd name="connsiteY28" fmla="*/ 157126 h 160779"/>
                <a:gd name="connsiteX29" fmla="*/ 103911 w 114335"/>
                <a:gd name="connsiteY29" fmla="*/ 153106 h 160779"/>
                <a:gd name="connsiteX30" fmla="*/ 115009 w 114335"/>
                <a:gd name="connsiteY30" fmla="*/ 150548 h 160779"/>
                <a:gd name="connsiteX31" fmla="*/ 115345 w 114335"/>
                <a:gd name="connsiteY31" fmla="*/ 143240 h 160779"/>
                <a:gd name="connsiteX32" fmla="*/ 112318 w 114335"/>
                <a:gd name="connsiteY32" fmla="*/ 124604 h 160779"/>
                <a:gd name="connsiteX33" fmla="*/ 99539 w 114335"/>
                <a:gd name="connsiteY33" fmla="*/ 110719 h 160779"/>
                <a:gd name="connsiteX34" fmla="*/ 86761 w 114335"/>
                <a:gd name="connsiteY34" fmla="*/ 90987 h 160779"/>
                <a:gd name="connsiteX35" fmla="*/ 78018 w 114335"/>
                <a:gd name="connsiteY35" fmla="*/ 74543 h 16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4335" h="160779">
                  <a:moveTo>
                    <a:pt x="78018" y="74543"/>
                  </a:moveTo>
                  <a:cubicBezTo>
                    <a:pt x="78018" y="69793"/>
                    <a:pt x="59186" y="62850"/>
                    <a:pt x="61204" y="57004"/>
                  </a:cubicBezTo>
                  <a:cubicBezTo>
                    <a:pt x="63221" y="51157"/>
                    <a:pt x="72973" y="54811"/>
                    <a:pt x="72973" y="48965"/>
                  </a:cubicBezTo>
                  <a:cubicBezTo>
                    <a:pt x="72973" y="43118"/>
                    <a:pt x="68938" y="43118"/>
                    <a:pt x="67929" y="35079"/>
                  </a:cubicBezTo>
                  <a:cubicBezTo>
                    <a:pt x="66920" y="27040"/>
                    <a:pt x="59858" y="29233"/>
                    <a:pt x="57168" y="31425"/>
                  </a:cubicBezTo>
                  <a:cubicBezTo>
                    <a:pt x="54141" y="33618"/>
                    <a:pt x="44389" y="29233"/>
                    <a:pt x="44389" y="23386"/>
                  </a:cubicBezTo>
                  <a:cubicBezTo>
                    <a:pt x="44389" y="17540"/>
                    <a:pt x="36319" y="14251"/>
                    <a:pt x="36319" y="9501"/>
                  </a:cubicBezTo>
                  <a:cubicBezTo>
                    <a:pt x="36319" y="6943"/>
                    <a:pt x="33292" y="3289"/>
                    <a:pt x="30602" y="0"/>
                  </a:cubicBezTo>
                  <a:cubicBezTo>
                    <a:pt x="28248" y="1462"/>
                    <a:pt x="25557" y="1827"/>
                    <a:pt x="24549" y="365"/>
                  </a:cubicBezTo>
                  <a:cubicBezTo>
                    <a:pt x="22531" y="-1827"/>
                    <a:pt x="20177" y="7673"/>
                    <a:pt x="22195" y="9866"/>
                  </a:cubicBezTo>
                  <a:cubicBezTo>
                    <a:pt x="23876" y="12058"/>
                    <a:pt x="26566" y="25944"/>
                    <a:pt x="21522" y="24482"/>
                  </a:cubicBezTo>
                  <a:cubicBezTo>
                    <a:pt x="16478" y="23021"/>
                    <a:pt x="16478" y="14982"/>
                    <a:pt x="13451" y="15713"/>
                  </a:cubicBezTo>
                  <a:cubicBezTo>
                    <a:pt x="13451" y="15713"/>
                    <a:pt x="5380" y="26675"/>
                    <a:pt x="5380" y="31060"/>
                  </a:cubicBezTo>
                  <a:cubicBezTo>
                    <a:pt x="5380" y="33983"/>
                    <a:pt x="2354" y="35079"/>
                    <a:pt x="0" y="36541"/>
                  </a:cubicBezTo>
                  <a:cubicBezTo>
                    <a:pt x="1345" y="38002"/>
                    <a:pt x="2690" y="39464"/>
                    <a:pt x="3027" y="40195"/>
                  </a:cubicBezTo>
                  <a:cubicBezTo>
                    <a:pt x="4372" y="42387"/>
                    <a:pt x="2354" y="48965"/>
                    <a:pt x="4372" y="54080"/>
                  </a:cubicBezTo>
                  <a:cubicBezTo>
                    <a:pt x="6389" y="59562"/>
                    <a:pt x="13115" y="50792"/>
                    <a:pt x="15133" y="58831"/>
                  </a:cubicBezTo>
                  <a:cubicBezTo>
                    <a:pt x="17150" y="66504"/>
                    <a:pt x="13787" y="70524"/>
                    <a:pt x="13787" y="78197"/>
                  </a:cubicBezTo>
                  <a:cubicBezTo>
                    <a:pt x="13787" y="85871"/>
                    <a:pt x="8407" y="85140"/>
                    <a:pt x="9752" y="92448"/>
                  </a:cubicBezTo>
                  <a:cubicBezTo>
                    <a:pt x="11097" y="99391"/>
                    <a:pt x="18496" y="90987"/>
                    <a:pt x="23876" y="86236"/>
                  </a:cubicBezTo>
                  <a:cubicBezTo>
                    <a:pt x="29257" y="81486"/>
                    <a:pt x="33292" y="82217"/>
                    <a:pt x="35310" y="85506"/>
                  </a:cubicBezTo>
                  <a:cubicBezTo>
                    <a:pt x="37327" y="88794"/>
                    <a:pt x="44053" y="86236"/>
                    <a:pt x="45398" y="82217"/>
                  </a:cubicBezTo>
                  <a:cubicBezTo>
                    <a:pt x="46743" y="78197"/>
                    <a:pt x="56832" y="76736"/>
                    <a:pt x="60195" y="81486"/>
                  </a:cubicBezTo>
                  <a:cubicBezTo>
                    <a:pt x="63557" y="86236"/>
                    <a:pt x="66920" y="91718"/>
                    <a:pt x="71628" y="94641"/>
                  </a:cubicBezTo>
                  <a:cubicBezTo>
                    <a:pt x="76336" y="97930"/>
                    <a:pt x="68265" y="115104"/>
                    <a:pt x="72973" y="116565"/>
                  </a:cubicBezTo>
                  <a:cubicBezTo>
                    <a:pt x="77681" y="118027"/>
                    <a:pt x="84407" y="126797"/>
                    <a:pt x="83734" y="135932"/>
                  </a:cubicBezTo>
                  <a:cubicBezTo>
                    <a:pt x="83062" y="143971"/>
                    <a:pt x="87097" y="149818"/>
                    <a:pt x="81717" y="156760"/>
                  </a:cubicBezTo>
                  <a:cubicBezTo>
                    <a:pt x="85079" y="159318"/>
                    <a:pt x="88778" y="159318"/>
                    <a:pt x="88442" y="161876"/>
                  </a:cubicBezTo>
                  <a:cubicBezTo>
                    <a:pt x="87769" y="165165"/>
                    <a:pt x="93150" y="163338"/>
                    <a:pt x="93150" y="157126"/>
                  </a:cubicBezTo>
                  <a:cubicBezTo>
                    <a:pt x="93150" y="150914"/>
                    <a:pt x="100548" y="151645"/>
                    <a:pt x="103911" y="153106"/>
                  </a:cubicBezTo>
                  <a:cubicBezTo>
                    <a:pt x="106602" y="154202"/>
                    <a:pt x="111309" y="154202"/>
                    <a:pt x="115009" y="150548"/>
                  </a:cubicBezTo>
                  <a:cubicBezTo>
                    <a:pt x="115009" y="147625"/>
                    <a:pt x="115345" y="145067"/>
                    <a:pt x="115345" y="143240"/>
                  </a:cubicBezTo>
                  <a:cubicBezTo>
                    <a:pt x="116353" y="136297"/>
                    <a:pt x="115345" y="128258"/>
                    <a:pt x="112318" y="124604"/>
                  </a:cubicBezTo>
                  <a:cubicBezTo>
                    <a:pt x="109292" y="121316"/>
                    <a:pt x="101557" y="117662"/>
                    <a:pt x="99539" y="110719"/>
                  </a:cubicBezTo>
                  <a:cubicBezTo>
                    <a:pt x="97522" y="103776"/>
                    <a:pt x="88778" y="96833"/>
                    <a:pt x="86761" y="90987"/>
                  </a:cubicBezTo>
                  <a:cubicBezTo>
                    <a:pt x="84070" y="84775"/>
                    <a:pt x="78018" y="78928"/>
                    <a:pt x="78018" y="7454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96" name="Freeform: Shape 104">
              <a:extLst>
                <a:ext uri="{FF2B5EF4-FFF2-40B4-BE49-F238E27FC236}">
                  <a16:creationId xmlns:a16="http://schemas.microsoft.com/office/drawing/2014/main" id="{1E7709C0-A6DB-4B86-844F-5046E6039C6B}"/>
                </a:ext>
              </a:extLst>
            </p:cNvPr>
            <p:cNvSpPr/>
            <p:nvPr/>
          </p:nvSpPr>
          <p:spPr>
            <a:xfrm>
              <a:off x="10342399" y="2122214"/>
              <a:ext cx="124424" cy="274057"/>
            </a:xfrm>
            <a:custGeom>
              <a:avLst/>
              <a:gdLst>
                <a:gd name="connsiteX0" fmla="*/ 124088 w 124424"/>
                <a:gd name="connsiteY0" fmla="*/ 99391 h 274056"/>
                <a:gd name="connsiteX1" fmla="*/ 113327 w 124424"/>
                <a:gd name="connsiteY1" fmla="*/ 80025 h 274056"/>
                <a:gd name="connsiteX2" fmla="*/ 111982 w 124424"/>
                <a:gd name="connsiteY2" fmla="*/ 58100 h 274056"/>
                <a:gd name="connsiteX3" fmla="*/ 100548 w 124424"/>
                <a:gd name="connsiteY3" fmla="*/ 44945 h 274056"/>
                <a:gd name="connsiteX4" fmla="*/ 85752 w 124424"/>
                <a:gd name="connsiteY4" fmla="*/ 45676 h 274056"/>
                <a:gd name="connsiteX5" fmla="*/ 75663 w 124424"/>
                <a:gd name="connsiteY5" fmla="*/ 48965 h 274056"/>
                <a:gd name="connsiteX6" fmla="*/ 64230 w 124424"/>
                <a:gd name="connsiteY6" fmla="*/ 49696 h 274056"/>
                <a:gd name="connsiteX7" fmla="*/ 50106 w 124424"/>
                <a:gd name="connsiteY7" fmla="*/ 55907 h 274056"/>
                <a:gd name="connsiteX8" fmla="*/ 54141 w 124424"/>
                <a:gd name="connsiteY8" fmla="*/ 41657 h 274056"/>
                <a:gd name="connsiteX9" fmla="*/ 55487 w 124424"/>
                <a:gd name="connsiteY9" fmla="*/ 22290 h 274056"/>
                <a:gd name="connsiteX10" fmla="*/ 44726 w 124424"/>
                <a:gd name="connsiteY10" fmla="*/ 17540 h 274056"/>
                <a:gd name="connsiteX11" fmla="*/ 43380 w 124424"/>
                <a:gd name="connsiteY11" fmla="*/ 3654 h 274056"/>
                <a:gd name="connsiteX12" fmla="*/ 40354 w 124424"/>
                <a:gd name="connsiteY12" fmla="*/ 0 h 274056"/>
                <a:gd name="connsiteX13" fmla="*/ 37663 w 124424"/>
                <a:gd name="connsiteY13" fmla="*/ 2558 h 274056"/>
                <a:gd name="connsiteX14" fmla="*/ 23540 w 124424"/>
                <a:gd name="connsiteY14" fmla="*/ 12058 h 274056"/>
                <a:gd name="connsiteX15" fmla="*/ 11770 w 124424"/>
                <a:gd name="connsiteY15" fmla="*/ 16443 h 274056"/>
                <a:gd name="connsiteX16" fmla="*/ 3027 w 124424"/>
                <a:gd name="connsiteY16" fmla="*/ 22290 h 274056"/>
                <a:gd name="connsiteX17" fmla="*/ 0 w 124424"/>
                <a:gd name="connsiteY17" fmla="*/ 51157 h 274056"/>
                <a:gd name="connsiteX18" fmla="*/ 11770 w 124424"/>
                <a:gd name="connsiteY18" fmla="*/ 67601 h 274056"/>
                <a:gd name="connsiteX19" fmla="*/ 14796 w 124424"/>
                <a:gd name="connsiteY19" fmla="*/ 80025 h 274056"/>
                <a:gd name="connsiteX20" fmla="*/ 14124 w 124424"/>
                <a:gd name="connsiteY20" fmla="*/ 88794 h 274056"/>
                <a:gd name="connsiteX21" fmla="*/ 11770 w 124424"/>
                <a:gd name="connsiteY21" fmla="*/ 101949 h 274056"/>
                <a:gd name="connsiteX22" fmla="*/ 17486 w 124424"/>
                <a:gd name="connsiteY22" fmla="*/ 121316 h 274056"/>
                <a:gd name="connsiteX23" fmla="*/ 23540 w 124424"/>
                <a:gd name="connsiteY23" fmla="*/ 143606 h 274056"/>
                <a:gd name="connsiteX24" fmla="*/ 28584 w 124424"/>
                <a:gd name="connsiteY24" fmla="*/ 157491 h 274056"/>
                <a:gd name="connsiteX25" fmla="*/ 15133 w 124424"/>
                <a:gd name="connsiteY25" fmla="*/ 187820 h 274056"/>
                <a:gd name="connsiteX26" fmla="*/ 10761 w 124424"/>
                <a:gd name="connsiteY26" fmla="*/ 214860 h 274056"/>
                <a:gd name="connsiteX27" fmla="*/ 11770 w 124424"/>
                <a:gd name="connsiteY27" fmla="*/ 230938 h 274056"/>
                <a:gd name="connsiteX28" fmla="*/ 32283 w 124424"/>
                <a:gd name="connsiteY28" fmla="*/ 254325 h 274056"/>
                <a:gd name="connsiteX29" fmla="*/ 36991 w 124424"/>
                <a:gd name="connsiteY29" fmla="*/ 263460 h 274056"/>
                <a:gd name="connsiteX30" fmla="*/ 46070 w 124424"/>
                <a:gd name="connsiteY30" fmla="*/ 264191 h 274056"/>
                <a:gd name="connsiteX31" fmla="*/ 53805 w 124424"/>
                <a:gd name="connsiteY31" fmla="*/ 275153 h 274056"/>
                <a:gd name="connsiteX32" fmla="*/ 66247 w 124424"/>
                <a:gd name="connsiteY32" fmla="*/ 276980 h 274056"/>
                <a:gd name="connsiteX33" fmla="*/ 70955 w 124424"/>
                <a:gd name="connsiteY33" fmla="*/ 269672 h 274056"/>
                <a:gd name="connsiteX34" fmla="*/ 53133 w 124424"/>
                <a:gd name="connsiteY34" fmla="*/ 257248 h 274056"/>
                <a:gd name="connsiteX35" fmla="*/ 42371 w 124424"/>
                <a:gd name="connsiteY35" fmla="*/ 236419 h 274056"/>
                <a:gd name="connsiteX36" fmla="*/ 36655 w 124424"/>
                <a:gd name="connsiteY36" fmla="*/ 219245 h 274056"/>
                <a:gd name="connsiteX37" fmla="*/ 26903 w 124424"/>
                <a:gd name="connsiteY37" fmla="*/ 210475 h 274056"/>
                <a:gd name="connsiteX38" fmla="*/ 28584 w 124424"/>
                <a:gd name="connsiteY38" fmla="*/ 181243 h 274056"/>
                <a:gd name="connsiteX39" fmla="*/ 34301 w 124424"/>
                <a:gd name="connsiteY39" fmla="*/ 161876 h 274056"/>
                <a:gd name="connsiteX40" fmla="*/ 37327 w 124424"/>
                <a:gd name="connsiteY40" fmla="*/ 148356 h 274056"/>
                <a:gd name="connsiteX41" fmla="*/ 36655 w 124424"/>
                <a:gd name="connsiteY41" fmla="*/ 143971 h 274056"/>
                <a:gd name="connsiteX42" fmla="*/ 49770 w 124424"/>
                <a:gd name="connsiteY42" fmla="*/ 139221 h 274056"/>
                <a:gd name="connsiteX43" fmla="*/ 50106 w 124424"/>
                <a:gd name="connsiteY43" fmla="*/ 140317 h 274056"/>
                <a:gd name="connsiteX44" fmla="*/ 65239 w 124424"/>
                <a:gd name="connsiteY44" fmla="*/ 149087 h 274056"/>
                <a:gd name="connsiteX45" fmla="*/ 66247 w 124424"/>
                <a:gd name="connsiteY45" fmla="*/ 150914 h 274056"/>
                <a:gd name="connsiteX46" fmla="*/ 78354 w 124424"/>
                <a:gd name="connsiteY46" fmla="*/ 160414 h 274056"/>
                <a:gd name="connsiteX47" fmla="*/ 79362 w 124424"/>
                <a:gd name="connsiteY47" fmla="*/ 161145 h 274056"/>
                <a:gd name="connsiteX48" fmla="*/ 79362 w 124424"/>
                <a:gd name="connsiteY48" fmla="*/ 160414 h 274056"/>
                <a:gd name="connsiteX49" fmla="*/ 77345 w 124424"/>
                <a:gd name="connsiteY49" fmla="*/ 146529 h 274056"/>
                <a:gd name="connsiteX50" fmla="*/ 76672 w 124424"/>
                <a:gd name="connsiteY50" fmla="*/ 130086 h 274056"/>
                <a:gd name="connsiteX51" fmla="*/ 97858 w 124424"/>
                <a:gd name="connsiteY51" fmla="*/ 117662 h 274056"/>
                <a:gd name="connsiteX52" fmla="*/ 119044 w 124424"/>
                <a:gd name="connsiteY52" fmla="*/ 118392 h 274056"/>
                <a:gd name="connsiteX53" fmla="*/ 121061 w 124424"/>
                <a:gd name="connsiteY53" fmla="*/ 120219 h 274056"/>
                <a:gd name="connsiteX54" fmla="*/ 124088 w 124424"/>
                <a:gd name="connsiteY54" fmla="*/ 99391 h 27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4424" h="274056">
                  <a:moveTo>
                    <a:pt x="124088" y="99391"/>
                  </a:moveTo>
                  <a:cubicBezTo>
                    <a:pt x="124760" y="89891"/>
                    <a:pt x="118035" y="81486"/>
                    <a:pt x="113327" y="80025"/>
                  </a:cubicBezTo>
                  <a:cubicBezTo>
                    <a:pt x="108619" y="78563"/>
                    <a:pt x="116690" y="61389"/>
                    <a:pt x="111982" y="58100"/>
                  </a:cubicBezTo>
                  <a:cubicBezTo>
                    <a:pt x="107274" y="54811"/>
                    <a:pt x="103911" y="49330"/>
                    <a:pt x="100548" y="44945"/>
                  </a:cubicBezTo>
                  <a:cubicBezTo>
                    <a:pt x="97186" y="40195"/>
                    <a:pt x="87097" y="41657"/>
                    <a:pt x="85752" y="45676"/>
                  </a:cubicBezTo>
                  <a:cubicBezTo>
                    <a:pt x="84407" y="49696"/>
                    <a:pt x="77681" y="51888"/>
                    <a:pt x="75663" y="48965"/>
                  </a:cubicBezTo>
                  <a:cubicBezTo>
                    <a:pt x="73646" y="45676"/>
                    <a:pt x="69610" y="44945"/>
                    <a:pt x="64230" y="49696"/>
                  </a:cubicBezTo>
                  <a:cubicBezTo>
                    <a:pt x="58849" y="54446"/>
                    <a:pt x="51451" y="62850"/>
                    <a:pt x="50106" y="55907"/>
                  </a:cubicBezTo>
                  <a:cubicBezTo>
                    <a:pt x="48761" y="48965"/>
                    <a:pt x="54141" y="49696"/>
                    <a:pt x="54141" y="41657"/>
                  </a:cubicBezTo>
                  <a:cubicBezTo>
                    <a:pt x="54141" y="33983"/>
                    <a:pt x="57504" y="29963"/>
                    <a:pt x="55487" y="22290"/>
                  </a:cubicBezTo>
                  <a:cubicBezTo>
                    <a:pt x="53469" y="14616"/>
                    <a:pt x="46743" y="23021"/>
                    <a:pt x="44726" y="17540"/>
                  </a:cubicBezTo>
                  <a:cubicBezTo>
                    <a:pt x="42708" y="12058"/>
                    <a:pt x="44726" y="5847"/>
                    <a:pt x="43380" y="3654"/>
                  </a:cubicBezTo>
                  <a:cubicBezTo>
                    <a:pt x="43044" y="2923"/>
                    <a:pt x="41699" y="1462"/>
                    <a:pt x="40354" y="0"/>
                  </a:cubicBezTo>
                  <a:cubicBezTo>
                    <a:pt x="39345" y="731"/>
                    <a:pt x="38336" y="1462"/>
                    <a:pt x="37663" y="2558"/>
                  </a:cubicBezTo>
                  <a:cubicBezTo>
                    <a:pt x="36319" y="6212"/>
                    <a:pt x="25894" y="6943"/>
                    <a:pt x="23540" y="12058"/>
                  </a:cubicBezTo>
                  <a:cubicBezTo>
                    <a:pt x="21186" y="17174"/>
                    <a:pt x="13787" y="16443"/>
                    <a:pt x="11770" y="16443"/>
                  </a:cubicBezTo>
                  <a:cubicBezTo>
                    <a:pt x="9752" y="16443"/>
                    <a:pt x="3699" y="17174"/>
                    <a:pt x="3027" y="22290"/>
                  </a:cubicBezTo>
                  <a:cubicBezTo>
                    <a:pt x="2354" y="27406"/>
                    <a:pt x="0" y="47503"/>
                    <a:pt x="0" y="51157"/>
                  </a:cubicBezTo>
                  <a:cubicBezTo>
                    <a:pt x="0" y="54811"/>
                    <a:pt x="8743" y="66504"/>
                    <a:pt x="11770" y="67601"/>
                  </a:cubicBezTo>
                  <a:cubicBezTo>
                    <a:pt x="14796" y="69062"/>
                    <a:pt x="11097" y="77832"/>
                    <a:pt x="14796" y="80025"/>
                  </a:cubicBezTo>
                  <a:cubicBezTo>
                    <a:pt x="18496" y="82217"/>
                    <a:pt x="16142" y="89525"/>
                    <a:pt x="14124" y="88794"/>
                  </a:cubicBezTo>
                  <a:cubicBezTo>
                    <a:pt x="12106" y="88064"/>
                    <a:pt x="15469" y="98295"/>
                    <a:pt x="11770" y="101949"/>
                  </a:cubicBezTo>
                  <a:cubicBezTo>
                    <a:pt x="8071" y="105603"/>
                    <a:pt x="11097" y="115104"/>
                    <a:pt x="17486" y="121316"/>
                  </a:cubicBezTo>
                  <a:cubicBezTo>
                    <a:pt x="23540" y="127893"/>
                    <a:pt x="23540" y="137759"/>
                    <a:pt x="23540" y="143606"/>
                  </a:cubicBezTo>
                  <a:cubicBezTo>
                    <a:pt x="23540" y="149452"/>
                    <a:pt x="28584" y="150183"/>
                    <a:pt x="28584" y="157491"/>
                  </a:cubicBezTo>
                  <a:cubicBezTo>
                    <a:pt x="28584" y="157491"/>
                    <a:pt x="21186" y="188916"/>
                    <a:pt x="15133" y="187820"/>
                  </a:cubicBezTo>
                  <a:cubicBezTo>
                    <a:pt x="13787" y="195859"/>
                    <a:pt x="12106" y="207918"/>
                    <a:pt x="10761" y="214860"/>
                  </a:cubicBezTo>
                  <a:cubicBezTo>
                    <a:pt x="9079" y="223265"/>
                    <a:pt x="7398" y="230573"/>
                    <a:pt x="11770" y="230938"/>
                  </a:cubicBezTo>
                  <a:cubicBezTo>
                    <a:pt x="15805" y="231304"/>
                    <a:pt x="24212" y="242631"/>
                    <a:pt x="32283" y="254325"/>
                  </a:cubicBezTo>
                  <a:cubicBezTo>
                    <a:pt x="34301" y="257248"/>
                    <a:pt x="35646" y="260171"/>
                    <a:pt x="36991" y="263460"/>
                  </a:cubicBezTo>
                  <a:cubicBezTo>
                    <a:pt x="39681" y="263094"/>
                    <a:pt x="43044" y="263460"/>
                    <a:pt x="46070" y="264191"/>
                  </a:cubicBezTo>
                  <a:cubicBezTo>
                    <a:pt x="52124" y="265652"/>
                    <a:pt x="53805" y="271499"/>
                    <a:pt x="53805" y="275153"/>
                  </a:cubicBezTo>
                  <a:cubicBezTo>
                    <a:pt x="53805" y="278807"/>
                    <a:pt x="64230" y="277345"/>
                    <a:pt x="66247" y="276980"/>
                  </a:cubicBezTo>
                  <a:cubicBezTo>
                    <a:pt x="67593" y="276614"/>
                    <a:pt x="65911" y="271499"/>
                    <a:pt x="70955" y="269672"/>
                  </a:cubicBezTo>
                  <a:cubicBezTo>
                    <a:pt x="67929" y="264556"/>
                    <a:pt x="59522" y="257979"/>
                    <a:pt x="53133" y="257248"/>
                  </a:cubicBezTo>
                  <a:cubicBezTo>
                    <a:pt x="45398" y="256517"/>
                    <a:pt x="41699" y="242631"/>
                    <a:pt x="42371" y="236419"/>
                  </a:cubicBezTo>
                  <a:cubicBezTo>
                    <a:pt x="43044" y="230207"/>
                    <a:pt x="36655" y="224726"/>
                    <a:pt x="36655" y="219245"/>
                  </a:cubicBezTo>
                  <a:cubicBezTo>
                    <a:pt x="36655" y="213764"/>
                    <a:pt x="31947" y="213399"/>
                    <a:pt x="26903" y="210475"/>
                  </a:cubicBezTo>
                  <a:cubicBezTo>
                    <a:pt x="21522" y="207552"/>
                    <a:pt x="27912" y="189282"/>
                    <a:pt x="28584" y="181243"/>
                  </a:cubicBezTo>
                  <a:cubicBezTo>
                    <a:pt x="28920" y="177223"/>
                    <a:pt x="31947" y="169550"/>
                    <a:pt x="34301" y="161876"/>
                  </a:cubicBezTo>
                  <a:cubicBezTo>
                    <a:pt x="33292" y="156760"/>
                    <a:pt x="34637" y="152010"/>
                    <a:pt x="37327" y="148356"/>
                  </a:cubicBezTo>
                  <a:cubicBezTo>
                    <a:pt x="37327" y="146529"/>
                    <a:pt x="37327" y="145067"/>
                    <a:pt x="36655" y="143971"/>
                  </a:cubicBezTo>
                  <a:cubicBezTo>
                    <a:pt x="33292" y="137028"/>
                    <a:pt x="48088" y="131547"/>
                    <a:pt x="49770" y="139221"/>
                  </a:cubicBezTo>
                  <a:cubicBezTo>
                    <a:pt x="49770" y="139586"/>
                    <a:pt x="50106" y="139952"/>
                    <a:pt x="50106" y="140317"/>
                  </a:cubicBezTo>
                  <a:cubicBezTo>
                    <a:pt x="55823" y="139586"/>
                    <a:pt x="61540" y="142144"/>
                    <a:pt x="65239" y="149087"/>
                  </a:cubicBezTo>
                  <a:cubicBezTo>
                    <a:pt x="65575" y="149818"/>
                    <a:pt x="65911" y="150183"/>
                    <a:pt x="66247" y="150914"/>
                  </a:cubicBezTo>
                  <a:cubicBezTo>
                    <a:pt x="71292" y="152741"/>
                    <a:pt x="72301" y="158587"/>
                    <a:pt x="78354" y="160414"/>
                  </a:cubicBezTo>
                  <a:cubicBezTo>
                    <a:pt x="78690" y="160414"/>
                    <a:pt x="79026" y="160780"/>
                    <a:pt x="79362" y="161145"/>
                  </a:cubicBezTo>
                  <a:cubicBezTo>
                    <a:pt x="79362" y="161145"/>
                    <a:pt x="79362" y="160780"/>
                    <a:pt x="79362" y="160414"/>
                  </a:cubicBezTo>
                  <a:cubicBezTo>
                    <a:pt x="81380" y="154202"/>
                    <a:pt x="77345" y="154202"/>
                    <a:pt x="77345" y="146529"/>
                  </a:cubicBezTo>
                  <a:cubicBezTo>
                    <a:pt x="77345" y="138855"/>
                    <a:pt x="70619" y="138855"/>
                    <a:pt x="76672" y="130086"/>
                  </a:cubicBezTo>
                  <a:cubicBezTo>
                    <a:pt x="82725" y="121316"/>
                    <a:pt x="92141" y="115104"/>
                    <a:pt x="97858" y="117662"/>
                  </a:cubicBezTo>
                  <a:cubicBezTo>
                    <a:pt x="103911" y="119854"/>
                    <a:pt x="115681" y="113642"/>
                    <a:pt x="119044" y="118392"/>
                  </a:cubicBezTo>
                  <a:cubicBezTo>
                    <a:pt x="119716" y="119123"/>
                    <a:pt x="120389" y="119854"/>
                    <a:pt x="121061" y="120219"/>
                  </a:cubicBezTo>
                  <a:cubicBezTo>
                    <a:pt x="127115" y="113277"/>
                    <a:pt x="123415" y="107430"/>
                    <a:pt x="124088" y="9939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97" name="Freeform: Shape 105">
              <a:extLst>
                <a:ext uri="{FF2B5EF4-FFF2-40B4-BE49-F238E27FC236}">
                  <a16:creationId xmlns:a16="http://schemas.microsoft.com/office/drawing/2014/main" id="{AB31387F-9DD4-4663-AAD8-C2F4B8A678C8}"/>
                </a:ext>
              </a:extLst>
            </p:cNvPr>
            <p:cNvSpPr/>
            <p:nvPr/>
          </p:nvSpPr>
          <p:spPr>
            <a:xfrm>
              <a:off x="9061171" y="1372093"/>
              <a:ext cx="147964" cy="138855"/>
            </a:xfrm>
            <a:custGeom>
              <a:avLst/>
              <a:gdLst>
                <a:gd name="connsiteX0" fmla="*/ 1676 w 147964"/>
                <a:gd name="connsiteY0" fmla="*/ 28804 h 138855"/>
                <a:gd name="connsiteX1" fmla="*/ 1340 w 147964"/>
                <a:gd name="connsiteY1" fmla="*/ 47805 h 138855"/>
                <a:gd name="connsiteX2" fmla="*/ 2349 w 147964"/>
                <a:gd name="connsiteY2" fmla="*/ 55113 h 138855"/>
                <a:gd name="connsiteX3" fmla="*/ 5711 w 147964"/>
                <a:gd name="connsiteY3" fmla="*/ 63883 h 138855"/>
                <a:gd name="connsiteX4" fmla="*/ 7729 w 147964"/>
                <a:gd name="connsiteY4" fmla="*/ 73749 h 138855"/>
                <a:gd name="connsiteX5" fmla="*/ 11428 w 147964"/>
                <a:gd name="connsiteY5" fmla="*/ 88366 h 138855"/>
                <a:gd name="connsiteX6" fmla="*/ 11764 w 147964"/>
                <a:gd name="connsiteY6" fmla="*/ 96405 h 138855"/>
                <a:gd name="connsiteX7" fmla="*/ 20844 w 147964"/>
                <a:gd name="connsiteY7" fmla="*/ 102616 h 138855"/>
                <a:gd name="connsiteX8" fmla="*/ 31269 w 147964"/>
                <a:gd name="connsiteY8" fmla="*/ 111021 h 138855"/>
                <a:gd name="connsiteX9" fmla="*/ 39676 w 147964"/>
                <a:gd name="connsiteY9" fmla="*/ 115406 h 138855"/>
                <a:gd name="connsiteX10" fmla="*/ 48419 w 147964"/>
                <a:gd name="connsiteY10" fmla="*/ 113579 h 138855"/>
                <a:gd name="connsiteX11" fmla="*/ 52455 w 147964"/>
                <a:gd name="connsiteY11" fmla="*/ 120156 h 138855"/>
                <a:gd name="connsiteX12" fmla="*/ 62879 w 147964"/>
                <a:gd name="connsiteY12" fmla="*/ 123079 h 138855"/>
                <a:gd name="connsiteX13" fmla="*/ 69941 w 147964"/>
                <a:gd name="connsiteY13" fmla="*/ 134042 h 138855"/>
                <a:gd name="connsiteX14" fmla="*/ 79357 w 147964"/>
                <a:gd name="connsiteY14" fmla="*/ 132945 h 138855"/>
                <a:gd name="connsiteX15" fmla="*/ 92808 w 147964"/>
                <a:gd name="connsiteY15" fmla="*/ 134772 h 138855"/>
                <a:gd name="connsiteX16" fmla="*/ 104578 w 147964"/>
                <a:gd name="connsiteY16" fmla="*/ 135869 h 138855"/>
                <a:gd name="connsiteX17" fmla="*/ 118029 w 147964"/>
                <a:gd name="connsiteY17" fmla="*/ 139523 h 138855"/>
                <a:gd name="connsiteX18" fmla="*/ 127109 w 147964"/>
                <a:gd name="connsiteY18" fmla="*/ 142081 h 138855"/>
                <a:gd name="connsiteX19" fmla="*/ 126437 w 147964"/>
                <a:gd name="connsiteY19" fmla="*/ 130022 h 138855"/>
                <a:gd name="connsiteX20" fmla="*/ 140897 w 147964"/>
                <a:gd name="connsiteY20" fmla="*/ 112483 h 138855"/>
                <a:gd name="connsiteX21" fmla="*/ 147959 w 147964"/>
                <a:gd name="connsiteY21" fmla="*/ 105905 h 138855"/>
                <a:gd name="connsiteX22" fmla="*/ 141569 w 147964"/>
                <a:gd name="connsiteY22" fmla="*/ 88000 h 138855"/>
                <a:gd name="connsiteX23" fmla="*/ 140560 w 147964"/>
                <a:gd name="connsiteY23" fmla="*/ 71922 h 138855"/>
                <a:gd name="connsiteX24" fmla="*/ 135516 w 147964"/>
                <a:gd name="connsiteY24" fmla="*/ 62421 h 138855"/>
                <a:gd name="connsiteX25" fmla="*/ 144596 w 147964"/>
                <a:gd name="connsiteY25" fmla="*/ 52921 h 138855"/>
                <a:gd name="connsiteX26" fmla="*/ 143923 w 147964"/>
                <a:gd name="connsiteY26" fmla="*/ 37208 h 138855"/>
                <a:gd name="connsiteX27" fmla="*/ 141569 w 147964"/>
                <a:gd name="connsiteY27" fmla="*/ 23323 h 138855"/>
                <a:gd name="connsiteX28" fmla="*/ 129463 w 147964"/>
                <a:gd name="connsiteY28" fmla="*/ 13091 h 138855"/>
                <a:gd name="connsiteX29" fmla="*/ 128791 w 147964"/>
                <a:gd name="connsiteY29" fmla="*/ 12361 h 138855"/>
                <a:gd name="connsiteX30" fmla="*/ 88101 w 147964"/>
                <a:gd name="connsiteY30" fmla="*/ 10533 h 138855"/>
                <a:gd name="connsiteX31" fmla="*/ 80366 w 147964"/>
                <a:gd name="connsiteY31" fmla="*/ 7245 h 138855"/>
                <a:gd name="connsiteX32" fmla="*/ 71959 w 147964"/>
                <a:gd name="connsiteY32" fmla="*/ 12361 h 138855"/>
                <a:gd name="connsiteX33" fmla="*/ 64561 w 147964"/>
                <a:gd name="connsiteY33" fmla="*/ 1033 h 138855"/>
                <a:gd name="connsiteX34" fmla="*/ 30260 w 147964"/>
                <a:gd name="connsiteY34" fmla="*/ 12361 h 138855"/>
                <a:gd name="connsiteX35" fmla="*/ 6048 w 147964"/>
                <a:gd name="connsiteY35" fmla="*/ 22226 h 138855"/>
                <a:gd name="connsiteX36" fmla="*/ 1676 w 147964"/>
                <a:gd name="connsiteY36" fmla="*/ 26246 h 138855"/>
                <a:gd name="connsiteX37" fmla="*/ 1676 w 147964"/>
                <a:gd name="connsiteY37" fmla="*/ 28804 h 13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964" h="138855">
                  <a:moveTo>
                    <a:pt x="1676" y="28804"/>
                  </a:moveTo>
                  <a:cubicBezTo>
                    <a:pt x="2685" y="32093"/>
                    <a:pt x="3694" y="43420"/>
                    <a:pt x="1340" y="47805"/>
                  </a:cubicBezTo>
                  <a:cubicBezTo>
                    <a:pt x="-1014" y="52190"/>
                    <a:pt x="-5" y="53652"/>
                    <a:pt x="2349" y="55113"/>
                  </a:cubicBezTo>
                  <a:cubicBezTo>
                    <a:pt x="4703" y="56575"/>
                    <a:pt x="5711" y="60960"/>
                    <a:pt x="5711" y="63883"/>
                  </a:cubicBezTo>
                  <a:cubicBezTo>
                    <a:pt x="5711" y="67172"/>
                    <a:pt x="7393" y="66806"/>
                    <a:pt x="7729" y="73749"/>
                  </a:cubicBezTo>
                  <a:cubicBezTo>
                    <a:pt x="8065" y="80692"/>
                    <a:pt x="9410" y="85442"/>
                    <a:pt x="11428" y="88366"/>
                  </a:cubicBezTo>
                  <a:cubicBezTo>
                    <a:pt x="13110" y="90558"/>
                    <a:pt x="12773" y="93847"/>
                    <a:pt x="11764" y="96405"/>
                  </a:cubicBezTo>
                  <a:cubicBezTo>
                    <a:pt x="14791" y="98962"/>
                    <a:pt x="17818" y="101520"/>
                    <a:pt x="20844" y="102616"/>
                  </a:cubicBezTo>
                  <a:cubicBezTo>
                    <a:pt x="27906" y="105540"/>
                    <a:pt x="30596" y="108098"/>
                    <a:pt x="31269" y="111021"/>
                  </a:cubicBezTo>
                  <a:cubicBezTo>
                    <a:pt x="31941" y="113944"/>
                    <a:pt x="37994" y="119425"/>
                    <a:pt x="39676" y="115406"/>
                  </a:cubicBezTo>
                  <a:cubicBezTo>
                    <a:pt x="41357" y="111021"/>
                    <a:pt x="45393" y="113579"/>
                    <a:pt x="48419" y="113579"/>
                  </a:cubicBezTo>
                  <a:cubicBezTo>
                    <a:pt x="51446" y="113579"/>
                    <a:pt x="52118" y="117964"/>
                    <a:pt x="52455" y="120156"/>
                  </a:cubicBezTo>
                  <a:cubicBezTo>
                    <a:pt x="53127" y="122714"/>
                    <a:pt x="60189" y="121252"/>
                    <a:pt x="62879" y="123079"/>
                  </a:cubicBezTo>
                  <a:cubicBezTo>
                    <a:pt x="65570" y="124906"/>
                    <a:pt x="66578" y="131484"/>
                    <a:pt x="69941" y="134042"/>
                  </a:cubicBezTo>
                  <a:cubicBezTo>
                    <a:pt x="73640" y="136600"/>
                    <a:pt x="76667" y="131118"/>
                    <a:pt x="79357" y="132945"/>
                  </a:cubicBezTo>
                  <a:cubicBezTo>
                    <a:pt x="82047" y="134772"/>
                    <a:pt x="88773" y="136600"/>
                    <a:pt x="92808" y="134772"/>
                  </a:cubicBezTo>
                  <a:cubicBezTo>
                    <a:pt x="96844" y="132945"/>
                    <a:pt x="99534" y="136600"/>
                    <a:pt x="104578" y="135869"/>
                  </a:cubicBezTo>
                  <a:cubicBezTo>
                    <a:pt x="109622" y="135138"/>
                    <a:pt x="116348" y="137696"/>
                    <a:pt x="118029" y="139523"/>
                  </a:cubicBezTo>
                  <a:cubicBezTo>
                    <a:pt x="118702" y="140619"/>
                    <a:pt x="123074" y="141350"/>
                    <a:pt x="127109" y="142081"/>
                  </a:cubicBezTo>
                  <a:cubicBezTo>
                    <a:pt x="128118" y="139523"/>
                    <a:pt x="126100" y="131849"/>
                    <a:pt x="126437" y="130022"/>
                  </a:cubicBezTo>
                  <a:cubicBezTo>
                    <a:pt x="126773" y="127830"/>
                    <a:pt x="138879" y="115406"/>
                    <a:pt x="140897" y="112483"/>
                  </a:cubicBezTo>
                  <a:cubicBezTo>
                    <a:pt x="142914" y="109559"/>
                    <a:pt x="145941" y="109559"/>
                    <a:pt x="147959" y="105905"/>
                  </a:cubicBezTo>
                  <a:cubicBezTo>
                    <a:pt x="149640" y="102251"/>
                    <a:pt x="143251" y="90558"/>
                    <a:pt x="141569" y="88000"/>
                  </a:cubicBezTo>
                  <a:cubicBezTo>
                    <a:pt x="140224" y="85442"/>
                    <a:pt x="139552" y="75942"/>
                    <a:pt x="140560" y="71922"/>
                  </a:cubicBezTo>
                  <a:cubicBezTo>
                    <a:pt x="141569" y="67903"/>
                    <a:pt x="135516" y="65345"/>
                    <a:pt x="135516" y="62421"/>
                  </a:cubicBezTo>
                  <a:cubicBezTo>
                    <a:pt x="135516" y="59498"/>
                    <a:pt x="141233" y="54748"/>
                    <a:pt x="144596" y="52921"/>
                  </a:cubicBezTo>
                  <a:cubicBezTo>
                    <a:pt x="147622" y="51459"/>
                    <a:pt x="146613" y="39766"/>
                    <a:pt x="143923" y="37208"/>
                  </a:cubicBezTo>
                  <a:cubicBezTo>
                    <a:pt x="141233" y="34285"/>
                    <a:pt x="139888" y="29169"/>
                    <a:pt x="141569" y="23323"/>
                  </a:cubicBezTo>
                  <a:cubicBezTo>
                    <a:pt x="143251" y="17476"/>
                    <a:pt x="131145" y="13091"/>
                    <a:pt x="129463" y="13091"/>
                  </a:cubicBezTo>
                  <a:cubicBezTo>
                    <a:pt x="129127" y="13091"/>
                    <a:pt x="129127" y="12726"/>
                    <a:pt x="128791" y="12361"/>
                  </a:cubicBezTo>
                  <a:cubicBezTo>
                    <a:pt x="118029" y="14553"/>
                    <a:pt x="90455" y="11264"/>
                    <a:pt x="88101" y="10533"/>
                  </a:cubicBezTo>
                  <a:cubicBezTo>
                    <a:pt x="86755" y="9803"/>
                    <a:pt x="83392" y="8341"/>
                    <a:pt x="80366" y="7245"/>
                  </a:cubicBezTo>
                  <a:cubicBezTo>
                    <a:pt x="79021" y="9803"/>
                    <a:pt x="75994" y="12361"/>
                    <a:pt x="71959" y="12361"/>
                  </a:cubicBezTo>
                  <a:cubicBezTo>
                    <a:pt x="65233" y="12361"/>
                    <a:pt x="64897" y="4687"/>
                    <a:pt x="64561" y="1033"/>
                  </a:cubicBezTo>
                  <a:cubicBezTo>
                    <a:pt x="64224" y="-2621"/>
                    <a:pt x="37658" y="3956"/>
                    <a:pt x="30260" y="12361"/>
                  </a:cubicBezTo>
                  <a:cubicBezTo>
                    <a:pt x="23198" y="20765"/>
                    <a:pt x="6384" y="17476"/>
                    <a:pt x="6048" y="22226"/>
                  </a:cubicBezTo>
                  <a:cubicBezTo>
                    <a:pt x="5711" y="25515"/>
                    <a:pt x="3357" y="27342"/>
                    <a:pt x="1676" y="26246"/>
                  </a:cubicBezTo>
                  <a:cubicBezTo>
                    <a:pt x="1676" y="27342"/>
                    <a:pt x="1676" y="28073"/>
                    <a:pt x="1676" y="2880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98" name="Freeform: Shape 106">
              <a:extLst>
                <a:ext uri="{FF2B5EF4-FFF2-40B4-BE49-F238E27FC236}">
                  <a16:creationId xmlns:a16="http://schemas.microsoft.com/office/drawing/2014/main" id="{535E7328-3CE2-4BEA-BE38-BF22235B6A98}"/>
                </a:ext>
              </a:extLst>
            </p:cNvPr>
            <p:cNvSpPr/>
            <p:nvPr/>
          </p:nvSpPr>
          <p:spPr>
            <a:xfrm>
              <a:off x="9082548" y="1605676"/>
              <a:ext cx="53805" cy="58465"/>
            </a:xfrm>
            <a:custGeom>
              <a:avLst/>
              <a:gdLst>
                <a:gd name="connsiteX0" fmla="*/ 41502 w 53805"/>
                <a:gd name="connsiteY0" fmla="*/ 56488 h 58465"/>
                <a:gd name="connsiteX1" fmla="*/ 53272 w 53805"/>
                <a:gd name="connsiteY1" fmla="*/ 36025 h 58465"/>
                <a:gd name="connsiteX2" fmla="*/ 55289 w 53805"/>
                <a:gd name="connsiteY2" fmla="*/ 11542 h 58465"/>
                <a:gd name="connsiteX3" fmla="*/ 41165 w 53805"/>
                <a:gd name="connsiteY3" fmla="*/ 3138 h 58465"/>
                <a:gd name="connsiteX4" fmla="*/ 16953 w 53805"/>
                <a:gd name="connsiteY4" fmla="*/ 215 h 58465"/>
                <a:gd name="connsiteX5" fmla="*/ 6865 w 53805"/>
                <a:gd name="connsiteY5" fmla="*/ 2772 h 58465"/>
                <a:gd name="connsiteX6" fmla="*/ 139 w 53805"/>
                <a:gd name="connsiteY6" fmla="*/ 7523 h 58465"/>
                <a:gd name="connsiteX7" fmla="*/ 7201 w 53805"/>
                <a:gd name="connsiteY7" fmla="*/ 19947 h 58465"/>
                <a:gd name="connsiteX8" fmla="*/ 19980 w 53805"/>
                <a:gd name="connsiteY8" fmla="*/ 38217 h 58465"/>
                <a:gd name="connsiteX9" fmla="*/ 32758 w 53805"/>
                <a:gd name="connsiteY9" fmla="*/ 55026 h 58465"/>
                <a:gd name="connsiteX10" fmla="*/ 40829 w 53805"/>
                <a:gd name="connsiteY10" fmla="*/ 61969 h 58465"/>
                <a:gd name="connsiteX11" fmla="*/ 41502 w 53805"/>
                <a:gd name="connsiteY11" fmla="*/ 56488 h 5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05" h="58465">
                  <a:moveTo>
                    <a:pt x="41502" y="56488"/>
                  </a:moveTo>
                  <a:cubicBezTo>
                    <a:pt x="40829" y="52834"/>
                    <a:pt x="50918" y="36025"/>
                    <a:pt x="53272" y="36025"/>
                  </a:cubicBezTo>
                  <a:cubicBezTo>
                    <a:pt x="55289" y="36025"/>
                    <a:pt x="55962" y="19947"/>
                    <a:pt x="55289" y="11542"/>
                  </a:cubicBezTo>
                  <a:cubicBezTo>
                    <a:pt x="47555" y="5330"/>
                    <a:pt x="41165" y="3138"/>
                    <a:pt x="41165" y="3138"/>
                  </a:cubicBezTo>
                  <a:cubicBezTo>
                    <a:pt x="41165" y="3138"/>
                    <a:pt x="20652" y="2042"/>
                    <a:pt x="16953" y="215"/>
                  </a:cubicBezTo>
                  <a:cubicBezTo>
                    <a:pt x="13590" y="-1247"/>
                    <a:pt x="10228" y="5330"/>
                    <a:pt x="6865" y="2772"/>
                  </a:cubicBezTo>
                  <a:cubicBezTo>
                    <a:pt x="3838" y="-151"/>
                    <a:pt x="-870" y="3503"/>
                    <a:pt x="139" y="7523"/>
                  </a:cubicBezTo>
                  <a:cubicBezTo>
                    <a:pt x="812" y="11542"/>
                    <a:pt x="7201" y="14100"/>
                    <a:pt x="7201" y="19947"/>
                  </a:cubicBezTo>
                  <a:cubicBezTo>
                    <a:pt x="7201" y="26159"/>
                    <a:pt x="20316" y="34928"/>
                    <a:pt x="19980" y="38217"/>
                  </a:cubicBezTo>
                  <a:cubicBezTo>
                    <a:pt x="19643" y="40410"/>
                    <a:pt x="27714" y="46622"/>
                    <a:pt x="32758" y="55026"/>
                  </a:cubicBezTo>
                  <a:cubicBezTo>
                    <a:pt x="35449" y="56853"/>
                    <a:pt x="38139" y="59411"/>
                    <a:pt x="40829" y="61969"/>
                  </a:cubicBezTo>
                  <a:cubicBezTo>
                    <a:pt x="41502" y="59411"/>
                    <a:pt x="41502" y="57218"/>
                    <a:pt x="41502" y="5648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99" name="Freeform: Shape 107">
              <a:extLst>
                <a:ext uri="{FF2B5EF4-FFF2-40B4-BE49-F238E27FC236}">
                  <a16:creationId xmlns:a16="http://schemas.microsoft.com/office/drawing/2014/main" id="{C9998E7A-AFCD-4A35-8D06-1FB2A9BFD309}"/>
                </a:ext>
              </a:extLst>
            </p:cNvPr>
            <p:cNvSpPr/>
            <p:nvPr/>
          </p:nvSpPr>
          <p:spPr>
            <a:xfrm>
              <a:off x="9054103" y="1575562"/>
              <a:ext cx="80708" cy="84044"/>
            </a:xfrm>
            <a:custGeom>
              <a:avLst/>
              <a:gdLst>
                <a:gd name="connsiteX0" fmla="*/ 48424 w 80707"/>
                <a:gd name="connsiteY0" fmla="*/ 68697 h 84044"/>
                <a:gd name="connsiteX1" fmla="*/ 35646 w 80707"/>
                <a:gd name="connsiteY1" fmla="*/ 50426 h 84044"/>
                <a:gd name="connsiteX2" fmla="*/ 28584 w 80707"/>
                <a:gd name="connsiteY2" fmla="*/ 38002 h 84044"/>
                <a:gd name="connsiteX3" fmla="*/ 35310 w 80707"/>
                <a:gd name="connsiteY3" fmla="*/ 33252 h 84044"/>
                <a:gd name="connsiteX4" fmla="*/ 45398 w 80707"/>
                <a:gd name="connsiteY4" fmla="*/ 30694 h 84044"/>
                <a:gd name="connsiteX5" fmla="*/ 69610 w 80707"/>
                <a:gd name="connsiteY5" fmla="*/ 33618 h 84044"/>
                <a:gd name="connsiteX6" fmla="*/ 83734 w 80707"/>
                <a:gd name="connsiteY6" fmla="*/ 42022 h 84044"/>
                <a:gd name="connsiteX7" fmla="*/ 83061 w 80707"/>
                <a:gd name="connsiteY7" fmla="*/ 38002 h 84044"/>
                <a:gd name="connsiteX8" fmla="*/ 78017 w 80707"/>
                <a:gd name="connsiteY8" fmla="*/ 24848 h 84044"/>
                <a:gd name="connsiteX9" fmla="*/ 73982 w 80707"/>
                <a:gd name="connsiteY9" fmla="*/ 13885 h 84044"/>
                <a:gd name="connsiteX10" fmla="*/ 68601 w 80707"/>
                <a:gd name="connsiteY10" fmla="*/ 15713 h 84044"/>
                <a:gd name="connsiteX11" fmla="*/ 52460 w 80707"/>
                <a:gd name="connsiteY11" fmla="*/ 11328 h 84044"/>
                <a:gd name="connsiteX12" fmla="*/ 39345 w 80707"/>
                <a:gd name="connsiteY12" fmla="*/ 0 h 84044"/>
                <a:gd name="connsiteX13" fmla="*/ 29929 w 80707"/>
                <a:gd name="connsiteY13" fmla="*/ 7308 h 84044"/>
                <a:gd name="connsiteX14" fmla="*/ 26230 w 80707"/>
                <a:gd name="connsiteY14" fmla="*/ 16078 h 84044"/>
                <a:gd name="connsiteX15" fmla="*/ 20849 w 80707"/>
                <a:gd name="connsiteY15" fmla="*/ 24117 h 84044"/>
                <a:gd name="connsiteX16" fmla="*/ 11097 w 80707"/>
                <a:gd name="connsiteY16" fmla="*/ 23752 h 84044"/>
                <a:gd name="connsiteX17" fmla="*/ 0 w 80707"/>
                <a:gd name="connsiteY17" fmla="*/ 26309 h 84044"/>
                <a:gd name="connsiteX18" fmla="*/ 2690 w 80707"/>
                <a:gd name="connsiteY18" fmla="*/ 33983 h 84044"/>
                <a:gd name="connsiteX19" fmla="*/ 14796 w 80707"/>
                <a:gd name="connsiteY19" fmla="*/ 39830 h 84044"/>
                <a:gd name="connsiteX20" fmla="*/ 28584 w 80707"/>
                <a:gd name="connsiteY20" fmla="*/ 65408 h 84044"/>
                <a:gd name="connsiteX21" fmla="*/ 41026 w 80707"/>
                <a:gd name="connsiteY21" fmla="*/ 73082 h 84044"/>
                <a:gd name="connsiteX22" fmla="*/ 54477 w 80707"/>
                <a:gd name="connsiteY22" fmla="*/ 81486 h 84044"/>
                <a:gd name="connsiteX23" fmla="*/ 61203 w 80707"/>
                <a:gd name="connsiteY23" fmla="*/ 84775 h 84044"/>
                <a:gd name="connsiteX24" fmla="*/ 48424 w 80707"/>
                <a:gd name="connsiteY24" fmla="*/ 68697 h 8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707" h="84044">
                  <a:moveTo>
                    <a:pt x="48424" y="68697"/>
                  </a:moveTo>
                  <a:cubicBezTo>
                    <a:pt x="48761" y="65408"/>
                    <a:pt x="35646" y="56638"/>
                    <a:pt x="35646" y="50426"/>
                  </a:cubicBezTo>
                  <a:cubicBezTo>
                    <a:pt x="35646" y="44214"/>
                    <a:pt x="29256" y="42022"/>
                    <a:pt x="28584" y="38002"/>
                  </a:cubicBezTo>
                  <a:cubicBezTo>
                    <a:pt x="27911" y="33983"/>
                    <a:pt x="32283" y="30329"/>
                    <a:pt x="35310" y="33252"/>
                  </a:cubicBezTo>
                  <a:cubicBezTo>
                    <a:pt x="38336" y="36175"/>
                    <a:pt x="41699" y="29233"/>
                    <a:pt x="45398" y="30694"/>
                  </a:cubicBezTo>
                  <a:cubicBezTo>
                    <a:pt x="48761" y="32156"/>
                    <a:pt x="69610" y="33618"/>
                    <a:pt x="69610" y="33618"/>
                  </a:cubicBezTo>
                  <a:cubicBezTo>
                    <a:pt x="69610" y="33618"/>
                    <a:pt x="76000" y="35810"/>
                    <a:pt x="83734" y="42022"/>
                  </a:cubicBezTo>
                  <a:cubicBezTo>
                    <a:pt x="83734" y="40195"/>
                    <a:pt x="83398" y="39099"/>
                    <a:pt x="83061" y="38002"/>
                  </a:cubicBezTo>
                  <a:cubicBezTo>
                    <a:pt x="81380" y="32887"/>
                    <a:pt x="83061" y="27040"/>
                    <a:pt x="78017" y="24848"/>
                  </a:cubicBezTo>
                  <a:cubicBezTo>
                    <a:pt x="75327" y="23752"/>
                    <a:pt x="74318" y="18636"/>
                    <a:pt x="73982" y="13885"/>
                  </a:cubicBezTo>
                  <a:cubicBezTo>
                    <a:pt x="71628" y="14616"/>
                    <a:pt x="69610" y="15347"/>
                    <a:pt x="68601" y="15713"/>
                  </a:cubicBezTo>
                  <a:cubicBezTo>
                    <a:pt x="64566" y="16809"/>
                    <a:pt x="55823" y="16443"/>
                    <a:pt x="52460" y="11328"/>
                  </a:cubicBezTo>
                  <a:cubicBezTo>
                    <a:pt x="50106" y="7674"/>
                    <a:pt x="43044" y="2558"/>
                    <a:pt x="39345" y="0"/>
                  </a:cubicBezTo>
                  <a:cubicBezTo>
                    <a:pt x="38000" y="1462"/>
                    <a:pt x="32283" y="6943"/>
                    <a:pt x="29929" y="7308"/>
                  </a:cubicBezTo>
                  <a:cubicBezTo>
                    <a:pt x="27239" y="7674"/>
                    <a:pt x="28920" y="16078"/>
                    <a:pt x="26230" y="16078"/>
                  </a:cubicBezTo>
                  <a:cubicBezTo>
                    <a:pt x="23540" y="16078"/>
                    <a:pt x="21522" y="21925"/>
                    <a:pt x="20849" y="24117"/>
                  </a:cubicBezTo>
                  <a:cubicBezTo>
                    <a:pt x="20177" y="26675"/>
                    <a:pt x="13787" y="22655"/>
                    <a:pt x="11097" y="23752"/>
                  </a:cubicBezTo>
                  <a:cubicBezTo>
                    <a:pt x="9079" y="24482"/>
                    <a:pt x="3363" y="25579"/>
                    <a:pt x="0" y="26309"/>
                  </a:cubicBezTo>
                  <a:cubicBezTo>
                    <a:pt x="336" y="29964"/>
                    <a:pt x="336" y="33983"/>
                    <a:pt x="2690" y="33983"/>
                  </a:cubicBezTo>
                  <a:cubicBezTo>
                    <a:pt x="6726" y="33983"/>
                    <a:pt x="14460" y="33618"/>
                    <a:pt x="14796" y="39830"/>
                  </a:cubicBezTo>
                  <a:cubicBezTo>
                    <a:pt x="15133" y="46407"/>
                    <a:pt x="24885" y="60658"/>
                    <a:pt x="28584" y="65408"/>
                  </a:cubicBezTo>
                  <a:cubicBezTo>
                    <a:pt x="32283" y="70159"/>
                    <a:pt x="40690" y="69062"/>
                    <a:pt x="41026" y="73082"/>
                  </a:cubicBezTo>
                  <a:cubicBezTo>
                    <a:pt x="41363" y="77101"/>
                    <a:pt x="47416" y="80755"/>
                    <a:pt x="54477" y="81486"/>
                  </a:cubicBezTo>
                  <a:cubicBezTo>
                    <a:pt x="56495" y="81486"/>
                    <a:pt x="58513" y="82948"/>
                    <a:pt x="61203" y="84775"/>
                  </a:cubicBezTo>
                  <a:cubicBezTo>
                    <a:pt x="56495" y="77101"/>
                    <a:pt x="48424" y="70889"/>
                    <a:pt x="48424" y="6869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00" name="Freeform: Shape 108">
              <a:extLst>
                <a:ext uri="{FF2B5EF4-FFF2-40B4-BE49-F238E27FC236}">
                  <a16:creationId xmlns:a16="http://schemas.microsoft.com/office/drawing/2014/main" id="{58313712-1BA2-4E35-B65C-D154D9B69B7C}"/>
                </a:ext>
              </a:extLst>
            </p:cNvPr>
            <p:cNvSpPr/>
            <p:nvPr/>
          </p:nvSpPr>
          <p:spPr>
            <a:xfrm>
              <a:off x="9135147" y="1665087"/>
              <a:ext cx="26903" cy="65774"/>
            </a:xfrm>
            <a:custGeom>
              <a:avLst/>
              <a:gdLst>
                <a:gd name="connsiteX0" fmla="*/ 18832 w 26902"/>
                <a:gd name="connsiteY0" fmla="*/ 57004 h 65773"/>
                <a:gd name="connsiteX1" fmla="*/ 22531 w 26902"/>
                <a:gd name="connsiteY1" fmla="*/ 50061 h 65773"/>
                <a:gd name="connsiteX2" fmla="*/ 27911 w 26902"/>
                <a:gd name="connsiteY2" fmla="*/ 39464 h 65773"/>
                <a:gd name="connsiteX3" fmla="*/ 28248 w 26902"/>
                <a:gd name="connsiteY3" fmla="*/ 39099 h 65773"/>
                <a:gd name="connsiteX4" fmla="*/ 19168 w 26902"/>
                <a:gd name="connsiteY4" fmla="*/ 27771 h 65773"/>
                <a:gd name="connsiteX5" fmla="*/ 20850 w 26902"/>
                <a:gd name="connsiteY5" fmla="*/ 8770 h 65773"/>
                <a:gd name="connsiteX6" fmla="*/ 7398 w 26902"/>
                <a:gd name="connsiteY6" fmla="*/ 0 h 65773"/>
                <a:gd name="connsiteX7" fmla="*/ 0 w 26902"/>
                <a:gd name="connsiteY7" fmla="*/ 13155 h 65773"/>
                <a:gd name="connsiteX8" fmla="*/ 4372 w 26902"/>
                <a:gd name="connsiteY8" fmla="*/ 24482 h 65773"/>
                <a:gd name="connsiteX9" fmla="*/ 4035 w 26902"/>
                <a:gd name="connsiteY9" fmla="*/ 51523 h 65773"/>
                <a:gd name="connsiteX10" fmla="*/ 14460 w 26902"/>
                <a:gd name="connsiteY10" fmla="*/ 67235 h 65773"/>
                <a:gd name="connsiteX11" fmla="*/ 18832 w 26902"/>
                <a:gd name="connsiteY11" fmla="*/ 57004 h 6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02" h="65773">
                  <a:moveTo>
                    <a:pt x="18832" y="57004"/>
                  </a:moveTo>
                  <a:cubicBezTo>
                    <a:pt x="22195" y="56273"/>
                    <a:pt x="20177" y="52984"/>
                    <a:pt x="22531" y="50061"/>
                  </a:cubicBezTo>
                  <a:cubicBezTo>
                    <a:pt x="24885" y="47138"/>
                    <a:pt x="27575" y="41657"/>
                    <a:pt x="27911" y="39464"/>
                  </a:cubicBezTo>
                  <a:cubicBezTo>
                    <a:pt x="27911" y="39099"/>
                    <a:pt x="27911" y="39099"/>
                    <a:pt x="28248" y="39099"/>
                  </a:cubicBezTo>
                  <a:cubicBezTo>
                    <a:pt x="23540" y="35079"/>
                    <a:pt x="20177" y="32156"/>
                    <a:pt x="19168" y="27771"/>
                  </a:cubicBezTo>
                  <a:cubicBezTo>
                    <a:pt x="18159" y="23386"/>
                    <a:pt x="19168" y="14982"/>
                    <a:pt x="20850" y="8770"/>
                  </a:cubicBezTo>
                  <a:cubicBezTo>
                    <a:pt x="18159" y="6577"/>
                    <a:pt x="9752" y="0"/>
                    <a:pt x="7398" y="0"/>
                  </a:cubicBezTo>
                  <a:cubicBezTo>
                    <a:pt x="4708" y="0"/>
                    <a:pt x="1009" y="6577"/>
                    <a:pt x="0" y="13155"/>
                  </a:cubicBezTo>
                  <a:cubicBezTo>
                    <a:pt x="6053" y="16809"/>
                    <a:pt x="8407" y="19732"/>
                    <a:pt x="4372" y="24482"/>
                  </a:cubicBezTo>
                  <a:cubicBezTo>
                    <a:pt x="0" y="29598"/>
                    <a:pt x="-1009" y="46772"/>
                    <a:pt x="4035" y="51523"/>
                  </a:cubicBezTo>
                  <a:cubicBezTo>
                    <a:pt x="8743" y="55907"/>
                    <a:pt x="10088" y="64677"/>
                    <a:pt x="14460" y="67235"/>
                  </a:cubicBezTo>
                  <a:cubicBezTo>
                    <a:pt x="15469" y="62485"/>
                    <a:pt x="16478" y="57369"/>
                    <a:pt x="18832" y="5700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01" name="Freeform: Shape 109">
              <a:extLst>
                <a:ext uri="{FF2B5EF4-FFF2-40B4-BE49-F238E27FC236}">
                  <a16:creationId xmlns:a16="http://schemas.microsoft.com/office/drawing/2014/main" id="{73F2A656-D781-47C3-857E-41030DC62ACF}"/>
                </a:ext>
              </a:extLst>
            </p:cNvPr>
            <p:cNvSpPr/>
            <p:nvPr/>
          </p:nvSpPr>
          <p:spPr>
            <a:xfrm>
              <a:off x="8990921" y="1516731"/>
              <a:ext cx="114336" cy="58465"/>
            </a:xfrm>
            <a:custGeom>
              <a:avLst/>
              <a:gdLst>
                <a:gd name="connsiteX0" fmla="*/ 97147 w 114335"/>
                <a:gd name="connsiteY0" fmla="*/ 5481 h 58465"/>
                <a:gd name="connsiteX1" fmla="*/ 82687 w 114335"/>
                <a:gd name="connsiteY1" fmla="*/ 0 h 58465"/>
                <a:gd name="connsiteX2" fmla="*/ 79997 w 114335"/>
                <a:gd name="connsiteY2" fmla="*/ 8404 h 58465"/>
                <a:gd name="connsiteX3" fmla="*/ 66545 w 114335"/>
                <a:gd name="connsiteY3" fmla="*/ 9501 h 58465"/>
                <a:gd name="connsiteX4" fmla="*/ 58138 w 114335"/>
                <a:gd name="connsiteY4" fmla="*/ 16078 h 58465"/>
                <a:gd name="connsiteX5" fmla="*/ 51749 w 114335"/>
                <a:gd name="connsiteY5" fmla="*/ 27406 h 58465"/>
                <a:gd name="connsiteX6" fmla="*/ 45360 w 114335"/>
                <a:gd name="connsiteY6" fmla="*/ 32521 h 58465"/>
                <a:gd name="connsiteX7" fmla="*/ 29554 w 114335"/>
                <a:gd name="connsiteY7" fmla="*/ 36175 h 58465"/>
                <a:gd name="connsiteX8" fmla="*/ 20475 w 114335"/>
                <a:gd name="connsiteY8" fmla="*/ 36906 h 58465"/>
                <a:gd name="connsiteX9" fmla="*/ 11059 w 114335"/>
                <a:gd name="connsiteY9" fmla="*/ 38368 h 58465"/>
                <a:gd name="connsiteX10" fmla="*/ 1979 w 114335"/>
                <a:gd name="connsiteY10" fmla="*/ 35445 h 58465"/>
                <a:gd name="connsiteX11" fmla="*/ 298 w 114335"/>
                <a:gd name="connsiteY11" fmla="*/ 45311 h 58465"/>
                <a:gd name="connsiteX12" fmla="*/ 8369 w 114335"/>
                <a:gd name="connsiteY12" fmla="*/ 50061 h 58465"/>
                <a:gd name="connsiteX13" fmla="*/ 18121 w 114335"/>
                <a:gd name="connsiteY13" fmla="*/ 52619 h 58465"/>
                <a:gd name="connsiteX14" fmla="*/ 27873 w 114335"/>
                <a:gd name="connsiteY14" fmla="*/ 48965 h 58465"/>
                <a:gd name="connsiteX15" fmla="*/ 40315 w 114335"/>
                <a:gd name="connsiteY15" fmla="*/ 46772 h 58465"/>
                <a:gd name="connsiteX16" fmla="*/ 43342 w 114335"/>
                <a:gd name="connsiteY16" fmla="*/ 54446 h 58465"/>
                <a:gd name="connsiteX17" fmla="*/ 57466 w 114335"/>
                <a:gd name="connsiteY17" fmla="*/ 57004 h 58465"/>
                <a:gd name="connsiteX18" fmla="*/ 74616 w 114335"/>
                <a:gd name="connsiteY18" fmla="*/ 60658 h 58465"/>
                <a:gd name="connsiteX19" fmla="*/ 88067 w 114335"/>
                <a:gd name="connsiteY19" fmla="*/ 54811 h 58465"/>
                <a:gd name="connsiteX20" fmla="*/ 98828 w 114335"/>
                <a:gd name="connsiteY20" fmla="*/ 50792 h 58465"/>
                <a:gd name="connsiteX21" fmla="*/ 98828 w 114335"/>
                <a:gd name="connsiteY21" fmla="*/ 50792 h 58465"/>
                <a:gd name="connsiteX22" fmla="*/ 101519 w 114335"/>
                <a:gd name="connsiteY22" fmla="*/ 46407 h 58465"/>
                <a:gd name="connsiteX23" fmla="*/ 104209 w 114335"/>
                <a:gd name="connsiteY23" fmla="*/ 38368 h 58465"/>
                <a:gd name="connsiteX24" fmla="*/ 105890 w 114335"/>
                <a:gd name="connsiteY24" fmla="*/ 31060 h 58465"/>
                <a:gd name="connsiteX25" fmla="*/ 112616 w 114335"/>
                <a:gd name="connsiteY25" fmla="*/ 26309 h 58465"/>
                <a:gd name="connsiteX26" fmla="*/ 114634 w 114335"/>
                <a:gd name="connsiteY26" fmla="*/ 21559 h 58465"/>
                <a:gd name="connsiteX27" fmla="*/ 108581 w 114335"/>
                <a:gd name="connsiteY27" fmla="*/ 6212 h 58465"/>
                <a:gd name="connsiteX28" fmla="*/ 97147 w 114335"/>
                <a:gd name="connsiteY28" fmla="*/ 5481 h 5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335" h="58465">
                  <a:moveTo>
                    <a:pt x="97147" y="5481"/>
                  </a:moveTo>
                  <a:cubicBezTo>
                    <a:pt x="93112" y="0"/>
                    <a:pt x="82687" y="0"/>
                    <a:pt x="82687" y="0"/>
                  </a:cubicBezTo>
                  <a:cubicBezTo>
                    <a:pt x="82687" y="0"/>
                    <a:pt x="81678" y="5481"/>
                    <a:pt x="79997" y="8404"/>
                  </a:cubicBezTo>
                  <a:cubicBezTo>
                    <a:pt x="78652" y="10962"/>
                    <a:pt x="71253" y="10962"/>
                    <a:pt x="66545" y="9501"/>
                  </a:cubicBezTo>
                  <a:cubicBezTo>
                    <a:pt x="65200" y="11693"/>
                    <a:pt x="58811" y="13155"/>
                    <a:pt x="58138" y="16078"/>
                  </a:cubicBezTo>
                  <a:cubicBezTo>
                    <a:pt x="57129" y="19732"/>
                    <a:pt x="49395" y="17540"/>
                    <a:pt x="51749" y="27406"/>
                  </a:cubicBezTo>
                  <a:cubicBezTo>
                    <a:pt x="54103" y="37272"/>
                    <a:pt x="48050" y="33983"/>
                    <a:pt x="45360" y="32521"/>
                  </a:cubicBezTo>
                  <a:cubicBezTo>
                    <a:pt x="43006" y="31425"/>
                    <a:pt x="32245" y="32887"/>
                    <a:pt x="29554" y="36175"/>
                  </a:cubicBezTo>
                  <a:cubicBezTo>
                    <a:pt x="26864" y="39464"/>
                    <a:pt x="22829" y="38733"/>
                    <a:pt x="20475" y="36906"/>
                  </a:cubicBezTo>
                  <a:cubicBezTo>
                    <a:pt x="18121" y="35445"/>
                    <a:pt x="13077" y="34348"/>
                    <a:pt x="11059" y="38368"/>
                  </a:cubicBezTo>
                  <a:cubicBezTo>
                    <a:pt x="9041" y="42387"/>
                    <a:pt x="5342" y="35079"/>
                    <a:pt x="1979" y="35445"/>
                  </a:cubicBezTo>
                  <a:cubicBezTo>
                    <a:pt x="-1047" y="35810"/>
                    <a:pt x="298" y="43484"/>
                    <a:pt x="298" y="45311"/>
                  </a:cubicBezTo>
                  <a:cubicBezTo>
                    <a:pt x="298" y="46772"/>
                    <a:pt x="5006" y="51888"/>
                    <a:pt x="8369" y="50061"/>
                  </a:cubicBezTo>
                  <a:cubicBezTo>
                    <a:pt x="11395" y="48599"/>
                    <a:pt x="15431" y="50426"/>
                    <a:pt x="18121" y="52619"/>
                  </a:cubicBezTo>
                  <a:cubicBezTo>
                    <a:pt x="20811" y="54811"/>
                    <a:pt x="26192" y="51157"/>
                    <a:pt x="27873" y="48965"/>
                  </a:cubicBezTo>
                  <a:cubicBezTo>
                    <a:pt x="29554" y="46772"/>
                    <a:pt x="39307" y="46772"/>
                    <a:pt x="40315" y="46772"/>
                  </a:cubicBezTo>
                  <a:cubicBezTo>
                    <a:pt x="41324" y="46772"/>
                    <a:pt x="41661" y="53350"/>
                    <a:pt x="43342" y="54446"/>
                  </a:cubicBezTo>
                  <a:cubicBezTo>
                    <a:pt x="45023" y="55542"/>
                    <a:pt x="51749" y="56638"/>
                    <a:pt x="57466" y="57004"/>
                  </a:cubicBezTo>
                  <a:cubicBezTo>
                    <a:pt x="63183" y="57369"/>
                    <a:pt x="71926" y="60658"/>
                    <a:pt x="74616" y="60658"/>
                  </a:cubicBezTo>
                  <a:cubicBezTo>
                    <a:pt x="77306" y="60658"/>
                    <a:pt x="82014" y="54811"/>
                    <a:pt x="88067" y="54811"/>
                  </a:cubicBezTo>
                  <a:cubicBezTo>
                    <a:pt x="94457" y="54811"/>
                    <a:pt x="97820" y="50426"/>
                    <a:pt x="98828" y="50792"/>
                  </a:cubicBezTo>
                  <a:cubicBezTo>
                    <a:pt x="98828" y="50792"/>
                    <a:pt x="98828" y="50792"/>
                    <a:pt x="98828" y="50792"/>
                  </a:cubicBezTo>
                  <a:cubicBezTo>
                    <a:pt x="99165" y="48599"/>
                    <a:pt x="99837" y="46772"/>
                    <a:pt x="101519" y="46407"/>
                  </a:cubicBezTo>
                  <a:cubicBezTo>
                    <a:pt x="104209" y="46042"/>
                    <a:pt x="102191" y="40926"/>
                    <a:pt x="104209" y="38368"/>
                  </a:cubicBezTo>
                  <a:cubicBezTo>
                    <a:pt x="105890" y="35810"/>
                    <a:pt x="102864" y="30694"/>
                    <a:pt x="105890" y="31060"/>
                  </a:cubicBezTo>
                  <a:cubicBezTo>
                    <a:pt x="109253" y="31425"/>
                    <a:pt x="112616" y="31791"/>
                    <a:pt x="112616" y="26309"/>
                  </a:cubicBezTo>
                  <a:cubicBezTo>
                    <a:pt x="112616" y="24482"/>
                    <a:pt x="113625" y="22655"/>
                    <a:pt x="114634" y="21559"/>
                  </a:cubicBezTo>
                  <a:cubicBezTo>
                    <a:pt x="110935" y="15713"/>
                    <a:pt x="108581" y="6212"/>
                    <a:pt x="108581" y="6212"/>
                  </a:cubicBezTo>
                  <a:cubicBezTo>
                    <a:pt x="108581" y="6212"/>
                    <a:pt x="101182" y="10962"/>
                    <a:pt x="97147" y="548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02" name="Freeform: Shape 110">
              <a:extLst>
                <a:ext uri="{FF2B5EF4-FFF2-40B4-BE49-F238E27FC236}">
                  <a16:creationId xmlns:a16="http://schemas.microsoft.com/office/drawing/2014/main" id="{8E984B46-B87A-4405-91CE-1149994D9FDB}"/>
                </a:ext>
              </a:extLst>
            </p:cNvPr>
            <p:cNvSpPr/>
            <p:nvPr/>
          </p:nvSpPr>
          <p:spPr>
            <a:xfrm>
              <a:off x="9090422" y="1525103"/>
              <a:ext cx="97522" cy="65774"/>
            </a:xfrm>
            <a:custGeom>
              <a:avLst/>
              <a:gdLst>
                <a:gd name="connsiteX0" fmla="*/ 97858 w 97521"/>
                <a:gd name="connsiteY0" fmla="*/ 12091 h 65773"/>
                <a:gd name="connsiteX1" fmla="*/ 94159 w 97521"/>
                <a:gd name="connsiteY1" fmla="*/ 9533 h 65773"/>
                <a:gd name="connsiteX2" fmla="*/ 84407 w 97521"/>
                <a:gd name="connsiteY2" fmla="*/ 5514 h 65773"/>
                <a:gd name="connsiteX3" fmla="*/ 69947 w 97521"/>
                <a:gd name="connsiteY3" fmla="*/ 33 h 65773"/>
                <a:gd name="connsiteX4" fmla="*/ 55487 w 97521"/>
                <a:gd name="connsiteY4" fmla="*/ 10995 h 65773"/>
                <a:gd name="connsiteX5" fmla="*/ 39009 w 97521"/>
                <a:gd name="connsiteY5" fmla="*/ 17207 h 65773"/>
                <a:gd name="connsiteX6" fmla="*/ 17823 w 97521"/>
                <a:gd name="connsiteY6" fmla="*/ 17207 h 65773"/>
                <a:gd name="connsiteX7" fmla="*/ 15805 w 97521"/>
                <a:gd name="connsiteY7" fmla="*/ 14284 h 65773"/>
                <a:gd name="connsiteX8" fmla="*/ 13787 w 97521"/>
                <a:gd name="connsiteY8" fmla="*/ 19034 h 65773"/>
                <a:gd name="connsiteX9" fmla="*/ 7062 w 97521"/>
                <a:gd name="connsiteY9" fmla="*/ 23784 h 65773"/>
                <a:gd name="connsiteX10" fmla="*/ 5380 w 97521"/>
                <a:gd name="connsiteY10" fmla="*/ 31093 h 65773"/>
                <a:gd name="connsiteX11" fmla="*/ 2690 w 97521"/>
                <a:gd name="connsiteY11" fmla="*/ 39132 h 65773"/>
                <a:gd name="connsiteX12" fmla="*/ 0 w 97521"/>
                <a:gd name="connsiteY12" fmla="*/ 43517 h 65773"/>
                <a:gd name="connsiteX13" fmla="*/ 3699 w 97521"/>
                <a:gd name="connsiteY13" fmla="*/ 50459 h 65773"/>
                <a:gd name="connsiteX14" fmla="*/ 3363 w 97521"/>
                <a:gd name="connsiteY14" fmla="*/ 50825 h 65773"/>
                <a:gd name="connsiteX15" fmla="*/ 16478 w 97521"/>
                <a:gd name="connsiteY15" fmla="*/ 62152 h 65773"/>
                <a:gd name="connsiteX16" fmla="*/ 32619 w 97521"/>
                <a:gd name="connsiteY16" fmla="*/ 66537 h 65773"/>
                <a:gd name="connsiteX17" fmla="*/ 54141 w 97521"/>
                <a:gd name="connsiteY17" fmla="*/ 58498 h 65773"/>
                <a:gd name="connsiteX18" fmla="*/ 60867 w 97521"/>
                <a:gd name="connsiteY18" fmla="*/ 61056 h 65773"/>
                <a:gd name="connsiteX19" fmla="*/ 65239 w 97521"/>
                <a:gd name="connsiteY19" fmla="*/ 61787 h 65773"/>
                <a:gd name="connsiteX20" fmla="*/ 74655 w 97521"/>
                <a:gd name="connsiteY20" fmla="*/ 54113 h 65773"/>
                <a:gd name="connsiteX21" fmla="*/ 88778 w 97521"/>
                <a:gd name="connsiteY21" fmla="*/ 26342 h 65773"/>
                <a:gd name="connsiteX22" fmla="*/ 99203 w 97521"/>
                <a:gd name="connsiteY22" fmla="*/ 18669 h 65773"/>
                <a:gd name="connsiteX23" fmla="*/ 97858 w 97521"/>
                <a:gd name="connsiteY23" fmla="*/ 12091 h 6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7521" h="65773">
                  <a:moveTo>
                    <a:pt x="97858" y="12091"/>
                  </a:moveTo>
                  <a:cubicBezTo>
                    <a:pt x="96513" y="11726"/>
                    <a:pt x="95504" y="10630"/>
                    <a:pt x="94159" y="9533"/>
                  </a:cubicBezTo>
                  <a:cubicBezTo>
                    <a:pt x="89787" y="8437"/>
                    <a:pt x="85752" y="6976"/>
                    <a:pt x="84407" y="5514"/>
                  </a:cubicBezTo>
                  <a:cubicBezTo>
                    <a:pt x="81716" y="2591"/>
                    <a:pt x="71628" y="764"/>
                    <a:pt x="69947" y="33"/>
                  </a:cubicBezTo>
                  <a:cubicBezTo>
                    <a:pt x="68265" y="-698"/>
                    <a:pt x="58513" y="10995"/>
                    <a:pt x="55487" y="10995"/>
                  </a:cubicBezTo>
                  <a:cubicBezTo>
                    <a:pt x="52460" y="10995"/>
                    <a:pt x="39009" y="12822"/>
                    <a:pt x="39009" y="17207"/>
                  </a:cubicBezTo>
                  <a:cubicBezTo>
                    <a:pt x="39009" y="21592"/>
                    <a:pt x="22531" y="21957"/>
                    <a:pt x="17823" y="17207"/>
                  </a:cubicBezTo>
                  <a:cubicBezTo>
                    <a:pt x="17150" y="16476"/>
                    <a:pt x="16478" y="15380"/>
                    <a:pt x="15805" y="14284"/>
                  </a:cubicBezTo>
                  <a:cubicBezTo>
                    <a:pt x="14460" y="15745"/>
                    <a:pt x="13787" y="17207"/>
                    <a:pt x="13787" y="19034"/>
                  </a:cubicBezTo>
                  <a:cubicBezTo>
                    <a:pt x="13787" y="24515"/>
                    <a:pt x="10088" y="24150"/>
                    <a:pt x="7062" y="23784"/>
                  </a:cubicBezTo>
                  <a:cubicBezTo>
                    <a:pt x="3699" y="23419"/>
                    <a:pt x="7062" y="28535"/>
                    <a:pt x="5380" y="31093"/>
                  </a:cubicBezTo>
                  <a:cubicBezTo>
                    <a:pt x="3699" y="33650"/>
                    <a:pt x="5380" y="38766"/>
                    <a:pt x="2690" y="39132"/>
                  </a:cubicBezTo>
                  <a:cubicBezTo>
                    <a:pt x="1345" y="39497"/>
                    <a:pt x="673" y="41324"/>
                    <a:pt x="0" y="43517"/>
                  </a:cubicBezTo>
                  <a:cubicBezTo>
                    <a:pt x="1009" y="44247"/>
                    <a:pt x="3699" y="50459"/>
                    <a:pt x="3699" y="50459"/>
                  </a:cubicBezTo>
                  <a:cubicBezTo>
                    <a:pt x="3699" y="50459"/>
                    <a:pt x="3699" y="50459"/>
                    <a:pt x="3363" y="50825"/>
                  </a:cubicBezTo>
                  <a:cubicBezTo>
                    <a:pt x="6726" y="53382"/>
                    <a:pt x="14124" y="58498"/>
                    <a:pt x="16478" y="62152"/>
                  </a:cubicBezTo>
                  <a:cubicBezTo>
                    <a:pt x="19504" y="66903"/>
                    <a:pt x="28248" y="67634"/>
                    <a:pt x="32619" y="66537"/>
                  </a:cubicBezTo>
                  <a:cubicBezTo>
                    <a:pt x="36655" y="65441"/>
                    <a:pt x="54141" y="58498"/>
                    <a:pt x="54141" y="58498"/>
                  </a:cubicBezTo>
                  <a:cubicBezTo>
                    <a:pt x="54141" y="58498"/>
                    <a:pt x="58177" y="60325"/>
                    <a:pt x="60867" y="61056"/>
                  </a:cubicBezTo>
                  <a:cubicBezTo>
                    <a:pt x="61540" y="61056"/>
                    <a:pt x="63221" y="61422"/>
                    <a:pt x="65239" y="61787"/>
                  </a:cubicBezTo>
                  <a:cubicBezTo>
                    <a:pt x="66584" y="60325"/>
                    <a:pt x="70283" y="58864"/>
                    <a:pt x="74655" y="54113"/>
                  </a:cubicBezTo>
                  <a:cubicBezTo>
                    <a:pt x="79362" y="48267"/>
                    <a:pt x="86761" y="28169"/>
                    <a:pt x="88778" y="26342"/>
                  </a:cubicBezTo>
                  <a:cubicBezTo>
                    <a:pt x="90796" y="24881"/>
                    <a:pt x="96513" y="21227"/>
                    <a:pt x="99203" y="18669"/>
                  </a:cubicBezTo>
                  <a:cubicBezTo>
                    <a:pt x="101557" y="15745"/>
                    <a:pt x="100885" y="13553"/>
                    <a:pt x="97858" y="1209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03" name="Freeform: Shape 111">
              <a:extLst>
                <a:ext uri="{FF2B5EF4-FFF2-40B4-BE49-F238E27FC236}">
                  <a16:creationId xmlns:a16="http://schemas.microsoft.com/office/drawing/2014/main" id="{1EEEF2E5-F164-46CA-9D58-1940EFFEA460}"/>
                </a:ext>
              </a:extLst>
            </p:cNvPr>
            <p:cNvSpPr/>
            <p:nvPr/>
          </p:nvSpPr>
          <p:spPr>
            <a:xfrm>
              <a:off x="9032878" y="1468863"/>
              <a:ext cx="94159" cy="58465"/>
            </a:xfrm>
            <a:custGeom>
              <a:avLst/>
              <a:gdLst>
                <a:gd name="connsiteX0" fmla="*/ 91172 w 94158"/>
                <a:gd name="connsiteY0" fmla="*/ 26675 h 58465"/>
                <a:gd name="connsiteX1" fmla="*/ 80747 w 94158"/>
                <a:gd name="connsiteY1" fmla="*/ 23752 h 58465"/>
                <a:gd name="connsiteX2" fmla="*/ 76712 w 94158"/>
                <a:gd name="connsiteY2" fmla="*/ 17174 h 58465"/>
                <a:gd name="connsiteX3" fmla="*/ 67968 w 94158"/>
                <a:gd name="connsiteY3" fmla="*/ 19001 h 58465"/>
                <a:gd name="connsiteX4" fmla="*/ 59561 w 94158"/>
                <a:gd name="connsiteY4" fmla="*/ 14616 h 58465"/>
                <a:gd name="connsiteX5" fmla="*/ 49137 w 94158"/>
                <a:gd name="connsiteY5" fmla="*/ 6212 h 58465"/>
                <a:gd name="connsiteX6" fmla="*/ 40057 w 94158"/>
                <a:gd name="connsiteY6" fmla="*/ 0 h 58465"/>
                <a:gd name="connsiteX7" fmla="*/ 39384 w 94158"/>
                <a:gd name="connsiteY7" fmla="*/ 1827 h 58465"/>
                <a:gd name="connsiteX8" fmla="*/ 30977 w 94158"/>
                <a:gd name="connsiteY8" fmla="*/ 2192 h 58465"/>
                <a:gd name="connsiteX9" fmla="*/ 18199 w 94158"/>
                <a:gd name="connsiteY9" fmla="*/ 9135 h 58465"/>
                <a:gd name="connsiteX10" fmla="*/ 2057 w 94158"/>
                <a:gd name="connsiteY10" fmla="*/ 16443 h 58465"/>
                <a:gd name="connsiteX11" fmla="*/ 3066 w 94158"/>
                <a:gd name="connsiteY11" fmla="*/ 26309 h 58465"/>
                <a:gd name="connsiteX12" fmla="*/ 8110 w 94158"/>
                <a:gd name="connsiteY12" fmla="*/ 41657 h 58465"/>
                <a:gd name="connsiteX13" fmla="*/ 24252 w 94158"/>
                <a:gd name="connsiteY13" fmla="*/ 55908 h 58465"/>
                <a:gd name="connsiteX14" fmla="*/ 23915 w 94158"/>
                <a:gd name="connsiteY14" fmla="*/ 57369 h 58465"/>
                <a:gd name="connsiteX15" fmla="*/ 37367 w 94158"/>
                <a:gd name="connsiteY15" fmla="*/ 56273 h 58465"/>
                <a:gd name="connsiteX16" fmla="*/ 40057 w 94158"/>
                <a:gd name="connsiteY16" fmla="*/ 47869 h 58465"/>
                <a:gd name="connsiteX17" fmla="*/ 54517 w 94158"/>
                <a:gd name="connsiteY17" fmla="*/ 53350 h 58465"/>
                <a:gd name="connsiteX18" fmla="*/ 66287 w 94158"/>
                <a:gd name="connsiteY18" fmla="*/ 55177 h 58465"/>
                <a:gd name="connsiteX19" fmla="*/ 67296 w 94158"/>
                <a:gd name="connsiteY19" fmla="*/ 58831 h 58465"/>
                <a:gd name="connsiteX20" fmla="*/ 71667 w 94158"/>
                <a:gd name="connsiteY20" fmla="*/ 52984 h 58465"/>
                <a:gd name="connsiteX21" fmla="*/ 86464 w 94158"/>
                <a:gd name="connsiteY21" fmla="*/ 44214 h 58465"/>
                <a:gd name="connsiteX22" fmla="*/ 95543 w 94158"/>
                <a:gd name="connsiteY22" fmla="*/ 35445 h 58465"/>
                <a:gd name="connsiteX23" fmla="*/ 91172 w 94158"/>
                <a:gd name="connsiteY23" fmla="*/ 26675 h 5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158" h="58465">
                  <a:moveTo>
                    <a:pt x="91172" y="26675"/>
                  </a:moveTo>
                  <a:cubicBezTo>
                    <a:pt x="88482" y="24848"/>
                    <a:pt x="81419" y="25944"/>
                    <a:pt x="80747" y="23752"/>
                  </a:cubicBezTo>
                  <a:cubicBezTo>
                    <a:pt x="80411" y="21194"/>
                    <a:pt x="79738" y="17174"/>
                    <a:pt x="76712" y="17174"/>
                  </a:cubicBezTo>
                  <a:cubicBezTo>
                    <a:pt x="73685" y="17174"/>
                    <a:pt x="69650" y="14616"/>
                    <a:pt x="67968" y="19001"/>
                  </a:cubicBezTo>
                  <a:cubicBezTo>
                    <a:pt x="66287" y="23386"/>
                    <a:pt x="60234" y="17905"/>
                    <a:pt x="59561" y="14616"/>
                  </a:cubicBezTo>
                  <a:cubicBezTo>
                    <a:pt x="59225" y="11693"/>
                    <a:pt x="56535" y="9135"/>
                    <a:pt x="49137" y="6212"/>
                  </a:cubicBezTo>
                  <a:cubicBezTo>
                    <a:pt x="46110" y="5116"/>
                    <a:pt x="43083" y="2558"/>
                    <a:pt x="40057" y="0"/>
                  </a:cubicBezTo>
                  <a:cubicBezTo>
                    <a:pt x="39721" y="731"/>
                    <a:pt x="39384" y="1462"/>
                    <a:pt x="39384" y="1827"/>
                  </a:cubicBezTo>
                  <a:cubicBezTo>
                    <a:pt x="38039" y="4385"/>
                    <a:pt x="32995" y="-365"/>
                    <a:pt x="30977" y="2192"/>
                  </a:cubicBezTo>
                  <a:cubicBezTo>
                    <a:pt x="28960" y="4750"/>
                    <a:pt x="21898" y="5116"/>
                    <a:pt x="18199" y="9135"/>
                  </a:cubicBezTo>
                  <a:cubicBezTo>
                    <a:pt x="14500" y="13155"/>
                    <a:pt x="6429" y="15347"/>
                    <a:pt x="2057" y="16443"/>
                  </a:cubicBezTo>
                  <a:cubicBezTo>
                    <a:pt x="-2315" y="17540"/>
                    <a:pt x="1384" y="22655"/>
                    <a:pt x="3066" y="26309"/>
                  </a:cubicBezTo>
                  <a:cubicBezTo>
                    <a:pt x="4747" y="29964"/>
                    <a:pt x="4747" y="38733"/>
                    <a:pt x="8110" y="41657"/>
                  </a:cubicBezTo>
                  <a:cubicBezTo>
                    <a:pt x="11473" y="44580"/>
                    <a:pt x="22907" y="52984"/>
                    <a:pt x="24252" y="55908"/>
                  </a:cubicBezTo>
                  <a:cubicBezTo>
                    <a:pt x="24588" y="56273"/>
                    <a:pt x="24252" y="57004"/>
                    <a:pt x="23915" y="57369"/>
                  </a:cubicBezTo>
                  <a:cubicBezTo>
                    <a:pt x="28623" y="58831"/>
                    <a:pt x="36358" y="58831"/>
                    <a:pt x="37367" y="56273"/>
                  </a:cubicBezTo>
                  <a:cubicBezTo>
                    <a:pt x="39048" y="53350"/>
                    <a:pt x="40057" y="47869"/>
                    <a:pt x="40057" y="47869"/>
                  </a:cubicBezTo>
                  <a:cubicBezTo>
                    <a:pt x="40057" y="47869"/>
                    <a:pt x="50482" y="47869"/>
                    <a:pt x="54517" y="53350"/>
                  </a:cubicBezTo>
                  <a:cubicBezTo>
                    <a:pt x="58552" y="58831"/>
                    <a:pt x="66287" y="55177"/>
                    <a:pt x="66287" y="55177"/>
                  </a:cubicBezTo>
                  <a:cubicBezTo>
                    <a:pt x="66287" y="55177"/>
                    <a:pt x="66623" y="56638"/>
                    <a:pt x="67296" y="58831"/>
                  </a:cubicBezTo>
                  <a:cubicBezTo>
                    <a:pt x="68305" y="55908"/>
                    <a:pt x="69986" y="53350"/>
                    <a:pt x="71667" y="52984"/>
                  </a:cubicBezTo>
                  <a:cubicBezTo>
                    <a:pt x="76039" y="52254"/>
                    <a:pt x="82092" y="51523"/>
                    <a:pt x="86464" y="44214"/>
                  </a:cubicBezTo>
                  <a:cubicBezTo>
                    <a:pt x="88818" y="40560"/>
                    <a:pt x="92517" y="37637"/>
                    <a:pt x="95543" y="35445"/>
                  </a:cubicBezTo>
                  <a:cubicBezTo>
                    <a:pt x="94535" y="32521"/>
                    <a:pt x="93189" y="28137"/>
                    <a:pt x="91172" y="2667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04" name="Freeform: Shape 112">
              <a:extLst>
                <a:ext uri="{FF2B5EF4-FFF2-40B4-BE49-F238E27FC236}">
                  <a16:creationId xmlns:a16="http://schemas.microsoft.com/office/drawing/2014/main" id="{8AA2E4FC-B1CA-47E9-8052-D4675FBCD723}"/>
                </a:ext>
              </a:extLst>
            </p:cNvPr>
            <p:cNvSpPr/>
            <p:nvPr/>
          </p:nvSpPr>
          <p:spPr>
            <a:xfrm>
              <a:off x="9101183" y="1504307"/>
              <a:ext cx="87433" cy="40195"/>
            </a:xfrm>
            <a:custGeom>
              <a:avLst/>
              <a:gdLst>
                <a:gd name="connsiteX0" fmla="*/ 64902 w 87433"/>
                <a:gd name="connsiteY0" fmla="*/ 4020 h 40194"/>
                <a:gd name="connsiteX1" fmla="*/ 53132 w 87433"/>
                <a:gd name="connsiteY1" fmla="*/ 2923 h 40194"/>
                <a:gd name="connsiteX2" fmla="*/ 39681 w 87433"/>
                <a:gd name="connsiteY2" fmla="*/ 1096 h 40194"/>
                <a:gd name="connsiteX3" fmla="*/ 30265 w 87433"/>
                <a:gd name="connsiteY3" fmla="*/ 2192 h 40194"/>
                <a:gd name="connsiteX4" fmla="*/ 28248 w 87433"/>
                <a:gd name="connsiteY4" fmla="*/ 0 h 40194"/>
                <a:gd name="connsiteX5" fmla="*/ 19168 w 87433"/>
                <a:gd name="connsiteY5" fmla="*/ 8770 h 40194"/>
                <a:gd name="connsiteX6" fmla="*/ 4372 w 87433"/>
                <a:gd name="connsiteY6" fmla="*/ 17540 h 40194"/>
                <a:gd name="connsiteX7" fmla="*/ 0 w 87433"/>
                <a:gd name="connsiteY7" fmla="*/ 23386 h 40194"/>
                <a:gd name="connsiteX8" fmla="*/ 7062 w 87433"/>
                <a:gd name="connsiteY8" fmla="*/ 38002 h 40194"/>
                <a:gd name="connsiteX9" fmla="*/ 28248 w 87433"/>
                <a:gd name="connsiteY9" fmla="*/ 38002 h 40194"/>
                <a:gd name="connsiteX10" fmla="*/ 44725 w 87433"/>
                <a:gd name="connsiteY10" fmla="*/ 31791 h 40194"/>
                <a:gd name="connsiteX11" fmla="*/ 59186 w 87433"/>
                <a:gd name="connsiteY11" fmla="*/ 20828 h 40194"/>
                <a:gd name="connsiteX12" fmla="*/ 73646 w 87433"/>
                <a:gd name="connsiteY12" fmla="*/ 26309 h 40194"/>
                <a:gd name="connsiteX13" fmla="*/ 83398 w 87433"/>
                <a:gd name="connsiteY13" fmla="*/ 30329 h 40194"/>
                <a:gd name="connsiteX14" fmla="*/ 80035 w 87433"/>
                <a:gd name="connsiteY14" fmla="*/ 24117 h 40194"/>
                <a:gd name="connsiteX15" fmla="*/ 87097 w 87433"/>
                <a:gd name="connsiteY15" fmla="*/ 10597 h 40194"/>
                <a:gd name="connsiteX16" fmla="*/ 87433 w 87433"/>
                <a:gd name="connsiteY16" fmla="*/ 9866 h 40194"/>
                <a:gd name="connsiteX17" fmla="*/ 78354 w 87433"/>
                <a:gd name="connsiteY17" fmla="*/ 7308 h 40194"/>
                <a:gd name="connsiteX18" fmla="*/ 64902 w 87433"/>
                <a:gd name="connsiteY18" fmla="*/ 4020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433" h="40194">
                  <a:moveTo>
                    <a:pt x="64902" y="4020"/>
                  </a:moveTo>
                  <a:cubicBezTo>
                    <a:pt x="59858" y="4750"/>
                    <a:pt x="57168" y="1096"/>
                    <a:pt x="53132" y="2923"/>
                  </a:cubicBezTo>
                  <a:cubicBezTo>
                    <a:pt x="49097" y="4750"/>
                    <a:pt x="42371" y="2923"/>
                    <a:pt x="39681" y="1096"/>
                  </a:cubicBezTo>
                  <a:cubicBezTo>
                    <a:pt x="36991" y="-731"/>
                    <a:pt x="33964" y="4750"/>
                    <a:pt x="30265" y="2192"/>
                  </a:cubicBezTo>
                  <a:cubicBezTo>
                    <a:pt x="29593" y="1827"/>
                    <a:pt x="28920" y="731"/>
                    <a:pt x="28248" y="0"/>
                  </a:cubicBezTo>
                  <a:cubicBezTo>
                    <a:pt x="25221" y="1827"/>
                    <a:pt x="21522" y="5116"/>
                    <a:pt x="19168" y="8770"/>
                  </a:cubicBezTo>
                  <a:cubicBezTo>
                    <a:pt x="14796" y="16078"/>
                    <a:pt x="8743" y="16809"/>
                    <a:pt x="4372" y="17540"/>
                  </a:cubicBezTo>
                  <a:cubicBezTo>
                    <a:pt x="2690" y="17905"/>
                    <a:pt x="1009" y="20463"/>
                    <a:pt x="0" y="23386"/>
                  </a:cubicBezTo>
                  <a:cubicBezTo>
                    <a:pt x="1345" y="27771"/>
                    <a:pt x="4035" y="34714"/>
                    <a:pt x="7062" y="38002"/>
                  </a:cubicBezTo>
                  <a:cubicBezTo>
                    <a:pt x="11770" y="42753"/>
                    <a:pt x="28248" y="42387"/>
                    <a:pt x="28248" y="38002"/>
                  </a:cubicBezTo>
                  <a:cubicBezTo>
                    <a:pt x="28248" y="33618"/>
                    <a:pt x="41699" y="31791"/>
                    <a:pt x="44725" y="31791"/>
                  </a:cubicBezTo>
                  <a:cubicBezTo>
                    <a:pt x="47752" y="31791"/>
                    <a:pt x="57504" y="20463"/>
                    <a:pt x="59186" y="20828"/>
                  </a:cubicBezTo>
                  <a:cubicBezTo>
                    <a:pt x="60867" y="21559"/>
                    <a:pt x="70955" y="23386"/>
                    <a:pt x="73646" y="26309"/>
                  </a:cubicBezTo>
                  <a:cubicBezTo>
                    <a:pt x="74991" y="27771"/>
                    <a:pt x="79026" y="29233"/>
                    <a:pt x="83398" y="30329"/>
                  </a:cubicBezTo>
                  <a:cubicBezTo>
                    <a:pt x="81716" y="28502"/>
                    <a:pt x="80035" y="25944"/>
                    <a:pt x="80035" y="24117"/>
                  </a:cubicBezTo>
                  <a:cubicBezTo>
                    <a:pt x="80035" y="20828"/>
                    <a:pt x="85079" y="12424"/>
                    <a:pt x="87097" y="10597"/>
                  </a:cubicBezTo>
                  <a:cubicBezTo>
                    <a:pt x="87097" y="10597"/>
                    <a:pt x="87433" y="10231"/>
                    <a:pt x="87433" y="9866"/>
                  </a:cubicBezTo>
                  <a:cubicBezTo>
                    <a:pt x="83398" y="9135"/>
                    <a:pt x="79026" y="8039"/>
                    <a:pt x="78354" y="7308"/>
                  </a:cubicBezTo>
                  <a:cubicBezTo>
                    <a:pt x="76672" y="5847"/>
                    <a:pt x="69947" y="3289"/>
                    <a:pt x="64902" y="402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05" name="Freeform: Shape 113">
              <a:extLst>
                <a:ext uri="{FF2B5EF4-FFF2-40B4-BE49-F238E27FC236}">
                  <a16:creationId xmlns:a16="http://schemas.microsoft.com/office/drawing/2014/main" id="{EFC0E340-F8EB-4803-B96C-DAB3CD956C51}"/>
                </a:ext>
              </a:extLst>
            </p:cNvPr>
            <p:cNvSpPr/>
            <p:nvPr/>
          </p:nvSpPr>
          <p:spPr>
            <a:xfrm>
              <a:off x="8689695" y="1680326"/>
              <a:ext cx="50442" cy="105969"/>
            </a:xfrm>
            <a:custGeom>
              <a:avLst/>
              <a:gdLst>
                <a:gd name="connsiteX0" fmla="*/ 50994 w 50442"/>
                <a:gd name="connsiteY0" fmla="*/ 11071 h 105968"/>
                <a:gd name="connsiteX1" fmla="*/ 46959 w 50442"/>
                <a:gd name="connsiteY1" fmla="*/ 3762 h 105968"/>
                <a:gd name="connsiteX2" fmla="*/ 37543 w 50442"/>
                <a:gd name="connsiteY2" fmla="*/ 1935 h 105968"/>
                <a:gd name="connsiteX3" fmla="*/ 31490 w 50442"/>
                <a:gd name="connsiteY3" fmla="*/ 1935 h 105968"/>
                <a:gd name="connsiteX4" fmla="*/ 23419 w 50442"/>
                <a:gd name="connsiteY4" fmla="*/ 1570 h 105968"/>
                <a:gd name="connsiteX5" fmla="*/ 23419 w 50442"/>
                <a:gd name="connsiteY5" fmla="*/ 1935 h 105968"/>
                <a:gd name="connsiteX6" fmla="*/ 23419 w 50442"/>
                <a:gd name="connsiteY6" fmla="*/ 13994 h 105968"/>
                <a:gd name="connsiteX7" fmla="*/ 20729 w 50442"/>
                <a:gd name="connsiteY7" fmla="*/ 20936 h 105968"/>
                <a:gd name="connsiteX8" fmla="*/ 13667 w 50442"/>
                <a:gd name="connsiteY8" fmla="*/ 27879 h 105968"/>
                <a:gd name="connsiteX9" fmla="*/ 14003 w 50442"/>
                <a:gd name="connsiteY9" fmla="*/ 33360 h 105968"/>
                <a:gd name="connsiteX10" fmla="*/ 7278 w 50442"/>
                <a:gd name="connsiteY10" fmla="*/ 47246 h 105968"/>
                <a:gd name="connsiteX11" fmla="*/ 2570 w 50442"/>
                <a:gd name="connsiteY11" fmla="*/ 57112 h 105968"/>
                <a:gd name="connsiteX12" fmla="*/ 8623 w 50442"/>
                <a:gd name="connsiteY12" fmla="*/ 73190 h 105968"/>
                <a:gd name="connsiteX13" fmla="*/ 10640 w 50442"/>
                <a:gd name="connsiteY13" fmla="*/ 104250 h 105968"/>
                <a:gd name="connsiteX14" fmla="*/ 22746 w 50442"/>
                <a:gd name="connsiteY14" fmla="*/ 107904 h 105968"/>
                <a:gd name="connsiteX15" fmla="*/ 35189 w 50442"/>
                <a:gd name="connsiteY15" fmla="*/ 104981 h 105968"/>
                <a:gd name="connsiteX16" fmla="*/ 32835 w 50442"/>
                <a:gd name="connsiteY16" fmla="*/ 99134 h 105968"/>
                <a:gd name="connsiteX17" fmla="*/ 38888 w 50442"/>
                <a:gd name="connsiteY17" fmla="*/ 87806 h 105968"/>
                <a:gd name="connsiteX18" fmla="*/ 35525 w 50442"/>
                <a:gd name="connsiteY18" fmla="*/ 78671 h 105968"/>
                <a:gd name="connsiteX19" fmla="*/ 39561 w 50442"/>
                <a:gd name="connsiteY19" fmla="*/ 68805 h 105968"/>
                <a:gd name="connsiteX20" fmla="*/ 35189 w 50442"/>
                <a:gd name="connsiteY20" fmla="*/ 58939 h 105968"/>
                <a:gd name="connsiteX21" fmla="*/ 39224 w 50442"/>
                <a:gd name="connsiteY21" fmla="*/ 51631 h 105968"/>
                <a:gd name="connsiteX22" fmla="*/ 41915 w 50442"/>
                <a:gd name="connsiteY22" fmla="*/ 39207 h 105968"/>
                <a:gd name="connsiteX23" fmla="*/ 40906 w 50442"/>
                <a:gd name="connsiteY23" fmla="*/ 22033 h 105968"/>
                <a:gd name="connsiteX24" fmla="*/ 50994 w 50442"/>
                <a:gd name="connsiteY24" fmla="*/ 11071 h 10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42" h="105968">
                  <a:moveTo>
                    <a:pt x="50994" y="11071"/>
                  </a:moveTo>
                  <a:cubicBezTo>
                    <a:pt x="55366" y="5955"/>
                    <a:pt x="46959" y="7782"/>
                    <a:pt x="46959" y="3762"/>
                  </a:cubicBezTo>
                  <a:cubicBezTo>
                    <a:pt x="46959" y="-257"/>
                    <a:pt x="41242" y="-1353"/>
                    <a:pt x="37543" y="1935"/>
                  </a:cubicBezTo>
                  <a:cubicBezTo>
                    <a:pt x="33507" y="5224"/>
                    <a:pt x="34853" y="1935"/>
                    <a:pt x="31490" y="1935"/>
                  </a:cubicBezTo>
                  <a:cubicBezTo>
                    <a:pt x="29136" y="1935"/>
                    <a:pt x="25437" y="2666"/>
                    <a:pt x="23419" y="1570"/>
                  </a:cubicBezTo>
                  <a:cubicBezTo>
                    <a:pt x="23419" y="1570"/>
                    <a:pt x="23419" y="1570"/>
                    <a:pt x="23419" y="1935"/>
                  </a:cubicBezTo>
                  <a:cubicBezTo>
                    <a:pt x="24092" y="6686"/>
                    <a:pt x="24428" y="9609"/>
                    <a:pt x="23419" y="13994"/>
                  </a:cubicBezTo>
                  <a:cubicBezTo>
                    <a:pt x="22746" y="16552"/>
                    <a:pt x="21738" y="18744"/>
                    <a:pt x="20729" y="20936"/>
                  </a:cubicBezTo>
                  <a:cubicBezTo>
                    <a:pt x="19384" y="23860"/>
                    <a:pt x="16693" y="26418"/>
                    <a:pt x="13667" y="27879"/>
                  </a:cubicBezTo>
                  <a:cubicBezTo>
                    <a:pt x="13667" y="29706"/>
                    <a:pt x="14003" y="31533"/>
                    <a:pt x="14003" y="33360"/>
                  </a:cubicBezTo>
                  <a:cubicBezTo>
                    <a:pt x="14339" y="38841"/>
                    <a:pt x="11313" y="43957"/>
                    <a:pt x="7278" y="47246"/>
                  </a:cubicBezTo>
                  <a:cubicBezTo>
                    <a:pt x="5932" y="51265"/>
                    <a:pt x="4251" y="54920"/>
                    <a:pt x="2570" y="57112"/>
                  </a:cubicBezTo>
                  <a:cubicBezTo>
                    <a:pt x="-3484" y="65151"/>
                    <a:pt x="2233" y="67343"/>
                    <a:pt x="8623" y="73190"/>
                  </a:cubicBezTo>
                  <a:cubicBezTo>
                    <a:pt x="15012" y="79036"/>
                    <a:pt x="10640" y="99499"/>
                    <a:pt x="10640" y="104250"/>
                  </a:cubicBezTo>
                  <a:cubicBezTo>
                    <a:pt x="10640" y="109000"/>
                    <a:pt x="16021" y="107904"/>
                    <a:pt x="22746" y="107904"/>
                  </a:cubicBezTo>
                  <a:cubicBezTo>
                    <a:pt x="26446" y="107904"/>
                    <a:pt x="30817" y="106077"/>
                    <a:pt x="35189" y="104981"/>
                  </a:cubicBezTo>
                  <a:cubicBezTo>
                    <a:pt x="33844" y="102788"/>
                    <a:pt x="32835" y="100596"/>
                    <a:pt x="32835" y="99134"/>
                  </a:cubicBezTo>
                  <a:cubicBezTo>
                    <a:pt x="32835" y="95115"/>
                    <a:pt x="32835" y="89268"/>
                    <a:pt x="38888" y="87806"/>
                  </a:cubicBezTo>
                  <a:cubicBezTo>
                    <a:pt x="44941" y="86345"/>
                    <a:pt x="37206" y="80498"/>
                    <a:pt x="35525" y="78671"/>
                  </a:cubicBezTo>
                  <a:cubicBezTo>
                    <a:pt x="33844" y="76844"/>
                    <a:pt x="36198" y="68805"/>
                    <a:pt x="39561" y="68805"/>
                  </a:cubicBezTo>
                  <a:cubicBezTo>
                    <a:pt x="42923" y="68805"/>
                    <a:pt x="39561" y="64055"/>
                    <a:pt x="35189" y="58939"/>
                  </a:cubicBezTo>
                  <a:cubicBezTo>
                    <a:pt x="30817" y="53823"/>
                    <a:pt x="35189" y="51631"/>
                    <a:pt x="39224" y="51631"/>
                  </a:cubicBezTo>
                  <a:cubicBezTo>
                    <a:pt x="43260" y="51631"/>
                    <a:pt x="38216" y="43592"/>
                    <a:pt x="41915" y="39207"/>
                  </a:cubicBezTo>
                  <a:cubicBezTo>
                    <a:pt x="45950" y="34457"/>
                    <a:pt x="40906" y="26052"/>
                    <a:pt x="40906" y="22033"/>
                  </a:cubicBezTo>
                  <a:cubicBezTo>
                    <a:pt x="40906" y="17648"/>
                    <a:pt x="46623" y="16186"/>
                    <a:pt x="50994" y="1107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06" name="Freeform: Shape 114">
              <a:extLst>
                <a:ext uri="{FF2B5EF4-FFF2-40B4-BE49-F238E27FC236}">
                  <a16:creationId xmlns:a16="http://schemas.microsoft.com/office/drawing/2014/main" id="{B449CBA3-408A-4A63-BCE2-1B4E407E9D10}"/>
                </a:ext>
              </a:extLst>
            </p:cNvPr>
            <p:cNvSpPr/>
            <p:nvPr/>
          </p:nvSpPr>
          <p:spPr>
            <a:xfrm>
              <a:off x="8890334" y="1409667"/>
              <a:ext cx="60531" cy="62119"/>
            </a:xfrm>
            <a:custGeom>
              <a:avLst/>
              <a:gdLst>
                <a:gd name="connsiteX0" fmla="*/ 62885 w 60530"/>
                <a:gd name="connsiteY0" fmla="*/ 12424 h 62119"/>
                <a:gd name="connsiteX1" fmla="*/ 62548 w 60530"/>
                <a:gd name="connsiteY1" fmla="*/ 0 h 62119"/>
                <a:gd name="connsiteX2" fmla="*/ 58513 w 60530"/>
                <a:gd name="connsiteY2" fmla="*/ 1827 h 62119"/>
                <a:gd name="connsiteX3" fmla="*/ 56495 w 60530"/>
                <a:gd name="connsiteY3" fmla="*/ 731 h 62119"/>
                <a:gd name="connsiteX4" fmla="*/ 43044 w 60530"/>
                <a:gd name="connsiteY4" fmla="*/ 7674 h 62119"/>
                <a:gd name="connsiteX5" fmla="*/ 36318 w 60530"/>
                <a:gd name="connsiteY5" fmla="*/ 7308 h 62119"/>
                <a:gd name="connsiteX6" fmla="*/ 36318 w 60530"/>
                <a:gd name="connsiteY6" fmla="*/ 14982 h 62119"/>
                <a:gd name="connsiteX7" fmla="*/ 29593 w 60530"/>
                <a:gd name="connsiteY7" fmla="*/ 16809 h 62119"/>
                <a:gd name="connsiteX8" fmla="*/ 27575 w 60530"/>
                <a:gd name="connsiteY8" fmla="*/ 21194 h 62119"/>
                <a:gd name="connsiteX9" fmla="*/ 24212 w 60530"/>
                <a:gd name="connsiteY9" fmla="*/ 25944 h 62119"/>
                <a:gd name="connsiteX10" fmla="*/ 14124 w 60530"/>
                <a:gd name="connsiteY10" fmla="*/ 39099 h 62119"/>
                <a:gd name="connsiteX11" fmla="*/ 2354 w 60530"/>
                <a:gd name="connsiteY11" fmla="*/ 51888 h 62119"/>
                <a:gd name="connsiteX12" fmla="*/ 0 w 60530"/>
                <a:gd name="connsiteY12" fmla="*/ 53715 h 62119"/>
                <a:gd name="connsiteX13" fmla="*/ 5717 w 60530"/>
                <a:gd name="connsiteY13" fmla="*/ 55907 h 62119"/>
                <a:gd name="connsiteX14" fmla="*/ 20513 w 60530"/>
                <a:gd name="connsiteY14" fmla="*/ 50061 h 62119"/>
                <a:gd name="connsiteX15" fmla="*/ 30938 w 60530"/>
                <a:gd name="connsiteY15" fmla="*/ 51888 h 62119"/>
                <a:gd name="connsiteX16" fmla="*/ 42371 w 60530"/>
                <a:gd name="connsiteY16" fmla="*/ 61023 h 62119"/>
                <a:gd name="connsiteX17" fmla="*/ 45734 w 60530"/>
                <a:gd name="connsiteY17" fmla="*/ 64312 h 62119"/>
                <a:gd name="connsiteX18" fmla="*/ 47416 w 60530"/>
                <a:gd name="connsiteY18" fmla="*/ 50426 h 62119"/>
                <a:gd name="connsiteX19" fmla="*/ 48424 w 60530"/>
                <a:gd name="connsiteY19" fmla="*/ 41657 h 62119"/>
                <a:gd name="connsiteX20" fmla="*/ 57168 w 60530"/>
                <a:gd name="connsiteY20" fmla="*/ 36906 h 62119"/>
                <a:gd name="connsiteX21" fmla="*/ 60531 w 60530"/>
                <a:gd name="connsiteY21" fmla="*/ 31060 h 62119"/>
                <a:gd name="connsiteX22" fmla="*/ 55487 w 60530"/>
                <a:gd name="connsiteY22" fmla="*/ 21194 h 62119"/>
                <a:gd name="connsiteX23" fmla="*/ 62885 w 60530"/>
                <a:gd name="connsiteY23" fmla="*/ 12424 h 6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530" h="62119">
                  <a:moveTo>
                    <a:pt x="62885" y="12424"/>
                  </a:moveTo>
                  <a:cubicBezTo>
                    <a:pt x="64230" y="10231"/>
                    <a:pt x="63557" y="5116"/>
                    <a:pt x="62548" y="0"/>
                  </a:cubicBezTo>
                  <a:cubicBezTo>
                    <a:pt x="61876" y="1827"/>
                    <a:pt x="60531" y="3289"/>
                    <a:pt x="58513" y="1827"/>
                  </a:cubicBezTo>
                  <a:cubicBezTo>
                    <a:pt x="57841" y="1462"/>
                    <a:pt x="57168" y="1096"/>
                    <a:pt x="56495" y="731"/>
                  </a:cubicBezTo>
                  <a:cubicBezTo>
                    <a:pt x="53469" y="5116"/>
                    <a:pt x="48424" y="8039"/>
                    <a:pt x="43044" y="7674"/>
                  </a:cubicBezTo>
                  <a:cubicBezTo>
                    <a:pt x="40690" y="7308"/>
                    <a:pt x="38672" y="7308"/>
                    <a:pt x="36318" y="7308"/>
                  </a:cubicBezTo>
                  <a:cubicBezTo>
                    <a:pt x="34973" y="9866"/>
                    <a:pt x="34973" y="13155"/>
                    <a:pt x="36318" y="14982"/>
                  </a:cubicBezTo>
                  <a:cubicBezTo>
                    <a:pt x="38672" y="17905"/>
                    <a:pt x="31947" y="19367"/>
                    <a:pt x="29593" y="16809"/>
                  </a:cubicBezTo>
                  <a:cubicBezTo>
                    <a:pt x="28920" y="18270"/>
                    <a:pt x="28248" y="19732"/>
                    <a:pt x="27575" y="21194"/>
                  </a:cubicBezTo>
                  <a:cubicBezTo>
                    <a:pt x="26903" y="22290"/>
                    <a:pt x="25557" y="24117"/>
                    <a:pt x="24212" y="25944"/>
                  </a:cubicBezTo>
                  <a:cubicBezTo>
                    <a:pt x="23540" y="31790"/>
                    <a:pt x="19168" y="36906"/>
                    <a:pt x="14124" y="39099"/>
                  </a:cubicBezTo>
                  <a:cubicBezTo>
                    <a:pt x="12106" y="44580"/>
                    <a:pt x="6389" y="48965"/>
                    <a:pt x="2354" y="51888"/>
                  </a:cubicBezTo>
                  <a:cubicBezTo>
                    <a:pt x="1681" y="52619"/>
                    <a:pt x="673" y="52984"/>
                    <a:pt x="0" y="53715"/>
                  </a:cubicBezTo>
                  <a:cubicBezTo>
                    <a:pt x="2690" y="55177"/>
                    <a:pt x="4708" y="55907"/>
                    <a:pt x="5717" y="55907"/>
                  </a:cubicBezTo>
                  <a:cubicBezTo>
                    <a:pt x="10088" y="55907"/>
                    <a:pt x="17823" y="53350"/>
                    <a:pt x="20513" y="50061"/>
                  </a:cubicBezTo>
                  <a:cubicBezTo>
                    <a:pt x="23203" y="46772"/>
                    <a:pt x="28248" y="48234"/>
                    <a:pt x="30938" y="51888"/>
                  </a:cubicBezTo>
                  <a:cubicBezTo>
                    <a:pt x="33628" y="55177"/>
                    <a:pt x="38000" y="55907"/>
                    <a:pt x="42371" y="61023"/>
                  </a:cubicBezTo>
                  <a:cubicBezTo>
                    <a:pt x="43380" y="62485"/>
                    <a:pt x="44725" y="63581"/>
                    <a:pt x="45734" y="64312"/>
                  </a:cubicBezTo>
                  <a:cubicBezTo>
                    <a:pt x="46071" y="60658"/>
                    <a:pt x="46071" y="53715"/>
                    <a:pt x="47416" y="50426"/>
                  </a:cubicBezTo>
                  <a:cubicBezTo>
                    <a:pt x="48761" y="46772"/>
                    <a:pt x="46071" y="41657"/>
                    <a:pt x="48424" y="41657"/>
                  </a:cubicBezTo>
                  <a:cubicBezTo>
                    <a:pt x="50778" y="41657"/>
                    <a:pt x="57168" y="41657"/>
                    <a:pt x="57168" y="36906"/>
                  </a:cubicBezTo>
                  <a:cubicBezTo>
                    <a:pt x="57168" y="32156"/>
                    <a:pt x="58849" y="33618"/>
                    <a:pt x="60531" y="31060"/>
                  </a:cubicBezTo>
                  <a:cubicBezTo>
                    <a:pt x="61876" y="28502"/>
                    <a:pt x="56495" y="23021"/>
                    <a:pt x="55487" y="21194"/>
                  </a:cubicBezTo>
                  <a:cubicBezTo>
                    <a:pt x="54141" y="19367"/>
                    <a:pt x="59186" y="18636"/>
                    <a:pt x="62885" y="1242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07" name="Freeform: Shape 115">
              <a:extLst>
                <a:ext uri="{FF2B5EF4-FFF2-40B4-BE49-F238E27FC236}">
                  <a16:creationId xmlns:a16="http://schemas.microsoft.com/office/drawing/2014/main" id="{8CBB7ECD-D1B9-4C51-ABD5-F4F6FD108878}"/>
                </a:ext>
              </a:extLst>
            </p:cNvPr>
            <p:cNvSpPr/>
            <p:nvPr/>
          </p:nvSpPr>
          <p:spPr>
            <a:xfrm>
              <a:off x="8930996" y="1491153"/>
              <a:ext cx="10088" cy="14616"/>
            </a:xfrm>
            <a:custGeom>
              <a:avLst/>
              <a:gdLst>
                <a:gd name="connsiteX0" fmla="*/ 5409 w 10088"/>
                <a:gd name="connsiteY0" fmla="*/ 0 h 14616"/>
                <a:gd name="connsiteX1" fmla="*/ 28 w 10088"/>
                <a:gd name="connsiteY1" fmla="*/ 15713 h 14616"/>
                <a:gd name="connsiteX2" fmla="*/ 10453 w 10088"/>
                <a:gd name="connsiteY2" fmla="*/ 17174 h 14616"/>
                <a:gd name="connsiteX3" fmla="*/ 5409 w 10088"/>
                <a:gd name="connsiteY3" fmla="*/ 1827 h 14616"/>
                <a:gd name="connsiteX4" fmla="*/ 5409 w 10088"/>
                <a:gd name="connsiteY4" fmla="*/ 0 h 14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8" h="14616">
                  <a:moveTo>
                    <a:pt x="5409" y="0"/>
                  </a:moveTo>
                  <a:cubicBezTo>
                    <a:pt x="2383" y="2192"/>
                    <a:pt x="-308" y="6212"/>
                    <a:pt x="28" y="15713"/>
                  </a:cubicBezTo>
                  <a:cubicBezTo>
                    <a:pt x="3055" y="15713"/>
                    <a:pt x="7427" y="16078"/>
                    <a:pt x="10453" y="17174"/>
                  </a:cubicBezTo>
                  <a:cubicBezTo>
                    <a:pt x="9781" y="7308"/>
                    <a:pt x="6418" y="4020"/>
                    <a:pt x="5409" y="1827"/>
                  </a:cubicBezTo>
                  <a:cubicBezTo>
                    <a:pt x="5073" y="1096"/>
                    <a:pt x="5409" y="731"/>
                    <a:pt x="5409"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08" name="Freeform: Shape 116">
              <a:extLst>
                <a:ext uri="{FF2B5EF4-FFF2-40B4-BE49-F238E27FC236}">
                  <a16:creationId xmlns:a16="http://schemas.microsoft.com/office/drawing/2014/main" id="{C4008F0D-C902-4E3D-9D73-7C00CA388624}"/>
                </a:ext>
              </a:extLst>
            </p:cNvPr>
            <p:cNvSpPr/>
            <p:nvPr/>
          </p:nvSpPr>
          <p:spPr>
            <a:xfrm>
              <a:off x="8879237" y="1457993"/>
              <a:ext cx="57168" cy="47503"/>
            </a:xfrm>
            <a:custGeom>
              <a:avLst/>
              <a:gdLst>
                <a:gd name="connsiteX0" fmla="*/ 2354 w 57167"/>
                <a:gd name="connsiteY0" fmla="*/ 12697 h 47503"/>
                <a:gd name="connsiteX1" fmla="*/ 7734 w 57167"/>
                <a:gd name="connsiteY1" fmla="*/ 19640 h 47503"/>
                <a:gd name="connsiteX2" fmla="*/ 15805 w 57167"/>
                <a:gd name="connsiteY2" fmla="*/ 25486 h 47503"/>
                <a:gd name="connsiteX3" fmla="*/ 25557 w 57167"/>
                <a:gd name="connsiteY3" fmla="*/ 32429 h 47503"/>
                <a:gd name="connsiteX4" fmla="*/ 29929 w 57167"/>
                <a:gd name="connsiteY4" fmla="*/ 38641 h 47503"/>
                <a:gd name="connsiteX5" fmla="*/ 36991 w 57167"/>
                <a:gd name="connsiteY5" fmla="*/ 34621 h 47503"/>
                <a:gd name="connsiteX6" fmla="*/ 41363 w 57167"/>
                <a:gd name="connsiteY6" fmla="*/ 43026 h 47503"/>
                <a:gd name="connsiteX7" fmla="*/ 49433 w 57167"/>
                <a:gd name="connsiteY7" fmla="*/ 49238 h 47503"/>
                <a:gd name="connsiteX8" fmla="*/ 51787 w 57167"/>
                <a:gd name="connsiteY8" fmla="*/ 48872 h 47503"/>
                <a:gd name="connsiteX9" fmla="*/ 57168 w 57167"/>
                <a:gd name="connsiteY9" fmla="*/ 33160 h 47503"/>
                <a:gd name="connsiteX10" fmla="*/ 60194 w 57167"/>
                <a:gd name="connsiteY10" fmla="*/ 28044 h 47503"/>
                <a:gd name="connsiteX11" fmla="*/ 56159 w 57167"/>
                <a:gd name="connsiteY11" fmla="*/ 16716 h 47503"/>
                <a:gd name="connsiteX12" fmla="*/ 56159 w 57167"/>
                <a:gd name="connsiteY12" fmla="*/ 15986 h 47503"/>
                <a:gd name="connsiteX13" fmla="*/ 52796 w 57167"/>
                <a:gd name="connsiteY13" fmla="*/ 12697 h 47503"/>
                <a:gd name="connsiteX14" fmla="*/ 41363 w 57167"/>
                <a:gd name="connsiteY14" fmla="*/ 3562 h 47503"/>
                <a:gd name="connsiteX15" fmla="*/ 30938 w 57167"/>
                <a:gd name="connsiteY15" fmla="*/ 1734 h 47503"/>
                <a:gd name="connsiteX16" fmla="*/ 16141 w 57167"/>
                <a:gd name="connsiteY16" fmla="*/ 7581 h 47503"/>
                <a:gd name="connsiteX17" fmla="*/ 10425 w 57167"/>
                <a:gd name="connsiteY17" fmla="*/ 5389 h 47503"/>
                <a:gd name="connsiteX18" fmla="*/ 0 w 57167"/>
                <a:gd name="connsiteY18" fmla="*/ 10504 h 47503"/>
                <a:gd name="connsiteX19" fmla="*/ 2354 w 57167"/>
                <a:gd name="connsiteY19" fmla="*/ 12697 h 4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67" h="47503">
                  <a:moveTo>
                    <a:pt x="2354" y="12697"/>
                  </a:moveTo>
                  <a:cubicBezTo>
                    <a:pt x="2690" y="15620"/>
                    <a:pt x="6389" y="22563"/>
                    <a:pt x="7734" y="19640"/>
                  </a:cubicBezTo>
                  <a:cubicBezTo>
                    <a:pt x="9079" y="16716"/>
                    <a:pt x="12442" y="23294"/>
                    <a:pt x="15805" y="25486"/>
                  </a:cubicBezTo>
                  <a:cubicBezTo>
                    <a:pt x="18832" y="27679"/>
                    <a:pt x="25221" y="29871"/>
                    <a:pt x="25557" y="32429"/>
                  </a:cubicBezTo>
                  <a:cubicBezTo>
                    <a:pt x="25894" y="34987"/>
                    <a:pt x="26903" y="40102"/>
                    <a:pt x="29929" y="38641"/>
                  </a:cubicBezTo>
                  <a:cubicBezTo>
                    <a:pt x="32956" y="37179"/>
                    <a:pt x="36991" y="31333"/>
                    <a:pt x="36991" y="34621"/>
                  </a:cubicBezTo>
                  <a:cubicBezTo>
                    <a:pt x="36991" y="37910"/>
                    <a:pt x="38000" y="44122"/>
                    <a:pt x="41363" y="43026"/>
                  </a:cubicBezTo>
                  <a:cubicBezTo>
                    <a:pt x="44725" y="42295"/>
                    <a:pt x="45734" y="49968"/>
                    <a:pt x="49433" y="49238"/>
                  </a:cubicBezTo>
                  <a:cubicBezTo>
                    <a:pt x="50106" y="49238"/>
                    <a:pt x="50778" y="48872"/>
                    <a:pt x="51787" y="48872"/>
                  </a:cubicBezTo>
                  <a:cubicBezTo>
                    <a:pt x="51451" y="39737"/>
                    <a:pt x="54141" y="35352"/>
                    <a:pt x="57168" y="33160"/>
                  </a:cubicBezTo>
                  <a:cubicBezTo>
                    <a:pt x="57840" y="31698"/>
                    <a:pt x="59858" y="29871"/>
                    <a:pt x="60194" y="28044"/>
                  </a:cubicBezTo>
                  <a:cubicBezTo>
                    <a:pt x="60531" y="25486"/>
                    <a:pt x="55487" y="20005"/>
                    <a:pt x="56159" y="16716"/>
                  </a:cubicBezTo>
                  <a:cubicBezTo>
                    <a:pt x="56159" y="16716"/>
                    <a:pt x="56159" y="16351"/>
                    <a:pt x="56159" y="15986"/>
                  </a:cubicBezTo>
                  <a:cubicBezTo>
                    <a:pt x="55150" y="14889"/>
                    <a:pt x="53805" y="13793"/>
                    <a:pt x="52796" y="12697"/>
                  </a:cubicBezTo>
                  <a:cubicBezTo>
                    <a:pt x="48424" y="7581"/>
                    <a:pt x="44389" y="6850"/>
                    <a:pt x="41363" y="3562"/>
                  </a:cubicBezTo>
                  <a:cubicBezTo>
                    <a:pt x="38672" y="273"/>
                    <a:pt x="33628" y="-1554"/>
                    <a:pt x="30938" y="1734"/>
                  </a:cubicBezTo>
                  <a:cubicBezTo>
                    <a:pt x="28248" y="5023"/>
                    <a:pt x="20513" y="7581"/>
                    <a:pt x="16141" y="7581"/>
                  </a:cubicBezTo>
                  <a:cubicBezTo>
                    <a:pt x="15133" y="7581"/>
                    <a:pt x="13115" y="6485"/>
                    <a:pt x="10425" y="5389"/>
                  </a:cubicBezTo>
                  <a:cubicBezTo>
                    <a:pt x="7062" y="7581"/>
                    <a:pt x="3699" y="9774"/>
                    <a:pt x="0" y="10504"/>
                  </a:cubicBezTo>
                  <a:cubicBezTo>
                    <a:pt x="1009" y="11601"/>
                    <a:pt x="2018" y="10870"/>
                    <a:pt x="2354" y="1269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09" name="Freeform: Shape 117">
              <a:extLst>
                <a:ext uri="{FF2B5EF4-FFF2-40B4-BE49-F238E27FC236}">
                  <a16:creationId xmlns:a16="http://schemas.microsoft.com/office/drawing/2014/main" id="{914A19AA-9A7A-4697-94EC-B05202B9EBCA}"/>
                </a:ext>
              </a:extLst>
            </p:cNvPr>
            <p:cNvSpPr/>
            <p:nvPr/>
          </p:nvSpPr>
          <p:spPr>
            <a:xfrm>
              <a:off x="9154974" y="1532809"/>
              <a:ext cx="137876" cy="105969"/>
            </a:xfrm>
            <a:custGeom>
              <a:avLst/>
              <a:gdLst>
                <a:gd name="connsiteX0" fmla="*/ 126120 w 137875"/>
                <a:gd name="connsiteY0" fmla="*/ 71620 h 105968"/>
                <a:gd name="connsiteX1" fmla="*/ 120067 w 137875"/>
                <a:gd name="connsiteY1" fmla="*/ 67235 h 105968"/>
                <a:gd name="connsiteX2" fmla="*/ 120403 w 137875"/>
                <a:gd name="connsiteY2" fmla="*/ 66504 h 105968"/>
                <a:gd name="connsiteX3" fmla="*/ 117713 w 137875"/>
                <a:gd name="connsiteY3" fmla="*/ 46042 h 105968"/>
                <a:gd name="connsiteX4" fmla="*/ 107961 w 137875"/>
                <a:gd name="connsiteY4" fmla="*/ 20463 h 105968"/>
                <a:gd name="connsiteX5" fmla="*/ 97536 w 137875"/>
                <a:gd name="connsiteY5" fmla="*/ 0 h 105968"/>
                <a:gd name="connsiteX6" fmla="*/ 90138 w 137875"/>
                <a:gd name="connsiteY6" fmla="*/ 4020 h 105968"/>
                <a:gd name="connsiteX7" fmla="*/ 81394 w 137875"/>
                <a:gd name="connsiteY7" fmla="*/ 9501 h 105968"/>
                <a:gd name="connsiteX8" fmla="*/ 73660 w 137875"/>
                <a:gd name="connsiteY8" fmla="*/ 10597 h 105968"/>
                <a:gd name="connsiteX9" fmla="*/ 66598 w 137875"/>
                <a:gd name="connsiteY9" fmla="*/ 12789 h 105968"/>
                <a:gd name="connsiteX10" fmla="*/ 57518 w 137875"/>
                <a:gd name="connsiteY10" fmla="*/ 9501 h 105968"/>
                <a:gd name="connsiteX11" fmla="*/ 41713 w 137875"/>
                <a:gd name="connsiteY11" fmla="*/ 6212 h 105968"/>
                <a:gd name="connsiteX12" fmla="*/ 35660 w 137875"/>
                <a:gd name="connsiteY12" fmla="*/ 6943 h 105968"/>
                <a:gd name="connsiteX13" fmla="*/ 34315 w 137875"/>
                <a:gd name="connsiteY13" fmla="*/ 10962 h 105968"/>
                <a:gd name="connsiteX14" fmla="*/ 23890 w 137875"/>
                <a:gd name="connsiteY14" fmla="*/ 18636 h 105968"/>
                <a:gd name="connsiteX15" fmla="*/ 9766 w 137875"/>
                <a:gd name="connsiteY15" fmla="*/ 46407 h 105968"/>
                <a:gd name="connsiteX16" fmla="*/ 14 w 137875"/>
                <a:gd name="connsiteY16" fmla="*/ 54811 h 105968"/>
                <a:gd name="connsiteX17" fmla="*/ 5395 w 137875"/>
                <a:gd name="connsiteY17" fmla="*/ 65408 h 105968"/>
                <a:gd name="connsiteX18" fmla="*/ 10439 w 137875"/>
                <a:gd name="connsiteY18" fmla="*/ 71986 h 105968"/>
                <a:gd name="connsiteX19" fmla="*/ 12457 w 137875"/>
                <a:gd name="connsiteY19" fmla="*/ 83313 h 105968"/>
                <a:gd name="connsiteX20" fmla="*/ 29607 w 137875"/>
                <a:gd name="connsiteY20" fmla="*/ 89525 h 105968"/>
                <a:gd name="connsiteX21" fmla="*/ 30616 w 137875"/>
                <a:gd name="connsiteY21" fmla="*/ 97564 h 105968"/>
                <a:gd name="connsiteX22" fmla="*/ 39359 w 137875"/>
                <a:gd name="connsiteY22" fmla="*/ 104507 h 105968"/>
                <a:gd name="connsiteX23" fmla="*/ 55837 w 137875"/>
                <a:gd name="connsiteY23" fmla="*/ 106699 h 105968"/>
                <a:gd name="connsiteX24" fmla="*/ 72315 w 137875"/>
                <a:gd name="connsiteY24" fmla="*/ 107065 h 105968"/>
                <a:gd name="connsiteX25" fmla="*/ 83412 w 137875"/>
                <a:gd name="connsiteY25" fmla="*/ 101584 h 105968"/>
                <a:gd name="connsiteX26" fmla="*/ 101908 w 137875"/>
                <a:gd name="connsiteY26" fmla="*/ 97930 h 105968"/>
                <a:gd name="connsiteX27" fmla="*/ 114350 w 137875"/>
                <a:gd name="connsiteY27" fmla="*/ 102314 h 105968"/>
                <a:gd name="connsiteX28" fmla="*/ 123766 w 137875"/>
                <a:gd name="connsiteY28" fmla="*/ 107430 h 105968"/>
                <a:gd name="connsiteX29" fmla="*/ 123766 w 137875"/>
                <a:gd name="connsiteY29" fmla="*/ 97930 h 105968"/>
                <a:gd name="connsiteX30" fmla="*/ 131500 w 137875"/>
                <a:gd name="connsiteY30" fmla="*/ 82948 h 105968"/>
                <a:gd name="connsiteX31" fmla="*/ 139571 w 137875"/>
                <a:gd name="connsiteY31" fmla="*/ 73082 h 105968"/>
                <a:gd name="connsiteX32" fmla="*/ 139571 w 137875"/>
                <a:gd name="connsiteY32" fmla="*/ 72351 h 105968"/>
                <a:gd name="connsiteX33" fmla="*/ 134191 w 137875"/>
                <a:gd name="connsiteY33" fmla="*/ 67966 h 105968"/>
                <a:gd name="connsiteX34" fmla="*/ 126120 w 137875"/>
                <a:gd name="connsiteY34" fmla="*/ 71620 h 10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7875" h="105968">
                  <a:moveTo>
                    <a:pt x="126120" y="71620"/>
                  </a:moveTo>
                  <a:cubicBezTo>
                    <a:pt x="122757" y="71255"/>
                    <a:pt x="118722" y="69428"/>
                    <a:pt x="120067" y="67235"/>
                  </a:cubicBezTo>
                  <a:cubicBezTo>
                    <a:pt x="120067" y="67235"/>
                    <a:pt x="120403" y="66870"/>
                    <a:pt x="120403" y="66504"/>
                  </a:cubicBezTo>
                  <a:cubicBezTo>
                    <a:pt x="116032" y="62485"/>
                    <a:pt x="115023" y="48965"/>
                    <a:pt x="117713" y="46042"/>
                  </a:cubicBezTo>
                  <a:cubicBezTo>
                    <a:pt x="121076" y="42022"/>
                    <a:pt x="111996" y="26309"/>
                    <a:pt x="107961" y="20463"/>
                  </a:cubicBezTo>
                  <a:cubicBezTo>
                    <a:pt x="105943" y="17905"/>
                    <a:pt x="101571" y="8770"/>
                    <a:pt x="97536" y="0"/>
                  </a:cubicBezTo>
                  <a:cubicBezTo>
                    <a:pt x="93837" y="1462"/>
                    <a:pt x="90474" y="2923"/>
                    <a:pt x="90138" y="4020"/>
                  </a:cubicBezTo>
                  <a:cubicBezTo>
                    <a:pt x="88793" y="6577"/>
                    <a:pt x="84085" y="9501"/>
                    <a:pt x="81394" y="9501"/>
                  </a:cubicBezTo>
                  <a:cubicBezTo>
                    <a:pt x="78704" y="9501"/>
                    <a:pt x="76014" y="8039"/>
                    <a:pt x="73660" y="10597"/>
                  </a:cubicBezTo>
                  <a:cubicBezTo>
                    <a:pt x="71306" y="13155"/>
                    <a:pt x="68279" y="14251"/>
                    <a:pt x="66598" y="12789"/>
                  </a:cubicBezTo>
                  <a:cubicBezTo>
                    <a:pt x="65253" y="11328"/>
                    <a:pt x="60545" y="9501"/>
                    <a:pt x="57518" y="9501"/>
                  </a:cubicBezTo>
                  <a:cubicBezTo>
                    <a:pt x="54156" y="9501"/>
                    <a:pt x="44067" y="6212"/>
                    <a:pt x="41713" y="6212"/>
                  </a:cubicBezTo>
                  <a:cubicBezTo>
                    <a:pt x="40368" y="6212"/>
                    <a:pt x="38014" y="6577"/>
                    <a:pt x="35660" y="6943"/>
                  </a:cubicBezTo>
                  <a:cubicBezTo>
                    <a:pt x="36333" y="8039"/>
                    <a:pt x="35660" y="9501"/>
                    <a:pt x="34315" y="10962"/>
                  </a:cubicBezTo>
                  <a:cubicBezTo>
                    <a:pt x="31625" y="13520"/>
                    <a:pt x="25908" y="17174"/>
                    <a:pt x="23890" y="18636"/>
                  </a:cubicBezTo>
                  <a:cubicBezTo>
                    <a:pt x="21873" y="20097"/>
                    <a:pt x="14474" y="40560"/>
                    <a:pt x="9766" y="46407"/>
                  </a:cubicBezTo>
                  <a:cubicBezTo>
                    <a:pt x="5059" y="52254"/>
                    <a:pt x="350" y="52984"/>
                    <a:pt x="14" y="54811"/>
                  </a:cubicBezTo>
                  <a:cubicBezTo>
                    <a:pt x="-322" y="57004"/>
                    <a:pt x="5395" y="62119"/>
                    <a:pt x="5395" y="65408"/>
                  </a:cubicBezTo>
                  <a:cubicBezTo>
                    <a:pt x="5395" y="68697"/>
                    <a:pt x="6740" y="71986"/>
                    <a:pt x="10439" y="71986"/>
                  </a:cubicBezTo>
                  <a:cubicBezTo>
                    <a:pt x="14138" y="71986"/>
                    <a:pt x="10103" y="82582"/>
                    <a:pt x="12457" y="83313"/>
                  </a:cubicBezTo>
                  <a:cubicBezTo>
                    <a:pt x="14811" y="84044"/>
                    <a:pt x="29607" y="85506"/>
                    <a:pt x="29607" y="89525"/>
                  </a:cubicBezTo>
                  <a:cubicBezTo>
                    <a:pt x="29607" y="92814"/>
                    <a:pt x="31288" y="95372"/>
                    <a:pt x="30616" y="97564"/>
                  </a:cubicBezTo>
                  <a:cubicBezTo>
                    <a:pt x="34651" y="98295"/>
                    <a:pt x="38014" y="105238"/>
                    <a:pt x="39359" y="104507"/>
                  </a:cubicBezTo>
                  <a:cubicBezTo>
                    <a:pt x="41041" y="104142"/>
                    <a:pt x="53819" y="107065"/>
                    <a:pt x="55837" y="106699"/>
                  </a:cubicBezTo>
                  <a:cubicBezTo>
                    <a:pt x="58191" y="106334"/>
                    <a:pt x="68616" y="106699"/>
                    <a:pt x="72315" y="107065"/>
                  </a:cubicBezTo>
                  <a:cubicBezTo>
                    <a:pt x="76014" y="107430"/>
                    <a:pt x="80049" y="105603"/>
                    <a:pt x="83412" y="101584"/>
                  </a:cubicBezTo>
                  <a:cubicBezTo>
                    <a:pt x="86775" y="97930"/>
                    <a:pt x="98208" y="97199"/>
                    <a:pt x="101908" y="97930"/>
                  </a:cubicBezTo>
                  <a:cubicBezTo>
                    <a:pt x="105607" y="98660"/>
                    <a:pt x="113005" y="99391"/>
                    <a:pt x="114350" y="102314"/>
                  </a:cubicBezTo>
                  <a:cubicBezTo>
                    <a:pt x="115023" y="103776"/>
                    <a:pt x="119394" y="105969"/>
                    <a:pt x="123766" y="107430"/>
                  </a:cubicBezTo>
                  <a:cubicBezTo>
                    <a:pt x="124439" y="104872"/>
                    <a:pt x="123766" y="101218"/>
                    <a:pt x="123766" y="97930"/>
                  </a:cubicBezTo>
                  <a:cubicBezTo>
                    <a:pt x="124102" y="92083"/>
                    <a:pt x="126792" y="83679"/>
                    <a:pt x="131500" y="82948"/>
                  </a:cubicBezTo>
                  <a:cubicBezTo>
                    <a:pt x="136208" y="82582"/>
                    <a:pt x="140244" y="82582"/>
                    <a:pt x="139571" y="73082"/>
                  </a:cubicBezTo>
                  <a:cubicBezTo>
                    <a:pt x="139571" y="72716"/>
                    <a:pt x="139571" y="72351"/>
                    <a:pt x="139571" y="72351"/>
                  </a:cubicBezTo>
                  <a:cubicBezTo>
                    <a:pt x="137217" y="69793"/>
                    <a:pt x="134863" y="67966"/>
                    <a:pt x="134191" y="67966"/>
                  </a:cubicBezTo>
                  <a:cubicBezTo>
                    <a:pt x="133182" y="67235"/>
                    <a:pt x="127465" y="71620"/>
                    <a:pt x="126120" y="7162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10" name="Freeform: Shape 118">
              <a:extLst>
                <a:ext uri="{FF2B5EF4-FFF2-40B4-BE49-F238E27FC236}">
                  <a16:creationId xmlns:a16="http://schemas.microsoft.com/office/drawing/2014/main" id="{7EA2FF58-849C-4E31-8249-AB2C9C3B10C4}"/>
                </a:ext>
              </a:extLst>
            </p:cNvPr>
            <p:cNvSpPr/>
            <p:nvPr/>
          </p:nvSpPr>
          <p:spPr>
            <a:xfrm>
              <a:off x="9252510" y="1529112"/>
              <a:ext cx="47079" cy="69428"/>
            </a:xfrm>
            <a:custGeom>
              <a:avLst/>
              <a:gdLst>
                <a:gd name="connsiteX0" fmla="*/ 34973 w 47079"/>
                <a:gd name="connsiteY0" fmla="*/ 17948 h 69427"/>
                <a:gd name="connsiteX1" fmla="*/ 23876 w 47079"/>
                <a:gd name="connsiteY1" fmla="*/ 8082 h 69427"/>
                <a:gd name="connsiteX2" fmla="*/ 11433 w 47079"/>
                <a:gd name="connsiteY2" fmla="*/ 43 h 69427"/>
                <a:gd name="connsiteX3" fmla="*/ 0 w 47079"/>
                <a:gd name="connsiteY3" fmla="*/ 3332 h 69427"/>
                <a:gd name="connsiteX4" fmla="*/ 10425 w 47079"/>
                <a:gd name="connsiteY4" fmla="*/ 23795 h 69427"/>
                <a:gd name="connsiteX5" fmla="*/ 20177 w 47079"/>
                <a:gd name="connsiteY5" fmla="*/ 49373 h 69427"/>
                <a:gd name="connsiteX6" fmla="*/ 22867 w 47079"/>
                <a:gd name="connsiteY6" fmla="*/ 69836 h 69427"/>
                <a:gd name="connsiteX7" fmla="*/ 31610 w 47079"/>
                <a:gd name="connsiteY7" fmla="*/ 53758 h 69427"/>
                <a:gd name="connsiteX8" fmla="*/ 37663 w 47079"/>
                <a:gd name="connsiteY8" fmla="*/ 45719 h 69427"/>
                <a:gd name="connsiteX9" fmla="*/ 48424 w 47079"/>
                <a:gd name="connsiteY9" fmla="*/ 47912 h 69427"/>
                <a:gd name="connsiteX10" fmla="*/ 44725 w 47079"/>
                <a:gd name="connsiteY10" fmla="*/ 35853 h 69427"/>
                <a:gd name="connsiteX11" fmla="*/ 34973 w 47079"/>
                <a:gd name="connsiteY11" fmla="*/ 17948 h 6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079" h="69427">
                  <a:moveTo>
                    <a:pt x="34973" y="17948"/>
                  </a:moveTo>
                  <a:cubicBezTo>
                    <a:pt x="32956" y="11006"/>
                    <a:pt x="27239" y="8082"/>
                    <a:pt x="23876" y="8082"/>
                  </a:cubicBezTo>
                  <a:cubicBezTo>
                    <a:pt x="20513" y="8082"/>
                    <a:pt x="15133" y="-687"/>
                    <a:pt x="11433" y="43"/>
                  </a:cubicBezTo>
                  <a:cubicBezTo>
                    <a:pt x="9416" y="409"/>
                    <a:pt x="4372" y="1870"/>
                    <a:pt x="0" y="3332"/>
                  </a:cubicBezTo>
                  <a:cubicBezTo>
                    <a:pt x="4035" y="12102"/>
                    <a:pt x="8407" y="21237"/>
                    <a:pt x="10425" y="23795"/>
                  </a:cubicBezTo>
                  <a:cubicBezTo>
                    <a:pt x="14796" y="29641"/>
                    <a:pt x="23876" y="45354"/>
                    <a:pt x="20177" y="49373"/>
                  </a:cubicBezTo>
                  <a:cubicBezTo>
                    <a:pt x="17486" y="52662"/>
                    <a:pt x="18496" y="65817"/>
                    <a:pt x="22867" y="69836"/>
                  </a:cubicBezTo>
                  <a:cubicBezTo>
                    <a:pt x="24885" y="66913"/>
                    <a:pt x="31610" y="56682"/>
                    <a:pt x="31610" y="53758"/>
                  </a:cubicBezTo>
                  <a:cubicBezTo>
                    <a:pt x="31610" y="50470"/>
                    <a:pt x="31947" y="43892"/>
                    <a:pt x="37663" y="45719"/>
                  </a:cubicBezTo>
                  <a:cubicBezTo>
                    <a:pt x="43044" y="47181"/>
                    <a:pt x="48424" y="50104"/>
                    <a:pt x="48424" y="47912"/>
                  </a:cubicBezTo>
                  <a:cubicBezTo>
                    <a:pt x="48424" y="45719"/>
                    <a:pt x="47079" y="38777"/>
                    <a:pt x="44725" y="35853"/>
                  </a:cubicBezTo>
                  <a:cubicBezTo>
                    <a:pt x="42371" y="33661"/>
                    <a:pt x="36991" y="24891"/>
                    <a:pt x="34973" y="1794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11" name="Freeform: Shape 119">
              <a:extLst>
                <a:ext uri="{FF2B5EF4-FFF2-40B4-BE49-F238E27FC236}">
                  <a16:creationId xmlns:a16="http://schemas.microsoft.com/office/drawing/2014/main" id="{0EA2BED0-D415-488B-A86F-B42AD9AC5382}"/>
                </a:ext>
              </a:extLst>
            </p:cNvPr>
            <p:cNvSpPr/>
            <p:nvPr/>
          </p:nvSpPr>
          <p:spPr>
            <a:xfrm>
              <a:off x="9182519" y="1630008"/>
              <a:ext cx="94159" cy="62119"/>
            </a:xfrm>
            <a:custGeom>
              <a:avLst/>
              <a:gdLst>
                <a:gd name="connsiteX0" fmla="*/ 75035 w 94158"/>
                <a:gd name="connsiteY0" fmla="*/ 365 h 62119"/>
                <a:gd name="connsiteX1" fmla="*/ 56539 w 94158"/>
                <a:gd name="connsiteY1" fmla="*/ 4020 h 62119"/>
                <a:gd name="connsiteX2" fmla="*/ 45442 w 94158"/>
                <a:gd name="connsiteY2" fmla="*/ 9501 h 62119"/>
                <a:gd name="connsiteX3" fmla="*/ 28964 w 94158"/>
                <a:gd name="connsiteY3" fmla="*/ 9135 h 62119"/>
                <a:gd name="connsiteX4" fmla="*/ 12486 w 94158"/>
                <a:gd name="connsiteY4" fmla="*/ 6943 h 62119"/>
                <a:gd name="connsiteX5" fmla="*/ 3743 w 94158"/>
                <a:gd name="connsiteY5" fmla="*/ 0 h 62119"/>
                <a:gd name="connsiteX6" fmla="*/ 2398 w 94158"/>
                <a:gd name="connsiteY6" fmla="*/ 1827 h 62119"/>
                <a:gd name="connsiteX7" fmla="*/ 2398 w 94158"/>
                <a:gd name="connsiteY7" fmla="*/ 14251 h 62119"/>
                <a:gd name="connsiteX8" fmla="*/ 7106 w 94158"/>
                <a:gd name="connsiteY8" fmla="*/ 25944 h 62119"/>
                <a:gd name="connsiteX9" fmla="*/ 2061 w 94158"/>
                <a:gd name="connsiteY9" fmla="*/ 33252 h 62119"/>
                <a:gd name="connsiteX10" fmla="*/ 2061 w 94158"/>
                <a:gd name="connsiteY10" fmla="*/ 42022 h 62119"/>
                <a:gd name="connsiteX11" fmla="*/ 10805 w 94158"/>
                <a:gd name="connsiteY11" fmla="*/ 53715 h 62119"/>
                <a:gd name="connsiteX12" fmla="*/ 13831 w 94158"/>
                <a:gd name="connsiteY12" fmla="*/ 58831 h 62119"/>
                <a:gd name="connsiteX13" fmla="*/ 34681 w 94158"/>
                <a:gd name="connsiteY13" fmla="*/ 59196 h 62119"/>
                <a:gd name="connsiteX14" fmla="*/ 51158 w 94158"/>
                <a:gd name="connsiteY14" fmla="*/ 62485 h 62119"/>
                <a:gd name="connsiteX15" fmla="*/ 57212 w 94158"/>
                <a:gd name="connsiteY15" fmla="*/ 58100 h 62119"/>
                <a:gd name="connsiteX16" fmla="*/ 64610 w 94158"/>
                <a:gd name="connsiteY16" fmla="*/ 53715 h 62119"/>
                <a:gd name="connsiteX17" fmla="*/ 64610 w 94158"/>
                <a:gd name="connsiteY17" fmla="*/ 48599 h 62119"/>
                <a:gd name="connsiteX18" fmla="*/ 80415 w 94158"/>
                <a:gd name="connsiteY18" fmla="*/ 48599 h 62119"/>
                <a:gd name="connsiteX19" fmla="*/ 86804 w 94158"/>
                <a:gd name="connsiteY19" fmla="*/ 47138 h 62119"/>
                <a:gd name="connsiteX20" fmla="*/ 84787 w 94158"/>
                <a:gd name="connsiteY20" fmla="*/ 42753 h 62119"/>
                <a:gd name="connsiteX21" fmla="*/ 81424 w 94158"/>
                <a:gd name="connsiteY21" fmla="*/ 28867 h 62119"/>
                <a:gd name="connsiteX22" fmla="*/ 93866 w 94158"/>
                <a:gd name="connsiteY22" fmla="*/ 13155 h 62119"/>
                <a:gd name="connsiteX23" fmla="*/ 97229 w 94158"/>
                <a:gd name="connsiteY23" fmla="*/ 9135 h 62119"/>
                <a:gd name="connsiteX24" fmla="*/ 87813 w 94158"/>
                <a:gd name="connsiteY24" fmla="*/ 4020 h 62119"/>
                <a:gd name="connsiteX25" fmla="*/ 75035 w 94158"/>
                <a:gd name="connsiteY25" fmla="*/ 365 h 6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4158" h="62119">
                  <a:moveTo>
                    <a:pt x="75035" y="365"/>
                  </a:moveTo>
                  <a:cubicBezTo>
                    <a:pt x="71335" y="0"/>
                    <a:pt x="59902" y="365"/>
                    <a:pt x="56539" y="4020"/>
                  </a:cubicBezTo>
                  <a:cubicBezTo>
                    <a:pt x="53176" y="7674"/>
                    <a:pt x="49141" y="9866"/>
                    <a:pt x="45442" y="9501"/>
                  </a:cubicBezTo>
                  <a:cubicBezTo>
                    <a:pt x="41743" y="9135"/>
                    <a:pt x="30982" y="8404"/>
                    <a:pt x="28964" y="9135"/>
                  </a:cubicBezTo>
                  <a:cubicBezTo>
                    <a:pt x="26610" y="9501"/>
                    <a:pt x="14167" y="6577"/>
                    <a:pt x="12486" y="6943"/>
                  </a:cubicBezTo>
                  <a:cubicBezTo>
                    <a:pt x="10805" y="7308"/>
                    <a:pt x="7778" y="731"/>
                    <a:pt x="3743" y="0"/>
                  </a:cubicBezTo>
                  <a:cubicBezTo>
                    <a:pt x="3406" y="731"/>
                    <a:pt x="3070" y="1096"/>
                    <a:pt x="2398" y="1827"/>
                  </a:cubicBezTo>
                  <a:cubicBezTo>
                    <a:pt x="-629" y="4385"/>
                    <a:pt x="-965" y="10597"/>
                    <a:pt x="2398" y="14251"/>
                  </a:cubicBezTo>
                  <a:cubicBezTo>
                    <a:pt x="5760" y="17905"/>
                    <a:pt x="10468" y="25944"/>
                    <a:pt x="7106" y="25944"/>
                  </a:cubicBezTo>
                  <a:cubicBezTo>
                    <a:pt x="4079" y="25944"/>
                    <a:pt x="1725" y="30694"/>
                    <a:pt x="2061" y="33252"/>
                  </a:cubicBezTo>
                  <a:cubicBezTo>
                    <a:pt x="2398" y="35810"/>
                    <a:pt x="1053" y="40926"/>
                    <a:pt x="2061" y="42022"/>
                  </a:cubicBezTo>
                  <a:cubicBezTo>
                    <a:pt x="3070" y="43118"/>
                    <a:pt x="10468" y="51523"/>
                    <a:pt x="10805" y="53715"/>
                  </a:cubicBezTo>
                  <a:cubicBezTo>
                    <a:pt x="11141" y="55908"/>
                    <a:pt x="14167" y="57004"/>
                    <a:pt x="13831" y="58831"/>
                  </a:cubicBezTo>
                  <a:cubicBezTo>
                    <a:pt x="19548" y="58465"/>
                    <a:pt x="31990" y="57369"/>
                    <a:pt x="34681" y="59196"/>
                  </a:cubicBezTo>
                  <a:cubicBezTo>
                    <a:pt x="38380" y="61389"/>
                    <a:pt x="51158" y="62485"/>
                    <a:pt x="51158" y="62485"/>
                  </a:cubicBezTo>
                  <a:cubicBezTo>
                    <a:pt x="54858" y="62485"/>
                    <a:pt x="58221" y="61023"/>
                    <a:pt x="57212" y="58100"/>
                  </a:cubicBezTo>
                  <a:cubicBezTo>
                    <a:pt x="56539" y="55908"/>
                    <a:pt x="61247" y="54446"/>
                    <a:pt x="64610" y="53715"/>
                  </a:cubicBezTo>
                  <a:cubicBezTo>
                    <a:pt x="63937" y="51157"/>
                    <a:pt x="63601" y="49330"/>
                    <a:pt x="64610" y="48599"/>
                  </a:cubicBezTo>
                  <a:cubicBezTo>
                    <a:pt x="66291" y="47869"/>
                    <a:pt x="76380" y="46042"/>
                    <a:pt x="80415" y="48599"/>
                  </a:cubicBezTo>
                  <a:cubicBezTo>
                    <a:pt x="82433" y="49696"/>
                    <a:pt x="84787" y="48599"/>
                    <a:pt x="86804" y="47138"/>
                  </a:cubicBezTo>
                  <a:cubicBezTo>
                    <a:pt x="86132" y="44945"/>
                    <a:pt x="85795" y="43118"/>
                    <a:pt x="84787" y="42753"/>
                  </a:cubicBezTo>
                  <a:cubicBezTo>
                    <a:pt x="82096" y="42387"/>
                    <a:pt x="78397" y="29598"/>
                    <a:pt x="81424" y="28867"/>
                  </a:cubicBezTo>
                  <a:cubicBezTo>
                    <a:pt x="84787" y="28137"/>
                    <a:pt x="88822" y="14982"/>
                    <a:pt x="93866" y="13155"/>
                  </a:cubicBezTo>
                  <a:cubicBezTo>
                    <a:pt x="95884" y="12424"/>
                    <a:pt x="96893" y="10962"/>
                    <a:pt x="97229" y="9135"/>
                  </a:cubicBezTo>
                  <a:cubicBezTo>
                    <a:pt x="92858" y="7308"/>
                    <a:pt x="88486" y="5116"/>
                    <a:pt x="87813" y="4020"/>
                  </a:cubicBezTo>
                  <a:cubicBezTo>
                    <a:pt x="86132" y="1827"/>
                    <a:pt x="78734" y="731"/>
                    <a:pt x="75035" y="36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12" name="Freeform: Shape 120">
              <a:extLst>
                <a:ext uri="{FF2B5EF4-FFF2-40B4-BE49-F238E27FC236}">
                  <a16:creationId xmlns:a16="http://schemas.microsoft.com/office/drawing/2014/main" id="{DF5B9819-51DD-4E4E-851E-3F6B922D9A95}"/>
                </a:ext>
              </a:extLst>
            </p:cNvPr>
            <p:cNvSpPr/>
            <p:nvPr/>
          </p:nvSpPr>
          <p:spPr>
            <a:xfrm>
              <a:off x="9154249" y="1670203"/>
              <a:ext cx="40354" cy="32887"/>
            </a:xfrm>
            <a:custGeom>
              <a:avLst/>
              <a:gdLst>
                <a:gd name="connsiteX0" fmla="*/ 9482 w 40353"/>
                <a:gd name="connsiteY0" fmla="*/ 33983 h 32886"/>
                <a:gd name="connsiteX1" fmla="*/ 9482 w 40353"/>
                <a:gd name="connsiteY1" fmla="*/ 33983 h 32886"/>
                <a:gd name="connsiteX2" fmla="*/ 10155 w 40353"/>
                <a:gd name="connsiteY2" fmla="*/ 33618 h 32886"/>
                <a:gd name="connsiteX3" fmla="*/ 10155 w 40353"/>
                <a:gd name="connsiteY3" fmla="*/ 33618 h 32886"/>
                <a:gd name="connsiteX4" fmla="*/ 11164 w 40353"/>
                <a:gd name="connsiteY4" fmla="*/ 33618 h 32886"/>
                <a:gd name="connsiteX5" fmla="*/ 11164 w 40353"/>
                <a:gd name="connsiteY5" fmla="*/ 33618 h 32886"/>
                <a:gd name="connsiteX6" fmla="*/ 16208 w 40353"/>
                <a:gd name="connsiteY6" fmla="*/ 33618 h 32886"/>
                <a:gd name="connsiteX7" fmla="*/ 16544 w 40353"/>
                <a:gd name="connsiteY7" fmla="*/ 33618 h 32886"/>
                <a:gd name="connsiteX8" fmla="*/ 17889 w 40353"/>
                <a:gd name="connsiteY8" fmla="*/ 33618 h 32886"/>
                <a:gd name="connsiteX9" fmla="*/ 18225 w 40353"/>
                <a:gd name="connsiteY9" fmla="*/ 33618 h 32886"/>
                <a:gd name="connsiteX10" fmla="*/ 19907 w 40353"/>
                <a:gd name="connsiteY10" fmla="*/ 33252 h 32886"/>
                <a:gd name="connsiteX11" fmla="*/ 27305 w 40353"/>
                <a:gd name="connsiteY11" fmla="*/ 28137 h 32886"/>
                <a:gd name="connsiteX12" fmla="*/ 41765 w 40353"/>
                <a:gd name="connsiteY12" fmla="*/ 20463 h 32886"/>
                <a:gd name="connsiteX13" fmla="*/ 42102 w 40353"/>
                <a:gd name="connsiteY13" fmla="*/ 19732 h 32886"/>
                <a:gd name="connsiteX14" fmla="*/ 39075 w 40353"/>
                <a:gd name="connsiteY14" fmla="*/ 14616 h 32886"/>
                <a:gd name="connsiteX15" fmla="*/ 30332 w 40353"/>
                <a:gd name="connsiteY15" fmla="*/ 2923 h 32886"/>
                <a:gd name="connsiteX16" fmla="*/ 29995 w 40353"/>
                <a:gd name="connsiteY16" fmla="*/ 1827 h 32886"/>
                <a:gd name="connsiteX17" fmla="*/ 29995 w 40353"/>
                <a:gd name="connsiteY17" fmla="*/ 1827 h 32886"/>
                <a:gd name="connsiteX18" fmla="*/ 29995 w 40353"/>
                <a:gd name="connsiteY18" fmla="*/ 0 h 32886"/>
                <a:gd name="connsiteX19" fmla="*/ 3093 w 40353"/>
                <a:gd name="connsiteY19" fmla="*/ 5847 h 32886"/>
                <a:gd name="connsiteX20" fmla="*/ 2084 w 40353"/>
                <a:gd name="connsiteY20" fmla="*/ 5116 h 32886"/>
                <a:gd name="connsiteX21" fmla="*/ 402 w 40353"/>
                <a:gd name="connsiteY21" fmla="*/ 24117 h 32886"/>
                <a:gd name="connsiteX22" fmla="*/ 9482 w 40353"/>
                <a:gd name="connsiteY22" fmla="*/ 33983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3" h="32886">
                  <a:moveTo>
                    <a:pt x="9482" y="33983"/>
                  </a:moveTo>
                  <a:lnTo>
                    <a:pt x="9482" y="33983"/>
                  </a:lnTo>
                  <a:cubicBezTo>
                    <a:pt x="9482" y="33983"/>
                    <a:pt x="9818" y="33618"/>
                    <a:pt x="10155" y="33618"/>
                  </a:cubicBezTo>
                  <a:cubicBezTo>
                    <a:pt x="10155" y="33618"/>
                    <a:pt x="10155" y="33618"/>
                    <a:pt x="10155" y="33618"/>
                  </a:cubicBezTo>
                  <a:cubicBezTo>
                    <a:pt x="10491" y="33618"/>
                    <a:pt x="10827" y="33618"/>
                    <a:pt x="11164" y="33618"/>
                  </a:cubicBezTo>
                  <a:cubicBezTo>
                    <a:pt x="11164" y="33618"/>
                    <a:pt x="11164" y="33618"/>
                    <a:pt x="11164" y="33618"/>
                  </a:cubicBezTo>
                  <a:cubicBezTo>
                    <a:pt x="12509" y="33618"/>
                    <a:pt x="14190" y="33618"/>
                    <a:pt x="16208" y="33618"/>
                  </a:cubicBezTo>
                  <a:cubicBezTo>
                    <a:pt x="16208" y="33618"/>
                    <a:pt x="16544" y="33618"/>
                    <a:pt x="16544" y="33618"/>
                  </a:cubicBezTo>
                  <a:cubicBezTo>
                    <a:pt x="16880" y="33618"/>
                    <a:pt x="17217" y="33618"/>
                    <a:pt x="17889" y="33618"/>
                  </a:cubicBezTo>
                  <a:cubicBezTo>
                    <a:pt x="17889" y="33618"/>
                    <a:pt x="18225" y="33618"/>
                    <a:pt x="18225" y="33618"/>
                  </a:cubicBezTo>
                  <a:cubicBezTo>
                    <a:pt x="18898" y="33618"/>
                    <a:pt x="19234" y="33618"/>
                    <a:pt x="19907" y="33252"/>
                  </a:cubicBezTo>
                  <a:cubicBezTo>
                    <a:pt x="23942" y="32156"/>
                    <a:pt x="24951" y="26675"/>
                    <a:pt x="27305" y="28137"/>
                  </a:cubicBezTo>
                  <a:cubicBezTo>
                    <a:pt x="29323" y="29233"/>
                    <a:pt x="40420" y="22655"/>
                    <a:pt x="41765" y="20463"/>
                  </a:cubicBezTo>
                  <a:cubicBezTo>
                    <a:pt x="42102" y="20097"/>
                    <a:pt x="42102" y="19732"/>
                    <a:pt x="42102" y="19732"/>
                  </a:cubicBezTo>
                  <a:cubicBezTo>
                    <a:pt x="42438" y="17905"/>
                    <a:pt x="39411" y="16809"/>
                    <a:pt x="39075" y="14616"/>
                  </a:cubicBezTo>
                  <a:cubicBezTo>
                    <a:pt x="38739" y="12059"/>
                    <a:pt x="31340" y="4020"/>
                    <a:pt x="30332" y="2923"/>
                  </a:cubicBezTo>
                  <a:cubicBezTo>
                    <a:pt x="29995" y="2558"/>
                    <a:pt x="29995" y="2192"/>
                    <a:pt x="29995" y="1827"/>
                  </a:cubicBezTo>
                  <a:cubicBezTo>
                    <a:pt x="29995" y="1827"/>
                    <a:pt x="29995" y="1827"/>
                    <a:pt x="29995" y="1827"/>
                  </a:cubicBezTo>
                  <a:cubicBezTo>
                    <a:pt x="29995" y="1096"/>
                    <a:pt x="29995" y="731"/>
                    <a:pt x="29995" y="0"/>
                  </a:cubicBezTo>
                  <a:cubicBezTo>
                    <a:pt x="19234" y="1827"/>
                    <a:pt x="3093" y="5847"/>
                    <a:pt x="3093" y="5847"/>
                  </a:cubicBezTo>
                  <a:cubicBezTo>
                    <a:pt x="3093" y="5847"/>
                    <a:pt x="2757" y="5481"/>
                    <a:pt x="2084" y="5116"/>
                  </a:cubicBezTo>
                  <a:cubicBezTo>
                    <a:pt x="402" y="11328"/>
                    <a:pt x="-606" y="19732"/>
                    <a:pt x="402" y="24117"/>
                  </a:cubicBezTo>
                  <a:cubicBezTo>
                    <a:pt x="1411" y="26675"/>
                    <a:pt x="4774" y="29598"/>
                    <a:pt x="9482" y="3398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13" name="Freeform: Shape 121">
              <a:extLst>
                <a:ext uri="{FF2B5EF4-FFF2-40B4-BE49-F238E27FC236}">
                  <a16:creationId xmlns:a16="http://schemas.microsoft.com/office/drawing/2014/main" id="{5F1F7AE8-35D7-4A4F-90ED-4AA9CB2BEDA8}"/>
                </a:ext>
              </a:extLst>
            </p:cNvPr>
            <p:cNvSpPr/>
            <p:nvPr/>
          </p:nvSpPr>
          <p:spPr>
            <a:xfrm>
              <a:off x="9179873" y="1434901"/>
              <a:ext cx="279114" cy="186358"/>
            </a:xfrm>
            <a:custGeom>
              <a:avLst/>
              <a:gdLst>
                <a:gd name="connsiteX0" fmla="*/ 248849 w 279113"/>
                <a:gd name="connsiteY0" fmla="*/ 118006 h 186358"/>
                <a:gd name="connsiteX1" fmla="*/ 260955 w 279113"/>
                <a:gd name="connsiteY1" fmla="*/ 108140 h 186358"/>
                <a:gd name="connsiteX2" fmla="*/ 273733 w 279113"/>
                <a:gd name="connsiteY2" fmla="*/ 108505 h 186358"/>
                <a:gd name="connsiteX3" fmla="*/ 276424 w 279113"/>
                <a:gd name="connsiteY3" fmla="*/ 97543 h 186358"/>
                <a:gd name="connsiteX4" fmla="*/ 273061 w 279113"/>
                <a:gd name="connsiteY4" fmla="*/ 90600 h 186358"/>
                <a:gd name="connsiteX5" fmla="*/ 278441 w 279113"/>
                <a:gd name="connsiteY5" fmla="*/ 86215 h 186358"/>
                <a:gd name="connsiteX6" fmla="*/ 274742 w 279113"/>
                <a:gd name="connsiteY6" fmla="*/ 81099 h 186358"/>
                <a:gd name="connsiteX7" fmla="*/ 279114 w 279113"/>
                <a:gd name="connsiteY7" fmla="*/ 73426 h 186358"/>
                <a:gd name="connsiteX8" fmla="*/ 270034 w 279113"/>
                <a:gd name="connsiteY8" fmla="*/ 66848 h 186358"/>
                <a:gd name="connsiteX9" fmla="*/ 256919 w 279113"/>
                <a:gd name="connsiteY9" fmla="*/ 62829 h 186358"/>
                <a:gd name="connsiteX10" fmla="*/ 244141 w 279113"/>
                <a:gd name="connsiteY10" fmla="*/ 60271 h 186358"/>
                <a:gd name="connsiteX11" fmla="*/ 237079 w 279113"/>
                <a:gd name="connsiteY11" fmla="*/ 50405 h 186358"/>
                <a:gd name="connsiteX12" fmla="*/ 228335 w 279113"/>
                <a:gd name="connsiteY12" fmla="*/ 51136 h 186358"/>
                <a:gd name="connsiteX13" fmla="*/ 220265 w 279113"/>
                <a:gd name="connsiteY13" fmla="*/ 51867 h 186358"/>
                <a:gd name="connsiteX14" fmla="*/ 212530 w 279113"/>
                <a:gd name="connsiteY14" fmla="*/ 47847 h 186358"/>
                <a:gd name="connsiteX15" fmla="*/ 206477 w 279113"/>
                <a:gd name="connsiteY15" fmla="*/ 44193 h 186358"/>
                <a:gd name="connsiteX16" fmla="*/ 199415 w 279113"/>
                <a:gd name="connsiteY16" fmla="*/ 29942 h 186358"/>
                <a:gd name="connsiteX17" fmla="*/ 187982 w 279113"/>
                <a:gd name="connsiteY17" fmla="*/ 26653 h 186358"/>
                <a:gd name="connsiteX18" fmla="*/ 184619 w 279113"/>
                <a:gd name="connsiteY18" fmla="*/ 16422 h 186358"/>
                <a:gd name="connsiteX19" fmla="*/ 182601 w 279113"/>
                <a:gd name="connsiteY19" fmla="*/ 2536 h 186358"/>
                <a:gd name="connsiteX20" fmla="*/ 169822 w 279113"/>
                <a:gd name="connsiteY20" fmla="*/ 1075 h 186358"/>
                <a:gd name="connsiteX21" fmla="*/ 159398 w 279113"/>
                <a:gd name="connsiteY21" fmla="*/ 1440 h 186358"/>
                <a:gd name="connsiteX22" fmla="*/ 151999 w 279113"/>
                <a:gd name="connsiteY22" fmla="*/ 5825 h 186358"/>
                <a:gd name="connsiteX23" fmla="*/ 147628 w 279113"/>
                <a:gd name="connsiteY23" fmla="*/ 3633 h 186358"/>
                <a:gd name="connsiteX24" fmla="*/ 137539 w 279113"/>
                <a:gd name="connsiteY24" fmla="*/ 5825 h 186358"/>
                <a:gd name="connsiteX25" fmla="*/ 128460 w 279113"/>
                <a:gd name="connsiteY25" fmla="*/ 17884 h 186358"/>
                <a:gd name="connsiteX26" fmla="*/ 125769 w 279113"/>
                <a:gd name="connsiteY26" fmla="*/ 23730 h 186358"/>
                <a:gd name="connsiteX27" fmla="*/ 111309 w 279113"/>
                <a:gd name="connsiteY27" fmla="*/ 22634 h 186358"/>
                <a:gd name="connsiteX28" fmla="*/ 101221 w 279113"/>
                <a:gd name="connsiteY28" fmla="*/ 18980 h 186358"/>
                <a:gd name="connsiteX29" fmla="*/ 91132 w 279113"/>
                <a:gd name="connsiteY29" fmla="*/ 17884 h 186358"/>
                <a:gd name="connsiteX30" fmla="*/ 80371 w 279113"/>
                <a:gd name="connsiteY30" fmla="*/ 16422 h 186358"/>
                <a:gd name="connsiteX31" fmla="*/ 65911 w 279113"/>
                <a:gd name="connsiteY31" fmla="*/ 13864 h 186358"/>
                <a:gd name="connsiteX32" fmla="*/ 39009 w 279113"/>
                <a:gd name="connsiteY32" fmla="*/ 10210 h 186358"/>
                <a:gd name="connsiteX33" fmla="*/ 28920 w 279113"/>
                <a:gd name="connsiteY33" fmla="*/ 17153 h 186358"/>
                <a:gd name="connsiteX34" fmla="*/ 20513 w 279113"/>
                <a:gd name="connsiteY34" fmla="*/ 19345 h 186358"/>
                <a:gd name="connsiteX35" fmla="*/ 21858 w 279113"/>
                <a:gd name="connsiteY35" fmla="*/ 25557 h 186358"/>
                <a:gd name="connsiteX36" fmla="*/ 28248 w 279113"/>
                <a:gd name="connsiteY36" fmla="*/ 43462 h 186358"/>
                <a:gd name="connsiteX37" fmla="*/ 21186 w 279113"/>
                <a:gd name="connsiteY37" fmla="*/ 50040 h 186358"/>
                <a:gd name="connsiteX38" fmla="*/ 6726 w 279113"/>
                <a:gd name="connsiteY38" fmla="*/ 67579 h 186358"/>
                <a:gd name="connsiteX39" fmla="*/ 7062 w 279113"/>
                <a:gd name="connsiteY39" fmla="*/ 80003 h 186358"/>
                <a:gd name="connsiteX40" fmla="*/ 0 w 279113"/>
                <a:gd name="connsiteY40" fmla="*/ 93523 h 186358"/>
                <a:gd name="connsiteX41" fmla="*/ 7062 w 279113"/>
                <a:gd name="connsiteY41" fmla="*/ 102293 h 186358"/>
                <a:gd name="connsiteX42" fmla="*/ 9752 w 279113"/>
                <a:gd name="connsiteY42" fmla="*/ 104486 h 186358"/>
                <a:gd name="connsiteX43" fmla="*/ 15805 w 279113"/>
                <a:gd name="connsiteY43" fmla="*/ 103755 h 186358"/>
                <a:gd name="connsiteX44" fmla="*/ 31611 w 279113"/>
                <a:gd name="connsiteY44" fmla="*/ 107043 h 186358"/>
                <a:gd name="connsiteX45" fmla="*/ 40690 w 279113"/>
                <a:gd name="connsiteY45" fmla="*/ 110332 h 186358"/>
                <a:gd name="connsiteX46" fmla="*/ 47752 w 279113"/>
                <a:gd name="connsiteY46" fmla="*/ 108140 h 186358"/>
                <a:gd name="connsiteX47" fmla="*/ 55487 w 279113"/>
                <a:gd name="connsiteY47" fmla="*/ 107043 h 186358"/>
                <a:gd name="connsiteX48" fmla="*/ 64230 w 279113"/>
                <a:gd name="connsiteY48" fmla="*/ 101562 h 186358"/>
                <a:gd name="connsiteX49" fmla="*/ 83062 w 279113"/>
                <a:gd name="connsiteY49" fmla="*/ 93889 h 186358"/>
                <a:gd name="connsiteX50" fmla="*/ 95504 w 279113"/>
                <a:gd name="connsiteY50" fmla="*/ 101928 h 186358"/>
                <a:gd name="connsiteX51" fmla="*/ 106601 w 279113"/>
                <a:gd name="connsiteY51" fmla="*/ 111794 h 186358"/>
                <a:gd name="connsiteX52" fmla="*/ 116354 w 279113"/>
                <a:gd name="connsiteY52" fmla="*/ 130064 h 186358"/>
                <a:gd name="connsiteX53" fmla="*/ 120053 w 279113"/>
                <a:gd name="connsiteY53" fmla="*/ 142123 h 186358"/>
                <a:gd name="connsiteX54" fmla="*/ 109292 w 279113"/>
                <a:gd name="connsiteY54" fmla="*/ 139930 h 186358"/>
                <a:gd name="connsiteX55" fmla="*/ 103239 w 279113"/>
                <a:gd name="connsiteY55" fmla="*/ 147969 h 186358"/>
                <a:gd name="connsiteX56" fmla="*/ 94159 w 279113"/>
                <a:gd name="connsiteY56" fmla="*/ 164778 h 186358"/>
                <a:gd name="connsiteX57" fmla="*/ 100212 w 279113"/>
                <a:gd name="connsiteY57" fmla="*/ 169163 h 186358"/>
                <a:gd name="connsiteX58" fmla="*/ 108955 w 279113"/>
                <a:gd name="connsiteY58" fmla="*/ 164778 h 186358"/>
                <a:gd name="connsiteX59" fmla="*/ 114336 w 279113"/>
                <a:gd name="connsiteY59" fmla="*/ 169163 h 186358"/>
                <a:gd name="connsiteX60" fmla="*/ 121734 w 279113"/>
                <a:gd name="connsiteY60" fmla="*/ 155277 h 186358"/>
                <a:gd name="connsiteX61" fmla="*/ 135185 w 279113"/>
                <a:gd name="connsiteY61" fmla="*/ 137007 h 186358"/>
                <a:gd name="connsiteX62" fmla="*/ 152336 w 279113"/>
                <a:gd name="connsiteY62" fmla="*/ 134084 h 186358"/>
                <a:gd name="connsiteX63" fmla="*/ 154017 w 279113"/>
                <a:gd name="connsiteY63" fmla="*/ 146142 h 186358"/>
                <a:gd name="connsiteX64" fmla="*/ 179575 w 279113"/>
                <a:gd name="connsiteY64" fmla="*/ 150527 h 186358"/>
                <a:gd name="connsiteX65" fmla="*/ 158725 w 279113"/>
                <a:gd name="connsiteY65" fmla="*/ 164047 h 186358"/>
                <a:gd name="connsiteX66" fmla="*/ 174530 w 279113"/>
                <a:gd name="connsiteY66" fmla="*/ 172452 h 186358"/>
                <a:gd name="connsiteX67" fmla="*/ 175203 w 279113"/>
                <a:gd name="connsiteY67" fmla="*/ 186702 h 186358"/>
                <a:gd name="connsiteX68" fmla="*/ 187982 w 279113"/>
                <a:gd name="connsiteY68" fmla="*/ 183048 h 186358"/>
                <a:gd name="connsiteX69" fmla="*/ 203114 w 279113"/>
                <a:gd name="connsiteY69" fmla="*/ 175375 h 186358"/>
                <a:gd name="connsiteX70" fmla="*/ 223964 w 279113"/>
                <a:gd name="connsiteY70" fmla="*/ 171721 h 186358"/>
                <a:gd name="connsiteX71" fmla="*/ 208159 w 279113"/>
                <a:gd name="connsiteY71" fmla="*/ 166970 h 186358"/>
                <a:gd name="connsiteX72" fmla="*/ 195380 w 279113"/>
                <a:gd name="connsiteY72" fmla="*/ 151989 h 186358"/>
                <a:gd name="connsiteX73" fmla="*/ 214884 w 279113"/>
                <a:gd name="connsiteY73" fmla="*/ 137372 h 186358"/>
                <a:gd name="connsiteX74" fmla="*/ 234725 w 279113"/>
                <a:gd name="connsiteY74" fmla="*/ 130430 h 186358"/>
                <a:gd name="connsiteX75" fmla="*/ 247504 w 279113"/>
                <a:gd name="connsiteY75" fmla="*/ 126410 h 186358"/>
                <a:gd name="connsiteX76" fmla="*/ 248849 w 279113"/>
                <a:gd name="connsiteY76" fmla="*/ 118006 h 18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79113" h="186358">
                  <a:moveTo>
                    <a:pt x="248849" y="118006"/>
                  </a:moveTo>
                  <a:cubicBezTo>
                    <a:pt x="251203" y="117640"/>
                    <a:pt x="258601" y="108140"/>
                    <a:pt x="260955" y="108140"/>
                  </a:cubicBezTo>
                  <a:cubicBezTo>
                    <a:pt x="263309" y="108140"/>
                    <a:pt x="273733" y="110697"/>
                    <a:pt x="273733" y="108505"/>
                  </a:cubicBezTo>
                  <a:cubicBezTo>
                    <a:pt x="273733" y="106313"/>
                    <a:pt x="277096" y="99735"/>
                    <a:pt x="276424" y="97543"/>
                  </a:cubicBezTo>
                  <a:cubicBezTo>
                    <a:pt x="275751" y="95350"/>
                    <a:pt x="272388" y="92792"/>
                    <a:pt x="273061" y="90600"/>
                  </a:cubicBezTo>
                  <a:cubicBezTo>
                    <a:pt x="273733" y="88408"/>
                    <a:pt x="278441" y="88408"/>
                    <a:pt x="278441" y="86215"/>
                  </a:cubicBezTo>
                  <a:cubicBezTo>
                    <a:pt x="278441" y="83657"/>
                    <a:pt x="274742" y="82561"/>
                    <a:pt x="274742" y="81099"/>
                  </a:cubicBezTo>
                  <a:cubicBezTo>
                    <a:pt x="274742" y="79638"/>
                    <a:pt x="279450" y="76714"/>
                    <a:pt x="279114" y="73426"/>
                  </a:cubicBezTo>
                  <a:cubicBezTo>
                    <a:pt x="278778" y="70137"/>
                    <a:pt x="274742" y="69772"/>
                    <a:pt x="270034" y="66848"/>
                  </a:cubicBezTo>
                  <a:cubicBezTo>
                    <a:pt x="265663" y="63925"/>
                    <a:pt x="260955" y="65387"/>
                    <a:pt x="256919" y="62829"/>
                  </a:cubicBezTo>
                  <a:cubicBezTo>
                    <a:pt x="252884" y="60271"/>
                    <a:pt x="244141" y="62098"/>
                    <a:pt x="244141" y="60271"/>
                  </a:cubicBezTo>
                  <a:cubicBezTo>
                    <a:pt x="244141" y="58809"/>
                    <a:pt x="238760" y="53328"/>
                    <a:pt x="237079" y="50405"/>
                  </a:cubicBezTo>
                  <a:cubicBezTo>
                    <a:pt x="235734" y="47482"/>
                    <a:pt x="231362" y="49309"/>
                    <a:pt x="228335" y="51136"/>
                  </a:cubicBezTo>
                  <a:cubicBezTo>
                    <a:pt x="225645" y="53328"/>
                    <a:pt x="223291" y="54059"/>
                    <a:pt x="220265" y="51867"/>
                  </a:cubicBezTo>
                  <a:cubicBezTo>
                    <a:pt x="217574" y="49674"/>
                    <a:pt x="215220" y="46751"/>
                    <a:pt x="212530" y="47847"/>
                  </a:cubicBezTo>
                  <a:cubicBezTo>
                    <a:pt x="210176" y="48943"/>
                    <a:pt x="205468" y="48213"/>
                    <a:pt x="206477" y="44193"/>
                  </a:cubicBezTo>
                  <a:cubicBezTo>
                    <a:pt x="207486" y="40174"/>
                    <a:pt x="202106" y="31038"/>
                    <a:pt x="199415" y="29942"/>
                  </a:cubicBezTo>
                  <a:cubicBezTo>
                    <a:pt x="197061" y="28846"/>
                    <a:pt x="189663" y="30673"/>
                    <a:pt x="187982" y="26653"/>
                  </a:cubicBezTo>
                  <a:cubicBezTo>
                    <a:pt x="186300" y="22634"/>
                    <a:pt x="183274" y="19345"/>
                    <a:pt x="184619" y="16422"/>
                  </a:cubicBezTo>
                  <a:cubicBezTo>
                    <a:pt x="185964" y="13499"/>
                    <a:pt x="184282" y="5825"/>
                    <a:pt x="182601" y="2536"/>
                  </a:cubicBezTo>
                  <a:cubicBezTo>
                    <a:pt x="180920" y="-752"/>
                    <a:pt x="172176" y="-387"/>
                    <a:pt x="169822" y="1075"/>
                  </a:cubicBezTo>
                  <a:cubicBezTo>
                    <a:pt x="167468" y="2171"/>
                    <a:pt x="161752" y="-21"/>
                    <a:pt x="159398" y="1440"/>
                  </a:cubicBezTo>
                  <a:cubicBezTo>
                    <a:pt x="157044" y="2902"/>
                    <a:pt x="155698" y="5825"/>
                    <a:pt x="151999" y="5825"/>
                  </a:cubicBezTo>
                  <a:cubicBezTo>
                    <a:pt x="149982" y="5825"/>
                    <a:pt x="148637" y="5460"/>
                    <a:pt x="147628" y="3633"/>
                  </a:cubicBezTo>
                  <a:cubicBezTo>
                    <a:pt x="143929" y="5460"/>
                    <a:pt x="137539" y="5825"/>
                    <a:pt x="137539" y="5825"/>
                  </a:cubicBezTo>
                  <a:cubicBezTo>
                    <a:pt x="137539" y="5825"/>
                    <a:pt x="128460" y="14595"/>
                    <a:pt x="128460" y="17884"/>
                  </a:cubicBezTo>
                  <a:cubicBezTo>
                    <a:pt x="128460" y="21172"/>
                    <a:pt x="128123" y="26653"/>
                    <a:pt x="125769" y="23730"/>
                  </a:cubicBezTo>
                  <a:cubicBezTo>
                    <a:pt x="123415" y="21172"/>
                    <a:pt x="113663" y="21172"/>
                    <a:pt x="111309" y="22634"/>
                  </a:cubicBezTo>
                  <a:cubicBezTo>
                    <a:pt x="108955" y="24096"/>
                    <a:pt x="105256" y="16057"/>
                    <a:pt x="101221" y="18980"/>
                  </a:cubicBezTo>
                  <a:cubicBezTo>
                    <a:pt x="97186" y="21538"/>
                    <a:pt x="91469" y="15326"/>
                    <a:pt x="91132" y="17884"/>
                  </a:cubicBezTo>
                  <a:cubicBezTo>
                    <a:pt x="90796" y="20441"/>
                    <a:pt x="84743" y="18614"/>
                    <a:pt x="80371" y="16422"/>
                  </a:cubicBezTo>
                  <a:cubicBezTo>
                    <a:pt x="76336" y="14230"/>
                    <a:pt x="68938" y="17518"/>
                    <a:pt x="65911" y="13864"/>
                  </a:cubicBezTo>
                  <a:cubicBezTo>
                    <a:pt x="63221" y="10210"/>
                    <a:pt x="45062" y="10210"/>
                    <a:pt x="39009" y="10210"/>
                  </a:cubicBezTo>
                  <a:cubicBezTo>
                    <a:pt x="32956" y="10210"/>
                    <a:pt x="31611" y="13864"/>
                    <a:pt x="28920" y="17153"/>
                  </a:cubicBezTo>
                  <a:cubicBezTo>
                    <a:pt x="26566" y="20076"/>
                    <a:pt x="23540" y="19345"/>
                    <a:pt x="20513" y="19345"/>
                  </a:cubicBezTo>
                  <a:cubicBezTo>
                    <a:pt x="20850" y="21903"/>
                    <a:pt x="21186" y="24461"/>
                    <a:pt x="21858" y="25557"/>
                  </a:cubicBezTo>
                  <a:cubicBezTo>
                    <a:pt x="23204" y="28115"/>
                    <a:pt x="29929" y="39808"/>
                    <a:pt x="28248" y="43462"/>
                  </a:cubicBezTo>
                  <a:cubicBezTo>
                    <a:pt x="26566" y="47116"/>
                    <a:pt x="23540" y="47116"/>
                    <a:pt x="21186" y="50040"/>
                  </a:cubicBezTo>
                  <a:cubicBezTo>
                    <a:pt x="19168" y="52963"/>
                    <a:pt x="7062" y="65387"/>
                    <a:pt x="6726" y="67579"/>
                  </a:cubicBezTo>
                  <a:cubicBezTo>
                    <a:pt x="6389" y="69772"/>
                    <a:pt x="8743" y="78541"/>
                    <a:pt x="7062" y="80003"/>
                  </a:cubicBezTo>
                  <a:cubicBezTo>
                    <a:pt x="5381" y="81465"/>
                    <a:pt x="0" y="90235"/>
                    <a:pt x="0" y="93523"/>
                  </a:cubicBezTo>
                  <a:cubicBezTo>
                    <a:pt x="0" y="96812"/>
                    <a:pt x="3699" y="101197"/>
                    <a:pt x="7062" y="102293"/>
                  </a:cubicBezTo>
                  <a:cubicBezTo>
                    <a:pt x="8407" y="102658"/>
                    <a:pt x="9080" y="103389"/>
                    <a:pt x="9752" y="104486"/>
                  </a:cubicBezTo>
                  <a:cubicBezTo>
                    <a:pt x="12106" y="104120"/>
                    <a:pt x="14460" y="103755"/>
                    <a:pt x="15805" y="103755"/>
                  </a:cubicBezTo>
                  <a:cubicBezTo>
                    <a:pt x="18159" y="103755"/>
                    <a:pt x="28248" y="107043"/>
                    <a:pt x="31611" y="107043"/>
                  </a:cubicBezTo>
                  <a:cubicBezTo>
                    <a:pt x="34973" y="107043"/>
                    <a:pt x="39345" y="108505"/>
                    <a:pt x="40690" y="110332"/>
                  </a:cubicBezTo>
                  <a:cubicBezTo>
                    <a:pt x="42035" y="111794"/>
                    <a:pt x="45398" y="110697"/>
                    <a:pt x="47752" y="108140"/>
                  </a:cubicBezTo>
                  <a:cubicBezTo>
                    <a:pt x="50106" y="105582"/>
                    <a:pt x="52796" y="107043"/>
                    <a:pt x="55487" y="107043"/>
                  </a:cubicBezTo>
                  <a:cubicBezTo>
                    <a:pt x="58177" y="107043"/>
                    <a:pt x="62885" y="104486"/>
                    <a:pt x="64230" y="101562"/>
                  </a:cubicBezTo>
                  <a:cubicBezTo>
                    <a:pt x="65575" y="99004"/>
                    <a:pt x="79363" y="94619"/>
                    <a:pt x="83062" y="93889"/>
                  </a:cubicBezTo>
                  <a:cubicBezTo>
                    <a:pt x="86761" y="93523"/>
                    <a:pt x="92141" y="101928"/>
                    <a:pt x="95504" y="101928"/>
                  </a:cubicBezTo>
                  <a:cubicBezTo>
                    <a:pt x="98867" y="101928"/>
                    <a:pt x="104584" y="104486"/>
                    <a:pt x="106601" y="111794"/>
                  </a:cubicBezTo>
                  <a:cubicBezTo>
                    <a:pt x="108619" y="118736"/>
                    <a:pt x="114000" y="127506"/>
                    <a:pt x="116354" y="130064"/>
                  </a:cubicBezTo>
                  <a:cubicBezTo>
                    <a:pt x="118707" y="132622"/>
                    <a:pt x="120053" y="139930"/>
                    <a:pt x="120053" y="142123"/>
                  </a:cubicBezTo>
                  <a:cubicBezTo>
                    <a:pt x="120053" y="144315"/>
                    <a:pt x="115008" y="141757"/>
                    <a:pt x="109292" y="139930"/>
                  </a:cubicBezTo>
                  <a:cubicBezTo>
                    <a:pt x="103911" y="138468"/>
                    <a:pt x="103239" y="144680"/>
                    <a:pt x="103239" y="147969"/>
                  </a:cubicBezTo>
                  <a:cubicBezTo>
                    <a:pt x="103239" y="151258"/>
                    <a:pt x="95504" y="162585"/>
                    <a:pt x="94159" y="164778"/>
                  </a:cubicBezTo>
                  <a:cubicBezTo>
                    <a:pt x="92814" y="166970"/>
                    <a:pt x="96849" y="168432"/>
                    <a:pt x="100212" y="169163"/>
                  </a:cubicBezTo>
                  <a:cubicBezTo>
                    <a:pt x="101557" y="169528"/>
                    <a:pt x="107274" y="164778"/>
                    <a:pt x="108955" y="164778"/>
                  </a:cubicBezTo>
                  <a:cubicBezTo>
                    <a:pt x="109628" y="164778"/>
                    <a:pt x="111982" y="166970"/>
                    <a:pt x="114336" y="169163"/>
                  </a:cubicBezTo>
                  <a:cubicBezTo>
                    <a:pt x="113663" y="160758"/>
                    <a:pt x="115345" y="161124"/>
                    <a:pt x="121734" y="155277"/>
                  </a:cubicBezTo>
                  <a:cubicBezTo>
                    <a:pt x="128460" y="149431"/>
                    <a:pt x="129132" y="138103"/>
                    <a:pt x="135185" y="137007"/>
                  </a:cubicBezTo>
                  <a:cubicBezTo>
                    <a:pt x="141238" y="135545"/>
                    <a:pt x="143592" y="132257"/>
                    <a:pt x="152336" y="134084"/>
                  </a:cubicBezTo>
                  <a:cubicBezTo>
                    <a:pt x="161079" y="135545"/>
                    <a:pt x="147964" y="142123"/>
                    <a:pt x="154017" y="146142"/>
                  </a:cubicBezTo>
                  <a:cubicBezTo>
                    <a:pt x="160070" y="149796"/>
                    <a:pt x="178566" y="145046"/>
                    <a:pt x="179575" y="150527"/>
                  </a:cubicBezTo>
                  <a:cubicBezTo>
                    <a:pt x="180583" y="156008"/>
                    <a:pt x="158389" y="161489"/>
                    <a:pt x="158725" y="164047"/>
                  </a:cubicBezTo>
                  <a:cubicBezTo>
                    <a:pt x="159061" y="166605"/>
                    <a:pt x="170495" y="169528"/>
                    <a:pt x="174530" y="172452"/>
                  </a:cubicBezTo>
                  <a:cubicBezTo>
                    <a:pt x="178566" y="175375"/>
                    <a:pt x="173522" y="183779"/>
                    <a:pt x="175203" y="186702"/>
                  </a:cubicBezTo>
                  <a:cubicBezTo>
                    <a:pt x="177221" y="189260"/>
                    <a:pt x="182937" y="187068"/>
                    <a:pt x="187982" y="183048"/>
                  </a:cubicBezTo>
                  <a:cubicBezTo>
                    <a:pt x="192689" y="179029"/>
                    <a:pt x="196725" y="180491"/>
                    <a:pt x="203114" y="175375"/>
                  </a:cubicBezTo>
                  <a:cubicBezTo>
                    <a:pt x="209504" y="170625"/>
                    <a:pt x="222282" y="174644"/>
                    <a:pt x="223964" y="171721"/>
                  </a:cubicBezTo>
                  <a:cubicBezTo>
                    <a:pt x="225645" y="168797"/>
                    <a:pt x="220265" y="165874"/>
                    <a:pt x="208159" y="166970"/>
                  </a:cubicBezTo>
                  <a:cubicBezTo>
                    <a:pt x="196052" y="168067"/>
                    <a:pt x="195380" y="154912"/>
                    <a:pt x="195380" y="151989"/>
                  </a:cubicBezTo>
                  <a:cubicBezTo>
                    <a:pt x="195380" y="149431"/>
                    <a:pt x="207822" y="138103"/>
                    <a:pt x="214884" y="137372"/>
                  </a:cubicBezTo>
                  <a:cubicBezTo>
                    <a:pt x="221946" y="136641"/>
                    <a:pt x="227663" y="134084"/>
                    <a:pt x="234725" y="130430"/>
                  </a:cubicBezTo>
                  <a:cubicBezTo>
                    <a:pt x="237415" y="128968"/>
                    <a:pt x="242459" y="127506"/>
                    <a:pt x="247504" y="126410"/>
                  </a:cubicBezTo>
                  <a:cubicBezTo>
                    <a:pt x="247840" y="122756"/>
                    <a:pt x="246831" y="118371"/>
                    <a:pt x="248849" y="11800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14" name="Freeform: Shape 122">
              <a:extLst>
                <a:ext uri="{FF2B5EF4-FFF2-40B4-BE49-F238E27FC236}">
                  <a16:creationId xmlns:a16="http://schemas.microsoft.com/office/drawing/2014/main" id="{A4633BCC-D716-485D-BC36-82197BB6C656}"/>
                </a:ext>
              </a:extLst>
            </p:cNvPr>
            <p:cNvSpPr/>
            <p:nvPr/>
          </p:nvSpPr>
          <p:spPr>
            <a:xfrm>
              <a:off x="9197023" y="1338046"/>
              <a:ext cx="144601" cy="120585"/>
            </a:xfrm>
            <a:custGeom>
              <a:avLst/>
              <a:gdLst>
                <a:gd name="connsiteX0" fmla="*/ 137203 w 144601"/>
                <a:gd name="connsiteY0" fmla="*/ 60658 h 120584"/>
                <a:gd name="connsiteX1" fmla="*/ 128123 w 144601"/>
                <a:gd name="connsiteY1" fmla="*/ 50426 h 120584"/>
                <a:gd name="connsiteX2" fmla="*/ 120725 w 144601"/>
                <a:gd name="connsiteY2" fmla="*/ 39099 h 120584"/>
                <a:gd name="connsiteX3" fmla="*/ 119044 w 144601"/>
                <a:gd name="connsiteY3" fmla="*/ 25944 h 120584"/>
                <a:gd name="connsiteX4" fmla="*/ 117699 w 144601"/>
                <a:gd name="connsiteY4" fmla="*/ 13520 h 120584"/>
                <a:gd name="connsiteX5" fmla="*/ 103238 w 144601"/>
                <a:gd name="connsiteY5" fmla="*/ 8770 h 120584"/>
                <a:gd name="connsiteX6" fmla="*/ 94831 w 144601"/>
                <a:gd name="connsiteY6" fmla="*/ 8770 h 120584"/>
                <a:gd name="connsiteX7" fmla="*/ 86761 w 144601"/>
                <a:gd name="connsiteY7" fmla="*/ 4385 h 120584"/>
                <a:gd name="connsiteX8" fmla="*/ 78354 w 144601"/>
                <a:gd name="connsiteY8" fmla="*/ 1462 h 120584"/>
                <a:gd name="connsiteX9" fmla="*/ 77681 w 144601"/>
                <a:gd name="connsiteY9" fmla="*/ 0 h 120584"/>
                <a:gd name="connsiteX10" fmla="*/ 72973 w 144601"/>
                <a:gd name="connsiteY10" fmla="*/ 2192 h 120584"/>
                <a:gd name="connsiteX11" fmla="*/ 66920 w 144601"/>
                <a:gd name="connsiteY11" fmla="*/ 8770 h 120584"/>
                <a:gd name="connsiteX12" fmla="*/ 56159 w 144601"/>
                <a:gd name="connsiteY12" fmla="*/ 10231 h 120584"/>
                <a:gd name="connsiteX13" fmla="*/ 52124 w 144601"/>
                <a:gd name="connsiteY13" fmla="*/ 20097 h 120584"/>
                <a:gd name="connsiteX14" fmla="*/ 50442 w 144601"/>
                <a:gd name="connsiteY14" fmla="*/ 27040 h 120584"/>
                <a:gd name="connsiteX15" fmla="*/ 45398 w 144601"/>
                <a:gd name="connsiteY15" fmla="*/ 31791 h 120584"/>
                <a:gd name="connsiteX16" fmla="*/ 37663 w 144601"/>
                <a:gd name="connsiteY16" fmla="*/ 40560 h 120584"/>
                <a:gd name="connsiteX17" fmla="*/ 35310 w 144601"/>
                <a:gd name="connsiteY17" fmla="*/ 49330 h 120584"/>
                <a:gd name="connsiteX18" fmla="*/ 25221 w 144601"/>
                <a:gd name="connsiteY18" fmla="*/ 52984 h 120584"/>
                <a:gd name="connsiteX19" fmla="*/ 17486 w 144601"/>
                <a:gd name="connsiteY19" fmla="*/ 57369 h 120584"/>
                <a:gd name="connsiteX20" fmla="*/ 6053 w 144601"/>
                <a:gd name="connsiteY20" fmla="*/ 56273 h 120584"/>
                <a:gd name="connsiteX21" fmla="*/ 6053 w 144601"/>
                <a:gd name="connsiteY21" fmla="*/ 57735 h 120584"/>
                <a:gd name="connsiteX22" fmla="*/ 8407 w 144601"/>
                <a:gd name="connsiteY22" fmla="*/ 71620 h 120584"/>
                <a:gd name="connsiteX23" fmla="*/ 9079 w 144601"/>
                <a:gd name="connsiteY23" fmla="*/ 87333 h 120584"/>
                <a:gd name="connsiteX24" fmla="*/ 0 w 144601"/>
                <a:gd name="connsiteY24" fmla="*/ 96833 h 120584"/>
                <a:gd name="connsiteX25" fmla="*/ 5044 w 144601"/>
                <a:gd name="connsiteY25" fmla="*/ 106334 h 120584"/>
                <a:gd name="connsiteX26" fmla="*/ 4708 w 144601"/>
                <a:gd name="connsiteY26" fmla="*/ 116200 h 120584"/>
                <a:gd name="connsiteX27" fmla="*/ 13115 w 144601"/>
                <a:gd name="connsiteY27" fmla="*/ 114008 h 120584"/>
                <a:gd name="connsiteX28" fmla="*/ 23203 w 144601"/>
                <a:gd name="connsiteY28" fmla="*/ 107065 h 120584"/>
                <a:gd name="connsiteX29" fmla="*/ 50106 w 144601"/>
                <a:gd name="connsiteY29" fmla="*/ 110719 h 120584"/>
                <a:gd name="connsiteX30" fmla="*/ 64566 w 144601"/>
                <a:gd name="connsiteY30" fmla="*/ 113277 h 120584"/>
                <a:gd name="connsiteX31" fmla="*/ 75327 w 144601"/>
                <a:gd name="connsiteY31" fmla="*/ 114738 h 120584"/>
                <a:gd name="connsiteX32" fmla="*/ 85415 w 144601"/>
                <a:gd name="connsiteY32" fmla="*/ 115835 h 120584"/>
                <a:gd name="connsiteX33" fmla="*/ 95504 w 144601"/>
                <a:gd name="connsiteY33" fmla="*/ 119489 h 120584"/>
                <a:gd name="connsiteX34" fmla="*/ 109964 w 144601"/>
                <a:gd name="connsiteY34" fmla="*/ 120585 h 120584"/>
                <a:gd name="connsiteX35" fmla="*/ 112654 w 144601"/>
                <a:gd name="connsiteY35" fmla="*/ 114738 h 120584"/>
                <a:gd name="connsiteX36" fmla="*/ 121734 w 144601"/>
                <a:gd name="connsiteY36" fmla="*/ 102680 h 120584"/>
                <a:gd name="connsiteX37" fmla="*/ 131822 w 144601"/>
                <a:gd name="connsiteY37" fmla="*/ 100487 h 120584"/>
                <a:gd name="connsiteX38" fmla="*/ 129469 w 144601"/>
                <a:gd name="connsiteY38" fmla="*/ 92814 h 120584"/>
                <a:gd name="connsiteX39" fmla="*/ 127114 w 144601"/>
                <a:gd name="connsiteY39" fmla="*/ 75640 h 120584"/>
                <a:gd name="connsiteX40" fmla="*/ 138212 w 144601"/>
                <a:gd name="connsiteY40" fmla="*/ 77832 h 120584"/>
                <a:gd name="connsiteX41" fmla="*/ 146283 w 144601"/>
                <a:gd name="connsiteY41" fmla="*/ 69428 h 120584"/>
                <a:gd name="connsiteX42" fmla="*/ 137203 w 144601"/>
                <a:gd name="connsiteY42" fmla="*/ 60658 h 12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4601" h="120584">
                  <a:moveTo>
                    <a:pt x="137203" y="60658"/>
                  </a:moveTo>
                  <a:cubicBezTo>
                    <a:pt x="134513" y="59927"/>
                    <a:pt x="132831" y="52619"/>
                    <a:pt x="128123" y="50426"/>
                  </a:cubicBezTo>
                  <a:cubicBezTo>
                    <a:pt x="123752" y="48234"/>
                    <a:pt x="124760" y="42022"/>
                    <a:pt x="120725" y="39099"/>
                  </a:cubicBezTo>
                  <a:cubicBezTo>
                    <a:pt x="117026" y="36175"/>
                    <a:pt x="119380" y="30694"/>
                    <a:pt x="119044" y="25944"/>
                  </a:cubicBezTo>
                  <a:cubicBezTo>
                    <a:pt x="118707" y="21559"/>
                    <a:pt x="119716" y="14616"/>
                    <a:pt x="117699" y="13520"/>
                  </a:cubicBezTo>
                  <a:cubicBezTo>
                    <a:pt x="115681" y="12424"/>
                    <a:pt x="106938" y="6577"/>
                    <a:pt x="103238" y="8770"/>
                  </a:cubicBezTo>
                  <a:cubicBezTo>
                    <a:pt x="99539" y="10962"/>
                    <a:pt x="96513" y="12424"/>
                    <a:pt x="94831" y="8770"/>
                  </a:cubicBezTo>
                  <a:cubicBezTo>
                    <a:pt x="93150" y="5116"/>
                    <a:pt x="90796" y="2923"/>
                    <a:pt x="86761" y="4385"/>
                  </a:cubicBezTo>
                  <a:cubicBezTo>
                    <a:pt x="83061" y="5481"/>
                    <a:pt x="80371" y="3654"/>
                    <a:pt x="78354" y="1462"/>
                  </a:cubicBezTo>
                  <a:cubicBezTo>
                    <a:pt x="78017" y="1096"/>
                    <a:pt x="77681" y="731"/>
                    <a:pt x="77681" y="0"/>
                  </a:cubicBezTo>
                  <a:cubicBezTo>
                    <a:pt x="76000" y="365"/>
                    <a:pt x="73982" y="1096"/>
                    <a:pt x="72973" y="2192"/>
                  </a:cubicBezTo>
                  <a:cubicBezTo>
                    <a:pt x="70619" y="4385"/>
                    <a:pt x="70283" y="8770"/>
                    <a:pt x="66920" y="8770"/>
                  </a:cubicBezTo>
                  <a:cubicBezTo>
                    <a:pt x="63557" y="8770"/>
                    <a:pt x="59858" y="7308"/>
                    <a:pt x="56159" y="10231"/>
                  </a:cubicBezTo>
                  <a:cubicBezTo>
                    <a:pt x="52460" y="13520"/>
                    <a:pt x="51451" y="17174"/>
                    <a:pt x="52124" y="20097"/>
                  </a:cubicBezTo>
                  <a:cubicBezTo>
                    <a:pt x="52460" y="22655"/>
                    <a:pt x="53132" y="27040"/>
                    <a:pt x="50442" y="27040"/>
                  </a:cubicBezTo>
                  <a:cubicBezTo>
                    <a:pt x="47752" y="27040"/>
                    <a:pt x="48088" y="30694"/>
                    <a:pt x="45398" y="31791"/>
                  </a:cubicBezTo>
                  <a:cubicBezTo>
                    <a:pt x="42708" y="32887"/>
                    <a:pt x="38000" y="37637"/>
                    <a:pt x="37663" y="40560"/>
                  </a:cubicBezTo>
                  <a:cubicBezTo>
                    <a:pt x="37327" y="43118"/>
                    <a:pt x="37327" y="49330"/>
                    <a:pt x="35310" y="49330"/>
                  </a:cubicBezTo>
                  <a:cubicBezTo>
                    <a:pt x="33292" y="49330"/>
                    <a:pt x="26903" y="50426"/>
                    <a:pt x="25221" y="52984"/>
                  </a:cubicBezTo>
                  <a:cubicBezTo>
                    <a:pt x="23540" y="55542"/>
                    <a:pt x="21186" y="58465"/>
                    <a:pt x="17486" y="57369"/>
                  </a:cubicBezTo>
                  <a:cubicBezTo>
                    <a:pt x="15469" y="56638"/>
                    <a:pt x="10425" y="56638"/>
                    <a:pt x="6053" y="56273"/>
                  </a:cubicBezTo>
                  <a:cubicBezTo>
                    <a:pt x="6053" y="56638"/>
                    <a:pt x="6053" y="57369"/>
                    <a:pt x="6053" y="57735"/>
                  </a:cubicBezTo>
                  <a:cubicBezTo>
                    <a:pt x="4372" y="63581"/>
                    <a:pt x="5717" y="68697"/>
                    <a:pt x="8407" y="71620"/>
                  </a:cubicBezTo>
                  <a:cubicBezTo>
                    <a:pt x="11097" y="74543"/>
                    <a:pt x="12106" y="85871"/>
                    <a:pt x="9079" y="87333"/>
                  </a:cubicBezTo>
                  <a:cubicBezTo>
                    <a:pt x="6053" y="88794"/>
                    <a:pt x="0" y="93910"/>
                    <a:pt x="0" y="96833"/>
                  </a:cubicBezTo>
                  <a:cubicBezTo>
                    <a:pt x="0" y="99757"/>
                    <a:pt x="6389" y="101949"/>
                    <a:pt x="5044" y="106334"/>
                  </a:cubicBezTo>
                  <a:cubicBezTo>
                    <a:pt x="4372" y="108526"/>
                    <a:pt x="4372" y="112911"/>
                    <a:pt x="4708" y="116200"/>
                  </a:cubicBezTo>
                  <a:cubicBezTo>
                    <a:pt x="7734" y="116200"/>
                    <a:pt x="10425" y="116931"/>
                    <a:pt x="13115" y="114008"/>
                  </a:cubicBezTo>
                  <a:cubicBezTo>
                    <a:pt x="15805" y="110719"/>
                    <a:pt x="17150" y="107065"/>
                    <a:pt x="23203" y="107065"/>
                  </a:cubicBezTo>
                  <a:cubicBezTo>
                    <a:pt x="29256" y="107065"/>
                    <a:pt x="47079" y="107065"/>
                    <a:pt x="50106" y="110719"/>
                  </a:cubicBezTo>
                  <a:cubicBezTo>
                    <a:pt x="52796" y="114373"/>
                    <a:pt x="60194" y="111450"/>
                    <a:pt x="64566" y="113277"/>
                  </a:cubicBezTo>
                  <a:cubicBezTo>
                    <a:pt x="68601" y="115469"/>
                    <a:pt x="74654" y="117662"/>
                    <a:pt x="75327" y="114738"/>
                  </a:cubicBezTo>
                  <a:cubicBezTo>
                    <a:pt x="75663" y="112181"/>
                    <a:pt x="81380" y="118392"/>
                    <a:pt x="85415" y="115835"/>
                  </a:cubicBezTo>
                  <a:cubicBezTo>
                    <a:pt x="89451" y="113277"/>
                    <a:pt x="93150" y="121316"/>
                    <a:pt x="95504" y="119489"/>
                  </a:cubicBezTo>
                  <a:cubicBezTo>
                    <a:pt x="97858" y="118027"/>
                    <a:pt x="107610" y="118027"/>
                    <a:pt x="109964" y="120585"/>
                  </a:cubicBezTo>
                  <a:cubicBezTo>
                    <a:pt x="112318" y="123143"/>
                    <a:pt x="112654" y="118027"/>
                    <a:pt x="112654" y="114738"/>
                  </a:cubicBezTo>
                  <a:cubicBezTo>
                    <a:pt x="112654" y="111450"/>
                    <a:pt x="121734" y="102680"/>
                    <a:pt x="121734" y="102680"/>
                  </a:cubicBezTo>
                  <a:cubicBezTo>
                    <a:pt x="121734" y="102680"/>
                    <a:pt x="128123" y="102314"/>
                    <a:pt x="131822" y="100487"/>
                  </a:cubicBezTo>
                  <a:cubicBezTo>
                    <a:pt x="131150" y="99026"/>
                    <a:pt x="130141" y="96833"/>
                    <a:pt x="129469" y="92814"/>
                  </a:cubicBezTo>
                  <a:cubicBezTo>
                    <a:pt x="127787" y="84044"/>
                    <a:pt x="125097" y="78563"/>
                    <a:pt x="127114" y="75640"/>
                  </a:cubicBezTo>
                  <a:cubicBezTo>
                    <a:pt x="129132" y="72716"/>
                    <a:pt x="135185" y="79294"/>
                    <a:pt x="138212" y="77832"/>
                  </a:cubicBezTo>
                  <a:cubicBezTo>
                    <a:pt x="141238" y="76370"/>
                    <a:pt x="146955" y="73082"/>
                    <a:pt x="146283" y="69428"/>
                  </a:cubicBezTo>
                  <a:cubicBezTo>
                    <a:pt x="145274" y="66139"/>
                    <a:pt x="139893" y="61389"/>
                    <a:pt x="137203" y="6065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15" name="Freeform: Shape 123">
              <a:extLst>
                <a:ext uri="{FF2B5EF4-FFF2-40B4-BE49-F238E27FC236}">
                  <a16:creationId xmlns:a16="http://schemas.microsoft.com/office/drawing/2014/main" id="{22E0F9FF-B4B4-4BAE-9E84-00CF585028BE}"/>
                </a:ext>
              </a:extLst>
            </p:cNvPr>
            <p:cNvSpPr/>
            <p:nvPr/>
          </p:nvSpPr>
          <p:spPr>
            <a:xfrm>
              <a:off x="9161197" y="1288157"/>
              <a:ext cx="110973" cy="62119"/>
            </a:xfrm>
            <a:custGeom>
              <a:avLst/>
              <a:gdLst>
                <a:gd name="connsiteX0" fmla="*/ 37508 w 110973"/>
                <a:gd name="connsiteY0" fmla="*/ 44774 h 62119"/>
                <a:gd name="connsiteX1" fmla="*/ 57348 w 110973"/>
                <a:gd name="connsiteY1" fmla="*/ 44774 h 62119"/>
                <a:gd name="connsiteX2" fmla="*/ 66428 w 110973"/>
                <a:gd name="connsiteY2" fmla="*/ 48793 h 62119"/>
                <a:gd name="connsiteX3" fmla="*/ 81224 w 110973"/>
                <a:gd name="connsiteY3" fmla="*/ 57928 h 62119"/>
                <a:gd name="connsiteX4" fmla="*/ 88959 w 110973"/>
                <a:gd name="connsiteY4" fmla="*/ 63775 h 62119"/>
                <a:gd name="connsiteX5" fmla="*/ 91985 w 110973"/>
                <a:gd name="connsiteY5" fmla="*/ 59755 h 62119"/>
                <a:gd name="connsiteX6" fmla="*/ 102746 w 110973"/>
                <a:gd name="connsiteY6" fmla="*/ 58294 h 62119"/>
                <a:gd name="connsiteX7" fmla="*/ 108799 w 110973"/>
                <a:gd name="connsiteY7" fmla="*/ 51716 h 62119"/>
                <a:gd name="connsiteX8" fmla="*/ 113507 w 110973"/>
                <a:gd name="connsiteY8" fmla="*/ 49524 h 62119"/>
                <a:gd name="connsiteX9" fmla="*/ 110144 w 110973"/>
                <a:gd name="connsiteY9" fmla="*/ 38196 h 62119"/>
                <a:gd name="connsiteX10" fmla="*/ 105436 w 110973"/>
                <a:gd name="connsiteY10" fmla="*/ 27599 h 62119"/>
                <a:gd name="connsiteX11" fmla="*/ 103755 w 110973"/>
                <a:gd name="connsiteY11" fmla="*/ 17368 h 62119"/>
                <a:gd name="connsiteX12" fmla="*/ 101065 w 110973"/>
                <a:gd name="connsiteY12" fmla="*/ 12618 h 62119"/>
                <a:gd name="connsiteX13" fmla="*/ 86268 w 110973"/>
                <a:gd name="connsiteY13" fmla="*/ 11521 h 62119"/>
                <a:gd name="connsiteX14" fmla="*/ 70463 w 110973"/>
                <a:gd name="connsiteY14" fmla="*/ 559 h 62119"/>
                <a:gd name="connsiteX15" fmla="*/ 53649 w 110973"/>
                <a:gd name="connsiteY15" fmla="*/ 924 h 62119"/>
                <a:gd name="connsiteX16" fmla="*/ 52304 w 110973"/>
                <a:gd name="connsiteY16" fmla="*/ 19195 h 62119"/>
                <a:gd name="connsiteX17" fmla="*/ 39525 w 110973"/>
                <a:gd name="connsiteY17" fmla="*/ 26138 h 62119"/>
                <a:gd name="connsiteX18" fmla="*/ 25738 w 110973"/>
                <a:gd name="connsiteY18" fmla="*/ 7136 h 62119"/>
                <a:gd name="connsiteX19" fmla="*/ 10605 w 110973"/>
                <a:gd name="connsiteY19" fmla="*/ 15175 h 62119"/>
                <a:gd name="connsiteX20" fmla="*/ 4216 w 110973"/>
                <a:gd name="connsiteY20" fmla="*/ 29792 h 62119"/>
                <a:gd name="connsiteX21" fmla="*/ 1862 w 110973"/>
                <a:gd name="connsiteY21" fmla="*/ 46966 h 62119"/>
                <a:gd name="connsiteX22" fmla="*/ 2198 w 110973"/>
                <a:gd name="connsiteY22" fmla="*/ 48062 h 62119"/>
                <a:gd name="connsiteX23" fmla="*/ 14640 w 110973"/>
                <a:gd name="connsiteY23" fmla="*/ 44408 h 62119"/>
                <a:gd name="connsiteX24" fmla="*/ 37508 w 110973"/>
                <a:gd name="connsiteY24" fmla="*/ 44774 h 6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0973" h="62119">
                  <a:moveTo>
                    <a:pt x="37508" y="44774"/>
                  </a:moveTo>
                  <a:cubicBezTo>
                    <a:pt x="41879" y="44774"/>
                    <a:pt x="51631" y="47331"/>
                    <a:pt x="57348" y="44774"/>
                  </a:cubicBezTo>
                  <a:cubicBezTo>
                    <a:pt x="63065" y="42216"/>
                    <a:pt x="63065" y="49889"/>
                    <a:pt x="66428" y="48793"/>
                  </a:cubicBezTo>
                  <a:cubicBezTo>
                    <a:pt x="69791" y="48062"/>
                    <a:pt x="76852" y="53909"/>
                    <a:pt x="81224" y="57928"/>
                  </a:cubicBezTo>
                  <a:cubicBezTo>
                    <a:pt x="83578" y="60121"/>
                    <a:pt x="86268" y="61948"/>
                    <a:pt x="88959" y="63775"/>
                  </a:cubicBezTo>
                  <a:cubicBezTo>
                    <a:pt x="89631" y="62313"/>
                    <a:pt x="90640" y="61217"/>
                    <a:pt x="91985" y="59755"/>
                  </a:cubicBezTo>
                  <a:cubicBezTo>
                    <a:pt x="95684" y="56467"/>
                    <a:pt x="99383" y="58294"/>
                    <a:pt x="102746" y="58294"/>
                  </a:cubicBezTo>
                  <a:cubicBezTo>
                    <a:pt x="106109" y="58294"/>
                    <a:pt x="106445" y="53909"/>
                    <a:pt x="108799" y="51716"/>
                  </a:cubicBezTo>
                  <a:cubicBezTo>
                    <a:pt x="110144" y="50620"/>
                    <a:pt x="112162" y="49889"/>
                    <a:pt x="113507" y="49524"/>
                  </a:cubicBezTo>
                  <a:cubicBezTo>
                    <a:pt x="112162" y="46601"/>
                    <a:pt x="112162" y="40754"/>
                    <a:pt x="110144" y="38196"/>
                  </a:cubicBezTo>
                  <a:cubicBezTo>
                    <a:pt x="107790" y="35273"/>
                    <a:pt x="104428" y="30523"/>
                    <a:pt x="105436" y="27599"/>
                  </a:cubicBezTo>
                  <a:cubicBezTo>
                    <a:pt x="106445" y="24676"/>
                    <a:pt x="106445" y="20657"/>
                    <a:pt x="103755" y="17368"/>
                  </a:cubicBezTo>
                  <a:cubicBezTo>
                    <a:pt x="102410" y="15906"/>
                    <a:pt x="101737" y="14445"/>
                    <a:pt x="101065" y="12618"/>
                  </a:cubicBezTo>
                  <a:cubicBezTo>
                    <a:pt x="95348" y="11887"/>
                    <a:pt x="87950" y="10790"/>
                    <a:pt x="86268" y="11521"/>
                  </a:cubicBezTo>
                  <a:cubicBezTo>
                    <a:pt x="83578" y="12618"/>
                    <a:pt x="72481" y="2386"/>
                    <a:pt x="70463" y="559"/>
                  </a:cubicBezTo>
                  <a:cubicBezTo>
                    <a:pt x="69118" y="-537"/>
                    <a:pt x="61047" y="194"/>
                    <a:pt x="53649" y="924"/>
                  </a:cubicBezTo>
                  <a:cubicBezTo>
                    <a:pt x="49277" y="6406"/>
                    <a:pt x="52304" y="10425"/>
                    <a:pt x="52304" y="19195"/>
                  </a:cubicBezTo>
                  <a:cubicBezTo>
                    <a:pt x="51968" y="27965"/>
                    <a:pt x="43897" y="26138"/>
                    <a:pt x="39525" y="26138"/>
                  </a:cubicBezTo>
                  <a:cubicBezTo>
                    <a:pt x="35154" y="26138"/>
                    <a:pt x="28092" y="10790"/>
                    <a:pt x="25738" y="7136"/>
                  </a:cubicBezTo>
                  <a:cubicBezTo>
                    <a:pt x="23384" y="3482"/>
                    <a:pt x="15985" y="11521"/>
                    <a:pt x="10605" y="15175"/>
                  </a:cubicBezTo>
                  <a:cubicBezTo>
                    <a:pt x="5224" y="18829"/>
                    <a:pt x="7915" y="26138"/>
                    <a:pt x="4216" y="29792"/>
                  </a:cubicBezTo>
                  <a:cubicBezTo>
                    <a:pt x="517" y="33446"/>
                    <a:pt x="-1837" y="39292"/>
                    <a:pt x="1862" y="46966"/>
                  </a:cubicBezTo>
                  <a:cubicBezTo>
                    <a:pt x="1862" y="47331"/>
                    <a:pt x="2198" y="47697"/>
                    <a:pt x="2198" y="48062"/>
                  </a:cubicBezTo>
                  <a:cubicBezTo>
                    <a:pt x="6906" y="47697"/>
                    <a:pt x="11614" y="46601"/>
                    <a:pt x="14640" y="44408"/>
                  </a:cubicBezTo>
                  <a:cubicBezTo>
                    <a:pt x="20021" y="40754"/>
                    <a:pt x="33472" y="44774"/>
                    <a:pt x="37508" y="4477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16" name="Freeform: Shape 124">
              <a:extLst>
                <a:ext uri="{FF2B5EF4-FFF2-40B4-BE49-F238E27FC236}">
                  <a16:creationId xmlns:a16="http://schemas.microsoft.com/office/drawing/2014/main" id="{0D305F90-3C64-4284-870E-2F67CB345B60}"/>
                </a:ext>
              </a:extLst>
            </p:cNvPr>
            <p:cNvSpPr/>
            <p:nvPr/>
          </p:nvSpPr>
          <p:spPr>
            <a:xfrm>
              <a:off x="9160448" y="1331875"/>
              <a:ext cx="87433" cy="62119"/>
            </a:xfrm>
            <a:custGeom>
              <a:avLst/>
              <a:gdLst>
                <a:gd name="connsiteX0" fmla="*/ 12027 w 87433"/>
                <a:gd name="connsiteY0" fmla="*/ 31019 h 62119"/>
                <a:gd name="connsiteX1" fmla="*/ 21443 w 87433"/>
                <a:gd name="connsiteY1" fmla="*/ 35039 h 62119"/>
                <a:gd name="connsiteX2" fmla="*/ 30186 w 87433"/>
                <a:gd name="connsiteY2" fmla="*/ 41251 h 62119"/>
                <a:gd name="connsiteX3" fmla="*/ 30186 w 87433"/>
                <a:gd name="connsiteY3" fmla="*/ 54405 h 62119"/>
                <a:gd name="connsiteX4" fmla="*/ 42292 w 87433"/>
                <a:gd name="connsiteY4" fmla="*/ 62810 h 62119"/>
                <a:gd name="connsiteX5" fmla="*/ 53726 w 87433"/>
                <a:gd name="connsiteY5" fmla="*/ 63906 h 62119"/>
                <a:gd name="connsiteX6" fmla="*/ 61460 w 87433"/>
                <a:gd name="connsiteY6" fmla="*/ 59521 h 62119"/>
                <a:gd name="connsiteX7" fmla="*/ 71549 w 87433"/>
                <a:gd name="connsiteY7" fmla="*/ 55867 h 62119"/>
                <a:gd name="connsiteX8" fmla="*/ 73903 w 87433"/>
                <a:gd name="connsiteY8" fmla="*/ 47097 h 62119"/>
                <a:gd name="connsiteX9" fmla="*/ 81637 w 87433"/>
                <a:gd name="connsiteY9" fmla="*/ 38327 h 62119"/>
                <a:gd name="connsiteX10" fmla="*/ 86681 w 87433"/>
                <a:gd name="connsiteY10" fmla="*/ 33577 h 62119"/>
                <a:gd name="connsiteX11" fmla="*/ 88363 w 87433"/>
                <a:gd name="connsiteY11" fmla="*/ 26634 h 62119"/>
                <a:gd name="connsiteX12" fmla="*/ 89372 w 87433"/>
                <a:gd name="connsiteY12" fmla="*/ 20788 h 62119"/>
                <a:gd name="connsiteX13" fmla="*/ 81637 w 87433"/>
                <a:gd name="connsiteY13" fmla="*/ 14941 h 62119"/>
                <a:gd name="connsiteX14" fmla="*/ 66841 w 87433"/>
                <a:gd name="connsiteY14" fmla="*/ 5806 h 62119"/>
                <a:gd name="connsiteX15" fmla="*/ 57761 w 87433"/>
                <a:gd name="connsiteY15" fmla="*/ 1786 h 62119"/>
                <a:gd name="connsiteX16" fmla="*/ 37921 w 87433"/>
                <a:gd name="connsiteY16" fmla="*/ 1786 h 62119"/>
                <a:gd name="connsiteX17" fmla="*/ 15390 w 87433"/>
                <a:gd name="connsiteY17" fmla="*/ 1786 h 62119"/>
                <a:gd name="connsiteX18" fmla="*/ 2947 w 87433"/>
                <a:gd name="connsiteY18" fmla="*/ 5441 h 62119"/>
                <a:gd name="connsiteX19" fmla="*/ 1266 w 87433"/>
                <a:gd name="connsiteY19" fmla="*/ 25173 h 62119"/>
                <a:gd name="connsiteX20" fmla="*/ 1938 w 87433"/>
                <a:gd name="connsiteY20" fmla="*/ 30288 h 62119"/>
                <a:gd name="connsiteX21" fmla="*/ 12027 w 87433"/>
                <a:gd name="connsiteY21" fmla="*/ 31019 h 6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7433" h="62119">
                  <a:moveTo>
                    <a:pt x="12027" y="31019"/>
                  </a:moveTo>
                  <a:cubicBezTo>
                    <a:pt x="13708" y="33942"/>
                    <a:pt x="19425" y="36135"/>
                    <a:pt x="21443" y="35039"/>
                  </a:cubicBezTo>
                  <a:cubicBezTo>
                    <a:pt x="23460" y="33942"/>
                    <a:pt x="30186" y="37962"/>
                    <a:pt x="30186" y="41251"/>
                  </a:cubicBezTo>
                  <a:cubicBezTo>
                    <a:pt x="30186" y="44539"/>
                    <a:pt x="28505" y="54405"/>
                    <a:pt x="30186" y="54405"/>
                  </a:cubicBezTo>
                  <a:cubicBezTo>
                    <a:pt x="31867" y="54405"/>
                    <a:pt x="41620" y="58059"/>
                    <a:pt x="42292" y="62810"/>
                  </a:cubicBezTo>
                  <a:cubicBezTo>
                    <a:pt x="46664" y="62810"/>
                    <a:pt x="51708" y="63175"/>
                    <a:pt x="53726" y="63906"/>
                  </a:cubicBezTo>
                  <a:cubicBezTo>
                    <a:pt x="57425" y="65002"/>
                    <a:pt x="59779" y="62444"/>
                    <a:pt x="61460" y="59521"/>
                  </a:cubicBezTo>
                  <a:cubicBezTo>
                    <a:pt x="63478" y="56963"/>
                    <a:pt x="69867" y="55867"/>
                    <a:pt x="71549" y="55867"/>
                  </a:cubicBezTo>
                  <a:cubicBezTo>
                    <a:pt x="73230" y="55867"/>
                    <a:pt x="73230" y="50020"/>
                    <a:pt x="73903" y="47097"/>
                  </a:cubicBezTo>
                  <a:cubicBezTo>
                    <a:pt x="74239" y="44539"/>
                    <a:pt x="78947" y="39424"/>
                    <a:pt x="81637" y="38327"/>
                  </a:cubicBezTo>
                  <a:cubicBezTo>
                    <a:pt x="84327" y="37231"/>
                    <a:pt x="83991" y="33577"/>
                    <a:pt x="86681" y="33577"/>
                  </a:cubicBezTo>
                  <a:cubicBezTo>
                    <a:pt x="89372" y="33577"/>
                    <a:pt x="89035" y="29192"/>
                    <a:pt x="88363" y="26634"/>
                  </a:cubicBezTo>
                  <a:cubicBezTo>
                    <a:pt x="88027" y="24807"/>
                    <a:pt x="88363" y="22980"/>
                    <a:pt x="89372" y="20788"/>
                  </a:cubicBezTo>
                  <a:cubicBezTo>
                    <a:pt x="86345" y="18595"/>
                    <a:pt x="83655" y="17134"/>
                    <a:pt x="81637" y="14941"/>
                  </a:cubicBezTo>
                  <a:cubicBezTo>
                    <a:pt x="77266" y="10922"/>
                    <a:pt x="70204" y="5075"/>
                    <a:pt x="66841" y="5806"/>
                  </a:cubicBezTo>
                  <a:cubicBezTo>
                    <a:pt x="63142" y="6537"/>
                    <a:pt x="63142" y="-771"/>
                    <a:pt x="57761" y="1786"/>
                  </a:cubicBezTo>
                  <a:cubicBezTo>
                    <a:pt x="52044" y="4344"/>
                    <a:pt x="42292" y="1786"/>
                    <a:pt x="37921" y="1786"/>
                  </a:cubicBezTo>
                  <a:cubicBezTo>
                    <a:pt x="33549" y="1786"/>
                    <a:pt x="20434" y="-2233"/>
                    <a:pt x="15390" y="1786"/>
                  </a:cubicBezTo>
                  <a:cubicBezTo>
                    <a:pt x="12699" y="3979"/>
                    <a:pt x="7655" y="5075"/>
                    <a:pt x="2947" y="5441"/>
                  </a:cubicBezTo>
                  <a:cubicBezTo>
                    <a:pt x="5974" y="13114"/>
                    <a:pt x="4965" y="20788"/>
                    <a:pt x="1266" y="25173"/>
                  </a:cubicBezTo>
                  <a:cubicBezTo>
                    <a:pt x="-1088" y="28461"/>
                    <a:pt x="257" y="28827"/>
                    <a:pt x="1938" y="30288"/>
                  </a:cubicBezTo>
                  <a:cubicBezTo>
                    <a:pt x="6310" y="29557"/>
                    <a:pt x="10682" y="28827"/>
                    <a:pt x="12027" y="3101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17" name="Freeform: Shape 125">
              <a:extLst>
                <a:ext uri="{FF2B5EF4-FFF2-40B4-BE49-F238E27FC236}">
                  <a16:creationId xmlns:a16="http://schemas.microsoft.com/office/drawing/2014/main" id="{49B33476-52C7-4BA2-A71C-CC3951A36D2C}"/>
                </a:ext>
              </a:extLst>
            </p:cNvPr>
            <p:cNvSpPr/>
            <p:nvPr/>
          </p:nvSpPr>
          <p:spPr>
            <a:xfrm>
              <a:off x="8937373" y="1549295"/>
              <a:ext cx="67256" cy="40195"/>
            </a:xfrm>
            <a:custGeom>
              <a:avLst/>
              <a:gdLst>
                <a:gd name="connsiteX0" fmla="*/ 62253 w 67256"/>
                <a:gd name="connsiteY0" fmla="*/ 18228 h 40194"/>
                <a:gd name="connsiteX1" fmla="*/ 54182 w 67256"/>
                <a:gd name="connsiteY1" fmla="*/ 13478 h 40194"/>
                <a:gd name="connsiteX2" fmla="*/ 54182 w 67256"/>
                <a:gd name="connsiteY2" fmla="*/ 5805 h 40194"/>
                <a:gd name="connsiteX3" fmla="*/ 45103 w 67256"/>
                <a:gd name="connsiteY3" fmla="*/ 1054 h 40194"/>
                <a:gd name="connsiteX4" fmla="*/ 34342 w 67256"/>
                <a:gd name="connsiteY4" fmla="*/ 1420 h 40194"/>
                <a:gd name="connsiteX5" fmla="*/ 21227 w 67256"/>
                <a:gd name="connsiteY5" fmla="*/ 1785 h 40194"/>
                <a:gd name="connsiteX6" fmla="*/ 19209 w 67256"/>
                <a:gd name="connsiteY6" fmla="*/ 4343 h 40194"/>
                <a:gd name="connsiteX7" fmla="*/ 11138 w 67256"/>
                <a:gd name="connsiteY7" fmla="*/ 12017 h 40194"/>
                <a:gd name="connsiteX8" fmla="*/ 1050 w 67256"/>
                <a:gd name="connsiteY8" fmla="*/ 26633 h 40194"/>
                <a:gd name="connsiteX9" fmla="*/ 3067 w 67256"/>
                <a:gd name="connsiteY9" fmla="*/ 32845 h 40194"/>
                <a:gd name="connsiteX10" fmla="*/ 10129 w 67256"/>
                <a:gd name="connsiteY10" fmla="*/ 33576 h 40194"/>
                <a:gd name="connsiteX11" fmla="*/ 12820 w 67256"/>
                <a:gd name="connsiteY11" fmla="*/ 42345 h 40194"/>
                <a:gd name="connsiteX12" fmla="*/ 12820 w 67256"/>
                <a:gd name="connsiteY12" fmla="*/ 42711 h 40194"/>
                <a:gd name="connsiteX13" fmla="*/ 26271 w 67256"/>
                <a:gd name="connsiteY13" fmla="*/ 41615 h 40194"/>
                <a:gd name="connsiteX14" fmla="*/ 34005 w 67256"/>
                <a:gd name="connsiteY14" fmla="*/ 28460 h 40194"/>
                <a:gd name="connsiteX15" fmla="*/ 42749 w 67256"/>
                <a:gd name="connsiteY15" fmla="*/ 40884 h 40194"/>
                <a:gd name="connsiteX16" fmla="*/ 46784 w 67256"/>
                <a:gd name="connsiteY16" fmla="*/ 34307 h 40194"/>
                <a:gd name="connsiteX17" fmla="*/ 52165 w 67256"/>
                <a:gd name="connsiteY17" fmla="*/ 30652 h 40194"/>
                <a:gd name="connsiteX18" fmla="*/ 59563 w 67256"/>
                <a:gd name="connsiteY18" fmla="*/ 28460 h 40194"/>
                <a:gd name="connsiteX19" fmla="*/ 64271 w 67256"/>
                <a:gd name="connsiteY19" fmla="*/ 26268 h 40194"/>
                <a:gd name="connsiteX20" fmla="*/ 66625 w 67256"/>
                <a:gd name="connsiteY20" fmla="*/ 21883 h 40194"/>
                <a:gd name="connsiteX21" fmla="*/ 69651 w 67256"/>
                <a:gd name="connsiteY21" fmla="*/ 18594 h 40194"/>
                <a:gd name="connsiteX22" fmla="*/ 62253 w 67256"/>
                <a:gd name="connsiteY22" fmla="*/ 18228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256" h="40194">
                  <a:moveTo>
                    <a:pt x="62253" y="18228"/>
                  </a:moveTo>
                  <a:cubicBezTo>
                    <a:pt x="59226" y="19690"/>
                    <a:pt x="54182" y="14940"/>
                    <a:pt x="54182" y="13478"/>
                  </a:cubicBezTo>
                  <a:cubicBezTo>
                    <a:pt x="54182" y="12382"/>
                    <a:pt x="53510" y="8363"/>
                    <a:pt x="54182" y="5805"/>
                  </a:cubicBezTo>
                  <a:cubicBezTo>
                    <a:pt x="51492" y="4343"/>
                    <a:pt x="47793" y="2151"/>
                    <a:pt x="45103" y="1054"/>
                  </a:cubicBezTo>
                  <a:cubicBezTo>
                    <a:pt x="40395" y="-407"/>
                    <a:pt x="38041" y="-407"/>
                    <a:pt x="34342" y="1420"/>
                  </a:cubicBezTo>
                  <a:cubicBezTo>
                    <a:pt x="31988" y="2881"/>
                    <a:pt x="25598" y="2516"/>
                    <a:pt x="21227" y="1785"/>
                  </a:cubicBezTo>
                  <a:cubicBezTo>
                    <a:pt x="20890" y="3247"/>
                    <a:pt x="20218" y="4343"/>
                    <a:pt x="19209" y="4343"/>
                  </a:cubicBezTo>
                  <a:cubicBezTo>
                    <a:pt x="16182" y="4343"/>
                    <a:pt x="11811" y="7997"/>
                    <a:pt x="11138" y="12017"/>
                  </a:cubicBezTo>
                  <a:cubicBezTo>
                    <a:pt x="10466" y="16036"/>
                    <a:pt x="3067" y="19325"/>
                    <a:pt x="1050" y="26633"/>
                  </a:cubicBezTo>
                  <a:cubicBezTo>
                    <a:pt x="-968" y="33941"/>
                    <a:pt x="41" y="37230"/>
                    <a:pt x="3067" y="32845"/>
                  </a:cubicBezTo>
                  <a:cubicBezTo>
                    <a:pt x="6094" y="28460"/>
                    <a:pt x="10129" y="29922"/>
                    <a:pt x="10129" y="33576"/>
                  </a:cubicBezTo>
                  <a:cubicBezTo>
                    <a:pt x="10129" y="37230"/>
                    <a:pt x="14165" y="37595"/>
                    <a:pt x="12820" y="42345"/>
                  </a:cubicBezTo>
                  <a:cubicBezTo>
                    <a:pt x="12820" y="42345"/>
                    <a:pt x="12820" y="42345"/>
                    <a:pt x="12820" y="42711"/>
                  </a:cubicBezTo>
                  <a:cubicBezTo>
                    <a:pt x="17528" y="42345"/>
                    <a:pt x="24253" y="41615"/>
                    <a:pt x="26271" y="41615"/>
                  </a:cubicBezTo>
                  <a:cubicBezTo>
                    <a:pt x="29634" y="41615"/>
                    <a:pt x="32660" y="29556"/>
                    <a:pt x="34005" y="28460"/>
                  </a:cubicBezTo>
                  <a:cubicBezTo>
                    <a:pt x="35350" y="27364"/>
                    <a:pt x="39049" y="37230"/>
                    <a:pt x="42749" y="40884"/>
                  </a:cubicBezTo>
                  <a:cubicBezTo>
                    <a:pt x="46448" y="44538"/>
                    <a:pt x="46784" y="37595"/>
                    <a:pt x="46784" y="34307"/>
                  </a:cubicBezTo>
                  <a:cubicBezTo>
                    <a:pt x="46784" y="31018"/>
                    <a:pt x="50147" y="29922"/>
                    <a:pt x="52165" y="30652"/>
                  </a:cubicBezTo>
                  <a:cubicBezTo>
                    <a:pt x="54519" y="31018"/>
                    <a:pt x="59563" y="32114"/>
                    <a:pt x="59563" y="28460"/>
                  </a:cubicBezTo>
                  <a:cubicBezTo>
                    <a:pt x="59563" y="24806"/>
                    <a:pt x="62253" y="26268"/>
                    <a:pt x="64271" y="26268"/>
                  </a:cubicBezTo>
                  <a:cubicBezTo>
                    <a:pt x="65952" y="26268"/>
                    <a:pt x="66625" y="21883"/>
                    <a:pt x="66625" y="21883"/>
                  </a:cubicBezTo>
                  <a:lnTo>
                    <a:pt x="69651" y="18594"/>
                  </a:lnTo>
                  <a:cubicBezTo>
                    <a:pt x="67633" y="17863"/>
                    <a:pt x="64607" y="16767"/>
                    <a:pt x="62253" y="1822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18" name="Freeform: Shape 126">
              <a:extLst>
                <a:ext uri="{FF2B5EF4-FFF2-40B4-BE49-F238E27FC236}">
                  <a16:creationId xmlns:a16="http://schemas.microsoft.com/office/drawing/2014/main" id="{1C11A6A3-412C-41D5-ABEA-DD9A388C1C60}"/>
                </a:ext>
              </a:extLst>
            </p:cNvPr>
            <p:cNvSpPr/>
            <p:nvPr/>
          </p:nvSpPr>
          <p:spPr>
            <a:xfrm>
              <a:off x="8935380" y="1375318"/>
              <a:ext cx="137876" cy="179050"/>
            </a:xfrm>
            <a:custGeom>
              <a:avLst/>
              <a:gdLst>
                <a:gd name="connsiteX0" fmla="*/ 17839 w 137875"/>
                <a:gd name="connsiteY0" fmla="*/ 46772 h 179050"/>
                <a:gd name="connsiteX1" fmla="*/ 10105 w 137875"/>
                <a:gd name="connsiteY1" fmla="*/ 55542 h 179050"/>
                <a:gd name="connsiteX2" fmla="*/ 15149 w 137875"/>
                <a:gd name="connsiteY2" fmla="*/ 65408 h 179050"/>
                <a:gd name="connsiteX3" fmla="*/ 11786 w 137875"/>
                <a:gd name="connsiteY3" fmla="*/ 71255 h 179050"/>
                <a:gd name="connsiteX4" fmla="*/ 3043 w 137875"/>
                <a:gd name="connsiteY4" fmla="*/ 76005 h 179050"/>
                <a:gd name="connsiteX5" fmla="*/ 2034 w 137875"/>
                <a:gd name="connsiteY5" fmla="*/ 84775 h 179050"/>
                <a:gd name="connsiteX6" fmla="*/ 16 w 137875"/>
                <a:gd name="connsiteY6" fmla="*/ 99391 h 179050"/>
                <a:gd name="connsiteX7" fmla="*/ 4052 w 137875"/>
                <a:gd name="connsiteY7" fmla="*/ 110719 h 179050"/>
                <a:gd name="connsiteX8" fmla="*/ 689 w 137875"/>
                <a:gd name="connsiteY8" fmla="*/ 117662 h 179050"/>
                <a:gd name="connsiteX9" fmla="*/ 5733 w 137875"/>
                <a:gd name="connsiteY9" fmla="*/ 133009 h 179050"/>
                <a:gd name="connsiteX10" fmla="*/ 9096 w 137875"/>
                <a:gd name="connsiteY10" fmla="*/ 135201 h 179050"/>
                <a:gd name="connsiteX11" fmla="*/ 19184 w 137875"/>
                <a:gd name="connsiteY11" fmla="*/ 141048 h 179050"/>
                <a:gd name="connsiteX12" fmla="*/ 27591 w 137875"/>
                <a:gd name="connsiteY12" fmla="*/ 144336 h 179050"/>
                <a:gd name="connsiteX13" fmla="*/ 30618 w 137875"/>
                <a:gd name="connsiteY13" fmla="*/ 150548 h 179050"/>
                <a:gd name="connsiteX14" fmla="*/ 24228 w 137875"/>
                <a:gd name="connsiteY14" fmla="*/ 165530 h 179050"/>
                <a:gd name="connsiteX15" fmla="*/ 22883 w 137875"/>
                <a:gd name="connsiteY15" fmla="*/ 176492 h 179050"/>
                <a:gd name="connsiteX16" fmla="*/ 35998 w 137875"/>
                <a:gd name="connsiteY16" fmla="*/ 176127 h 179050"/>
                <a:gd name="connsiteX17" fmla="*/ 46759 w 137875"/>
                <a:gd name="connsiteY17" fmla="*/ 175762 h 179050"/>
                <a:gd name="connsiteX18" fmla="*/ 55839 w 137875"/>
                <a:gd name="connsiteY18" fmla="*/ 180512 h 179050"/>
                <a:gd name="connsiteX19" fmla="*/ 57520 w 137875"/>
                <a:gd name="connsiteY19" fmla="*/ 178319 h 179050"/>
                <a:gd name="connsiteX20" fmla="*/ 66600 w 137875"/>
                <a:gd name="connsiteY20" fmla="*/ 181243 h 179050"/>
                <a:gd name="connsiteX21" fmla="*/ 76016 w 137875"/>
                <a:gd name="connsiteY21" fmla="*/ 179781 h 179050"/>
                <a:gd name="connsiteX22" fmla="*/ 85096 w 137875"/>
                <a:gd name="connsiteY22" fmla="*/ 179050 h 179050"/>
                <a:gd name="connsiteX23" fmla="*/ 100901 w 137875"/>
                <a:gd name="connsiteY23" fmla="*/ 175396 h 179050"/>
                <a:gd name="connsiteX24" fmla="*/ 107290 w 137875"/>
                <a:gd name="connsiteY24" fmla="*/ 170280 h 179050"/>
                <a:gd name="connsiteX25" fmla="*/ 113680 w 137875"/>
                <a:gd name="connsiteY25" fmla="*/ 158953 h 179050"/>
                <a:gd name="connsiteX26" fmla="*/ 122423 w 137875"/>
                <a:gd name="connsiteY26" fmla="*/ 150914 h 179050"/>
                <a:gd name="connsiteX27" fmla="*/ 106281 w 137875"/>
                <a:gd name="connsiteY27" fmla="*/ 136663 h 179050"/>
                <a:gd name="connsiteX28" fmla="*/ 101237 w 137875"/>
                <a:gd name="connsiteY28" fmla="*/ 121316 h 179050"/>
                <a:gd name="connsiteX29" fmla="*/ 100228 w 137875"/>
                <a:gd name="connsiteY29" fmla="*/ 111450 h 179050"/>
                <a:gd name="connsiteX30" fmla="*/ 116370 w 137875"/>
                <a:gd name="connsiteY30" fmla="*/ 104142 h 179050"/>
                <a:gd name="connsiteX31" fmla="*/ 129148 w 137875"/>
                <a:gd name="connsiteY31" fmla="*/ 97199 h 179050"/>
                <a:gd name="connsiteX32" fmla="*/ 137555 w 137875"/>
                <a:gd name="connsiteY32" fmla="*/ 96833 h 179050"/>
                <a:gd name="connsiteX33" fmla="*/ 137892 w 137875"/>
                <a:gd name="connsiteY33" fmla="*/ 86602 h 179050"/>
                <a:gd name="connsiteX34" fmla="*/ 134193 w 137875"/>
                <a:gd name="connsiteY34" fmla="*/ 71985 h 179050"/>
                <a:gd name="connsiteX35" fmla="*/ 132175 w 137875"/>
                <a:gd name="connsiteY35" fmla="*/ 62119 h 179050"/>
                <a:gd name="connsiteX36" fmla="*/ 128812 w 137875"/>
                <a:gd name="connsiteY36" fmla="*/ 53350 h 179050"/>
                <a:gd name="connsiteX37" fmla="*/ 127803 w 137875"/>
                <a:gd name="connsiteY37" fmla="*/ 46041 h 179050"/>
                <a:gd name="connsiteX38" fmla="*/ 128140 w 137875"/>
                <a:gd name="connsiteY38" fmla="*/ 27040 h 179050"/>
                <a:gd name="connsiteX39" fmla="*/ 128140 w 137875"/>
                <a:gd name="connsiteY39" fmla="*/ 24848 h 179050"/>
                <a:gd name="connsiteX40" fmla="*/ 126794 w 137875"/>
                <a:gd name="connsiteY40" fmla="*/ 22655 h 179050"/>
                <a:gd name="connsiteX41" fmla="*/ 117715 w 137875"/>
                <a:gd name="connsiteY41" fmla="*/ 16809 h 179050"/>
                <a:gd name="connsiteX42" fmla="*/ 119060 w 137875"/>
                <a:gd name="connsiteY42" fmla="*/ 6212 h 179050"/>
                <a:gd name="connsiteX43" fmla="*/ 105272 w 137875"/>
                <a:gd name="connsiteY43" fmla="*/ 10597 h 179050"/>
                <a:gd name="connsiteX44" fmla="*/ 87786 w 137875"/>
                <a:gd name="connsiteY44" fmla="*/ 22655 h 179050"/>
                <a:gd name="connsiteX45" fmla="*/ 79715 w 137875"/>
                <a:gd name="connsiteY45" fmla="*/ 15713 h 179050"/>
                <a:gd name="connsiteX46" fmla="*/ 74335 w 137875"/>
                <a:gd name="connsiteY46" fmla="*/ 12424 h 179050"/>
                <a:gd name="connsiteX47" fmla="*/ 62901 w 137875"/>
                <a:gd name="connsiteY47" fmla="*/ 5846 h 179050"/>
                <a:gd name="connsiteX48" fmla="*/ 61892 w 137875"/>
                <a:gd name="connsiteY48" fmla="*/ 1462 h 179050"/>
                <a:gd name="connsiteX49" fmla="*/ 56175 w 137875"/>
                <a:gd name="connsiteY49" fmla="*/ 1462 h 179050"/>
                <a:gd name="connsiteX50" fmla="*/ 42051 w 137875"/>
                <a:gd name="connsiteY50" fmla="*/ 0 h 179050"/>
                <a:gd name="connsiteX51" fmla="*/ 44742 w 137875"/>
                <a:gd name="connsiteY51" fmla="*/ 8770 h 179050"/>
                <a:gd name="connsiteX52" fmla="*/ 48777 w 137875"/>
                <a:gd name="connsiteY52" fmla="*/ 24482 h 179050"/>
                <a:gd name="connsiteX53" fmla="*/ 42051 w 137875"/>
                <a:gd name="connsiteY53" fmla="*/ 31790 h 179050"/>
                <a:gd name="connsiteX54" fmla="*/ 30618 w 137875"/>
                <a:gd name="connsiteY54" fmla="*/ 29963 h 179050"/>
                <a:gd name="connsiteX55" fmla="*/ 18848 w 137875"/>
                <a:gd name="connsiteY55" fmla="*/ 32156 h 179050"/>
                <a:gd name="connsiteX56" fmla="*/ 18512 w 137875"/>
                <a:gd name="connsiteY56" fmla="*/ 35810 h 179050"/>
                <a:gd name="connsiteX57" fmla="*/ 17839 w 137875"/>
                <a:gd name="connsiteY57" fmla="*/ 46772 h 17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7875" h="179050">
                  <a:moveTo>
                    <a:pt x="17839" y="46772"/>
                  </a:moveTo>
                  <a:cubicBezTo>
                    <a:pt x="14140" y="53350"/>
                    <a:pt x="9096" y="53715"/>
                    <a:pt x="10105" y="55542"/>
                  </a:cubicBezTo>
                  <a:cubicBezTo>
                    <a:pt x="11114" y="57004"/>
                    <a:pt x="16494" y="62485"/>
                    <a:pt x="15149" y="65408"/>
                  </a:cubicBezTo>
                  <a:cubicBezTo>
                    <a:pt x="13804" y="67966"/>
                    <a:pt x="11786" y="66504"/>
                    <a:pt x="11786" y="71255"/>
                  </a:cubicBezTo>
                  <a:cubicBezTo>
                    <a:pt x="11786" y="76005"/>
                    <a:pt x="5397" y="76005"/>
                    <a:pt x="3043" y="76005"/>
                  </a:cubicBezTo>
                  <a:cubicBezTo>
                    <a:pt x="689" y="76005"/>
                    <a:pt x="3379" y="80755"/>
                    <a:pt x="2034" y="84775"/>
                  </a:cubicBezTo>
                  <a:cubicBezTo>
                    <a:pt x="689" y="88429"/>
                    <a:pt x="689" y="96102"/>
                    <a:pt x="16" y="99391"/>
                  </a:cubicBezTo>
                  <a:cubicBezTo>
                    <a:pt x="-320" y="102680"/>
                    <a:pt x="4724" y="108161"/>
                    <a:pt x="4052" y="110719"/>
                  </a:cubicBezTo>
                  <a:cubicBezTo>
                    <a:pt x="3715" y="113277"/>
                    <a:pt x="16" y="115469"/>
                    <a:pt x="689" y="117662"/>
                  </a:cubicBezTo>
                  <a:cubicBezTo>
                    <a:pt x="1698" y="119854"/>
                    <a:pt x="4724" y="122777"/>
                    <a:pt x="5733" y="133009"/>
                  </a:cubicBezTo>
                  <a:cubicBezTo>
                    <a:pt x="7414" y="133374"/>
                    <a:pt x="8760" y="134105"/>
                    <a:pt x="9096" y="135201"/>
                  </a:cubicBezTo>
                  <a:cubicBezTo>
                    <a:pt x="11114" y="138490"/>
                    <a:pt x="14476" y="141048"/>
                    <a:pt x="19184" y="141048"/>
                  </a:cubicBezTo>
                  <a:cubicBezTo>
                    <a:pt x="23556" y="141048"/>
                    <a:pt x="25574" y="144702"/>
                    <a:pt x="27591" y="144336"/>
                  </a:cubicBezTo>
                  <a:cubicBezTo>
                    <a:pt x="29609" y="143971"/>
                    <a:pt x="35326" y="145798"/>
                    <a:pt x="30618" y="150548"/>
                  </a:cubicBezTo>
                  <a:cubicBezTo>
                    <a:pt x="26246" y="154933"/>
                    <a:pt x="25574" y="160414"/>
                    <a:pt x="24228" y="165530"/>
                  </a:cubicBezTo>
                  <a:cubicBezTo>
                    <a:pt x="23556" y="168819"/>
                    <a:pt x="23556" y="173569"/>
                    <a:pt x="22883" y="176492"/>
                  </a:cubicBezTo>
                  <a:cubicBezTo>
                    <a:pt x="27255" y="176858"/>
                    <a:pt x="33644" y="177223"/>
                    <a:pt x="35998" y="176127"/>
                  </a:cubicBezTo>
                  <a:cubicBezTo>
                    <a:pt x="39698" y="173934"/>
                    <a:pt x="42051" y="173934"/>
                    <a:pt x="46759" y="175762"/>
                  </a:cubicBezTo>
                  <a:cubicBezTo>
                    <a:pt x="49450" y="176858"/>
                    <a:pt x="53149" y="178685"/>
                    <a:pt x="55839" y="180512"/>
                  </a:cubicBezTo>
                  <a:cubicBezTo>
                    <a:pt x="56175" y="179416"/>
                    <a:pt x="56512" y="178685"/>
                    <a:pt x="57520" y="178319"/>
                  </a:cubicBezTo>
                  <a:cubicBezTo>
                    <a:pt x="60547" y="177954"/>
                    <a:pt x="64582" y="185262"/>
                    <a:pt x="66600" y="181243"/>
                  </a:cubicBezTo>
                  <a:cubicBezTo>
                    <a:pt x="68618" y="177223"/>
                    <a:pt x="73662" y="177954"/>
                    <a:pt x="76016" y="179781"/>
                  </a:cubicBezTo>
                  <a:cubicBezTo>
                    <a:pt x="78370" y="181243"/>
                    <a:pt x="82405" y="182339"/>
                    <a:pt x="85096" y="179050"/>
                  </a:cubicBezTo>
                  <a:cubicBezTo>
                    <a:pt x="87786" y="175762"/>
                    <a:pt x="98547" y="174300"/>
                    <a:pt x="100901" y="175396"/>
                  </a:cubicBezTo>
                  <a:cubicBezTo>
                    <a:pt x="103255" y="176492"/>
                    <a:pt x="109644" y="179781"/>
                    <a:pt x="107290" y="170280"/>
                  </a:cubicBezTo>
                  <a:cubicBezTo>
                    <a:pt x="104936" y="160414"/>
                    <a:pt x="112334" y="162607"/>
                    <a:pt x="113680" y="158953"/>
                  </a:cubicBezTo>
                  <a:cubicBezTo>
                    <a:pt x="114688" y="155299"/>
                    <a:pt x="123768" y="153837"/>
                    <a:pt x="122423" y="150914"/>
                  </a:cubicBezTo>
                  <a:cubicBezTo>
                    <a:pt x="121078" y="147991"/>
                    <a:pt x="109644" y="139586"/>
                    <a:pt x="106281" y="136663"/>
                  </a:cubicBezTo>
                  <a:cubicBezTo>
                    <a:pt x="102918" y="133740"/>
                    <a:pt x="102918" y="124970"/>
                    <a:pt x="101237" y="121316"/>
                  </a:cubicBezTo>
                  <a:cubicBezTo>
                    <a:pt x="99556" y="117662"/>
                    <a:pt x="95856" y="112911"/>
                    <a:pt x="100228" y="111450"/>
                  </a:cubicBezTo>
                  <a:cubicBezTo>
                    <a:pt x="104600" y="110353"/>
                    <a:pt x="112671" y="108161"/>
                    <a:pt x="116370" y="104142"/>
                  </a:cubicBezTo>
                  <a:cubicBezTo>
                    <a:pt x="120069" y="100122"/>
                    <a:pt x="127131" y="99757"/>
                    <a:pt x="129148" y="97199"/>
                  </a:cubicBezTo>
                  <a:cubicBezTo>
                    <a:pt x="131166" y="94641"/>
                    <a:pt x="136210" y="99391"/>
                    <a:pt x="137555" y="96833"/>
                  </a:cubicBezTo>
                  <a:cubicBezTo>
                    <a:pt x="138901" y="94275"/>
                    <a:pt x="139909" y="89525"/>
                    <a:pt x="137892" y="86602"/>
                  </a:cubicBezTo>
                  <a:cubicBezTo>
                    <a:pt x="135874" y="83679"/>
                    <a:pt x="134529" y="78928"/>
                    <a:pt x="134193" y="71985"/>
                  </a:cubicBezTo>
                  <a:cubicBezTo>
                    <a:pt x="133856" y="65043"/>
                    <a:pt x="132175" y="65408"/>
                    <a:pt x="132175" y="62119"/>
                  </a:cubicBezTo>
                  <a:cubicBezTo>
                    <a:pt x="132175" y="58831"/>
                    <a:pt x="131166" y="54811"/>
                    <a:pt x="128812" y="53350"/>
                  </a:cubicBezTo>
                  <a:cubicBezTo>
                    <a:pt x="126458" y="51888"/>
                    <a:pt x="125449" y="50426"/>
                    <a:pt x="127803" y="46041"/>
                  </a:cubicBezTo>
                  <a:cubicBezTo>
                    <a:pt x="130157" y="41657"/>
                    <a:pt x="129148" y="30329"/>
                    <a:pt x="128140" y="27040"/>
                  </a:cubicBezTo>
                  <a:cubicBezTo>
                    <a:pt x="127803" y="26309"/>
                    <a:pt x="127803" y="25579"/>
                    <a:pt x="128140" y="24848"/>
                  </a:cubicBezTo>
                  <a:cubicBezTo>
                    <a:pt x="127467" y="24482"/>
                    <a:pt x="127131" y="23752"/>
                    <a:pt x="126794" y="22655"/>
                  </a:cubicBezTo>
                  <a:cubicBezTo>
                    <a:pt x="126122" y="18270"/>
                    <a:pt x="123432" y="16809"/>
                    <a:pt x="117715" y="16809"/>
                  </a:cubicBezTo>
                  <a:cubicBezTo>
                    <a:pt x="111662" y="16809"/>
                    <a:pt x="121414" y="9866"/>
                    <a:pt x="119060" y="6212"/>
                  </a:cubicBezTo>
                  <a:cubicBezTo>
                    <a:pt x="116706" y="2558"/>
                    <a:pt x="110653" y="12789"/>
                    <a:pt x="105272" y="10597"/>
                  </a:cubicBezTo>
                  <a:cubicBezTo>
                    <a:pt x="99892" y="8404"/>
                    <a:pt x="92494" y="18270"/>
                    <a:pt x="87786" y="22655"/>
                  </a:cubicBezTo>
                  <a:cubicBezTo>
                    <a:pt x="83078" y="27040"/>
                    <a:pt x="76016" y="21925"/>
                    <a:pt x="79715" y="15713"/>
                  </a:cubicBezTo>
                  <a:cubicBezTo>
                    <a:pt x="83414" y="9501"/>
                    <a:pt x="79715" y="9866"/>
                    <a:pt x="74335" y="12424"/>
                  </a:cubicBezTo>
                  <a:cubicBezTo>
                    <a:pt x="68954" y="14982"/>
                    <a:pt x="62228" y="12058"/>
                    <a:pt x="62901" y="5846"/>
                  </a:cubicBezTo>
                  <a:cubicBezTo>
                    <a:pt x="63237" y="4385"/>
                    <a:pt x="62565" y="2923"/>
                    <a:pt x="61892" y="1462"/>
                  </a:cubicBezTo>
                  <a:cubicBezTo>
                    <a:pt x="59202" y="1827"/>
                    <a:pt x="57184" y="1827"/>
                    <a:pt x="56175" y="1462"/>
                  </a:cubicBezTo>
                  <a:cubicBezTo>
                    <a:pt x="53821" y="365"/>
                    <a:pt x="48105" y="0"/>
                    <a:pt x="42051" y="0"/>
                  </a:cubicBezTo>
                  <a:cubicBezTo>
                    <a:pt x="43733" y="3289"/>
                    <a:pt x="45751" y="6212"/>
                    <a:pt x="44742" y="8770"/>
                  </a:cubicBezTo>
                  <a:cubicBezTo>
                    <a:pt x="42724" y="13520"/>
                    <a:pt x="45751" y="17540"/>
                    <a:pt x="48777" y="24482"/>
                  </a:cubicBezTo>
                  <a:cubicBezTo>
                    <a:pt x="51804" y="31425"/>
                    <a:pt x="42388" y="27406"/>
                    <a:pt x="42051" y="31790"/>
                  </a:cubicBezTo>
                  <a:cubicBezTo>
                    <a:pt x="41715" y="36175"/>
                    <a:pt x="33308" y="31425"/>
                    <a:pt x="30618" y="29963"/>
                  </a:cubicBezTo>
                  <a:cubicBezTo>
                    <a:pt x="27928" y="28502"/>
                    <a:pt x="18512" y="29598"/>
                    <a:pt x="18848" y="32156"/>
                  </a:cubicBezTo>
                  <a:cubicBezTo>
                    <a:pt x="18848" y="33252"/>
                    <a:pt x="18848" y="34714"/>
                    <a:pt x="18512" y="35810"/>
                  </a:cubicBezTo>
                  <a:cubicBezTo>
                    <a:pt x="18512" y="39464"/>
                    <a:pt x="19184" y="44214"/>
                    <a:pt x="17839" y="4677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19" name="Freeform: Shape 127">
              <a:extLst>
                <a:ext uri="{FF2B5EF4-FFF2-40B4-BE49-F238E27FC236}">
                  <a16:creationId xmlns:a16="http://schemas.microsoft.com/office/drawing/2014/main" id="{D0F766A1-5517-4FFE-A9F8-55FE1C74BD60}"/>
                </a:ext>
              </a:extLst>
            </p:cNvPr>
            <p:cNvSpPr/>
            <p:nvPr/>
          </p:nvSpPr>
          <p:spPr>
            <a:xfrm>
              <a:off x="9163059" y="930510"/>
              <a:ext cx="161415" cy="303289"/>
            </a:xfrm>
            <a:custGeom>
              <a:avLst/>
              <a:gdLst>
                <a:gd name="connsiteX0" fmla="*/ 158389 w 161415"/>
                <a:gd name="connsiteY0" fmla="*/ 215332 h 303289"/>
                <a:gd name="connsiteX1" fmla="*/ 138548 w 161415"/>
                <a:gd name="connsiteY1" fmla="*/ 197427 h 303289"/>
                <a:gd name="connsiteX2" fmla="*/ 148300 w 161415"/>
                <a:gd name="connsiteY2" fmla="*/ 187195 h 303289"/>
                <a:gd name="connsiteX3" fmla="*/ 139893 w 161415"/>
                <a:gd name="connsiteY3" fmla="*/ 177329 h 303289"/>
                <a:gd name="connsiteX4" fmla="*/ 142247 w 161415"/>
                <a:gd name="connsiteY4" fmla="*/ 168194 h 303289"/>
                <a:gd name="connsiteX5" fmla="*/ 134513 w 161415"/>
                <a:gd name="connsiteY5" fmla="*/ 162347 h 303289"/>
                <a:gd name="connsiteX6" fmla="*/ 138212 w 161415"/>
                <a:gd name="connsiteY6" fmla="*/ 156866 h 303289"/>
                <a:gd name="connsiteX7" fmla="*/ 135858 w 161415"/>
                <a:gd name="connsiteY7" fmla="*/ 142615 h 303289"/>
                <a:gd name="connsiteX8" fmla="*/ 140902 w 161415"/>
                <a:gd name="connsiteY8" fmla="*/ 131653 h 303289"/>
                <a:gd name="connsiteX9" fmla="*/ 126106 w 161415"/>
                <a:gd name="connsiteY9" fmla="*/ 103882 h 303289"/>
                <a:gd name="connsiteX10" fmla="*/ 130814 w 161415"/>
                <a:gd name="connsiteY10" fmla="*/ 92920 h 303289"/>
                <a:gd name="connsiteX11" fmla="*/ 140566 w 161415"/>
                <a:gd name="connsiteY11" fmla="*/ 79400 h 303289"/>
                <a:gd name="connsiteX12" fmla="*/ 129469 w 161415"/>
                <a:gd name="connsiteY12" fmla="*/ 65879 h 303289"/>
                <a:gd name="connsiteX13" fmla="*/ 119716 w 161415"/>
                <a:gd name="connsiteY13" fmla="*/ 59302 h 303289"/>
                <a:gd name="connsiteX14" fmla="*/ 117362 w 161415"/>
                <a:gd name="connsiteY14" fmla="*/ 49071 h 303289"/>
                <a:gd name="connsiteX15" fmla="*/ 119716 w 161415"/>
                <a:gd name="connsiteY15" fmla="*/ 39205 h 303289"/>
                <a:gd name="connsiteX16" fmla="*/ 125769 w 161415"/>
                <a:gd name="connsiteY16" fmla="*/ 33723 h 303289"/>
                <a:gd name="connsiteX17" fmla="*/ 129132 w 161415"/>
                <a:gd name="connsiteY17" fmla="*/ 27146 h 303289"/>
                <a:gd name="connsiteX18" fmla="*/ 129132 w 161415"/>
                <a:gd name="connsiteY18" fmla="*/ 16915 h 303289"/>
                <a:gd name="connsiteX19" fmla="*/ 112991 w 161415"/>
                <a:gd name="connsiteY19" fmla="*/ 3760 h 303289"/>
                <a:gd name="connsiteX20" fmla="*/ 100212 w 161415"/>
                <a:gd name="connsiteY20" fmla="*/ 3760 h 303289"/>
                <a:gd name="connsiteX21" fmla="*/ 84743 w 161415"/>
                <a:gd name="connsiteY21" fmla="*/ 8145 h 303289"/>
                <a:gd name="connsiteX22" fmla="*/ 74991 w 161415"/>
                <a:gd name="connsiteY22" fmla="*/ 20203 h 303289"/>
                <a:gd name="connsiteX23" fmla="*/ 71964 w 161415"/>
                <a:gd name="connsiteY23" fmla="*/ 35916 h 303289"/>
                <a:gd name="connsiteX24" fmla="*/ 65239 w 161415"/>
                <a:gd name="connsiteY24" fmla="*/ 46513 h 303289"/>
                <a:gd name="connsiteX25" fmla="*/ 56495 w 161415"/>
                <a:gd name="connsiteY25" fmla="*/ 43955 h 303289"/>
                <a:gd name="connsiteX26" fmla="*/ 44725 w 161415"/>
                <a:gd name="connsiteY26" fmla="*/ 43224 h 303289"/>
                <a:gd name="connsiteX27" fmla="*/ 27575 w 161415"/>
                <a:gd name="connsiteY27" fmla="*/ 42493 h 303289"/>
                <a:gd name="connsiteX28" fmla="*/ 10425 w 161415"/>
                <a:gd name="connsiteY28" fmla="*/ 27877 h 303289"/>
                <a:gd name="connsiteX29" fmla="*/ 0 w 161415"/>
                <a:gd name="connsiteY29" fmla="*/ 36647 h 303289"/>
                <a:gd name="connsiteX30" fmla="*/ 17150 w 161415"/>
                <a:gd name="connsiteY30" fmla="*/ 51263 h 303289"/>
                <a:gd name="connsiteX31" fmla="*/ 39345 w 161415"/>
                <a:gd name="connsiteY31" fmla="*/ 66976 h 303289"/>
                <a:gd name="connsiteX32" fmla="*/ 40018 w 161415"/>
                <a:gd name="connsiteY32" fmla="*/ 84515 h 303289"/>
                <a:gd name="connsiteX33" fmla="*/ 43717 w 161415"/>
                <a:gd name="connsiteY33" fmla="*/ 100959 h 303289"/>
                <a:gd name="connsiteX34" fmla="*/ 43044 w 161415"/>
                <a:gd name="connsiteY34" fmla="*/ 116671 h 303289"/>
                <a:gd name="connsiteX35" fmla="*/ 46071 w 161415"/>
                <a:gd name="connsiteY35" fmla="*/ 126172 h 303289"/>
                <a:gd name="connsiteX36" fmla="*/ 48425 w 161415"/>
                <a:gd name="connsiteY36" fmla="*/ 135307 h 303289"/>
                <a:gd name="connsiteX37" fmla="*/ 60867 w 161415"/>
                <a:gd name="connsiteY37" fmla="*/ 141519 h 303289"/>
                <a:gd name="connsiteX38" fmla="*/ 66248 w 161415"/>
                <a:gd name="connsiteY38" fmla="*/ 155405 h 303289"/>
                <a:gd name="connsiteX39" fmla="*/ 63557 w 161415"/>
                <a:gd name="connsiteY39" fmla="*/ 161982 h 303289"/>
                <a:gd name="connsiteX40" fmla="*/ 55150 w 161415"/>
                <a:gd name="connsiteY40" fmla="*/ 170021 h 303289"/>
                <a:gd name="connsiteX41" fmla="*/ 39345 w 161415"/>
                <a:gd name="connsiteY41" fmla="*/ 188291 h 303289"/>
                <a:gd name="connsiteX42" fmla="*/ 30265 w 161415"/>
                <a:gd name="connsiteY42" fmla="*/ 196696 h 303289"/>
                <a:gd name="connsiteX43" fmla="*/ 23540 w 161415"/>
                <a:gd name="connsiteY43" fmla="*/ 201081 h 303289"/>
                <a:gd name="connsiteX44" fmla="*/ 22195 w 161415"/>
                <a:gd name="connsiteY44" fmla="*/ 204369 h 303289"/>
                <a:gd name="connsiteX45" fmla="*/ 21858 w 161415"/>
                <a:gd name="connsiteY45" fmla="*/ 206562 h 303289"/>
                <a:gd name="connsiteX46" fmla="*/ 11434 w 161415"/>
                <a:gd name="connsiteY46" fmla="*/ 212774 h 303289"/>
                <a:gd name="connsiteX47" fmla="*/ 9416 w 161415"/>
                <a:gd name="connsiteY47" fmla="*/ 213139 h 303289"/>
                <a:gd name="connsiteX48" fmla="*/ 4035 w 161415"/>
                <a:gd name="connsiteY48" fmla="*/ 224467 h 303289"/>
                <a:gd name="connsiteX49" fmla="*/ 4372 w 161415"/>
                <a:gd name="connsiteY49" fmla="*/ 235064 h 303289"/>
                <a:gd name="connsiteX50" fmla="*/ 6053 w 161415"/>
                <a:gd name="connsiteY50" fmla="*/ 247853 h 303289"/>
                <a:gd name="connsiteX51" fmla="*/ 8743 w 161415"/>
                <a:gd name="connsiteY51" fmla="*/ 268316 h 303289"/>
                <a:gd name="connsiteX52" fmla="*/ 4708 w 161415"/>
                <a:gd name="connsiteY52" fmla="*/ 287317 h 303289"/>
                <a:gd name="connsiteX53" fmla="*/ 19168 w 161415"/>
                <a:gd name="connsiteY53" fmla="*/ 294260 h 303289"/>
                <a:gd name="connsiteX54" fmla="*/ 28584 w 161415"/>
                <a:gd name="connsiteY54" fmla="*/ 300107 h 303289"/>
                <a:gd name="connsiteX55" fmla="*/ 45734 w 161415"/>
                <a:gd name="connsiteY55" fmla="*/ 304491 h 303289"/>
                <a:gd name="connsiteX56" fmla="*/ 94159 w 161415"/>
                <a:gd name="connsiteY56" fmla="*/ 291337 h 303289"/>
                <a:gd name="connsiteX57" fmla="*/ 108283 w 161415"/>
                <a:gd name="connsiteY57" fmla="*/ 289510 h 303289"/>
                <a:gd name="connsiteX58" fmla="*/ 115681 w 161415"/>
                <a:gd name="connsiteY58" fmla="*/ 278547 h 303289"/>
                <a:gd name="connsiteX59" fmla="*/ 139557 w 161415"/>
                <a:gd name="connsiteY59" fmla="*/ 255892 h 303289"/>
                <a:gd name="connsiteX60" fmla="*/ 162760 w 161415"/>
                <a:gd name="connsiteY60" fmla="*/ 229948 h 303289"/>
                <a:gd name="connsiteX61" fmla="*/ 158389 w 161415"/>
                <a:gd name="connsiteY61" fmla="*/ 215332 h 30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61415" h="303289">
                  <a:moveTo>
                    <a:pt x="158389" y="215332"/>
                  </a:moveTo>
                  <a:cubicBezTo>
                    <a:pt x="152336" y="207293"/>
                    <a:pt x="138884" y="201812"/>
                    <a:pt x="138548" y="197427"/>
                  </a:cubicBezTo>
                  <a:cubicBezTo>
                    <a:pt x="138212" y="193042"/>
                    <a:pt x="148637" y="192676"/>
                    <a:pt x="148300" y="187195"/>
                  </a:cubicBezTo>
                  <a:cubicBezTo>
                    <a:pt x="147964" y="181714"/>
                    <a:pt x="142247" y="181714"/>
                    <a:pt x="139893" y="177329"/>
                  </a:cubicBezTo>
                  <a:cubicBezTo>
                    <a:pt x="137539" y="172944"/>
                    <a:pt x="142584" y="170386"/>
                    <a:pt x="142247" y="168194"/>
                  </a:cubicBezTo>
                  <a:cubicBezTo>
                    <a:pt x="141911" y="166001"/>
                    <a:pt x="134849" y="164905"/>
                    <a:pt x="134513" y="162347"/>
                  </a:cubicBezTo>
                  <a:cubicBezTo>
                    <a:pt x="134177" y="159790"/>
                    <a:pt x="139221" y="160155"/>
                    <a:pt x="138212" y="156866"/>
                  </a:cubicBezTo>
                  <a:cubicBezTo>
                    <a:pt x="137203" y="153578"/>
                    <a:pt x="132831" y="147731"/>
                    <a:pt x="135858" y="142615"/>
                  </a:cubicBezTo>
                  <a:cubicBezTo>
                    <a:pt x="139221" y="137865"/>
                    <a:pt x="145946" y="142615"/>
                    <a:pt x="140902" y="131653"/>
                  </a:cubicBezTo>
                  <a:cubicBezTo>
                    <a:pt x="135858" y="120691"/>
                    <a:pt x="128123" y="107171"/>
                    <a:pt x="126106" y="103882"/>
                  </a:cubicBezTo>
                  <a:cubicBezTo>
                    <a:pt x="124424" y="100593"/>
                    <a:pt x="128123" y="95112"/>
                    <a:pt x="130814" y="92920"/>
                  </a:cubicBezTo>
                  <a:cubicBezTo>
                    <a:pt x="133504" y="90727"/>
                    <a:pt x="140566" y="82688"/>
                    <a:pt x="140566" y="79400"/>
                  </a:cubicBezTo>
                  <a:cubicBezTo>
                    <a:pt x="140566" y="76111"/>
                    <a:pt x="131823" y="67341"/>
                    <a:pt x="129469" y="65879"/>
                  </a:cubicBezTo>
                  <a:cubicBezTo>
                    <a:pt x="127114" y="64418"/>
                    <a:pt x="122070" y="64783"/>
                    <a:pt x="119716" y="59302"/>
                  </a:cubicBezTo>
                  <a:cubicBezTo>
                    <a:pt x="117362" y="53821"/>
                    <a:pt x="115008" y="52359"/>
                    <a:pt x="117362" y="49071"/>
                  </a:cubicBezTo>
                  <a:cubicBezTo>
                    <a:pt x="119716" y="45782"/>
                    <a:pt x="119716" y="42493"/>
                    <a:pt x="119716" y="39205"/>
                  </a:cubicBezTo>
                  <a:cubicBezTo>
                    <a:pt x="119716" y="35916"/>
                    <a:pt x="124761" y="38839"/>
                    <a:pt x="125769" y="33723"/>
                  </a:cubicBezTo>
                  <a:cubicBezTo>
                    <a:pt x="126106" y="31531"/>
                    <a:pt x="127451" y="28973"/>
                    <a:pt x="129132" y="27146"/>
                  </a:cubicBezTo>
                  <a:cubicBezTo>
                    <a:pt x="129132" y="23492"/>
                    <a:pt x="129469" y="19473"/>
                    <a:pt x="129132" y="16915"/>
                  </a:cubicBezTo>
                  <a:cubicBezTo>
                    <a:pt x="128460" y="11799"/>
                    <a:pt x="115681" y="9972"/>
                    <a:pt x="112991" y="3760"/>
                  </a:cubicBezTo>
                  <a:cubicBezTo>
                    <a:pt x="109964" y="-2452"/>
                    <a:pt x="102566" y="106"/>
                    <a:pt x="100212" y="3760"/>
                  </a:cubicBezTo>
                  <a:cubicBezTo>
                    <a:pt x="97858" y="7414"/>
                    <a:pt x="84743" y="3029"/>
                    <a:pt x="84743" y="8145"/>
                  </a:cubicBezTo>
                  <a:cubicBezTo>
                    <a:pt x="84743" y="13261"/>
                    <a:pt x="74991" y="14357"/>
                    <a:pt x="74991" y="20203"/>
                  </a:cubicBezTo>
                  <a:cubicBezTo>
                    <a:pt x="74991" y="26415"/>
                    <a:pt x="79363" y="36647"/>
                    <a:pt x="71964" y="35916"/>
                  </a:cubicBezTo>
                  <a:cubicBezTo>
                    <a:pt x="64566" y="35185"/>
                    <a:pt x="69610" y="39570"/>
                    <a:pt x="65239" y="46513"/>
                  </a:cubicBezTo>
                  <a:cubicBezTo>
                    <a:pt x="60867" y="53456"/>
                    <a:pt x="60867" y="42128"/>
                    <a:pt x="56495" y="43955"/>
                  </a:cubicBezTo>
                  <a:cubicBezTo>
                    <a:pt x="52124" y="45782"/>
                    <a:pt x="46743" y="38839"/>
                    <a:pt x="44725" y="43224"/>
                  </a:cubicBezTo>
                  <a:cubicBezTo>
                    <a:pt x="42372" y="47609"/>
                    <a:pt x="34973" y="43955"/>
                    <a:pt x="27575" y="42493"/>
                  </a:cubicBezTo>
                  <a:cubicBezTo>
                    <a:pt x="20177" y="40666"/>
                    <a:pt x="16478" y="28608"/>
                    <a:pt x="10425" y="27877"/>
                  </a:cubicBezTo>
                  <a:cubicBezTo>
                    <a:pt x="6389" y="27146"/>
                    <a:pt x="2354" y="31166"/>
                    <a:pt x="0" y="36647"/>
                  </a:cubicBezTo>
                  <a:cubicBezTo>
                    <a:pt x="5717" y="41032"/>
                    <a:pt x="9416" y="47244"/>
                    <a:pt x="17150" y="51263"/>
                  </a:cubicBezTo>
                  <a:cubicBezTo>
                    <a:pt x="25221" y="55648"/>
                    <a:pt x="40018" y="60764"/>
                    <a:pt x="39345" y="66976"/>
                  </a:cubicBezTo>
                  <a:cubicBezTo>
                    <a:pt x="38672" y="73188"/>
                    <a:pt x="36318" y="81592"/>
                    <a:pt x="40018" y="84515"/>
                  </a:cubicBezTo>
                  <a:cubicBezTo>
                    <a:pt x="43717" y="87073"/>
                    <a:pt x="39345" y="98401"/>
                    <a:pt x="43717" y="100959"/>
                  </a:cubicBezTo>
                  <a:cubicBezTo>
                    <a:pt x="48088" y="103517"/>
                    <a:pt x="46743" y="116671"/>
                    <a:pt x="43044" y="116671"/>
                  </a:cubicBezTo>
                  <a:cubicBezTo>
                    <a:pt x="39345" y="116671"/>
                    <a:pt x="43717" y="123614"/>
                    <a:pt x="46071" y="126172"/>
                  </a:cubicBezTo>
                  <a:cubicBezTo>
                    <a:pt x="47079" y="127268"/>
                    <a:pt x="47752" y="130922"/>
                    <a:pt x="48425" y="135307"/>
                  </a:cubicBezTo>
                  <a:cubicBezTo>
                    <a:pt x="53132" y="136769"/>
                    <a:pt x="57168" y="139327"/>
                    <a:pt x="60867" y="141519"/>
                  </a:cubicBezTo>
                  <a:cubicBezTo>
                    <a:pt x="67256" y="144808"/>
                    <a:pt x="66248" y="149924"/>
                    <a:pt x="66248" y="155405"/>
                  </a:cubicBezTo>
                  <a:cubicBezTo>
                    <a:pt x="66584" y="161251"/>
                    <a:pt x="66584" y="164174"/>
                    <a:pt x="63557" y="161982"/>
                  </a:cubicBezTo>
                  <a:cubicBezTo>
                    <a:pt x="60195" y="159424"/>
                    <a:pt x="56832" y="161982"/>
                    <a:pt x="55150" y="170021"/>
                  </a:cubicBezTo>
                  <a:cubicBezTo>
                    <a:pt x="53469" y="178060"/>
                    <a:pt x="44389" y="187926"/>
                    <a:pt x="39345" y="188291"/>
                  </a:cubicBezTo>
                  <a:cubicBezTo>
                    <a:pt x="33965" y="188657"/>
                    <a:pt x="34637" y="195234"/>
                    <a:pt x="30265" y="196696"/>
                  </a:cubicBezTo>
                  <a:cubicBezTo>
                    <a:pt x="27575" y="197427"/>
                    <a:pt x="25221" y="198888"/>
                    <a:pt x="23540" y="201081"/>
                  </a:cubicBezTo>
                  <a:cubicBezTo>
                    <a:pt x="23204" y="202177"/>
                    <a:pt x="22867" y="203273"/>
                    <a:pt x="22195" y="204369"/>
                  </a:cubicBezTo>
                  <a:cubicBezTo>
                    <a:pt x="22195" y="205100"/>
                    <a:pt x="21858" y="205831"/>
                    <a:pt x="21858" y="206562"/>
                  </a:cubicBezTo>
                  <a:cubicBezTo>
                    <a:pt x="22195" y="212043"/>
                    <a:pt x="15805" y="212774"/>
                    <a:pt x="11434" y="212774"/>
                  </a:cubicBezTo>
                  <a:cubicBezTo>
                    <a:pt x="10761" y="213139"/>
                    <a:pt x="10088" y="213139"/>
                    <a:pt x="9416" y="213139"/>
                  </a:cubicBezTo>
                  <a:cubicBezTo>
                    <a:pt x="6726" y="214966"/>
                    <a:pt x="7062" y="222274"/>
                    <a:pt x="4035" y="224467"/>
                  </a:cubicBezTo>
                  <a:cubicBezTo>
                    <a:pt x="673" y="227025"/>
                    <a:pt x="1345" y="230313"/>
                    <a:pt x="4372" y="235064"/>
                  </a:cubicBezTo>
                  <a:cubicBezTo>
                    <a:pt x="7734" y="239814"/>
                    <a:pt x="4708" y="244199"/>
                    <a:pt x="6053" y="247853"/>
                  </a:cubicBezTo>
                  <a:cubicBezTo>
                    <a:pt x="7062" y="251507"/>
                    <a:pt x="12442" y="259546"/>
                    <a:pt x="8743" y="268316"/>
                  </a:cubicBezTo>
                  <a:cubicBezTo>
                    <a:pt x="5381" y="277086"/>
                    <a:pt x="1681" y="288413"/>
                    <a:pt x="4708" y="287317"/>
                  </a:cubicBezTo>
                  <a:cubicBezTo>
                    <a:pt x="7734" y="286221"/>
                    <a:pt x="14796" y="294625"/>
                    <a:pt x="19168" y="294260"/>
                  </a:cubicBezTo>
                  <a:cubicBezTo>
                    <a:pt x="23876" y="293529"/>
                    <a:pt x="24212" y="301934"/>
                    <a:pt x="28584" y="300107"/>
                  </a:cubicBezTo>
                  <a:cubicBezTo>
                    <a:pt x="32956" y="298645"/>
                    <a:pt x="32956" y="304857"/>
                    <a:pt x="45734" y="304491"/>
                  </a:cubicBezTo>
                  <a:cubicBezTo>
                    <a:pt x="58513" y="304126"/>
                    <a:pt x="84070" y="291337"/>
                    <a:pt x="94159" y="291337"/>
                  </a:cubicBezTo>
                  <a:cubicBezTo>
                    <a:pt x="99876" y="291337"/>
                    <a:pt x="104584" y="290606"/>
                    <a:pt x="108283" y="289510"/>
                  </a:cubicBezTo>
                  <a:cubicBezTo>
                    <a:pt x="110300" y="285490"/>
                    <a:pt x="112991" y="281471"/>
                    <a:pt x="115681" y="278547"/>
                  </a:cubicBezTo>
                  <a:cubicBezTo>
                    <a:pt x="122070" y="270874"/>
                    <a:pt x="135858" y="265393"/>
                    <a:pt x="139557" y="255892"/>
                  </a:cubicBezTo>
                  <a:cubicBezTo>
                    <a:pt x="143256" y="246026"/>
                    <a:pt x="159734" y="238718"/>
                    <a:pt x="162760" y="229948"/>
                  </a:cubicBezTo>
                  <a:cubicBezTo>
                    <a:pt x="163769" y="225563"/>
                    <a:pt x="164105" y="223371"/>
                    <a:pt x="158389" y="21533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20" name="Freeform: Shape 128">
              <a:extLst>
                <a:ext uri="{FF2B5EF4-FFF2-40B4-BE49-F238E27FC236}">
                  <a16:creationId xmlns:a16="http://schemas.microsoft.com/office/drawing/2014/main" id="{6727176D-12DA-4C4C-81CD-B7BB66E0B6ED}"/>
                </a:ext>
              </a:extLst>
            </p:cNvPr>
            <p:cNvSpPr/>
            <p:nvPr/>
          </p:nvSpPr>
          <p:spPr>
            <a:xfrm>
              <a:off x="9372899" y="1889489"/>
              <a:ext cx="326193" cy="306943"/>
            </a:xfrm>
            <a:custGeom>
              <a:avLst/>
              <a:gdLst>
                <a:gd name="connsiteX0" fmla="*/ 196388 w 326193"/>
                <a:gd name="connsiteY0" fmla="*/ 64637 h 306943"/>
                <a:gd name="connsiteX1" fmla="*/ 168814 w 326193"/>
                <a:gd name="connsiteY1" fmla="*/ 60983 h 306943"/>
                <a:gd name="connsiteX2" fmla="*/ 150318 w 326193"/>
                <a:gd name="connsiteY2" fmla="*/ 53675 h 306943"/>
                <a:gd name="connsiteX3" fmla="*/ 112654 w 326193"/>
                <a:gd name="connsiteY3" fmla="*/ 21153 h 306943"/>
                <a:gd name="connsiteX4" fmla="*/ 81716 w 326193"/>
                <a:gd name="connsiteY4" fmla="*/ 325 h 306943"/>
                <a:gd name="connsiteX5" fmla="*/ 68938 w 326193"/>
                <a:gd name="connsiteY5" fmla="*/ 325 h 306943"/>
                <a:gd name="connsiteX6" fmla="*/ 52796 w 326193"/>
                <a:gd name="connsiteY6" fmla="*/ 6171 h 306943"/>
                <a:gd name="connsiteX7" fmla="*/ 37327 w 326193"/>
                <a:gd name="connsiteY7" fmla="*/ 17864 h 306943"/>
                <a:gd name="connsiteX8" fmla="*/ 49097 w 326193"/>
                <a:gd name="connsiteY8" fmla="*/ 33577 h 306943"/>
                <a:gd name="connsiteX9" fmla="*/ 40017 w 326193"/>
                <a:gd name="connsiteY9" fmla="*/ 42347 h 306943"/>
                <a:gd name="connsiteX10" fmla="*/ 30265 w 326193"/>
                <a:gd name="connsiteY10" fmla="*/ 47463 h 306943"/>
                <a:gd name="connsiteX11" fmla="*/ 17823 w 326193"/>
                <a:gd name="connsiteY11" fmla="*/ 58425 h 306943"/>
                <a:gd name="connsiteX12" fmla="*/ 2354 w 326193"/>
                <a:gd name="connsiteY12" fmla="*/ 50386 h 306943"/>
                <a:gd name="connsiteX13" fmla="*/ 673 w 326193"/>
                <a:gd name="connsiteY13" fmla="*/ 55502 h 306943"/>
                <a:gd name="connsiteX14" fmla="*/ 0 w 326193"/>
                <a:gd name="connsiteY14" fmla="*/ 60617 h 306943"/>
                <a:gd name="connsiteX15" fmla="*/ 2690 w 326193"/>
                <a:gd name="connsiteY15" fmla="*/ 81446 h 306943"/>
                <a:gd name="connsiteX16" fmla="*/ 15469 w 326193"/>
                <a:gd name="connsiteY16" fmla="*/ 99716 h 306943"/>
                <a:gd name="connsiteX17" fmla="*/ 38000 w 326193"/>
                <a:gd name="connsiteY17" fmla="*/ 141007 h 306943"/>
                <a:gd name="connsiteX18" fmla="*/ 50106 w 326193"/>
                <a:gd name="connsiteY18" fmla="*/ 161470 h 306943"/>
                <a:gd name="connsiteX19" fmla="*/ 64230 w 326193"/>
                <a:gd name="connsiteY19" fmla="*/ 181933 h 306943"/>
                <a:gd name="connsiteX20" fmla="*/ 68265 w 326193"/>
                <a:gd name="connsiteY20" fmla="*/ 202396 h 306943"/>
                <a:gd name="connsiteX21" fmla="*/ 81044 w 326193"/>
                <a:gd name="connsiteY21" fmla="*/ 233090 h 306943"/>
                <a:gd name="connsiteX22" fmla="*/ 99203 w 326193"/>
                <a:gd name="connsiteY22" fmla="*/ 257207 h 306943"/>
                <a:gd name="connsiteX23" fmla="*/ 113663 w 326193"/>
                <a:gd name="connsiteY23" fmla="*/ 284978 h 306943"/>
                <a:gd name="connsiteX24" fmla="*/ 119044 w 326193"/>
                <a:gd name="connsiteY24" fmla="*/ 298864 h 306943"/>
                <a:gd name="connsiteX25" fmla="*/ 124088 w 326193"/>
                <a:gd name="connsiteY25" fmla="*/ 309461 h 306943"/>
                <a:gd name="connsiteX26" fmla="*/ 131150 w 326193"/>
                <a:gd name="connsiteY26" fmla="*/ 304710 h 306943"/>
                <a:gd name="connsiteX27" fmla="*/ 130814 w 326193"/>
                <a:gd name="connsiteY27" fmla="*/ 294844 h 306943"/>
                <a:gd name="connsiteX28" fmla="*/ 137539 w 326193"/>
                <a:gd name="connsiteY28" fmla="*/ 287902 h 306943"/>
                <a:gd name="connsiteX29" fmla="*/ 148973 w 326193"/>
                <a:gd name="connsiteY29" fmla="*/ 290094 h 306943"/>
                <a:gd name="connsiteX30" fmla="*/ 168141 w 326193"/>
                <a:gd name="connsiteY30" fmla="*/ 292286 h 306943"/>
                <a:gd name="connsiteX31" fmla="*/ 189999 w 326193"/>
                <a:gd name="connsiteY31" fmla="*/ 296306 h 306943"/>
                <a:gd name="connsiteX32" fmla="*/ 200760 w 326193"/>
                <a:gd name="connsiteY32" fmla="*/ 291556 h 306943"/>
                <a:gd name="connsiteX33" fmla="*/ 224972 w 326193"/>
                <a:gd name="connsiteY33" fmla="*/ 267073 h 306943"/>
                <a:gd name="connsiteX34" fmla="*/ 255910 w 326193"/>
                <a:gd name="connsiteY34" fmla="*/ 264881 h 306943"/>
                <a:gd name="connsiteX35" fmla="*/ 318795 w 326193"/>
                <a:gd name="connsiteY35" fmla="*/ 240764 h 306943"/>
                <a:gd name="connsiteX36" fmla="*/ 329556 w 326193"/>
                <a:gd name="connsiteY36" fmla="*/ 202396 h 306943"/>
                <a:gd name="connsiteX37" fmla="*/ 321486 w 326193"/>
                <a:gd name="connsiteY37" fmla="*/ 189241 h 306943"/>
                <a:gd name="connsiteX38" fmla="*/ 282140 w 326193"/>
                <a:gd name="connsiteY38" fmla="*/ 184125 h 306943"/>
                <a:gd name="connsiteX39" fmla="*/ 270370 w 326193"/>
                <a:gd name="connsiteY39" fmla="*/ 164393 h 306943"/>
                <a:gd name="connsiteX40" fmla="*/ 263981 w 326193"/>
                <a:gd name="connsiteY40" fmla="*/ 152700 h 306943"/>
                <a:gd name="connsiteX41" fmla="*/ 250866 w 326193"/>
                <a:gd name="connsiteY41" fmla="*/ 142103 h 306943"/>
                <a:gd name="connsiteX42" fmla="*/ 242459 w 326193"/>
                <a:gd name="connsiteY42" fmla="*/ 122371 h 306943"/>
                <a:gd name="connsiteX43" fmla="*/ 235397 w 326193"/>
                <a:gd name="connsiteY43" fmla="*/ 102639 h 306943"/>
                <a:gd name="connsiteX44" fmla="*/ 219592 w 326193"/>
                <a:gd name="connsiteY44" fmla="*/ 81080 h 306943"/>
                <a:gd name="connsiteX45" fmla="*/ 217574 w 326193"/>
                <a:gd name="connsiteY45" fmla="*/ 73407 h 306943"/>
                <a:gd name="connsiteX46" fmla="*/ 205132 w 326193"/>
                <a:gd name="connsiteY46" fmla="*/ 72676 h 306943"/>
                <a:gd name="connsiteX47" fmla="*/ 196388 w 326193"/>
                <a:gd name="connsiteY47" fmla="*/ 64637 h 30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6193" h="306943">
                  <a:moveTo>
                    <a:pt x="196388" y="64637"/>
                  </a:moveTo>
                  <a:cubicBezTo>
                    <a:pt x="196388" y="64637"/>
                    <a:pt x="172513" y="60983"/>
                    <a:pt x="168814" y="60983"/>
                  </a:cubicBezTo>
                  <a:cubicBezTo>
                    <a:pt x="165114" y="60983"/>
                    <a:pt x="156035" y="59521"/>
                    <a:pt x="150318" y="53675"/>
                  </a:cubicBezTo>
                  <a:cubicBezTo>
                    <a:pt x="144601" y="47828"/>
                    <a:pt x="117699" y="24076"/>
                    <a:pt x="112654" y="21153"/>
                  </a:cubicBezTo>
                  <a:cubicBezTo>
                    <a:pt x="107610" y="18230"/>
                    <a:pt x="87433" y="1056"/>
                    <a:pt x="81716" y="325"/>
                  </a:cubicBezTo>
                  <a:cubicBezTo>
                    <a:pt x="76336" y="-406"/>
                    <a:pt x="75663" y="325"/>
                    <a:pt x="68938" y="325"/>
                  </a:cubicBezTo>
                  <a:cubicBezTo>
                    <a:pt x="62212" y="325"/>
                    <a:pt x="65239" y="5441"/>
                    <a:pt x="52796" y="6171"/>
                  </a:cubicBezTo>
                  <a:cubicBezTo>
                    <a:pt x="40354" y="6902"/>
                    <a:pt x="33628" y="16403"/>
                    <a:pt x="37327" y="17864"/>
                  </a:cubicBezTo>
                  <a:cubicBezTo>
                    <a:pt x="41026" y="19326"/>
                    <a:pt x="52796" y="31750"/>
                    <a:pt x="49097" y="33577"/>
                  </a:cubicBezTo>
                  <a:cubicBezTo>
                    <a:pt x="45398" y="35770"/>
                    <a:pt x="44725" y="42347"/>
                    <a:pt x="40017" y="42347"/>
                  </a:cubicBezTo>
                  <a:cubicBezTo>
                    <a:pt x="34973" y="42347"/>
                    <a:pt x="30265" y="43078"/>
                    <a:pt x="30265" y="47463"/>
                  </a:cubicBezTo>
                  <a:cubicBezTo>
                    <a:pt x="30265" y="51847"/>
                    <a:pt x="23540" y="59156"/>
                    <a:pt x="17823" y="58425"/>
                  </a:cubicBezTo>
                  <a:cubicBezTo>
                    <a:pt x="14796" y="58059"/>
                    <a:pt x="7734" y="53675"/>
                    <a:pt x="2354" y="50386"/>
                  </a:cubicBezTo>
                  <a:lnTo>
                    <a:pt x="673" y="55502"/>
                  </a:lnTo>
                  <a:lnTo>
                    <a:pt x="0" y="60617"/>
                  </a:lnTo>
                  <a:cubicBezTo>
                    <a:pt x="1009" y="64271"/>
                    <a:pt x="-673" y="80349"/>
                    <a:pt x="2690" y="81446"/>
                  </a:cubicBezTo>
                  <a:cubicBezTo>
                    <a:pt x="6053" y="82907"/>
                    <a:pt x="8071" y="90215"/>
                    <a:pt x="15469" y="99716"/>
                  </a:cubicBezTo>
                  <a:cubicBezTo>
                    <a:pt x="22867" y="109217"/>
                    <a:pt x="38000" y="134795"/>
                    <a:pt x="38000" y="141007"/>
                  </a:cubicBezTo>
                  <a:cubicBezTo>
                    <a:pt x="38336" y="147219"/>
                    <a:pt x="40690" y="154162"/>
                    <a:pt x="50106" y="161470"/>
                  </a:cubicBezTo>
                  <a:cubicBezTo>
                    <a:pt x="59186" y="168778"/>
                    <a:pt x="59186" y="177548"/>
                    <a:pt x="64230" y="181933"/>
                  </a:cubicBezTo>
                  <a:cubicBezTo>
                    <a:pt x="68938" y="186318"/>
                    <a:pt x="67929" y="191434"/>
                    <a:pt x="68265" y="202396"/>
                  </a:cubicBezTo>
                  <a:cubicBezTo>
                    <a:pt x="68601" y="213358"/>
                    <a:pt x="72637" y="227244"/>
                    <a:pt x="81044" y="233090"/>
                  </a:cubicBezTo>
                  <a:cubicBezTo>
                    <a:pt x="89451" y="238937"/>
                    <a:pt x="95168" y="245514"/>
                    <a:pt x="99203" y="257207"/>
                  </a:cubicBezTo>
                  <a:cubicBezTo>
                    <a:pt x="103239" y="268900"/>
                    <a:pt x="108283" y="278766"/>
                    <a:pt x="113663" y="284978"/>
                  </a:cubicBezTo>
                  <a:cubicBezTo>
                    <a:pt x="119044" y="291190"/>
                    <a:pt x="116017" y="294479"/>
                    <a:pt x="119044" y="298864"/>
                  </a:cubicBezTo>
                  <a:cubicBezTo>
                    <a:pt x="120725" y="301056"/>
                    <a:pt x="122743" y="305441"/>
                    <a:pt x="124088" y="309461"/>
                  </a:cubicBezTo>
                  <a:cubicBezTo>
                    <a:pt x="128123" y="307268"/>
                    <a:pt x="131150" y="305441"/>
                    <a:pt x="131150" y="304710"/>
                  </a:cubicBezTo>
                  <a:cubicBezTo>
                    <a:pt x="132159" y="302518"/>
                    <a:pt x="129469" y="296671"/>
                    <a:pt x="130814" y="294844"/>
                  </a:cubicBezTo>
                  <a:cubicBezTo>
                    <a:pt x="132159" y="292652"/>
                    <a:pt x="134849" y="288998"/>
                    <a:pt x="137539" y="287902"/>
                  </a:cubicBezTo>
                  <a:cubicBezTo>
                    <a:pt x="140230" y="286805"/>
                    <a:pt x="143256" y="291190"/>
                    <a:pt x="148973" y="290094"/>
                  </a:cubicBezTo>
                  <a:cubicBezTo>
                    <a:pt x="154690" y="288998"/>
                    <a:pt x="166796" y="290459"/>
                    <a:pt x="168141" y="292286"/>
                  </a:cubicBezTo>
                  <a:cubicBezTo>
                    <a:pt x="169486" y="293748"/>
                    <a:pt x="185964" y="292652"/>
                    <a:pt x="189999" y="296306"/>
                  </a:cubicBezTo>
                  <a:cubicBezTo>
                    <a:pt x="194035" y="299960"/>
                    <a:pt x="198070" y="298864"/>
                    <a:pt x="200760" y="291556"/>
                  </a:cubicBezTo>
                  <a:cubicBezTo>
                    <a:pt x="203451" y="284248"/>
                    <a:pt x="222282" y="268535"/>
                    <a:pt x="224972" y="267073"/>
                  </a:cubicBezTo>
                  <a:cubicBezTo>
                    <a:pt x="227663" y="265612"/>
                    <a:pt x="247840" y="267073"/>
                    <a:pt x="255910" y="264881"/>
                  </a:cubicBezTo>
                  <a:cubicBezTo>
                    <a:pt x="263981" y="262688"/>
                    <a:pt x="316441" y="242956"/>
                    <a:pt x="318795" y="240764"/>
                  </a:cubicBezTo>
                  <a:cubicBezTo>
                    <a:pt x="321149" y="238571"/>
                    <a:pt x="329556" y="206415"/>
                    <a:pt x="329556" y="202396"/>
                  </a:cubicBezTo>
                  <a:cubicBezTo>
                    <a:pt x="329556" y="198742"/>
                    <a:pt x="325521" y="188876"/>
                    <a:pt x="321486" y="189241"/>
                  </a:cubicBezTo>
                  <a:cubicBezTo>
                    <a:pt x="317450" y="189607"/>
                    <a:pt x="284495" y="185587"/>
                    <a:pt x="282140" y="184125"/>
                  </a:cubicBezTo>
                  <a:cubicBezTo>
                    <a:pt x="280459" y="183029"/>
                    <a:pt x="271716" y="174990"/>
                    <a:pt x="270370" y="164393"/>
                  </a:cubicBezTo>
                  <a:cubicBezTo>
                    <a:pt x="267680" y="162201"/>
                    <a:pt x="264654" y="157085"/>
                    <a:pt x="263981" y="152700"/>
                  </a:cubicBezTo>
                  <a:cubicBezTo>
                    <a:pt x="260282" y="153431"/>
                    <a:pt x="254229" y="152335"/>
                    <a:pt x="250866" y="142103"/>
                  </a:cubicBezTo>
                  <a:cubicBezTo>
                    <a:pt x="247840" y="139546"/>
                    <a:pt x="239769" y="126025"/>
                    <a:pt x="242459" y="122371"/>
                  </a:cubicBezTo>
                  <a:cubicBezTo>
                    <a:pt x="245822" y="117621"/>
                    <a:pt x="240778" y="108120"/>
                    <a:pt x="235397" y="102639"/>
                  </a:cubicBezTo>
                  <a:cubicBezTo>
                    <a:pt x="230353" y="97158"/>
                    <a:pt x="219928" y="87292"/>
                    <a:pt x="219592" y="81080"/>
                  </a:cubicBezTo>
                  <a:cubicBezTo>
                    <a:pt x="219592" y="79253"/>
                    <a:pt x="218583" y="76695"/>
                    <a:pt x="217574" y="73407"/>
                  </a:cubicBezTo>
                  <a:lnTo>
                    <a:pt x="205132" y="72676"/>
                  </a:lnTo>
                  <a:lnTo>
                    <a:pt x="196388" y="64637"/>
                  </a:ln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21" name="Freeform: Shape 129">
              <a:extLst>
                <a:ext uri="{FF2B5EF4-FFF2-40B4-BE49-F238E27FC236}">
                  <a16:creationId xmlns:a16="http://schemas.microsoft.com/office/drawing/2014/main" id="{3EF276E2-A376-44BB-B79F-3BA4E275B482}"/>
                </a:ext>
              </a:extLst>
            </p:cNvPr>
            <p:cNvSpPr/>
            <p:nvPr/>
          </p:nvSpPr>
          <p:spPr>
            <a:xfrm>
              <a:off x="9642597" y="2031227"/>
              <a:ext cx="121061" cy="164434"/>
            </a:xfrm>
            <a:custGeom>
              <a:avLst/>
              <a:gdLst>
                <a:gd name="connsiteX0" fmla="*/ 90460 w 121061"/>
                <a:gd name="connsiteY0" fmla="*/ 94641 h 164433"/>
                <a:gd name="connsiteX1" fmla="*/ 116690 w 121061"/>
                <a:gd name="connsiteY1" fmla="*/ 57369 h 164433"/>
                <a:gd name="connsiteX2" fmla="*/ 123751 w 121061"/>
                <a:gd name="connsiteY2" fmla="*/ 50792 h 164433"/>
                <a:gd name="connsiteX3" fmla="*/ 121734 w 121061"/>
                <a:gd name="connsiteY3" fmla="*/ 50061 h 164433"/>
                <a:gd name="connsiteX4" fmla="*/ 108619 w 121061"/>
                <a:gd name="connsiteY4" fmla="*/ 30694 h 164433"/>
                <a:gd name="connsiteX5" fmla="*/ 82389 w 121061"/>
                <a:gd name="connsiteY5" fmla="*/ 19367 h 164433"/>
                <a:gd name="connsiteX6" fmla="*/ 73982 w 121061"/>
                <a:gd name="connsiteY6" fmla="*/ 0 h 164433"/>
                <a:gd name="connsiteX7" fmla="*/ 68602 w 121061"/>
                <a:gd name="connsiteY7" fmla="*/ 3654 h 164433"/>
                <a:gd name="connsiteX8" fmla="*/ 62548 w 121061"/>
                <a:gd name="connsiteY8" fmla="*/ 3654 h 164433"/>
                <a:gd name="connsiteX9" fmla="*/ 62548 w 121061"/>
                <a:gd name="connsiteY9" fmla="*/ 17540 h 164433"/>
                <a:gd name="connsiteX10" fmla="*/ 52796 w 121061"/>
                <a:gd name="connsiteY10" fmla="*/ 32156 h 164433"/>
                <a:gd name="connsiteX11" fmla="*/ 47416 w 121061"/>
                <a:gd name="connsiteY11" fmla="*/ 47503 h 164433"/>
                <a:gd name="connsiteX12" fmla="*/ 50442 w 121061"/>
                <a:gd name="connsiteY12" fmla="*/ 47503 h 164433"/>
                <a:gd name="connsiteX13" fmla="*/ 58513 w 121061"/>
                <a:gd name="connsiteY13" fmla="*/ 60658 h 164433"/>
                <a:gd name="connsiteX14" fmla="*/ 47752 w 121061"/>
                <a:gd name="connsiteY14" fmla="*/ 99026 h 164433"/>
                <a:gd name="connsiteX15" fmla="*/ 0 w 121061"/>
                <a:gd name="connsiteY15" fmla="*/ 118027 h 164433"/>
                <a:gd name="connsiteX16" fmla="*/ 19168 w 121061"/>
                <a:gd name="connsiteY16" fmla="*/ 164434 h 164433"/>
                <a:gd name="connsiteX17" fmla="*/ 23204 w 121061"/>
                <a:gd name="connsiteY17" fmla="*/ 162241 h 164433"/>
                <a:gd name="connsiteX18" fmla="*/ 28248 w 121061"/>
                <a:gd name="connsiteY18" fmla="*/ 159684 h 164433"/>
                <a:gd name="connsiteX19" fmla="*/ 31274 w 121061"/>
                <a:gd name="connsiteY19" fmla="*/ 158222 h 164433"/>
                <a:gd name="connsiteX20" fmla="*/ 51787 w 121061"/>
                <a:gd name="connsiteY20" fmla="*/ 148721 h 164433"/>
                <a:gd name="connsiteX21" fmla="*/ 54477 w 121061"/>
                <a:gd name="connsiteY21" fmla="*/ 142875 h 164433"/>
                <a:gd name="connsiteX22" fmla="*/ 62212 w 121061"/>
                <a:gd name="connsiteY22" fmla="*/ 139952 h 164433"/>
                <a:gd name="connsiteX23" fmla="*/ 66920 w 121061"/>
                <a:gd name="connsiteY23" fmla="*/ 135932 h 164433"/>
                <a:gd name="connsiteX24" fmla="*/ 70619 w 121061"/>
                <a:gd name="connsiteY24" fmla="*/ 134105 h 164433"/>
                <a:gd name="connsiteX25" fmla="*/ 73982 w 121061"/>
                <a:gd name="connsiteY25" fmla="*/ 131912 h 164433"/>
                <a:gd name="connsiteX26" fmla="*/ 76672 w 121061"/>
                <a:gd name="connsiteY26" fmla="*/ 130085 h 164433"/>
                <a:gd name="connsiteX27" fmla="*/ 81716 w 121061"/>
                <a:gd name="connsiteY27" fmla="*/ 123143 h 164433"/>
                <a:gd name="connsiteX28" fmla="*/ 84743 w 121061"/>
                <a:gd name="connsiteY28" fmla="*/ 122047 h 164433"/>
                <a:gd name="connsiteX29" fmla="*/ 88106 w 121061"/>
                <a:gd name="connsiteY29" fmla="*/ 116931 h 164433"/>
                <a:gd name="connsiteX30" fmla="*/ 90460 w 121061"/>
                <a:gd name="connsiteY30" fmla="*/ 94641 h 16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061" h="164433">
                  <a:moveTo>
                    <a:pt x="90460" y="94641"/>
                  </a:moveTo>
                  <a:cubicBezTo>
                    <a:pt x="100885" y="83313"/>
                    <a:pt x="108283" y="70158"/>
                    <a:pt x="116690" y="57369"/>
                  </a:cubicBezTo>
                  <a:cubicBezTo>
                    <a:pt x="118707" y="54446"/>
                    <a:pt x="121061" y="52253"/>
                    <a:pt x="123751" y="50792"/>
                  </a:cubicBezTo>
                  <a:cubicBezTo>
                    <a:pt x="123079" y="50426"/>
                    <a:pt x="122743" y="50061"/>
                    <a:pt x="121734" y="50061"/>
                  </a:cubicBezTo>
                  <a:cubicBezTo>
                    <a:pt x="117362" y="49330"/>
                    <a:pt x="110300" y="34714"/>
                    <a:pt x="108619" y="30694"/>
                  </a:cubicBezTo>
                  <a:cubicBezTo>
                    <a:pt x="106937" y="26675"/>
                    <a:pt x="93486" y="29233"/>
                    <a:pt x="82389" y="19367"/>
                  </a:cubicBezTo>
                  <a:cubicBezTo>
                    <a:pt x="78017" y="15347"/>
                    <a:pt x="75663" y="7673"/>
                    <a:pt x="73982" y="0"/>
                  </a:cubicBezTo>
                  <a:lnTo>
                    <a:pt x="68602" y="3654"/>
                  </a:lnTo>
                  <a:lnTo>
                    <a:pt x="62548" y="3654"/>
                  </a:lnTo>
                  <a:lnTo>
                    <a:pt x="62548" y="17540"/>
                  </a:lnTo>
                  <a:lnTo>
                    <a:pt x="52796" y="32156"/>
                  </a:lnTo>
                  <a:lnTo>
                    <a:pt x="47416" y="47503"/>
                  </a:lnTo>
                  <a:cubicBezTo>
                    <a:pt x="48761" y="47503"/>
                    <a:pt x="50106" y="47503"/>
                    <a:pt x="50442" y="47503"/>
                  </a:cubicBezTo>
                  <a:cubicBezTo>
                    <a:pt x="54477" y="47138"/>
                    <a:pt x="58513" y="57004"/>
                    <a:pt x="58513" y="60658"/>
                  </a:cubicBezTo>
                  <a:cubicBezTo>
                    <a:pt x="58513" y="64312"/>
                    <a:pt x="50106" y="96833"/>
                    <a:pt x="47752" y="99026"/>
                  </a:cubicBezTo>
                  <a:cubicBezTo>
                    <a:pt x="46070" y="100487"/>
                    <a:pt x="18159" y="111450"/>
                    <a:pt x="0" y="118027"/>
                  </a:cubicBezTo>
                  <a:cubicBezTo>
                    <a:pt x="4035" y="127893"/>
                    <a:pt x="12106" y="146894"/>
                    <a:pt x="19168" y="164434"/>
                  </a:cubicBezTo>
                  <a:cubicBezTo>
                    <a:pt x="20513" y="163703"/>
                    <a:pt x="21858" y="163338"/>
                    <a:pt x="23204" y="162241"/>
                  </a:cubicBezTo>
                  <a:cubicBezTo>
                    <a:pt x="24885" y="161145"/>
                    <a:pt x="26566" y="160414"/>
                    <a:pt x="28248" y="159684"/>
                  </a:cubicBezTo>
                  <a:cubicBezTo>
                    <a:pt x="29256" y="158953"/>
                    <a:pt x="30265" y="158587"/>
                    <a:pt x="31274" y="158222"/>
                  </a:cubicBezTo>
                  <a:cubicBezTo>
                    <a:pt x="38336" y="155299"/>
                    <a:pt x="45398" y="152375"/>
                    <a:pt x="51787" y="148721"/>
                  </a:cubicBezTo>
                  <a:cubicBezTo>
                    <a:pt x="51787" y="146894"/>
                    <a:pt x="52460" y="144702"/>
                    <a:pt x="54477" y="142875"/>
                  </a:cubicBezTo>
                  <a:cubicBezTo>
                    <a:pt x="56832" y="140682"/>
                    <a:pt x="59522" y="139952"/>
                    <a:pt x="62212" y="139952"/>
                  </a:cubicBezTo>
                  <a:cubicBezTo>
                    <a:pt x="63557" y="138124"/>
                    <a:pt x="64902" y="136663"/>
                    <a:pt x="66920" y="135932"/>
                  </a:cubicBezTo>
                  <a:cubicBezTo>
                    <a:pt x="68265" y="135201"/>
                    <a:pt x="69274" y="134836"/>
                    <a:pt x="70619" y="134105"/>
                  </a:cubicBezTo>
                  <a:cubicBezTo>
                    <a:pt x="71628" y="133374"/>
                    <a:pt x="72973" y="132643"/>
                    <a:pt x="73982" y="131912"/>
                  </a:cubicBezTo>
                  <a:cubicBezTo>
                    <a:pt x="74991" y="131182"/>
                    <a:pt x="75663" y="130816"/>
                    <a:pt x="76672" y="130085"/>
                  </a:cubicBezTo>
                  <a:cubicBezTo>
                    <a:pt x="78017" y="127162"/>
                    <a:pt x="79699" y="124239"/>
                    <a:pt x="81716" y="123143"/>
                  </a:cubicBezTo>
                  <a:cubicBezTo>
                    <a:pt x="82725" y="122777"/>
                    <a:pt x="83734" y="122412"/>
                    <a:pt x="84743" y="122047"/>
                  </a:cubicBezTo>
                  <a:cubicBezTo>
                    <a:pt x="86088" y="120585"/>
                    <a:pt x="87097" y="118758"/>
                    <a:pt x="88106" y="116931"/>
                  </a:cubicBezTo>
                  <a:cubicBezTo>
                    <a:pt x="84407" y="109988"/>
                    <a:pt x="84070" y="101584"/>
                    <a:pt x="90460" y="9464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22" name="Freeform: Shape 130">
              <a:extLst>
                <a:ext uri="{FF2B5EF4-FFF2-40B4-BE49-F238E27FC236}">
                  <a16:creationId xmlns:a16="http://schemas.microsoft.com/office/drawing/2014/main" id="{5930293A-AD23-4225-B0DB-ADBD89C672AA}"/>
                </a:ext>
              </a:extLst>
            </p:cNvPr>
            <p:cNvSpPr/>
            <p:nvPr/>
          </p:nvSpPr>
          <p:spPr>
            <a:xfrm>
              <a:off x="9623092" y="2013479"/>
              <a:ext cx="13451" cy="25579"/>
            </a:xfrm>
            <a:custGeom>
              <a:avLst/>
              <a:gdLst>
                <a:gd name="connsiteX0" fmla="*/ 12779 w 13451"/>
                <a:gd name="connsiteY0" fmla="*/ 28711 h 25578"/>
                <a:gd name="connsiteX1" fmla="*/ 13115 w 13451"/>
                <a:gd name="connsiteY1" fmla="*/ 23595 h 25578"/>
                <a:gd name="connsiteX2" fmla="*/ 11434 w 13451"/>
                <a:gd name="connsiteY2" fmla="*/ 209 h 25578"/>
                <a:gd name="connsiteX3" fmla="*/ 1009 w 13451"/>
                <a:gd name="connsiteY3" fmla="*/ 18114 h 25578"/>
                <a:gd name="connsiteX4" fmla="*/ 0 w 13451"/>
                <a:gd name="connsiteY4" fmla="*/ 18479 h 25578"/>
                <a:gd name="connsiteX5" fmla="*/ 12779 w 13451"/>
                <a:gd name="connsiteY5" fmla="*/ 28711 h 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1" h="25578">
                  <a:moveTo>
                    <a:pt x="12779" y="28711"/>
                  </a:moveTo>
                  <a:cubicBezTo>
                    <a:pt x="12442" y="26884"/>
                    <a:pt x="12442" y="25056"/>
                    <a:pt x="13115" y="23595"/>
                  </a:cubicBezTo>
                  <a:cubicBezTo>
                    <a:pt x="16142" y="17748"/>
                    <a:pt x="17823" y="2036"/>
                    <a:pt x="11434" y="209"/>
                  </a:cubicBezTo>
                  <a:cubicBezTo>
                    <a:pt x="4708" y="-1984"/>
                    <a:pt x="1009" y="13729"/>
                    <a:pt x="1009" y="18114"/>
                  </a:cubicBezTo>
                  <a:cubicBezTo>
                    <a:pt x="1009" y="18844"/>
                    <a:pt x="673" y="18844"/>
                    <a:pt x="0" y="18479"/>
                  </a:cubicBezTo>
                  <a:cubicBezTo>
                    <a:pt x="3027" y="28345"/>
                    <a:pt x="9080" y="29076"/>
                    <a:pt x="12779" y="2871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23" name="Freeform: Shape 131">
              <a:extLst>
                <a:ext uri="{FF2B5EF4-FFF2-40B4-BE49-F238E27FC236}">
                  <a16:creationId xmlns:a16="http://schemas.microsoft.com/office/drawing/2014/main" id="{8EE03DB4-6E28-4C5F-8402-5488B2D22119}"/>
                </a:ext>
              </a:extLst>
            </p:cNvPr>
            <p:cNvSpPr/>
            <p:nvPr/>
          </p:nvSpPr>
          <p:spPr>
            <a:xfrm>
              <a:off x="9641924" y="2008565"/>
              <a:ext cx="73982" cy="69428"/>
            </a:xfrm>
            <a:custGeom>
              <a:avLst/>
              <a:gdLst>
                <a:gd name="connsiteX0" fmla="*/ 12106 w 73982"/>
                <a:gd name="connsiteY0" fmla="*/ 65049 h 69427"/>
                <a:gd name="connsiteX1" fmla="*/ 48088 w 73982"/>
                <a:gd name="connsiteY1" fmla="*/ 70165 h 69427"/>
                <a:gd name="connsiteX2" fmla="*/ 53469 w 73982"/>
                <a:gd name="connsiteY2" fmla="*/ 54818 h 69427"/>
                <a:gd name="connsiteX3" fmla="*/ 63221 w 73982"/>
                <a:gd name="connsiteY3" fmla="*/ 40202 h 69427"/>
                <a:gd name="connsiteX4" fmla="*/ 63221 w 73982"/>
                <a:gd name="connsiteY4" fmla="*/ 26316 h 69427"/>
                <a:gd name="connsiteX5" fmla="*/ 69274 w 73982"/>
                <a:gd name="connsiteY5" fmla="*/ 26316 h 69427"/>
                <a:gd name="connsiteX6" fmla="*/ 74655 w 73982"/>
                <a:gd name="connsiteY6" fmla="*/ 22662 h 69427"/>
                <a:gd name="connsiteX7" fmla="*/ 70283 w 73982"/>
                <a:gd name="connsiteY7" fmla="*/ 7 h 69427"/>
                <a:gd name="connsiteX8" fmla="*/ 51451 w 73982"/>
                <a:gd name="connsiteY8" fmla="*/ 24489 h 69427"/>
                <a:gd name="connsiteX9" fmla="*/ 21858 w 73982"/>
                <a:gd name="connsiteY9" fmla="*/ 40567 h 69427"/>
                <a:gd name="connsiteX10" fmla="*/ 3363 w 73982"/>
                <a:gd name="connsiteY10" fmla="*/ 46414 h 69427"/>
                <a:gd name="connsiteX11" fmla="*/ 0 w 73982"/>
                <a:gd name="connsiteY11" fmla="*/ 45317 h 69427"/>
                <a:gd name="connsiteX12" fmla="*/ 12106 w 73982"/>
                <a:gd name="connsiteY12" fmla="*/ 65049 h 6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82" h="69427">
                  <a:moveTo>
                    <a:pt x="12106" y="65049"/>
                  </a:moveTo>
                  <a:cubicBezTo>
                    <a:pt x="14124" y="66511"/>
                    <a:pt x="38672" y="69800"/>
                    <a:pt x="48088" y="70165"/>
                  </a:cubicBezTo>
                  <a:lnTo>
                    <a:pt x="53469" y="54818"/>
                  </a:lnTo>
                  <a:lnTo>
                    <a:pt x="63221" y="40202"/>
                  </a:lnTo>
                  <a:lnTo>
                    <a:pt x="63221" y="26316"/>
                  </a:lnTo>
                  <a:lnTo>
                    <a:pt x="69274" y="26316"/>
                  </a:lnTo>
                  <a:lnTo>
                    <a:pt x="74655" y="22662"/>
                  </a:lnTo>
                  <a:cubicBezTo>
                    <a:pt x="72300" y="11334"/>
                    <a:pt x="71964" y="7"/>
                    <a:pt x="70283" y="7"/>
                  </a:cubicBezTo>
                  <a:cubicBezTo>
                    <a:pt x="67593" y="-359"/>
                    <a:pt x="56159" y="14258"/>
                    <a:pt x="51451" y="24489"/>
                  </a:cubicBezTo>
                  <a:cubicBezTo>
                    <a:pt x="46743" y="35086"/>
                    <a:pt x="33628" y="43125"/>
                    <a:pt x="21858" y="40567"/>
                  </a:cubicBezTo>
                  <a:cubicBezTo>
                    <a:pt x="10425" y="38009"/>
                    <a:pt x="6389" y="43856"/>
                    <a:pt x="3363" y="46414"/>
                  </a:cubicBezTo>
                  <a:cubicBezTo>
                    <a:pt x="2690" y="47144"/>
                    <a:pt x="1345" y="46414"/>
                    <a:pt x="0" y="45317"/>
                  </a:cubicBezTo>
                  <a:cubicBezTo>
                    <a:pt x="1681" y="55914"/>
                    <a:pt x="10425" y="63588"/>
                    <a:pt x="12106" y="6504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24" name="Freeform: Shape 132">
              <a:extLst>
                <a:ext uri="{FF2B5EF4-FFF2-40B4-BE49-F238E27FC236}">
                  <a16:creationId xmlns:a16="http://schemas.microsoft.com/office/drawing/2014/main" id="{EA8326D1-1153-4993-A7F5-BE0739BC6865}"/>
                </a:ext>
              </a:extLst>
            </p:cNvPr>
            <p:cNvSpPr/>
            <p:nvPr/>
          </p:nvSpPr>
          <p:spPr>
            <a:xfrm>
              <a:off x="10379390" y="2382750"/>
              <a:ext cx="299291" cy="105969"/>
            </a:xfrm>
            <a:custGeom>
              <a:avLst/>
              <a:gdLst>
                <a:gd name="connsiteX0" fmla="*/ 55150 w 299290"/>
                <a:gd name="connsiteY0" fmla="*/ 39099 h 105968"/>
                <a:gd name="connsiteX1" fmla="*/ 43044 w 299290"/>
                <a:gd name="connsiteY1" fmla="*/ 19732 h 105968"/>
                <a:gd name="connsiteX2" fmla="*/ 35310 w 299290"/>
                <a:gd name="connsiteY2" fmla="*/ 10962 h 105968"/>
                <a:gd name="connsiteX3" fmla="*/ 33964 w 299290"/>
                <a:gd name="connsiteY3" fmla="*/ 8404 h 105968"/>
                <a:gd name="connsiteX4" fmla="*/ 29256 w 299290"/>
                <a:gd name="connsiteY4" fmla="*/ 15713 h 105968"/>
                <a:gd name="connsiteX5" fmla="*/ 16814 w 299290"/>
                <a:gd name="connsiteY5" fmla="*/ 13885 h 105968"/>
                <a:gd name="connsiteX6" fmla="*/ 9079 w 299290"/>
                <a:gd name="connsiteY6" fmla="*/ 2923 h 105968"/>
                <a:gd name="connsiteX7" fmla="*/ 0 w 299290"/>
                <a:gd name="connsiteY7" fmla="*/ 2192 h 105968"/>
                <a:gd name="connsiteX8" fmla="*/ 4372 w 299290"/>
                <a:gd name="connsiteY8" fmla="*/ 30329 h 105968"/>
                <a:gd name="connsiteX9" fmla="*/ 20177 w 299290"/>
                <a:gd name="connsiteY9" fmla="*/ 65408 h 105968"/>
                <a:gd name="connsiteX10" fmla="*/ 35310 w 299290"/>
                <a:gd name="connsiteY10" fmla="*/ 82217 h 105968"/>
                <a:gd name="connsiteX11" fmla="*/ 65239 w 299290"/>
                <a:gd name="connsiteY11" fmla="*/ 100122 h 105968"/>
                <a:gd name="connsiteX12" fmla="*/ 54814 w 299290"/>
                <a:gd name="connsiteY12" fmla="*/ 74178 h 105968"/>
                <a:gd name="connsiteX13" fmla="*/ 55150 w 299290"/>
                <a:gd name="connsiteY13" fmla="*/ 39099 h 105968"/>
                <a:gd name="connsiteX14" fmla="*/ 291220 w 299290"/>
                <a:gd name="connsiteY14" fmla="*/ 18270 h 105968"/>
                <a:gd name="connsiteX15" fmla="*/ 277433 w 299290"/>
                <a:gd name="connsiteY15" fmla="*/ 13885 h 105968"/>
                <a:gd name="connsiteX16" fmla="*/ 262972 w 299290"/>
                <a:gd name="connsiteY16" fmla="*/ 0 h 105968"/>
                <a:gd name="connsiteX17" fmla="*/ 250530 w 299290"/>
                <a:gd name="connsiteY17" fmla="*/ 18270 h 105968"/>
                <a:gd name="connsiteX18" fmla="*/ 242123 w 299290"/>
                <a:gd name="connsiteY18" fmla="*/ 30694 h 105968"/>
                <a:gd name="connsiteX19" fmla="*/ 238760 w 299290"/>
                <a:gd name="connsiteY19" fmla="*/ 35810 h 105968"/>
                <a:gd name="connsiteX20" fmla="*/ 238760 w 299290"/>
                <a:gd name="connsiteY20" fmla="*/ 46407 h 105968"/>
                <a:gd name="connsiteX21" fmla="*/ 228672 w 299290"/>
                <a:gd name="connsiteY21" fmla="*/ 50792 h 105968"/>
                <a:gd name="connsiteX22" fmla="*/ 220265 w 299290"/>
                <a:gd name="connsiteY22" fmla="*/ 38002 h 105968"/>
                <a:gd name="connsiteX23" fmla="*/ 219928 w 299290"/>
                <a:gd name="connsiteY23" fmla="*/ 38002 h 105968"/>
                <a:gd name="connsiteX24" fmla="*/ 206141 w 299290"/>
                <a:gd name="connsiteY24" fmla="*/ 63581 h 105968"/>
                <a:gd name="connsiteX25" fmla="*/ 183610 w 299290"/>
                <a:gd name="connsiteY25" fmla="*/ 71620 h 105968"/>
                <a:gd name="connsiteX26" fmla="*/ 173521 w 299290"/>
                <a:gd name="connsiteY26" fmla="*/ 95006 h 105968"/>
                <a:gd name="connsiteX27" fmla="*/ 150318 w 299290"/>
                <a:gd name="connsiteY27" fmla="*/ 88063 h 105968"/>
                <a:gd name="connsiteX28" fmla="*/ 155026 w 299290"/>
                <a:gd name="connsiteY28" fmla="*/ 99757 h 105968"/>
                <a:gd name="connsiteX29" fmla="*/ 167805 w 299290"/>
                <a:gd name="connsiteY29" fmla="*/ 107430 h 105968"/>
                <a:gd name="connsiteX30" fmla="*/ 187982 w 299290"/>
                <a:gd name="connsiteY30" fmla="*/ 105238 h 105968"/>
                <a:gd name="connsiteX31" fmla="*/ 203787 w 299290"/>
                <a:gd name="connsiteY31" fmla="*/ 97564 h 105968"/>
                <a:gd name="connsiteX32" fmla="*/ 218583 w 299290"/>
                <a:gd name="connsiteY32" fmla="*/ 100853 h 105968"/>
                <a:gd name="connsiteX33" fmla="*/ 232371 w 299290"/>
                <a:gd name="connsiteY33" fmla="*/ 89890 h 105968"/>
                <a:gd name="connsiteX34" fmla="*/ 237079 w 299290"/>
                <a:gd name="connsiteY34" fmla="*/ 72716 h 105968"/>
                <a:gd name="connsiteX35" fmla="*/ 246158 w 299290"/>
                <a:gd name="connsiteY35" fmla="*/ 56638 h 105968"/>
                <a:gd name="connsiteX36" fmla="*/ 270034 w 299290"/>
                <a:gd name="connsiteY36" fmla="*/ 44580 h 105968"/>
                <a:gd name="connsiteX37" fmla="*/ 277433 w 299290"/>
                <a:gd name="connsiteY37" fmla="*/ 47503 h 105968"/>
                <a:gd name="connsiteX38" fmla="*/ 287185 w 299290"/>
                <a:gd name="connsiteY38" fmla="*/ 36541 h 105968"/>
                <a:gd name="connsiteX39" fmla="*/ 301645 w 299290"/>
                <a:gd name="connsiteY39" fmla="*/ 29598 h 105968"/>
                <a:gd name="connsiteX40" fmla="*/ 291220 w 299290"/>
                <a:gd name="connsiteY40" fmla="*/ 18270 h 10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99290" h="105968">
                  <a:moveTo>
                    <a:pt x="55150" y="39099"/>
                  </a:moveTo>
                  <a:cubicBezTo>
                    <a:pt x="55487" y="27040"/>
                    <a:pt x="45398" y="28136"/>
                    <a:pt x="43044" y="19732"/>
                  </a:cubicBezTo>
                  <a:cubicBezTo>
                    <a:pt x="40690" y="11328"/>
                    <a:pt x="36655" y="16078"/>
                    <a:pt x="35310" y="10962"/>
                  </a:cubicBezTo>
                  <a:cubicBezTo>
                    <a:pt x="34973" y="10231"/>
                    <a:pt x="34637" y="9135"/>
                    <a:pt x="33964" y="8404"/>
                  </a:cubicBezTo>
                  <a:cubicBezTo>
                    <a:pt x="28584" y="10231"/>
                    <a:pt x="30602" y="15347"/>
                    <a:pt x="29256" y="15713"/>
                  </a:cubicBezTo>
                  <a:cubicBezTo>
                    <a:pt x="27239" y="16078"/>
                    <a:pt x="16814" y="17540"/>
                    <a:pt x="16814" y="13885"/>
                  </a:cubicBezTo>
                  <a:cubicBezTo>
                    <a:pt x="16814" y="10231"/>
                    <a:pt x="15133" y="4385"/>
                    <a:pt x="9079" y="2923"/>
                  </a:cubicBezTo>
                  <a:cubicBezTo>
                    <a:pt x="6053" y="2192"/>
                    <a:pt x="2690" y="2192"/>
                    <a:pt x="0" y="2192"/>
                  </a:cubicBezTo>
                  <a:cubicBezTo>
                    <a:pt x="3699" y="11693"/>
                    <a:pt x="4035" y="21925"/>
                    <a:pt x="4372" y="30329"/>
                  </a:cubicBezTo>
                  <a:cubicBezTo>
                    <a:pt x="4708" y="41291"/>
                    <a:pt x="18159" y="58465"/>
                    <a:pt x="20177" y="65408"/>
                  </a:cubicBezTo>
                  <a:cubicBezTo>
                    <a:pt x="22195" y="72351"/>
                    <a:pt x="26230" y="74543"/>
                    <a:pt x="35310" y="82217"/>
                  </a:cubicBezTo>
                  <a:cubicBezTo>
                    <a:pt x="44389" y="89890"/>
                    <a:pt x="61876" y="101949"/>
                    <a:pt x="65239" y="100122"/>
                  </a:cubicBezTo>
                  <a:cubicBezTo>
                    <a:pt x="68602" y="98295"/>
                    <a:pt x="59858" y="80390"/>
                    <a:pt x="54814" y="74178"/>
                  </a:cubicBezTo>
                  <a:cubicBezTo>
                    <a:pt x="50106" y="67966"/>
                    <a:pt x="54814" y="51157"/>
                    <a:pt x="55150" y="39099"/>
                  </a:cubicBezTo>
                  <a:close/>
                  <a:moveTo>
                    <a:pt x="291220" y="18270"/>
                  </a:moveTo>
                  <a:cubicBezTo>
                    <a:pt x="287185" y="19367"/>
                    <a:pt x="277433" y="18636"/>
                    <a:pt x="277433" y="13885"/>
                  </a:cubicBezTo>
                  <a:cubicBezTo>
                    <a:pt x="277433" y="9135"/>
                    <a:pt x="268689" y="0"/>
                    <a:pt x="262972" y="0"/>
                  </a:cubicBezTo>
                  <a:cubicBezTo>
                    <a:pt x="257592" y="0"/>
                    <a:pt x="250866" y="13155"/>
                    <a:pt x="250530" y="18270"/>
                  </a:cubicBezTo>
                  <a:cubicBezTo>
                    <a:pt x="250194" y="23752"/>
                    <a:pt x="241451" y="23021"/>
                    <a:pt x="242123" y="30694"/>
                  </a:cubicBezTo>
                  <a:cubicBezTo>
                    <a:pt x="242459" y="33617"/>
                    <a:pt x="240778" y="35079"/>
                    <a:pt x="238760" y="35810"/>
                  </a:cubicBezTo>
                  <a:cubicBezTo>
                    <a:pt x="240105" y="42387"/>
                    <a:pt x="241114" y="47138"/>
                    <a:pt x="238760" y="46407"/>
                  </a:cubicBezTo>
                  <a:cubicBezTo>
                    <a:pt x="235061" y="45311"/>
                    <a:pt x="234052" y="50792"/>
                    <a:pt x="228672" y="50792"/>
                  </a:cubicBezTo>
                  <a:cubicBezTo>
                    <a:pt x="226654" y="50792"/>
                    <a:pt x="223627" y="45311"/>
                    <a:pt x="220265" y="38002"/>
                  </a:cubicBezTo>
                  <a:cubicBezTo>
                    <a:pt x="220265" y="38002"/>
                    <a:pt x="219928" y="38002"/>
                    <a:pt x="219928" y="38002"/>
                  </a:cubicBezTo>
                  <a:cubicBezTo>
                    <a:pt x="216229" y="38002"/>
                    <a:pt x="207822" y="52984"/>
                    <a:pt x="206141" y="63581"/>
                  </a:cubicBezTo>
                  <a:cubicBezTo>
                    <a:pt x="204460" y="73812"/>
                    <a:pt x="196052" y="70524"/>
                    <a:pt x="183610" y="71620"/>
                  </a:cubicBezTo>
                  <a:cubicBezTo>
                    <a:pt x="171168" y="72716"/>
                    <a:pt x="176212" y="87698"/>
                    <a:pt x="173521" y="95006"/>
                  </a:cubicBezTo>
                  <a:cubicBezTo>
                    <a:pt x="170831" y="101584"/>
                    <a:pt x="157380" y="89890"/>
                    <a:pt x="150318" y="88063"/>
                  </a:cubicBezTo>
                  <a:cubicBezTo>
                    <a:pt x="151327" y="93910"/>
                    <a:pt x="153008" y="99757"/>
                    <a:pt x="155026" y="99757"/>
                  </a:cubicBezTo>
                  <a:cubicBezTo>
                    <a:pt x="158725" y="99757"/>
                    <a:pt x="164106" y="110719"/>
                    <a:pt x="167805" y="107430"/>
                  </a:cubicBezTo>
                  <a:cubicBezTo>
                    <a:pt x="171504" y="104142"/>
                    <a:pt x="182601" y="107430"/>
                    <a:pt x="187982" y="105238"/>
                  </a:cubicBezTo>
                  <a:cubicBezTo>
                    <a:pt x="193362" y="103045"/>
                    <a:pt x="194371" y="97564"/>
                    <a:pt x="203787" y="97564"/>
                  </a:cubicBezTo>
                  <a:cubicBezTo>
                    <a:pt x="212867" y="97564"/>
                    <a:pt x="209167" y="106334"/>
                    <a:pt x="218583" y="100853"/>
                  </a:cubicBezTo>
                  <a:cubicBezTo>
                    <a:pt x="227663" y="95372"/>
                    <a:pt x="233380" y="99757"/>
                    <a:pt x="232371" y="89890"/>
                  </a:cubicBezTo>
                  <a:cubicBezTo>
                    <a:pt x="231362" y="80024"/>
                    <a:pt x="237751" y="80024"/>
                    <a:pt x="237079" y="72716"/>
                  </a:cubicBezTo>
                  <a:cubicBezTo>
                    <a:pt x="236070" y="65043"/>
                    <a:pt x="247167" y="70524"/>
                    <a:pt x="246158" y="56638"/>
                  </a:cubicBezTo>
                  <a:cubicBezTo>
                    <a:pt x="245150" y="42753"/>
                    <a:pt x="262636" y="44580"/>
                    <a:pt x="270034" y="44580"/>
                  </a:cubicBezTo>
                  <a:cubicBezTo>
                    <a:pt x="271716" y="44580"/>
                    <a:pt x="274406" y="45676"/>
                    <a:pt x="277433" y="47503"/>
                  </a:cubicBezTo>
                  <a:cubicBezTo>
                    <a:pt x="282813" y="44214"/>
                    <a:pt x="290884" y="40195"/>
                    <a:pt x="287185" y="36541"/>
                  </a:cubicBezTo>
                  <a:cubicBezTo>
                    <a:pt x="283149" y="32156"/>
                    <a:pt x="299627" y="35810"/>
                    <a:pt x="301645" y="29598"/>
                  </a:cubicBezTo>
                  <a:cubicBezTo>
                    <a:pt x="303663" y="22655"/>
                    <a:pt x="295256" y="17174"/>
                    <a:pt x="291220" y="1827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25" name="Freeform: Shape 133">
              <a:extLst>
                <a:ext uri="{FF2B5EF4-FFF2-40B4-BE49-F238E27FC236}">
                  <a16:creationId xmlns:a16="http://schemas.microsoft.com/office/drawing/2014/main" id="{0ED21C4D-F67F-4158-9475-3559EAA8CDB9}"/>
                </a:ext>
              </a:extLst>
            </p:cNvPr>
            <p:cNvSpPr/>
            <p:nvPr/>
          </p:nvSpPr>
          <p:spPr>
            <a:xfrm>
              <a:off x="10599991" y="2418560"/>
              <a:ext cx="16814" cy="14616"/>
            </a:xfrm>
            <a:custGeom>
              <a:avLst/>
              <a:gdLst>
                <a:gd name="connsiteX0" fmla="*/ 8407 w 16814"/>
                <a:gd name="connsiteY0" fmla="*/ 14982 h 14616"/>
                <a:gd name="connsiteX1" fmla="*/ 18496 w 16814"/>
                <a:gd name="connsiteY1" fmla="*/ 10597 h 14616"/>
                <a:gd name="connsiteX2" fmla="*/ 18496 w 16814"/>
                <a:gd name="connsiteY2" fmla="*/ 0 h 14616"/>
                <a:gd name="connsiteX3" fmla="*/ 10761 w 16814"/>
                <a:gd name="connsiteY3" fmla="*/ 4019 h 14616"/>
                <a:gd name="connsiteX4" fmla="*/ 0 w 16814"/>
                <a:gd name="connsiteY4" fmla="*/ 1827 h 14616"/>
                <a:gd name="connsiteX5" fmla="*/ 8407 w 16814"/>
                <a:gd name="connsiteY5" fmla="*/ 14982 h 1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4" h="14616">
                  <a:moveTo>
                    <a:pt x="8407" y="14982"/>
                  </a:moveTo>
                  <a:cubicBezTo>
                    <a:pt x="13787" y="14982"/>
                    <a:pt x="14796" y="9501"/>
                    <a:pt x="18496" y="10597"/>
                  </a:cubicBezTo>
                  <a:cubicBezTo>
                    <a:pt x="20513" y="11328"/>
                    <a:pt x="19841" y="6577"/>
                    <a:pt x="18496" y="0"/>
                  </a:cubicBezTo>
                  <a:cubicBezTo>
                    <a:pt x="15133" y="1096"/>
                    <a:pt x="10761" y="1096"/>
                    <a:pt x="10761" y="4019"/>
                  </a:cubicBezTo>
                  <a:cubicBezTo>
                    <a:pt x="10761" y="8770"/>
                    <a:pt x="3699" y="2192"/>
                    <a:pt x="0" y="1827"/>
                  </a:cubicBezTo>
                  <a:cubicBezTo>
                    <a:pt x="3027" y="9501"/>
                    <a:pt x="6389" y="14982"/>
                    <a:pt x="8407" y="1498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26" name="Freeform: Shape 134">
              <a:extLst>
                <a:ext uri="{FF2B5EF4-FFF2-40B4-BE49-F238E27FC236}">
                  <a16:creationId xmlns:a16="http://schemas.microsoft.com/office/drawing/2014/main" id="{DD99E462-829C-4196-85B7-13A51E50EF4E}"/>
                </a:ext>
              </a:extLst>
            </p:cNvPr>
            <p:cNvSpPr/>
            <p:nvPr/>
          </p:nvSpPr>
          <p:spPr>
            <a:xfrm>
              <a:off x="9438137" y="1777874"/>
              <a:ext cx="151327" cy="171742"/>
            </a:xfrm>
            <a:custGeom>
              <a:avLst/>
              <a:gdLst>
                <a:gd name="connsiteX0" fmla="*/ 128123 w 151326"/>
                <a:gd name="connsiteY0" fmla="*/ 158712 h 171742"/>
                <a:gd name="connsiteX1" fmla="*/ 135185 w 151326"/>
                <a:gd name="connsiteY1" fmla="*/ 152134 h 171742"/>
                <a:gd name="connsiteX2" fmla="*/ 145610 w 151326"/>
                <a:gd name="connsiteY2" fmla="*/ 159077 h 171742"/>
                <a:gd name="connsiteX3" fmla="*/ 152336 w 151326"/>
                <a:gd name="connsiteY3" fmla="*/ 154692 h 171742"/>
                <a:gd name="connsiteX4" fmla="*/ 143592 w 151326"/>
                <a:gd name="connsiteY4" fmla="*/ 140441 h 171742"/>
                <a:gd name="connsiteX5" fmla="*/ 137876 w 151326"/>
                <a:gd name="connsiteY5" fmla="*/ 128017 h 171742"/>
                <a:gd name="connsiteX6" fmla="*/ 139221 w 151326"/>
                <a:gd name="connsiteY6" fmla="*/ 115593 h 171742"/>
                <a:gd name="connsiteX7" fmla="*/ 131823 w 151326"/>
                <a:gd name="connsiteY7" fmla="*/ 104631 h 171742"/>
                <a:gd name="connsiteX8" fmla="*/ 114672 w 151326"/>
                <a:gd name="connsiteY8" fmla="*/ 90746 h 171742"/>
                <a:gd name="connsiteX9" fmla="*/ 107274 w 151326"/>
                <a:gd name="connsiteY9" fmla="*/ 80514 h 171742"/>
                <a:gd name="connsiteX10" fmla="*/ 105593 w 151326"/>
                <a:gd name="connsiteY10" fmla="*/ 64071 h 171742"/>
                <a:gd name="connsiteX11" fmla="*/ 111646 w 151326"/>
                <a:gd name="connsiteY11" fmla="*/ 49454 h 171742"/>
                <a:gd name="connsiteX12" fmla="*/ 113327 w 151326"/>
                <a:gd name="connsiteY12" fmla="*/ 38492 h 171742"/>
                <a:gd name="connsiteX13" fmla="*/ 107274 w 151326"/>
                <a:gd name="connsiteY13" fmla="*/ 31915 h 171742"/>
                <a:gd name="connsiteX14" fmla="*/ 98531 w 151326"/>
                <a:gd name="connsiteY14" fmla="*/ 20953 h 171742"/>
                <a:gd name="connsiteX15" fmla="*/ 93150 w 151326"/>
                <a:gd name="connsiteY15" fmla="*/ 6336 h 171742"/>
                <a:gd name="connsiteX16" fmla="*/ 76672 w 151326"/>
                <a:gd name="connsiteY16" fmla="*/ 3413 h 171742"/>
                <a:gd name="connsiteX17" fmla="*/ 62885 w 151326"/>
                <a:gd name="connsiteY17" fmla="*/ 124 h 171742"/>
                <a:gd name="connsiteX18" fmla="*/ 55823 w 151326"/>
                <a:gd name="connsiteY18" fmla="*/ 6336 h 171742"/>
                <a:gd name="connsiteX19" fmla="*/ 56159 w 151326"/>
                <a:gd name="connsiteY19" fmla="*/ 6336 h 171742"/>
                <a:gd name="connsiteX20" fmla="*/ 47079 w 151326"/>
                <a:gd name="connsiteY20" fmla="*/ 14375 h 171742"/>
                <a:gd name="connsiteX21" fmla="*/ 37327 w 151326"/>
                <a:gd name="connsiteY21" fmla="*/ 23145 h 171742"/>
                <a:gd name="connsiteX22" fmla="*/ 38672 w 151326"/>
                <a:gd name="connsiteY22" fmla="*/ 38492 h 171742"/>
                <a:gd name="connsiteX23" fmla="*/ 37327 w 151326"/>
                <a:gd name="connsiteY23" fmla="*/ 53109 h 171742"/>
                <a:gd name="connsiteX24" fmla="*/ 33628 w 151326"/>
                <a:gd name="connsiteY24" fmla="*/ 64071 h 171742"/>
                <a:gd name="connsiteX25" fmla="*/ 0 w 151326"/>
                <a:gd name="connsiteY25" fmla="*/ 84899 h 171742"/>
                <a:gd name="connsiteX26" fmla="*/ 1345 w 151326"/>
                <a:gd name="connsiteY26" fmla="*/ 94034 h 171742"/>
                <a:gd name="connsiteX27" fmla="*/ 5044 w 151326"/>
                <a:gd name="connsiteY27" fmla="*/ 111939 h 171742"/>
                <a:gd name="connsiteX28" fmla="*/ 17150 w 151326"/>
                <a:gd name="connsiteY28" fmla="*/ 111939 h 171742"/>
                <a:gd name="connsiteX29" fmla="*/ 48088 w 151326"/>
                <a:gd name="connsiteY29" fmla="*/ 132768 h 171742"/>
                <a:gd name="connsiteX30" fmla="*/ 85752 w 151326"/>
                <a:gd name="connsiteY30" fmla="*/ 165289 h 171742"/>
                <a:gd name="connsiteX31" fmla="*/ 104247 w 151326"/>
                <a:gd name="connsiteY31" fmla="*/ 172597 h 171742"/>
                <a:gd name="connsiteX32" fmla="*/ 122407 w 151326"/>
                <a:gd name="connsiteY32" fmla="*/ 174790 h 171742"/>
                <a:gd name="connsiteX33" fmla="*/ 128123 w 151326"/>
                <a:gd name="connsiteY33" fmla="*/ 158712 h 17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1326" h="171742">
                  <a:moveTo>
                    <a:pt x="128123" y="158712"/>
                  </a:moveTo>
                  <a:cubicBezTo>
                    <a:pt x="130141" y="156154"/>
                    <a:pt x="130478" y="152865"/>
                    <a:pt x="135185" y="152134"/>
                  </a:cubicBezTo>
                  <a:cubicBezTo>
                    <a:pt x="138885" y="151403"/>
                    <a:pt x="141238" y="154327"/>
                    <a:pt x="145610" y="159077"/>
                  </a:cubicBezTo>
                  <a:cubicBezTo>
                    <a:pt x="147292" y="157250"/>
                    <a:pt x="149982" y="155788"/>
                    <a:pt x="152336" y="154692"/>
                  </a:cubicBezTo>
                  <a:cubicBezTo>
                    <a:pt x="148300" y="149576"/>
                    <a:pt x="143256" y="143730"/>
                    <a:pt x="143592" y="140441"/>
                  </a:cubicBezTo>
                  <a:cubicBezTo>
                    <a:pt x="144265" y="134595"/>
                    <a:pt x="138548" y="131671"/>
                    <a:pt x="137876" y="128017"/>
                  </a:cubicBezTo>
                  <a:cubicBezTo>
                    <a:pt x="137203" y="124363"/>
                    <a:pt x="141575" y="118517"/>
                    <a:pt x="139221" y="115593"/>
                  </a:cubicBezTo>
                  <a:cubicBezTo>
                    <a:pt x="136867" y="112670"/>
                    <a:pt x="136194" y="105362"/>
                    <a:pt x="131823" y="104631"/>
                  </a:cubicBezTo>
                  <a:cubicBezTo>
                    <a:pt x="127451" y="103900"/>
                    <a:pt x="114000" y="95861"/>
                    <a:pt x="114672" y="90746"/>
                  </a:cubicBezTo>
                  <a:cubicBezTo>
                    <a:pt x="115345" y="85630"/>
                    <a:pt x="109628" y="81976"/>
                    <a:pt x="107274" y="80514"/>
                  </a:cubicBezTo>
                  <a:cubicBezTo>
                    <a:pt x="104920" y="79053"/>
                    <a:pt x="102230" y="65898"/>
                    <a:pt x="105593" y="64071"/>
                  </a:cubicBezTo>
                  <a:cubicBezTo>
                    <a:pt x="108619" y="61878"/>
                    <a:pt x="107947" y="49454"/>
                    <a:pt x="111646" y="49454"/>
                  </a:cubicBezTo>
                  <a:cubicBezTo>
                    <a:pt x="115345" y="49454"/>
                    <a:pt x="112318" y="42877"/>
                    <a:pt x="113327" y="38492"/>
                  </a:cubicBezTo>
                  <a:cubicBezTo>
                    <a:pt x="114672" y="34107"/>
                    <a:pt x="110301" y="31915"/>
                    <a:pt x="107274" y="31915"/>
                  </a:cubicBezTo>
                  <a:cubicBezTo>
                    <a:pt x="104247" y="31915"/>
                    <a:pt x="98531" y="26068"/>
                    <a:pt x="98531" y="20953"/>
                  </a:cubicBezTo>
                  <a:cubicBezTo>
                    <a:pt x="98531" y="15837"/>
                    <a:pt x="92478" y="8529"/>
                    <a:pt x="93150" y="6336"/>
                  </a:cubicBezTo>
                  <a:cubicBezTo>
                    <a:pt x="92141" y="15837"/>
                    <a:pt x="80371" y="1221"/>
                    <a:pt x="76672" y="3413"/>
                  </a:cubicBezTo>
                  <a:cubicBezTo>
                    <a:pt x="72973" y="5605"/>
                    <a:pt x="70283" y="-972"/>
                    <a:pt x="62885" y="124"/>
                  </a:cubicBezTo>
                  <a:cubicBezTo>
                    <a:pt x="58177" y="855"/>
                    <a:pt x="58177" y="3778"/>
                    <a:pt x="55823" y="6336"/>
                  </a:cubicBezTo>
                  <a:lnTo>
                    <a:pt x="56159" y="6336"/>
                  </a:lnTo>
                  <a:lnTo>
                    <a:pt x="47079" y="14375"/>
                  </a:lnTo>
                  <a:cubicBezTo>
                    <a:pt x="47079" y="14375"/>
                    <a:pt x="39009" y="17299"/>
                    <a:pt x="37327" y="23145"/>
                  </a:cubicBezTo>
                  <a:cubicBezTo>
                    <a:pt x="35646" y="28992"/>
                    <a:pt x="41026" y="34838"/>
                    <a:pt x="38672" y="38492"/>
                  </a:cubicBezTo>
                  <a:cubicBezTo>
                    <a:pt x="36319" y="42146"/>
                    <a:pt x="36655" y="50185"/>
                    <a:pt x="37327" y="53109"/>
                  </a:cubicBezTo>
                  <a:cubicBezTo>
                    <a:pt x="38000" y="56032"/>
                    <a:pt x="33628" y="64071"/>
                    <a:pt x="33628" y="64071"/>
                  </a:cubicBezTo>
                  <a:cubicBezTo>
                    <a:pt x="33628" y="64071"/>
                    <a:pt x="15133" y="75764"/>
                    <a:pt x="0" y="84899"/>
                  </a:cubicBezTo>
                  <a:cubicBezTo>
                    <a:pt x="336" y="88188"/>
                    <a:pt x="673" y="91476"/>
                    <a:pt x="1345" y="94034"/>
                  </a:cubicBezTo>
                  <a:cubicBezTo>
                    <a:pt x="2354" y="98054"/>
                    <a:pt x="3699" y="105727"/>
                    <a:pt x="5044" y="111939"/>
                  </a:cubicBezTo>
                  <a:cubicBezTo>
                    <a:pt x="11097" y="111939"/>
                    <a:pt x="11770" y="111209"/>
                    <a:pt x="17150" y="111939"/>
                  </a:cubicBezTo>
                  <a:cubicBezTo>
                    <a:pt x="22867" y="112670"/>
                    <a:pt x="43044" y="129844"/>
                    <a:pt x="48088" y="132768"/>
                  </a:cubicBezTo>
                  <a:cubicBezTo>
                    <a:pt x="53133" y="135691"/>
                    <a:pt x="80035" y="159443"/>
                    <a:pt x="85752" y="165289"/>
                  </a:cubicBezTo>
                  <a:cubicBezTo>
                    <a:pt x="91469" y="171136"/>
                    <a:pt x="100548" y="172597"/>
                    <a:pt x="104247" y="172597"/>
                  </a:cubicBezTo>
                  <a:cubicBezTo>
                    <a:pt x="106265" y="172597"/>
                    <a:pt x="115345" y="173693"/>
                    <a:pt x="122407" y="174790"/>
                  </a:cubicBezTo>
                  <a:cubicBezTo>
                    <a:pt x="123752" y="168578"/>
                    <a:pt x="126778" y="160173"/>
                    <a:pt x="128123" y="15871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27" name="Freeform: Shape 135">
              <a:extLst>
                <a:ext uri="{FF2B5EF4-FFF2-40B4-BE49-F238E27FC236}">
                  <a16:creationId xmlns:a16="http://schemas.microsoft.com/office/drawing/2014/main" id="{5CA310AE-1B9C-4124-9DAE-C682E28CBD49}"/>
                </a:ext>
              </a:extLst>
            </p:cNvPr>
            <p:cNvSpPr/>
            <p:nvPr/>
          </p:nvSpPr>
          <p:spPr>
            <a:xfrm>
              <a:off x="9559871" y="1929978"/>
              <a:ext cx="26903" cy="32887"/>
            </a:xfrm>
            <a:custGeom>
              <a:avLst/>
              <a:gdLst>
                <a:gd name="connsiteX0" fmla="*/ 9416 w 26902"/>
                <a:gd name="connsiteY0" fmla="*/ 24148 h 32886"/>
                <a:gd name="connsiteX1" fmla="*/ 17487 w 26902"/>
                <a:gd name="connsiteY1" fmla="*/ 32187 h 32886"/>
                <a:gd name="connsiteX2" fmla="*/ 29929 w 26902"/>
                <a:gd name="connsiteY2" fmla="*/ 32918 h 32886"/>
                <a:gd name="connsiteX3" fmla="*/ 22531 w 26902"/>
                <a:gd name="connsiteY3" fmla="*/ 9897 h 32886"/>
                <a:gd name="connsiteX4" fmla="*/ 23876 w 26902"/>
                <a:gd name="connsiteY4" fmla="*/ 6974 h 32886"/>
                <a:gd name="connsiteX5" fmla="*/ 13451 w 26902"/>
                <a:gd name="connsiteY5" fmla="*/ 31 h 32886"/>
                <a:gd name="connsiteX6" fmla="*/ 6389 w 26902"/>
                <a:gd name="connsiteY6" fmla="*/ 6608 h 32886"/>
                <a:gd name="connsiteX7" fmla="*/ 0 w 26902"/>
                <a:gd name="connsiteY7" fmla="*/ 22686 h 32886"/>
                <a:gd name="connsiteX8" fmla="*/ 9416 w 26902"/>
                <a:gd name="connsiteY8" fmla="*/ 24148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02" h="32886">
                  <a:moveTo>
                    <a:pt x="9416" y="24148"/>
                  </a:moveTo>
                  <a:lnTo>
                    <a:pt x="17487" y="32187"/>
                  </a:lnTo>
                  <a:lnTo>
                    <a:pt x="29929" y="32918"/>
                  </a:lnTo>
                  <a:cubicBezTo>
                    <a:pt x="27239" y="24513"/>
                    <a:pt x="22531" y="12820"/>
                    <a:pt x="22531" y="9897"/>
                  </a:cubicBezTo>
                  <a:cubicBezTo>
                    <a:pt x="22531" y="8801"/>
                    <a:pt x="23204" y="7704"/>
                    <a:pt x="23876" y="6974"/>
                  </a:cubicBezTo>
                  <a:cubicBezTo>
                    <a:pt x="19841" y="2589"/>
                    <a:pt x="17487" y="-335"/>
                    <a:pt x="13451" y="31"/>
                  </a:cubicBezTo>
                  <a:cubicBezTo>
                    <a:pt x="8743" y="762"/>
                    <a:pt x="8407" y="4416"/>
                    <a:pt x="6389" y="6608"/>
                  </a:cubicBezTo>
                  <a:cubicBezTo>
                    <a:pt x="5044" y="8070"/>
                    <a:pt x="2018" y="16474"/>
                    <a:pt x="0" y="22686"/>
                  </a:cubicBezTo>
                  <a:cubicBezTo>
                    <a:pt x="5044" y="23417"/>
                    <a:pt x="9416" y="24148"/>
                    <a:pt x="9416" y="2414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28" name="Freeform: Shape 136">
              <a:extLst>
                <a:ext uri="{FF2B5EF4-FFF2-40B4-BE49-F238E27FC236}">
                  <a16:creationId xmlns:a16="http://schemas.microsoft.com/office/drawing/2014/main" id="{007387B8-5A16-4E40-9F87-3532D3238A21}"/>
                </a:ext>
              </a:extLst>
            </p:cNvPr>
            <p:cNvSpPr/>
            <p:nvPr/>
          </p:nvSpPr>
          <p:spPr>
            <a:xfrm>
              <a:off x="8765658" y="1467401"/>
              <a:ext cx="201769" cy="200975"/>
            </a:xfrm>
            <a:custGeom>
              <a:avLst/>
              <a:gdLst>
                <a:gd name="connsiteX0" fmla="*/ 183189 w 201769"/>
                <a:gd name="connsiteY0" fmla="*/ 94276 h 200974"/>
                <a:gd name="connsiteX1" fmla="*/ 191259 w 201769"/>
                <a:gd name="connsiteY1" fmla="*/ 86602 h 200974"/>
                <a:gd name="connsiteX2" fmla="*/ 194622 w 201769"/>
                <a:gd name="connsiteY2" fmla="*/ 72716 h 200974"/>
                <a:gd name="connsiteX3" fmla="*/ 201012 w 201769"/>
                <a:gd name="connsiteY3" fmla="*/ 57735 h 200974"/>
                <a:gd name="connsiteX4" fmla="*/ 197985 w 201769"/>
                <a:gd name="connsiteY4" fmla="*/ 51523 h 200974"/>
                <a:gd name="connsiteX5" fmla="*/ 189578 w 201769"/>
                <a:gd name="connsiteY5" fmla="*/ 48234 h 200974"/>
                <a:gd name="connsiteX6" fmla="*/ 179490 w 201769"/>
                <a:gd name="connsiteY6" fmla="*/ 42387 h 200974"/>
                <a:gd name="connsiteX7" fmla="*/ 163348 w 201769"/>
                <a:gd name="connsiteY7" fmla="*/ 39099 h 200974"/>
                <a:gd name="connsiteX8" fmla="*/ 155277 w 201769"/>
                <a:gd name="connsiteY8" fmla="*/ 32887 h 200974"/>
                <a:gd name="connsiteX9" fmla="*/ 150906 w 201769"/>
                <a:gd name="connsiteY9" fmla="*/ 24482 h 200974"/>
                <a:gd name="connsiteX10" fmla="*/ 143844 w 201769"/>
                <a:gd name="connsiteY10" fmla="*/ 28502 h 200974"/>
                <a:gd name="connsiteX11" fmla="*/ 139472 w 201769"/>
                <a:gd name="connsiteY11" fmla="*/ 22290 h 200974"/>
                <a:gd name="connsiteX12" fmla="*/ 129720 w 201769"/>
                <a:gd name="connsiteY12" fmla="*/ 15347 h 200974"/>
                <a:gd name="connsiteX13" fmla="*/ 121649 w 201769"/>
                <a:gd name="connsiteY13" fmla="*/ 9501 h 200974"/>
                <a:gd name="connsiteX14" fmla="*/ 116269 w 201769"/>
                <a:gd name="connsiteY14" fmla="*/ 2558 h 200974"/>
                <a:gd name="connsiteX15" fmla="*/ 114251 w 201769"/>
                <a:gd name="connsiteY15" fmla="*/ 0 h 200974"/>
                <a:gd name="connsiteX16" fmla="*/ 110888 w 201769"/>
                <a:gd name="connsiteY16" fmla="*/ 365 h 200974"/>
                <a:gd name="connsiteX17" fmla="*/ 101472 w 201769"/>
                <a:gd name="connsiteY17" fmla="*/ 16078 h 200974"/>
                <a:gd name="connsiteX18" fmla="*/ 85331 w 201769"/>
                <a:gd name="connsiteY18" fmla="*/ 28867 h 200974"/>
                <a:gd name="connsiteX19" fmla="*/ 75242 w 201769"/>
                <a:gd name="connsiteY19" fmla="*/ 42022 h 200974"/>
                <a:gd name="connsiteX20" fmla="*/ 55738 w 201769"/>
                <a:gd name="connsiteY20" fmla="*/ 34348 h 200974"/>
                <a:gd name="connsiteX21" fmla="*/ 46658 w 201769"/>
                <a:gd name="connsiteY21" fmla="*/ 41291 h 200974"/>
                <a:gd name="connsiteX22" fmla="*/ 48676 w 201769"/>
                <a:gd name="connsiteY22" fmla="*/ 60658 h 200974"/>
                <a:gd name="connsiteX23" fmla="*/ 35225 w 201769"/>
                <a:gd name="connsiteY23" fmla="*/ 59927 h 200974"/>
                <a:gd name="connsiteX24" fmla="*/ 25809 w 201769"/>
                <a:gd name="connsiteY24" fmla="*/ 54446 h 200974"/>
                <a:gd name="connsiteX25" fmla="*/ 10676 w 201769"/>
                <a:gd name="connsiteY25" fmla="*/ 56273 h 200974"/>
                <a:gd name="connsiteX26" fmla="*/ 924 w 201769"/>
                <a:gd name="connsiteY26" fmla="*/ 65043 h 200974"/>
                <a:gd name="connsiteX27" fmla="*/ 2605 w 201769"/>
                <a:gd name="connsiteY27" fmla="*/ 76370 h 200974"/>
                <a:gd name="connsiteX28" fmla="*/ 11349 w 201769"/>
                <a:gd name="connsiteY28" fmla="*/ 80025 h 200974"/>
                <a:gd name="connsiteX29" fmla="*/ 21101 w 201769"/>
                <a:gd name="connsiteY29" fmla="*/ 79659 h 200974"/>
                <a:gd name="connsiteX30" fmla="*/ 30517 w 201769"/>
                <a:gd name="connsiteY30" fmla="*/ 86967 h 200974"/>
                <a:gd name="connsiteX31" fmla="*/ 36570 w 201769"/>
                <a:gd name="connsiteY31" fmla="*/ 88794 h 200974"/>
                <a:gd name="connsiteX32" fmla="*/ 41614 w 201769"/>
                <a:gd name="connsiteY32" fmla="*/ 96833 h 200974"/>
                <a:gd name="connsiteX33" fmla="*/ 41614 w 201769"/>
                <a:gd name="connsiteY33" fmla="*/ 97930 h 200974"/>
                <a:gd name="connsiteX34" fmla="*/ 45986 w 201769"/>
                <a:gd name="connsiteY34" fmla="*/ 103411 h 200974"/>
                <a:gd name="connsiteX35" fmla="*/ 49012 w 201769"/>
                <a:gd name="connsiteY35" fmla="*/ 110353 h 200974"/>
                <a:gd name="connsiteX36" fmla="*/ 53720 w 201769"/>
                <a:gd name="connsiteY36" fmla="*/ 112546 h 200974"/>
                <a:gd name="connsiteX37" fmla="*/ 57756 w 201769"/>
                <a:gd name="connsiteY37" fmla="*/ 126797 h 200974"/>
                <a:gd name="connsiteX38" fmla="*/ 58092 w 201769"/>
                <a:gd name="connsiteY38" fmla="*/ 132278 h 200974"/>
                <a:gd name="connsiteX39" fmla="*/ 60782 w 201769"/>
                <a:gd name="connsiteY39" fmla="*/ 140317 h 200974"/>
                <a:gd name="connsiteX40" fmla="*/ 55065 w 201769"/>
                <a:gd name="connsiteY40" fmla="*/ 158587 h 200974"/>
                <a:gd name="connsiteX41" fmla="*/ 48004 w 201769"/>
                <a:gd name="connsiteY41" fmla="*/ 181243 h 200974"/>
                <a:gd name="connsiteX42" fmla="*/ 46995 w 201769"/>
                <a:gd name="connsiteY42" fmla="*/ 181608 h 200974"/>
                <a:gd name="connsiteX43" fmla="*/ 55738 w 201769"/>
                <a:gd name="connsiteY43" fmla="*/ 186724 h 200974"/>
                <a:gd name="connsiteX44" fmla="*/ 70871 w 201769"/>
                <a:gd name="connsiteY44" fmla="*/ 195128 h 200974"/>
                <a:gd name="connsiteX45" fmla="*/ 83313 w 201769"/>
                <a:gd name="connsiteY45" fmla="*/ 193667 h 200974"/>
                <a:gd name="connsiteX46" fmla="*/ 90711 w 201769"/>
                <a:gd name="connsiteY46" fmla="*/ 195494 h 200974"/>
                <a:gd name="connsiteX47" fmla="*/ 109207 w 201769"/>
                <a:gd name="connsiteY47" fmla="*/ 200609 h 200974"/>
                <a:gd name="connsiteX48" fmla="*/ 125348 w 201769"/>
                <a:gd name="connsiteY48" fmla="*/ 201340 h 200974"/>
                <a:gd name="connsiteX49" fmla="*/ 124339 w 201769"/>
                <a:gd name="connsiteY49" fmla="*/ 196590 h 200974"/>
                <a:gd name="connsiteX50" fmla="*/ 137118 w 201769"/>
                <a:gd name="connsiteY50" fmla="*/ 178320 h 200974"/>
                <a:gd name="connsiteX51" fmla="*/ 165702 w 201769"/>
                <a:gd name="connsiteY51" fmla="*/ 185628 h 200974"/>
                <a:gd name="connsiteX52" fmla="*/ 183861 w 201769"/>
                <a:gd name="connsiteY52" fmla="*/ 178685 h 200974"/>
                <a:gd name="connsiteX53" fmla="*/ 193614 w 201769"/>
                <a:gd name="connsiteY53" fmla="*/ 171377 h 200974"/>
                <a:gd name="connsiteX54" fmla="*/ 195295 w 201769"/>
                <a:gd name="connsiteY54" fmla="*/ 165165 h 200974"/>
                <a:gd name="connsiteX55" fmla="*/ 187897 w 201769"/>
                <a:gd name="connsiteY55" fmla="*/ 162241 h 200974"/>
                <a:gd name="connsiteX56" fmla="*/ 184534 w 201769"/>
                <a:gd name="connsiteY56" fmla="*/ 153472 h 200974"/>
                <a:gd name="connsiteX57" fmla="*/ 180162 w 201769"/>
                <a:gd name="connsiteY57" fmla="*/ 143971 h 200974"/>
                <a:gd name="connsiteX58" fmla="*/ 183189 w 201769"/>
                <a:gd name="connsiteY58" fmla="*/ 139586 h 200974"/>
                <a:gd name="connsiteX59" fmla="*/ 186215 w 201769"/>
                <a:gd name="connsiteY59" fmla="*/ 132278 h 200974"/>
                <a:gd name="connsiteX60" fmla="*/ 184534 w 201769"/>
                <a:gd name="connsiteY60" fmla="*/ 123508 h 200974"/>
                <a:gd name="connsiteX61" fmla="*/ 181844 w 201769"/>
                <a:gd name="connsiteY61" fmla="*/ 114738 h 200974"/>
                <a:gd name="connsiteX62" fmla="*/ 174782 w 201769"/>
                <a:gd name="connsiteY62" fmla="*/ 114008 h 200974"/>
                <a:gd name="connsiteX63" fmla="*/ 172764 w 201769"/>
                <a:gd name="connsiteY63" fmla="*/ 107796 h 200974"/>
                <a:gd name="connsiteX64" fmla="*/ 183189 w 201769"/>
                <a:gd name="connsiteY64" fmla="*/ 94276 h 20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01769" h="200974">
                  <a:moveTo>
                    <a:pt x="183189" y="94276"/>
                  </a:moveTo>
                  <a:cubicBezTo>
                    <a:pt x="183861" y="90256"/>
                    <a:pt x="187897" y="86602"/>
                    <a:pt x="191259" y="86602"/>
                  </a:cubicBezTo>
                  <a:cubicBezTo>
                    <a:pt x="194622" y="86602"/>
                    <a:pt x="193614" y="78197"/>
                    <a:pt x="194622" y="72716"/>
                  </a:cubicBezTo>
                  <a:cubicBezTo>
                    <a:pt x="195631" y="67601"/>
                    <a:pt x="196304" y="62119"/>
                    <a:pt x="201012" y="57735"/>
                  </a:cubicBezTo>
                  <a:cubicBezTo>
                    <a:pt x="205383" y="53350"/>
                    <a:pt x="200003" y="51157"/>
                    <a:pt x="197985" y="51523"/>
                  </a:cubicBezTo>
                  <a:cubicBezTo>
                    <a:pt x="195968" y="51888"/>
                    <a:pt x="194286" y="48234"/>
                    <a:pt x="189578" y="48234"/>
                  </a:cubicBezTo>
                  <a:cubicBezTo>
                    <a:pt x="185206" y="48234"/>
                    <a:pt x="181507" y="45676"/>
                    <a:pt x="179490" y="42387"/>
                  </a:cubicBezTo>
                  <a:cubicBezTo>
                    <a:pt x="177472" y="39099"/>
                    <a:pt x="166711" y="38368"/>
                    <a:pt x="163348" y="39099"/>
                  </a:cubicBezTo>
                  <a:cubicBezTo>
                    <a:pt x="159985" y="39830"/>
                    <a:pt x="158977" y="32156"/>
                    <a:pt x="155277" y="32887"/>
                  </a:cubicBezTo>
                  <a:cubicBezTo>
                    <a:pt x="151914" y="33618"/>
                    <a:pt x="150906" y="27771"/>
                    <a:pt x="150906" y="24482"/>
                  </a:cubicBezTo>
                  <a:cubicBezTo>
                    <a:pt x="150906" y="21194"/>
                    <a:pt x="147207" y="27040"/>
                    <a:pt x="143844" y="28502"/>
                  </a:cubicBezTo>
                  <a:cubicBezTo>
                    <a:pt x="140817" y="29964"/>
                    <a:pt x="139808" y="24848"/>
                    <a:pt x="139472" y="22290"/>
                  </a:cubicBezTo>
                  <a:cubicBezTo>
                    <a:pt x="139136" y="19732"/>
                    <a:pt x="132746" y="17540"/>
                    <a:pt x="129720" y="15347"/>
                  </a:cubicBezTo>
                  <a:cubicBezTo>
                    <a:pt x="126693" y="13155"/>
                    <a:pt x="122994" y="6943"/>
                    <a:pt x="121649" y="9501"/>
                  </a:cubicBezTo>
                  <a:cubicBezTo>
                    <a:pt x="120304" y="12424"/>
                    <a:pt x="116605" y="5481"/>
                    <a:pt x="116269" y="2558"/>
                  </a:cubicBezTo>
                  <a:cubicBezTo>
                    <a:pt x="115932" y="731"/>
                    <a:pt x="114923" y="1096"/>
                    <a:pt x="114251" y="0"/>
                  </a:cubicBezTo>
                  <a:cubicBezTo>
                    <a:pt x="112906" y="365"/>
                    <a:pt x="111897" y="365"/>
                    <a:pt x="110888" y="365"/>
                  </a:cubicBezTo>
                  <a:cubicBezTo>
                    <a:pt x="105508" y="0"/>
                    <a:pt x="100463" y="5116"/>
                    <a:pt x="101472" y="16078"/>
                  </a:cubicBezTo>
                  <a:cubicBezTo>
                    <a:pt x="102481" y="27040"/>
                    <a:pt x="94747" y="28137"/>
                    <a:pt x="85331" y="28867"/>
                  </a:cubicBezTo>
                  <a:cubicBezTo>
                    <a:pt x="75915" y="29598"/>
                    <a:pt x="78941" y="38368"/>
                    <a:pt x="75242" y="42022"/>
                  </a:cubicBezTo>
                  <a:cubicBezTo>
                    <a:pt x="71207" y="45676"/>
                    <a:pt x="57419" y="40195"/>
                    <a:pt x="55738" y="34348"/>
                  </a:cubicBezTo>
                  <a:cubicBezTo>
                    <a:pt x="53720" y="28502"/>
                    <a:pt x="41278" y="34348"/>
                    <a:pt x="46658" y="41291"/>
                  </a:cubicBezTo>
                  <a:cubicBezTo>
                    <a:pt x="52039" y="48234"/>
                    <a:pt x="51703" y="58100"/>
                    <a:pt x="48676" y="60658"/>
                  </a:cubicBezTo>
                  <a:cubicBezTo>
                    <a:pt x="45650" y="63216"/>
                    <a:pt x="39260" y="56273"/>
                    <a:pt x="35225" y="59927"/>
                  </a:cubicBezTo>
                  <a:cubicBezTo>
                    <a:pt x="31189" y="63581"/>
                    <a:pt x="30853" y="56638"/>
                    <a:pt x="25809" y="54446"/>
                  </a:cubicBezTo>
                  <a:cubicBezTo>
                    <a:pt x="20765" y="52254"/>
                    <a:pt x="18747" y="57004"/>
                    <a:pt x="10676" y="56273"/>
                  </a:cubicBezTo>
                  <a:cubicBezTo>
                    <a:pt x="2605" y="55542"/>
                    <a:pt x="-2103" y="61023"/>
                    <a:pt x="924" y="65043"/>
                  </a:cubicBezTo>
                  <a:cubicBezTo>
                    <a:pt x="3950" y="69062"/>
                    <a:pt x="588" y="72716"/>
                    <a:pt x="2605" y="76370"/>
                  </a:cubicBezTo>
                  <a:cubicBezTo>
                    <a:pt x="3950" y="78197"/>
                    <a:pt x="7313" y="78928"/>
                    <a:pt x="11349" y="80025"/>
                  </a:cubicBezTo>
                  <a:cubicBezTo>
                    <a:pt x="14375" y="78928"/>
                    <a:pt x="18074" y="78928"/>
                    <a:pt x="21101" y="79659"/>
                  </a:cubicBezTo>
                  <a:cubicBezTo>
                    <a:pt x="25136" y="80755"/>
                    <a:pt x="28163" y="83313"/>
                    <a:pt x="30517" y="86967"/>
                  </a:cubicBezTo>
                  <a:cubicBezTo>
                    <a:pt x="32871" y="86967"/>
                    <a:pt x="34552" y="86602"/>
                    <a:pt x="36570" y="88794"/>
                  </a:cubicBezTo>
                  <a:cubicBezTo>
                    <a:pt x="40605" y="92448"/>
                    <a:pt x="41278" y="90256"/>
                    <a:pt x="41614" y="96833"/>
                  </a:cubicBezTo>
                  <a:cubicBezTo>
                    <a:pt x="41614" y="97199"/>
                    <a:pt x="41614" y="97564"/>
                    <a:pt x="41614" y="97930"/>
                  </a:cubicBezTo>
                  <a:cubicBezTo>
                    <a:pt x="43295" y="99391"/>
                    <a:pt x="44641" y="100853"/>
                    <a:pt x="45986" y="103411"/>
                  </a:cubicBezTo>
                  <a:cubicBezTo>
                    <a:pt x="46995" y="105603"/>
                    <a:pt x="48340" y="108161"/>
                    <a:pt x="49012" y="110353"/>
                  </a:cubicBezTo>
                  <a:cubicBezTo>
                    <a:pt x="50357" y="111450"/>
                    <a:pt x="52039" y="112181"/>
                    <a:pt x="53720" y="112546"/>
                  </a:cubicBezTo>
                  <a:cubicBezTo>
                    <a:pt x="61455" y="115104"/>
                    <a:pt x="55402" y="120950"/>
                    <a:pt x="57756" y="126797"/>
                  </a:cubicBezTo>
                  <a:cubicBezTo>
                    <a:pt x="58428" y="128624"/>
                    <a:pt x="58428" y="130451"/>
                    <a:pt x="58092" y="132278"/>
                  </a:cubicBezTo>
                  <a:cubicBezTo>
                    <a:pt x="59101" y="134836"/>
                    <a:pt x="60110" y="137759"/>
                    <a:pt x="60782" y="140317"/>
                  </a:cubicBezTo>
                  <a:cubicBezTo>
                    <a:pt x="62127" y="147260"/>
                    <a:pt x="60110" y="154568"/>
                    <a:pt x="55065" y="158587"/>
                  </a:cubicBezTo>
                  <a:cubicBezTo>
                    <a:pt x="53720" y="168088"/>
                    <a:pt x="50694" y="179781"/>
                    <a:pt x="48004" y="181243"/>
                  </a:cubicBezTo>
                  <a:cubicBezTo>
                    <a:pt x="47667" y="181243"/>
                    <a:pt x="47331" y="181243"/>
                    <a:pt x="46995" y="181608"/>
                  </a:cubicBezTo>
                  <a:cubicBezTo>
                    <a:pt x="50357" y="183801"/>
                    <a:pt x="54057" y="185262"/>
                    <a:pt x="55738" y="186724"/>
                  </a:cubicBezTo>
                  <a:cubicBezTo>
                    <a:pt x="59101" y="189282"/>
                    <a:pt x="66499" y="191840"/>
                    <a:pt x="70871" y="195128"/>
                  </a:cubicBezTo>
                  <a:cubicBezTo>
                    <a:pt x="75242" y="198417"/>
                    <a:pt x="83313" y="197686"/>
                    <a:pt x="83313" y="193667"/>
                  </a:cubicBezTo>
                  <a:cubicBezTo>
                    <a:pt x="83313" y="189647"/>
                    <a:pt x="87685" y="192205"/>
                    <a:pt x="90711" y="195494"/>
                  </a:cubicBezTo>
                  <a:cubicBezTo>
                    <a:pt x="93402" y="198782"/>
                    <a:pt x="104162" y="199513"/>
                    <a:pt x="109207" y="200609"/>
                  </a:cubicBezTo>
                  <a:cubicBezTo>
                    <a:pt x="113578" y="201706"/>
                    <a:pt x="119632" y="200975"/>
                    <a:pt x="125348" y="201340"/>
                  </a:cubicBezTo>
                  <a:cubicBezTo>
                    <a:pt x="125012" y="199879"/>
                    <a:pt x="125012" y="198417"/>
                    <a:pt x="124339" y="196590"/>
                  </a:cubicBezTo>
                  <a:cubicBezTo>
                    <a:pt x="121649" y="185993"/>
                    <a:pt x="129720" y="179781"/>
                    <a:pt x="137118" y="178320"/>
                  </a:cubicBezTo>
                  <a:cubicBezTo>
                    <a:pt x="144853" y="176858"/>
                    <a:pt x="161330" y="182339"/>
                    <a:pt x="165702" y="185628"/>
                  </a:cubicBezTo>
                  <a:cubicBezTo>
                    <a:pt x="170074" y="188916"/>
                    <a:pt x="176127" y="188186"/>
                    <a:pt x="183861" y="178685"/>
                  </a:cubicBezTo>
                  <a:cubicBezTo>
                    <a:pt x="187560" y="173935"/>
                    <a:pt x="190923" y="172108"/>
                    <a:pt x="193614" y="171377"/>
                  </a:cubicBezTo>
                  <a:cubicBezTo>
                    <a:pt x="193950" y="169184"/>
                    <a:pt x="194622" y="166992"/>
                    <a:pt x="195295" y="165165"/>
                  </a:cubicBezTo>
                  <a:cubicBezTo>
                    <a:pt x="196304" y="161876"/>
                    <a:pt x="191596" y="162607"/>
                    <a:pt x="187897" y="162241"/>
                  </a:cubicBezTo>
                  <a:cubicBezTo>
                    <a:pt x="184534" y="161876"/>
                    <a:pt x="181844" y="157857"/>
                    <a:pt x="184534" y="153472"/>
                  </a:cubicBezTo>
                  <a:cubicBezTo>
                    <a:pt x="186888" y="149087"/>
                    <a:pt x="182516" y="148721"/>
                    <a:pt x="180162" y="143971"/>
                  </a:cubicBezTo>
                  <a:cubicBezTo>
                    <a:pt x="177808" y="139586"/>
                    <a:pt x="181171" y="140682"/>
                    <a:pt x="183189" y="139586"/>
                  </a:cubicBezTo>
                  <a:cubicBezTo>
                    <a:pt x="185206" y="138490"/>
                    <a:pt x="187897" y="133374"/>
                    <a:pt x="186215" y="132278"/>
                  </a:cubicBezTo>
                  <a:cubicBezTo>
                    <a:pt x="184534" y="131182"/>
                    <a:pt x="183189" y="128259"/>
                    <a:pt x="184534" y="123508"/>
                  </a:cubicBezTo>
                  <a:cubicBezTo>
                    <a:pt x="185879" y="118758"/>
                    <a:pt x="181844" y="118392"/>
                    <a:pt x="181844" y="114738"/>
                  </a:cubicBezTo>
                  <a:cubicBezTo>
                    <a:pt x="181844" y="111084"/>
                    <a:pt x="178144" y="109623"/>
                    <a:pt x="174782" y="114008"/>
                  </a:cubicBezTo>
                  <a:cubicBezTo>
                    <a:pt x="171755" y="118392"/>
                    <a:pt x="170746" y="115104"/>
                    <a:pt x="172764" y="107796"/>
                  </a:cubicBezTo>
                  <a:cubicBezTo>
                    <a:pt x="175118" y="101584"/>
                    <a:pt x="182180" y="98295"/>
                    <a:pt x="183189" y="9427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29" name="Freeform: Shape 137">
              <a:extLst>
                <a:ext uri="{FF2B5EF4-FFF2-40B4-BE49-F238E27FC236}">
                  <a16:creationId xmlns:a16="http://schemas.microsoft.com/office/drawing/2014/main" id="{6C2B34DA-BE17-4609-9B30-C57515F1BE92}"/>
                </a:ext>
              </a:extLst>
            </p:cNvPr>
            <p:cNvSpPr/>
            <p:nvPr/>
          </p:nvSpPr>
          <p:spPr>
            <a:xfrm>
              <a:off x="8975457" y="1656666"/>
              <a:ext cx="13451" cy="32887"/>
            </a:xfrm>
            <a:custGeom>
              <a:avLst/>
              <a:gdLst>
                <a:gd name="connsiteX0" fmla="*/ 12399 w 13451"/>
                <a:gd name="connsiteY0" fmla="*/ 17 h 32886"/>
                <a:gd name="connsiteX1" fmla="*/ 2647 w 13451"/>
                <a:gd name="connsiteY1" fmla="*/ 9883 h 32886"/>
                <a:gd name="connsiteX2" fmla="*/ 9036 w 13451"/>
                <a:gd name="connsiteY2" fmla="*/ 34366 h 32886"/>
                <a:gd name="connsiteX3" fmla="*/ 12399 w 13451"/>
                <a:gd name="connsiteY3" fmla="*/ 17 h 32886"/>
              </a:gdLst>
              <a:ahLst/>
              <a:cxnLst>
                <a:cxn ang="0">
                  <a:pos x="connsiteX0" y="connsiteY0"/>
                </a:cxn>
                <a:cxn ang="0">
                  <a:pos x="connsiteX1" y="connsiteY1"/>
                </a:cxn>
                <a:cxn ang="0">
                  <a:pos x="connsiteX2" y="connsiteY2"/>
                </a:cxn>
                <a:cxn ang="0">
                  <a:pos x="connsiteX3" y="connsiteY3"/>
                </a:cxn>
              </a:cxnLst>
              <a:rect l="l" t="t" r="r" b="b"/>
              <a:pathLst>
                <a:path w="13451" h="32886">
                  <a:moveTo>
                    <a:pt x="12399" y="17"/>
                  </a:moveTo>
                  <a:cubicBezTo>
                    <a:pt x="9709" y="-348"/>
                    <a:pt x="9036" y="5133"/>
                    <a:pt x="2647" y="9883"/>
                  </a:cubicBezTo>
                  <a:cubicBezTo>
                    <a:pt x="-3743" y="14634"/>
                    <a:pt x="2647" y="35096"/>
                    <a:pt x="9036" y="34366"/>
                  </a:cubicBezTo>
                  <a:cubicBezTo>
                    <a:pt x="15762" y="33269"/>
                    <a:pt x="15089" y="383"/>
                    <a:pt x="12399" y="1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30" name="Freeform: Shape 138">
              <a:extLst>
                <a:ext uri="{FF2B5EF4-FFF2-40B4-BE49-F238E27FC236}">
                  <a16:creationId xmlns:a16="http://schemas.microsoft.com/office/drawing/2014/main" id="{2D741308-829A-4B52-AAB3-EE9EDF4A8864}"/>
                </a:ext>
              </a:extLst>
            </p:cNvPr>
            <p:cNvSpPr/>
            <p:nvPr/>
          </p:nvSpPr>
          <p:spPr>
            <a:xfrm>
              <a:off x="7422128" y="2236587"/>
              <a:ext cx="33628" cy="21925"/>
            </a:xfrm>
            <a:custGeom>
              <a:avLst/>
              <a:gdLst>
                <a:gd name="connsiteX0" fmla="*/ 35646 w 33628"/>
                <a:gd name="connsiteY0" fmla="*/ 9135 h 21924"/>
                <a:gd name="connsiteX1" fmla="*/ 18496 w 33628"/>
                <a:gd name="connsiteY1" fmla="*/ 4020 h 21924"/>
                <a:gd name="connsiteX2" fmla="*/ 11770 w 33628"/>
                <a:gd name="connsiteY2" fmla="*/ 0 h 21924"/>
                <a:gd name="connsiteX3" fmla="*/ 11097 w 33628"/>
                <a:gd name="connsiteY3" fmla="*/ 365 h 21924"/>
                <a:gd name="connsiteX4" fmla="*/ 0 w 33628"/>
                <a:gd name="connsiteY4" fmla="*/ 11328 h 21924"/>
                <a:gd name="connsiteX5" fmla="*/ 30265 w 33628"/>
                <a:gd name="connsiteY5" fmla="*/ 23386 h 21924"/>
                <a:gd name="connsiteX6" fmla="*/ 35310 w 33628"/>
                <a:gd name="connsiteY6" fmla="*/ 20828 h 21924"/>
                <a:gd name="connsiteX7" fmla="*/ 35646 w 33628"/>
                <a:gd name="connsiteY7" fmla="*/ 9135 h 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28" h="21924">
                  <a:moveTo>
                    <a:pt x="35646" y="9135"/>
                  </a:moveTo>
                  <a:cubicBezTo>
                    <a:pt x="32956" y="4750"/>
                    <a:pt x="25894" y="9866"/>
                    <a:pt x="18496" y="4020"/>
                  </a:cubicBezTo>
                  <a:cubicBezTo>
                    <a:pt x="16478" y="2558"/>
                    <a:pt x="14124" y="1096"/>
                    <a:pt x="11770" y="0"/>
                  </a:cubicBezTo>
                  <a:cubicBezTo>
                    <a:pt x="11434" y="0"/>
                    <a:pt x="11434" y="365"/>
                    <a:pt x="11097" y="365"/>
                  </a:cubicBezTo>
                  <a:cubicBezTo>
                    <a:pt x="9416" y="731"/>
                    <a:pt x="4708" y="5847"/>
                    <a:pt x="0" y="11328"/>
                  </a:cubicBezTo>
                  <a:cubicBezTo>
                    <a:pt x="5381" y="16078"/>
                    <a:pt x="24885" y="23386"/>
                    <a:pt x="30265" y="23386"/>
                  </a:cubicBezTo>
                  <a:cubicBezTo>
                    <a:pt x="32956" y="23386"/>
                    <a:pt x="34301" y="21925"/>
                    <a:pt x="35310" y="20828"/>
                  </a:cubicBezTo>
                  <a:cubicBezTo>
                    <a:pt x="36318" y="15347"/>
                    <a:pt x="36655" y="10232"/>
                    <a:pt x="35646" y="913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31" name="Freeform: Shape 139">
              <a:extLst>
                <a:ext uri="{FF2B5EF4-FFF2-40B4-BE49-F238E27FC236}">
                  <a16:creationId xmlns:a16="http://schemas.microsoft.com/office/drawing/2014/main" id="{D90F37AC-624F-4775-AFF0-4D9DAB2A5522}"/>
                </a:ext>
              </a:extLst>
            </p:cNvPr>
            <p:cNvSpPr/>
            <p:nvPr/>
          </p:nvSpPr>
          <p:spPr>
            <a:xfrm>
              <a:off x="7434234" y="2205892"/>
              <a:ext cx="94159" cy="58465"/>
            </a:xfrm>
            <a:custGeom>
              <a:avLst/>
              <a:gdLst>
                <a:gd name="connsiteX0" fmla="*/ 79699 w 94158"/>
                <a:gd name="connsiteY0" fmla="*/ 6577 h 58465"/>
                <a:gd name="connsiteX1" fmla="*/ 71292 w 94158"/>
                <a:gd name="connsiteY1" fmla="*/ 6577 h 58465"/>
                <a:gd name="connsiteX2" fmla="*/ 66920 w 94158"/>
                <a:gd name="connsiteY2" fmla="*/ 4750 h 58465"/>
                <a:gd name="connsiteX3" fmla="*/ 64902 w 94158"/>
                <a:gd name="connsiteY3" fmla="*/ 4020 h 58465"/>
                <a:gd name="connsiteX4" fmla="*/ 58177 w 94158"/>
                <a:gd name="connsiteY4" fmla="*/ 0 h 58465"/>
                <a:gd name="connsiteX5" fmla="*/ 44725 w 94158"/>
                <a:gd name="connsiteY5" fmla="*/ 4020 h 58465"/>
                <a:gd name="connsiteX6" fmla="*/ 15805 w 94158"/>
                <a:gd name="connsiteY6" fmla="*/ 6212 h 58465"/>
                <a:gd name="connsiteX7" fmla="*/ 15469 w 94158"/>
                <a:gd name="connsiteY7" fmla="*/ 6577 h 58465"/>
                <a:gd name="connsiteX8" fmla="*/ 7062 w 94158"/>
                <a:gd name="connsiteY8" fmla="*/ 16809 h 58465"/>
                <a:gd name="connsiteX9" fmla="*/ 0 w 94158"/>
                <a:gd name="connsiteY9" fmla="*/ 31060 h 58465"/>
                <a:gd name="connsiteX10" fmla="*/ 6726 w 94158"/>
                <a:gd name="connsiteY10" fmla="*/ 35079 h 58465"/>
                <a:gd name="connsiteX11" fmla="*/ 23876 w 94158"/>
                <a:gd name="connsiteY11" fmla="*/ 40195 h 58465"/>
                <a:gd name="connsiteX12" fmla="*/ 23876 w 94158"/>
                <a:gd name="connsiteY12" fmla="*/ 52253 h 58465"/>
                <a:gd name="connsiteX13" fmla="*/ 28584 w 94158"/>
                <a:gd name="connsiteY13" fmla="*/ 52253 h 58465"/>
                <a:gd name="connsiteX14" fmla="*/ 29929 w 94158"/>
                <a:gd name="connsiteY14" fmla="*/ 59196 h 58465"/>
                <a:gd name="connsiteX15" fmla="*/ 35646 w 94158"/>
                <a:gd name="connsiteY15" fmla="*/ 57735 h 58465"/>
                <a:gd name="connsiteX16" fmla="*/ 40354 w 94158"/>
                <a:gd name="connsiteY16" fmla="*/ 52619 h 58465"/>
                <a:gd name="connsiteX17" fmla="*/ 45398 w 94158"/>
                <a:gd name="connsiteY17" fmla="*/ 41291 h 58465"/>
                <a:gd name="connsiteX18" fmla="*/ 62548 w 94158"/>
                <a:gd name="connsiteY18" fmla="*/ 32521 h 58465"/>
                <a:gd name="connsiteX19" fmla="*/ 77681 w 94158"/>
                <a:gd name="connsiteY19" fmla="*/ 28502 h 58465"/>
                <a:gd name="connsiteX20" fmla="*/ 91469 w 94158"/>
                <a:gd name="connsiteY20" fmla="*/ 20463 h 58465"/>
                <a:gd name="connsiteX21" fmla="*/ 95168 w 94158"/>
                <a:gd name="connsiteY21" fmla="*/ 16078 h 58465"/>
                <a:gd name="connsiteX22" fmla="*/ 79699 w 94158"/>
                <a:gd name="connsiteY22" fmla="*/ 6577 h 5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158" h="58465">
                  <a:moveTo>
                    <a:pt x="79699" y="6577"/>
                  </a:moveTo>
                  <a:cubicBezTo>
                    <a:pt x="77009" y="7308"/>
                    <a:pt x="73982" y="7308"/>
                    <a:pt x="71292" y="6577"/>
                  </a:cubicBezTo>
                  <a:cubicBezTo>
                    <a:pt x="69947" y="6212"/>
                    <a:pt x="68265" y="5481"/>
                    <a:pt x="66920" y="4750"/>
                  </a:cubicBezTo>
                  <a:cubicBezTo>
                    <a:pt x="66247" y="4385"/>
                    <a:pt x="65575" y="4385"/>
                    <a:pt x="64902" y="4020"/>
                  </a:cubicBezTo>
                  <a:cubicBezTo>
                    <a:pt x="62212" y="3289"/>
                    <a:pt x="59858" y="1827"/>
                    <a:pt x="58177" y="0"/>
                  </a:cubicBezTo>
                  <a:cubicBezTo>
                    <a:pt x="53132" y="731"/>
                    <a:pt x="48425" y="2558"/>
                    <a:pt x="44725" y="4020"/>
                  </a:cubicBezTo>
                  <a:cubicBezTo>
                    <a:pt x="35646" y="8039"/>
                    <a:pt x="25221" y="-365"/>
                    <a:pt x="15805" y="6212"/>
                  </a:cubicBezTo>
                  <a:cubicBezTo>
                    <a:pt x="15805" y="6212"/>
                    <a:pt x="15469" y="6212"/>
                    <a:pt x="15469" y="6577"/>
                  </a:cubicBezTo>
                  <a:cubicBezTo>
                    <a:pt x="13451" y="9866"/>
                    <a:pt x="10425" y="13520"/>
                    <a:pt x="7062" y="16809"/>
                  </a:cubicBezTo>
                  <a:cubicBezTo>
                    <a:pt x="673" y="23021"/>
                    <a:pt x="2354" y="29233"/>
                    <a:pt x="0" y="31060"/>
                  </a:cubicBezTo>
                  <a:cubicBezTo>
                    <a:pt x="2354" y="32156"/>
                    <a:pt x="4708" y="33252"/>
                    <a:pt x="6726" y="35079"/>
                  </a:cubicBezTo>
                  <a:cubicBezTo>
                    <a:pt x="14124" y="40926"/>
                    <a:pt x="21186" y="35810"/>
                    <a:pt x="23876" y="40195"/>
                  </a:cubicBezTo>
                  <a:cubicBezTo>
                    <a:pt x="24885" y="41657"/>
                    <a:pt x="24549" y="46407"/>
                    <a:pt x="23876" y="52253"/>
                  </a:cubicBezTo>
                  <a:cubicBezTo>
                    <a:pt x="25221" y="50792"/>
                    <a:pt x="26230" y="50061"/>
                    <a:pt x="28584" y="52253"/>
                  </a:cubicBezTo>
                  <a:cubicBezTo>
                    <a:pt x="30602" y="54080"/>
                    <a:pt x="30265" y="56638"/>
                    <a:pt x="29929" y="59196"/>
                  </a:cubicBezTo>
                  <a:lnTo>
                    <a:pt x="35646" y="57735"/>
                  </a:lnTo>
                  <a:cubicBezTo>
                    <a:pt x="35646" y="57735"/>
                    <a:pt x="39681" y="54080"/>
                    <a:pt x="40354" y="52619"/>
                  </a:cubicBezTo>
                  <a:cubicBezTo>
                    <a:pt x="41026" y="51157"/>
                    <a:pt x="36318" y="42022"/>
                    <a:pt x="45398" y="41291"/>
                  </a:cubicBezTo>
                  <a:cubicBezTo>
                    <a:pt x="54478" y="40560"/>
                    <a:pt x="61203" y="39464"/>
                    <a:pt x="62548" y="32521"/>
                  </a:cubicBezTo>
                  <a:cubicBezTo>
                    <a:pt x="63894" y="25944"/>
                    <a:pt x="74655" y="28867"/>
                    <a:pt x="77681" y="28502"/>
                  </a:cubicBezTo>
                  <a:cubicBezTo>
                    <a:pt x="79699" y="28137"/>
                    <a:pt x="85079" y="22655"/>
                    <a:pt x="91469" y="20463"/>
                  </a:cubicBezTo>
                  <a:cubicBezTo>
                    <a:pt x="92478" y="18636"/>
                    <a:pt x="93823" y="17174"/>
                    <a:pt x="95168" y="16078"/>
                  </a:cubicBezTo>
                  <a:cubicBezTo>
                    <a:pt x="92141" y="11328"/>
                    <a:pt x="85079" y="11693"/>
                    <a:pt x="79699" y="657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32" name="Freeform: Shape 140">
              <a:extLst>
                <a:ext uri="{FF2B5EF4-FFF2-40B4-BE49-F238E27FC236}">
                  <a16:creationId xmlns:a16="http://schemas.microsoft.com/office/drawing/2014/main" id="{DC0E04E6-BB55-4E68-AEF9-BBD605D6B126}"/>
                </a:ext>
              </a:extLst>
            </p:cNvPr>
            <p:cNvSpPr/>
            <p:nvPr/>
          </p:nvSpPr>
          <p:spPr>
            <a:xfrm>
              <a:off x="7000430" y="1878121"/>
              <a:ext cx="474157" cy="343484"/>
            </a:xfrm>
            <a:custGeom>
              <a:avLst/>
              <a:gdLst>
                <a:gd name="connsiteX0" fmla="*/ 473485 w 474157"/>
                <a:gd name="connsiteY0" fmla="*/ 227284 h 343484"/>
                <a:gd name="connsiteX1" fmla="*/ 460034 w 474157"/>
                <a:gd name="connsiteY1" fmla="*/ 223265 h 343484"/>
                <a:gd name="connsiteX2" fmla="*/ 435485 w 474157"/>
                <a:gd name="connsiteY2" fmla="*/ 224361 h 343484"/>
                <a:gd name="connsiteX3" fmla="*/ 432458 w 474157"/>
                <a:gd name="connsiteY3" fmla="*/ 229111 h 343484"/>
                <a:gd name="connsiteX4" fmla="*/ 426069 w 474157"/>
                <a:gd name="connsiteY4" fmla="*/ 233131 h 343484"/>
                <a:gd name="connsiteX5" fmla="*/ 415981 w 474157"/>
                <a:gd name="connsiteY5" fmla="*/ 238612 h 343484"/>
                <a:gd name="connsiteX6" fmla="*/ 415644 w 474157"/>
                <a:gd name="connsiteY6" fmla="*/ 241170 h 343484"/>
                <a:gd name="connsiteX7" fmla="*/ 419343 w 474157"/>
                <a:gd name="connsiteY7" fmla="*/ 248113 h 343484"/>
                <a:gd name="connsiteX8" fmla="*/ 417662 w 474157"/>
                <a:gd name="connsiteY8" fmla="*/ 261633 h 343484"/>
                <a:gd name="connsiteX9" fmla="*/ 410264 w 474157"/>
                <a:gd name="connsiteY9" fmla="*/ 269306 h 343484"/>
                <a:gd name="connsiteX10" fmla="*/ 407237 w 474157"/>
                <a:gd name="connsiteY10" fmla="*/ 270768 h 343484"/>
                <a:gd name="connsiteX11" fmla="*/ 400848 w 474157"/>
                <a:gd name="connsiteY11" fmla="*/ 278807 h 343484"/>
                <a:gd name="connsiteX12" fmla="*/ 391096 w 474157"/>
                <a:gd name="connsiteY12" fmla="*/ 278076 h 343484"/>
                <a:gd name="connsiteX13" fmla="*/ 388069 w 474157"/>
                <a:gd name="connsiteY13" fmla="*/ 280634 h 343484"/>
                <a:gd name="connsiteX14" fmla="*/ 377308 w 474157"/>
                <a:gd name="connsiteY14" fmla="*/ 283557 h 343484"/>
                <a:gd name="connsiteX15" fmla="*/ 369237 w 474157"/>
                <a:gd name="connsiteY15" fmla="*/ 280999 h 343484"/>
                <a:gd name="connsiteX16" fmla="*/ 352760 w 474157"/>
                <a:gd name="connsiteY16" fmla="*/ 286115 h 343484"/>
                <a:gd name="connsiteX17" fmla="*/ 335273 w 474157"/>
                <a:gd name="connsiteY17" fmla="*/ 276249 h 343484"/>
                <a:gd name="connsiteX18" fmla="*/ 326193 w 474157"/>
                <a:gd name="connsiteY18" fmla="*/ 257613 h 343484"/>
                <a:gd name="connsiteX19" fmla="*/ 325857 w 474157"/>
                <a:gd name="connsiteY19" fmla="*/ 256152 h 343484"/>
                <a:gd name="connsiteX20" fmla="*/ 315432 w 474157"/>
                <a:gd name="connsiteY20" fmla="*/ 241170 h 343484"/>
                <a:gd name="connsiteX21" fmla="*/ 309379 w 474157"/>
                <a:gd name="connsiteY21" fmla="*/ 233496 h 343484"/>
                <a:gd name="connsiteX22" fmla="*/ 303663 w 474157"/>
                <a:gd name="connsiteY22" fmla="*/ 197686 h 343484"/>
                <a:gd name="connsiteX23" fmla="*/ 308707 w 474157"/>
                <a:gd name="connsiteY23" fmla="*/ 146529 h 343484"/>
                <a:gd name="connsiteX24" fmla="*/ 310052 w 474157"/>
                <a:gd name="connsiteY24" fmla="*/ 138855 h 343484"/>
                <a:gd name="connsiteX25" fmla="*/ 303663 w 474157"/>
                <a:gd name="connsiteY25" fmla="*/ 135932 h 343484"/>
                <a:gd name="connsiteX26" fmla="*/ 281804 w 474157"/>
                <a:gd name="connsiteY26" fmla="*/ 126797 h 343484"/>
                <a:gd name="connsiteX27" fmla="*/ 277433 w 474157"/>
                <a:gd name="connsiteY27" fmla="*/ 115469 h 343484"/>
                <a:gd name="connsiteX28" fmla="*/ 273733 w 474157"/>
                <a:gd name="connsiteY28" fmla="*/ 101584 h 343484"/>
                <a:gd name="connsiteX29" fmla="*/ 258937 w 474157"/>
                <a:gd name="connsiteY29" fmla="*/ 76736 h 343484"/>
                <a:gd name="connsiteX30" fmla="*/ 231362 w 474157"/>
                <a:gd name="connsiteY30" fmla="*/ 58100 h 343484"/>
                <a:gd name="connsiteX31" fmla="*/ 219256 w 474157"/>
                <a:gd name="connsiteY31" fmla="*/ 74909 h 343484"/>
                <a:gd name="connsiteX32" fmla="*/ 201097 w 474157"/>
                <a:gd name="connsiteY32" fmla="*/ 63947 h 343484"/>
                <a:gd name="connsiteX33" fmla="*/ 195716 w 474157"/>
                <a:gd name="connsiteY33" fmla="*/ 52254 h 343484"/>
                <a:gd name="connsiteX34" fmla="*/ 185628 w 474157"/>
                <a:gd name="connsiteY34" fmla="*/ 38003 h 343484"/>
                <a:gd name="connsiteX35" fmla="*/ 167805 w 474157"/>
                <a:gd name="connsiteY35" fmla="*/ 19367 h 343484"/>
                <a:gd name="connsiteX36" fmla="*/ 143256 w 474157"/>
                <a:gd name="connsiteY36" fmla="*/ 19367 h 343484"/>
                <a:gd name="connsiteX37" fmla="*/ 138212 w 474157"/>
                <a:gd name="connsiteY37" fmla="*/ 27040 h 343484"/>
                <a:gd name="connsiteX38" fmla="*/ 93823 w 474157"/>
                <a:gd name="connsiteY38" fmla="*/ 27406 h 343484"/>
                <a:gd name="connsiteX39" fmla="*/ 53469 w 474157"/>
                <a:gd name="connsiteY39" fmla="*/ 10962 h 343484"/>
                <a:gd name="connsiteX40" fmla="*/ 35982 w 474157"/>
                <a:gd name="connsiteY40" fmla="*/ 0 h 343484"/>
                <a:gd name="connsiteX41" fmla="*/ 0 w 474157"/>
                <a:gd name="connsiteY41" fmla="*/ 5481 h 343484"/>
                <a:gd name="connsiteX42" fmla="*/ 8407 w 474157"/>
                <a:gd name="connsiteY42" fmla="*/ 20828 h 343484"/>
                <a:gd name="connsiteX43" fmla="*/ 21522 w 474157"/>
                <a:gd name="connsiteY43" fmla="*/ 55542 h 343484"/>
                <a:gd name="connsiteX44" fmla="*/ 29257 w 474157"/>
                <a:gd name="connsiteY44" fmla="*/ 66504 h 343484"/>
                <a:gd name="connsiteX45" fmla="*/ 41026 w 474157"/>
                <a:gd name="connsiteY45" fmla="*/ 74909 h 343484"/>
                <a:gd name="connsiteX46" fmla="*/ 48761 w 474157"/>
                <a:gd name="connsiteY46" fmla="*/ 99391 h 343484"/>
                <a:gd name="connsiteX47" fmla="*/ 36318 w 474157"/>
                <a:gd name="connsiteY47" fmla="*/ 100487 h 343484"/>
                <a:gd name="connsiteX48" fmla="*/ 36655 w 474157"/>
                <a:gd name="connsiteY48" fmla="*/ 101949 h 343484"/>
                <a:gd name="connsiteX49" fmla="*/ 36655 w 474157"/>
                <a:gd name="connsiteY49" fmla="*/ 101949 h 343484"/>
                <a:gd name="connsiteX50" fmla="*/ 58849 w 474157"/>
                <a:gd name="connsiteY50" fmla="*/ 117662 h 343484"/>
                <a:gd name="connsiteX51" fmla="*/ 72637 w 474157"/>
                <a:gd name="connsiteY51" fmla="*/ 129720 h 343484"/>
                <a:gd name="connsiteX52" fmla="*/ 78690 w 474157"/>
                <a:gd name="connsiteY52" fmla="*/ 150183 h 343484"/>
                <a:gd name="connsiteX53" fmla="*/ 83062 w 474157"/>
                <a:gd name="connsiteY53" fmla="*/ 154933 h 343484"/>
                <a:gd name="connsiteX54" fmla="*/ 90460 w 474157"/>
                <a:gd name="connsiteY54" fmla="*/ 167357 h 343484"/>
                <a:gd name="connsiteX55" fmla="*/ 95168 w 474157"/>
                <a:gd name="connsiteY55" fmla="*/ 171011 h 343484"/>
                <a:gd name="connsiteX56" fmla="*/ 111646 w 474157"/>
                <a:gd name="connsiteY56" fmla="*/ 194398 h 343484"/>
                <a:gd name="connsiteX57" fmla="*/ 119380 w 474157"/>
                <a:gd name="connsiteY57" fmla="*/ 188551 h 343484"/>
                <a:gd name="connsiteX58" fmla="*/ 116017 w 474157"/>
                <a:gd name="connsiteY58" fmla="*/ 173935 h 343484"/>
                <a:gd name="connsiteX59" fmla="*/ 102902 w 474157"/>
                <a:gd name="connsiteY59" fmla="*/ 167357 h 343484"/>
                <a:gd name="connsiteX60" fmla="*/ 99203 w 474157"/>
                <a:gd name="connsiteY60" fmla="*/ 151279 h 343484"/>
                <a:gd name="connsiteX61" fmla="*/ 89115 w 474157"/>
                <a:gd name="connsiteY61" fmla="*/ 125335 h 343484"/>
                <a:gd name="connsiteX62" fmla="*/ 71964 w 474157"/>
                <a:gd name="connsiteY62" fmla="*/ 97564 h 343484"/>
                <a:gd name="connsiteX63" fmla="*/ 59522 w 474157"/>
                <a:gd name="connsiteY63" fmla="*/ 77832 h 343484"/>
                <a:gd name="connsiteX64" fmla="*/ 61203 w 474157"/>
                <a:gd name="connsiteY64" fmla="*/ 67966 h 343484"/>
                <a:gd name="connsiteX65" fmla="*/ 49097 w 474157"/>
                <a:gd name="connsiteY65" fmla="*/ 61754 h 343484"/>
                <a:gd name="connsiteX66" fmla="*/ 40354 w 474157"/>
                <a:gd name="connsiteY66" fmla="*/ 47503 h 343484"/>
                <a:gd name="connsiteX67" fmla="*/ 35310 w 474157"/>
                <a:gd name="connsiteY67" fmla="*/ 20463 h 343484"/>
                <a:gd name="connsiteX68" fmla="*/ 40690 w 474157"/>
                <a:gd name="connsiteY68" fmla="*/ 18270 h 343484"/>
                <a:gd name="connsiteX69" fmla="*/ 46071 w 474157"/>
                <a:gd name="connsiteY69" fmla="*/ 21559 h 343484"/>
                <a:gd name="connsiteX70" fmla="*/ 54478 w 474157"/>
                <a:gd name="connsiteY70" fmla="*/ 25579 h 343484"/>
                <a:gd name="connsiteX71" fmla="*/ 64902 w 474157"/>
                <a:gd name="connsiteY71" fmla="*/ 28137 h 343484"/>
                <a:gd name="connsiteX72" fmla="*/ 67593 w 474157"/>
                <a:gd name="connsiteY72" fmla="*/ 51157 h 343484"/>
                <a:gd name="connsiteX73" fmla="*/ 70283 w 474157"/>
                <a:gd name="connsiteY73" fmla="*/ 71986 h 343484"/>
                <a:gd name="connsiteX74" fmla="*/ 77681 w 474157"/>
                <a:gd name="connsiteY74" fmla="*/ 76736 h 343484"/>
                <a:gd name="connsiteX75" fmla="*/ 88778 w 474157"/>
                <a:gd name="connsiteY75" fmla="*/ 87333 h 343484"/>
                <a:gd name="connsiteX76" fmla="*/ 101893 w 474157"/>
                <a:gd name="connsiteY76" fmla="*/ 97930 h 343484"/>
                <a:gd name="connsiteX77" fmla="*/ 109628 w 474157"/>
                <a:gd name="connsiteY77" fmla="*/ 109988 h 343484"/>
                <a:gd name="connsiteX78" fmla="*/ 120389 w 474157"/>
                <a:gd name="connsiteY78" fmla="*/ 119854 h 343484"/>
                <a:gd name="connsiteX79" fmla="*/ 122743 w 474157"/>
                <a:gd name="connsiteY79" fmla="*/ 130816 h 343484"/>
                <a:gd name="connsiteX80" fmla="*/ 132495 w 474157"/>
                <a:gd name="connsiteY80" fmla="*/ 145067 h 343484"/>
                <a:gd name="connsiteX81" fmla="*/ 145274 w 474157"/>
                <a:gd name="connsiteY81" fmla="*/ 158953 h 343484"/>
                <a:gd name="connsiteX82" fmla="*/ 178902 w 474157"/>
                <a:gd name="connsiteY82" fmla="*/ 202802 h 343484"/>
                <a:gd name="connsiteX83" fmla="*/ 186636 w 474157"/>
                <a:gd name="connsiteY83" fmla="*/ 222534 h 343484"/>
                <a:gd name="connsiteX84" fmla="*/ 186636 w 474157"/>
                <a:gd name="connsiteY84" fmla="*/ 226919 h 343484"/>
                <a:gd name="connsiteX85" fmla="*/ 195380 w 474157"/>
                <a:gd name="connsiteY85" fmla="*/ 246651 h 343484"/>
                <a:gd name="connsiteX86" fmla="*/ 194035 w 474157"/>
                <a:gd name="connsiteY86" fmla="*/ 256882 h 343484"/>
                <a:gd name="connsiteX87" fmla="*/ 194371 w 474157"/>
                <a:gd name="connsiteY87" fmla="*/ 257613 h 343484"/>
                <a:gd name="connsiteX88" fmla="*/ 214212 w 474157"/>
                <a:gd name="connsiteY88" fmla="*/ 267845 h 343484"/>
                <a:gd name="connsiteX89" fmla="*/ 228335 w 474157"/>
                <a:gd name="connsiteY89" fmla="*/ 284288 h 343484"/>
                <a:gd name="connsiteX90" fmla="*/ 246158 w 474157"/>
                <a:gd name="connsiteY90" fmla="*/ 292692 h 343484"/>
                <a:gd name="connsiteX91" fmla="*/ 269362 w 474157"/>
                <a:gd name="connsiteY91" fmla="*/ 305847 h 343484"/>
                <a:gd name="connsiteX92" fmla="*/ 296264 w 474157"/>
                <a:gd name="connsiteY92" fmla="*/ 312425 h 343484"/>
                <a:gd name="connsiteX93" fmla="*/ 320140 w 474157"/>
                <a:gd name="connsiteY93" fmla="*/ 332157 h 343484"/>
                <a:gd name="connsiteX94" fmla="*/ 339308 w 474157"/>
                <a:gd name="connsiteY94" fmla="*/ 326310 h 343484"/>
                <a:gd name="connsiteX95" fmla="*/ 367556 w 474157"/>
                <a:gd name="connsiteY95" fmla="*/ 331060 h 343484"/>
                <a:gd name="connsiteX96" fmla="*/ 384370 w 474157"/>
                <a:gd name="connsiteY96" fmla="*/ 346408 h 343484"/>
                <a:gd name="connsiteX97" fmla="*/ 397149 w 474157"/>
                <a:gd name="connsiteY97" fmla="*/ 326676 h 343484"/>
                <a:gd name="connsiteX98" fmla="*/ 417998 w 474157"/>
                <a:gd name="connsiteY98" fmla="*/ 324118 h 343484"/>
                <a:gd name="connsiteX99" fmla="*/ 406565 w 474157"/>
                <a:gd name="connsiteY99" fmla="*/ 306578 h 343484"/>
                <a:gd name="connsiteX100" fmla="*/ 411609 w 474157"/>
                <a:gd name="connsiteY100" fmla="*/ 292692 h 343484"/>
                <a:gd name="connsiteX101" fmla="*/ 439857 w 474157"/>
                <a:gd name="connsiteY101" fmla="*/ 292692 h 343484"/>
                <a:gd name="connsiteX102" fmla="*/ 449945 w 474157"/>
                <a:gd name="connsiteY102" fmla="*/ 281365 h 343484"/>
                <a:gd name="connsiteX103" fmla="*/ 457343 w 474157"/>
                <a:gd name="connsiteY103" fmla="*/ 286846 h 343484"/>
                <a:gd name="connsiteX104" fmla="*/ 460370 w 474157"/>
                <a:gd name="connsiteY104" fmla="*/ 281365 h 343484"/>
                <a:gd name="connsiteX105" fmla="*/ 459361 w 474157"/>
                <a:gd name="connsiteY105" fmla="*/ 279903 h 343484"/>
                <a:gd name="connsiteX106" fmla="*/ 457680 w 474157"/>
                <a:gd name="connsiteY106" fmla="*/ 266383 h 343484"/>
                <a:gd name="connsiteX107" fmla="*/ 459025 w 474157"/>
                <a:gd name="connsiteY107" fmla="*/ 259806 h 343484"/>
                <a:gd name="connsiteX108" fmla="*/ 457007 w 474157"/>
                <a:gd name="connsiteY108" fmla="*/ 251401 h 343484"/>
                <a:gd name="connsiteX109" fmla="*/ 468777 w 474157"/>
                <a:gd name="connsiteY109" fmla="*/ 234592 h 343484"/>
                <a:gd name="connsiteX110" fmla="*/ 475503 w 474157"/>
                <a:gd name="connsiteY110" fmla="*/ 228380 h 343484"/>
                <a:gd name="connsiteX111" fmla="*/ 473485 w 474157"/>
                <a:gd name="connsiteY111" fmla="*/ 227284 h 34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74157" h="343484">
                  <a:moveTo>
                    <a:pt x="473485" y="227284"/>
                  </a:moveTo>
                  <a:cubicBezTo>
                    <a:pt x="472140" y="218880"/>
                    <a:pt x="465414" y="227284"/>
                    <a:pt x="460034" y="223265"/>
                  </a:cubicBezTo>
                  <a:cubicBezTo>
                    <a:pt x="454653" y="219245"/>
                    <a:pt x="449609" y="222169"/>
                    <a:pt x="435485" y="224361"/>
                  </a:cubicBezTo>
                  <a:cubicBezTo>
                    <a:pt x="434476" y="226188"/>
                    <a:pt x="433467" y="227650"/>
                    <a:pt x="432458" y="229111"/>
                  </a:cubicBezTo>
                  <a:cubicBezTo>
                    <a:pt x="430777" y="230938"/>
                    <a:pt x="428423" y="232400"/>
                    <a:pt x="426069" y="233131"/>
                  </a:cubicBezTo>
                  <a:cubicBezTo>
                    <a:pt x="423379" y="236420"/>
                    <a:pt x="419680" y="238247"/>
                    <a:pt x="415981" y="238612"/>
                  </a:cubicBezTo>
                  <a:cubicBezTo>
                    <a:pt x="415644" y="239343"/>
                    <a:pt x="415644" y="240074"/>
                    <a:pt x="415644" y="241170"/>
                  </a:cubicBezTo>
                  <a:cubicBezTo>
                    <a:pt x="417326" y="243362"/>
                    <a:pt x="418671" y="245555"/>
                    <a:pt x="419343" y="248113"/>
                  </a:cubicBezTo>
                  <a:cubicBezTo>
                    <a:pt x="420352" y="252497"/>
                    <a:pt x="420016" y="257979"/>
                    <a:pt x="417662" y="261633"/>
                  </a:cubicBezTo>
                  <a:cubicBezTo>
                    <a:pt x="415981" y="264556"/>
                    <a:pt x="413290" y="267479"/>
                    <a:pt x="410264" y="269306"/>
                  </a:cubicBezTo>
                  <a:cubicBezTo>
                    <a:pt x="409255" y="270037"/>
                    <a:pt x="408246" y="270403"/>
                    <a:pt x="407237" y="270768"/>
                  </a:cubicBezTo>
                  <a:cubicBezTo>
                    <a:pt x="404211" y="273691"/>
                    <a:pt x="400512" y="275153"/>
                    <a:pt x="400848" y="278807"/>
                  </a:cubicBezTo>
                  <a:cubicBezTo>
                    <a:pt x="401521" y="283923"/>
                    <a:pt x="394795" y="280634"/>
                    <a:pt x="391096" y="278076"/>
                  </a:cubicBezTo>
                  <a:cubicBezTo>
                    <a:pt x="390087" y="279172"/>
                    <a:pt x="389078" y="279903"/>
                    <a:pt x="388069" y="280634"/>
                  </a:cubicBezTo>
                  <a:cubicBezTo>
                    <a:pt x="384034" y="282461"/>
                    <a:pt x="381680" y="283557"/>
                    <a:pt x="377308" y="283557"/>
                  </a:cubicBezTo>
                  <a:cubicBezTo>
                    <a:pt x="374282" y="283557"/>
                    <a:pt x="371591" y="282826"/>
                    <a:pt x="369237" y="280999"/>
                  </a:cubicBezTo>
                  <a:cubicBezTo>
                    <a:pt x="361839" y="283192"/>
                    <a:pt x="354777" y="285750"/>
                    <a:pt x="352760" y="286115"/>
                  </a:cubicBezTo>
                  <a:cubicBezTo>
                    <a:pt x="348724" y="286846"/>
                    <a:pt x="340990" y="275884"/>
                    <a:pt x="335273" y="276249"/>
                  </a:cubicBezTo>
                  <a:cubicBezTo>
                    <a:pt x="329556" y="276615"/>
                    <a:pt x="326866" y="266018"/>
                    <a:pt x="326193" y="257613"/>
                  </a:cubicBezTo>
                  <a:cubicBezTo>
                    <a:pt x="326193" y="257248"/>
                    <a:pt x="326193" y="256882"/>
                    <a:pt x="325857" y="256152"/>
                  </a:cubicBezTo>
                  <a:cubicBezTo>
                    <a:pt x="319468" y="253594"/>
                    <a:pt x="316105" y="247382"/>
                    <a:pt x="315432" y="241170"/>
                  </a:cubicBezTo>
                  <a:cubicBezTo>
                    <a:pt x="313078" y="238612"/>
                    <a:pt x="311061" y="236054"/>
                    <a:pt x="309379" y="233496"/>
                  </a:cubicBezTo>
                  <a:cubicBezTo>
                    <a:pt x="304671" y="225823"/>
                    <a:pt x="303999" y="208648"/>
                    <a:pt x="303663" y="197686"/>
                  </a:cubicBezTo>
                  <a:cubicBezTo>
                    <a:pt x="303326" y="186724"/>
                    <a:pt x="302317" y="168088"/>
                    <a:pt x="308707" y="146529"/>
                  </a:cubicBezTo>
                  <a:cubicBezTo>
                    <a:pt x="309716" y="143606"/>
                    <a:pt x="310052" y="141048"/>
                    <a:pt x="310052" y="138855"/>
                  </a:cubicBezTo>
                  <a:cubicBezTo>
                    <a:pt x="307698" y="137028"/>
                    <a:pt x="305344" y="135932"/>
                    <a:pt x="303663" y="135932"/>
                  </a:cubicBezTo>
                  <a:cubicBezTo>
                    <a:pt x="297609" y="136298"/>
                    <a:pt x="284494" y="126797"/>
                    <a:pt x="281804" y="126797"/>
                  </a:cubicBezTo>
                  <a:cubicBezTo>
                    <a:pt x="279114" y="126797"/>
                    <a:pt x="279450" y="119489"/>
                    <a:pt x="277433" y="115469"/>
                  </a:cubicBezTo>
                  <a:cubicBezTo>
                    <a:pt x="275079" y="111450"/>
                    <a:pt x="276760" y="104142"/>
                    <a:pt x="273733" y="101584"/>
                  </a:cubicBezTo>
                  <a:cubicBezTo>
                    <a:pt x="270707" y="99026"/>
                    <a:pt x="261964" y="89160"/>
                    <a:pt x="258937" y="76736"/>
                  </a:cubicBezTo>
                  <a:cubicBezTo>
                    <a:pt x="255910" y="64677"/>
                    <a:pt x="237751" y="58465"/>
                    <a:pt x="231362" y="58100"/>
                  </a:cubicBezTo>
                  <a:cubicBezTo>
                    <a:pt x="224636" y="57735"/>
                    <a:pt x="220937" y="74178"/>
                    <a:pt x="219256" y="74909"/>
                  </a:cubicBezTo>
                  <a:cubicBezTo>
                    <a:pt x="217574" y="75640"/>
                    <a:pt x="204796" y="66139"/>
                    <a:pt x="201097" y="63947"/>
                  </a:cubicBezTo>
                  <a:cubicBezTo>
                    <a:pt x="197397" y="61754"/>
                    <a:pt x="195716" y="57369"/>
                    <a:pt x="195716" y="52254"/>
                  </a:cubicBezTo>
                  <a:cubicBezTo>
                    <a:pt x="195716" y="47138"/>
                    <a:pt x="187982" y="38733"/>
                    <a:pt x="185628" y="38003"/>
                  </a:cubicBezTo>
                  <a:cubicBezTo>
                    <a:pt x="183274" y="37272"/>
                    <a:pt x="167805" y="19367"/>
                    <a:pt x="167805" y="19367"/>
                  </a:cubicBezTo>
                  <a:lnTo>
                    <a:pt x="143256" y="19367"/>
                  </a:lnTo>
                  <a:lnTo>
                    <a:pt x="138212" y="27040"/>
                  </a:lnTo>
                  <a:lnTo>
                    <a:pt x="93823" y="27406"/>
                  </a:lnTo>
                  <a:cubicBezTo>
                    <a:pt x="93823" y="27406"/>
                    <a:pt x="59858" y="12789"/>
                    <a:pt x="53469" y="10962"/>
                  </a:cubicBezTo>
                  <a:cubicBezTo>
                    <a:pt x="47079" y="9135"/>
                    <a:pt x="35982" y="0"/>
                    <a:pt x="35982" y="0"/>
                  </a:cubicBezTo>
                  <a:lnTo>
                    <a:pt x="0" y="5481"/>
                  </a:lnTo>
                  <a:cubicBezTo>
                    <a:pt x="1681" y="10232"/>
                    <a:pt x="4372" y="14982"/>
                    <a:pt x="8407" y="20828"/>
                  </a:cubicBezTo>
                  <a:cubicBezTo>
                    <a:pt x="15133" y="30694"/>
                    <a:pt x="20177" y="47869"/>
                    <a:pt x="21522" y="55542"/>
                  </a:cubicBezTo>
                  <a:cubicBezTo>
                    <a:pt x="24885" y="58831"/>
                    <a:pt x="27575" y="62485"/>
                    <a:pt x="29257" y="66504"/>
                  </a:cubicBezTo>
                  <a:cubicBezTo>
                    <a:pt x="32619" y="69062"/>
                    <a:pt x="36991" y="71986"/>
                    <a:pt x="41026" y="74909"/>
                  </a:cubicBezTo>
                  <a:cubicBezTo>
                    <a:pt x="49770" y="81486"/>
                    <a:pt x="49770" y="95737"/>
                    <a:pt x="48761" y="99391"/>
                  </a:cubicBezTo>
                  <a:cubicBezTo>
                    <a:pt x="47752" y="103045"/>
                    <a:pt x="36991" y="96833"/>
                    <a:pt x="36318" y="100487"/>
                  </a:cubicBezTo>
                  <a:cubicBezTo>
                    <a:pt x="36318" y="100853"/>
                    <a:pt x="36318" y="101218"/>
                    <a:pt x="36655" y="101949"/>
                  </a:cubicBezTo>
                  <a:cubicBezTo>
                    <a:pt x="36655" y="101949"/>
                    <a:pt x="36655" y="101949"/>
                    <a:pt x="36655" y="101949"/>
                  </a:cubicBezTo>
                  <a:cubicBezTo>
                    <a:pt x="45398" y="104872"/>
                    <a:pt x="53133" y="110719"/>
                    <a:pt x="58849" y="117662"/>
                  </a:cubicBezTo>
                  <a:cubicBezTo>
                    <a:pt x="62548" y="118758"/>
                    <a:pt x="65911" y="122777"/>
                    <a:pt x="72637" y="129720"/>
                  </a:cubicBezTo>
                  <a:cubicBezTo>
                    <a:pt x="79699" y="137028"/>
                    <a:pt x="80708" y="145798"/>
                    <a:pt x="78690" y="150183"/>
                  </a:cubicBezTo>
                  <a:cubicBezTo>
                    <a:pt x="80371" y="151645"/>
                    <a:pt x="82053" y="153106"/>
                    <a:pt x="83062" y="154933"/>
                  </a:cubicBezTo>
                  <a:cubicBezTo>
                    <a:pt x="85752" y="158953"/>
                    <a:pt x="88106" y="162972"/>
                    <a:pt x="90460" y="167357"/>
                  </a:cubicBezTo>
                  <a:cubicBezTo>
                    <a:pt x="92141" y="168453"/>
                    <a:pt x="93486" y="169915"/>
                    <a:pt x="95168" y="171011"/>
                  </a:cubicBezTo>
                  <a:cubicBezTo>
                    <a:pt x="106265" y="179416"/>
                    <a:pt x="110637" y="190013"/>
                    <a:pt x="111646" y="194398"/>
                  </a:cubicBezTo>
                  <a:cubicBezTo>
                    <a:pt x="112654" y="198782"/>
                    <a:pt x="117362" y="194763"/>
                    <a:pt x="119380" y="188551"/>
                  </a:cubicBezTo>
                  <a:cubicBezTo>
                    <a:pt x="121062" y="182339"/>
                    <a:pt x="116017" y="180877"/>
                    <a:pt x="116017" y="173935"/>
                  </a:cubicBezTo>
                  <a:cubicBezTo>
                    <a:pt x="116017" y="166992"/>
                    <a:pt x="106938" y="168088"/>
                    <a:pt x="102902" y="167357"/>
                  </a:cubicBezTo>
                  <a:cubicBezTo>
                    <a:pt x="98867" y="166626"/>
                    <a:pt x="103239" y="156030"/>
                    <a:pt x="99203" y="151279"/>
                  </a:cubicBezTo>
                  <a:cubicBezTo>
                    <a:pt x="95168" y="146529"/>
                    <a:pt x="91132" y="134105"/>
                    <a:pt x="89115" y="125335"/>
                  </a:cubicBezTo>
                  <a:cubicBezTo>
                    <a:pt x="87097" y="116565"/>
                    <a:pt x="76336" y="107430"/>
                    <a:pt x="71964" y="97564"/>
                  </a:cubicBezTo>
                  <a:cubicBezTo>
                    <a:pt x="67593" y="87698"/>
                    <a:pt x="62548" y="80025"/>
                    <a:pt x="59522" y="77832"/>
                  </a:cubicBezTo>
                  <a:cubicBezTo>
                    <a:pt x="56495" y="75274"/>
                    <a:pt x="63894" y="71620"/>
                    <a:pt x="61203" y="67966"/>
                  </a:cubicBezTo>
                  <a:cubicBezTo>
                    <a:pt x="58513" y="64312"/>
                    <a:pt x="54141" y="64677"/>
                    <a:pt x="49097" y="61754"/>
                  </a:cubicBezTo>
                  <a:cubicBezTo>
                    <a:pt x="44053" y="58831"/>
                    <a:pt x="40354" y="54081"/>
                    <a:pt x="40354" y="47503"/>
                  </a:cubicBezTo>
                  <a:cubicBezTo>
                    <a:pt x="40354" y="40926"/>
                    <a:pt x="36991" y="25579"/>
                    <a:pt x="35310" y="20463"/>
                  </a:cubicBezTo>
                  <a:cubicBezTo>
                    <a:pt x="33628" y="15347"/>
                    <a:pt x="39009" y="16078"/>
                    <a:pt x="40690" y="18270"/>
                  </a:cubicBezTo>
                  <a:cubicBezTo>
                    <a:pt x="42372" y="20828"/>
                    <a:pt x="43717" y="23021"/>
                    <a:pt x="46071" y="21559"/>
                  </a:cubicBezTo>
                  <a:cubicBezTo>
                    <a:pt x="48425" y="20097"/>
                    <a:pt x="52796" y="21194"/>
                    <a:pt x="54478" y="25579"/>
                  </a:cubicBezTo>
                  <a:cubicBezTo>
                    <a:pt x="56159" y="29964"/>
                    <a:pt x="62212" y="25944"/>
                    <a:pt x="64902" y="28137"/>
                  </a:cubicBezTo>
                  <a:cubicBezTo>
                    <a:pt x="67593" y="30329"/>
                    <a:pt x="58513" y="32521"/>
                    <a:pt x="67593" y="51157"/>
                  </a:cubicBezTo>
                  <a:cubicBezTo>
                    <a:pt x="76672" y="69793"/>
                    <a:pt x="70283" y="59196"/>
                    <a:pt x="70283" y="71986"/>
                  </a:cubicBezTo>
                  <a:cubicBezTo>
                    <a:pt x="70283" y="84409"/>
                    <a:pt x="75663" y="78928"/>
                    <a:pt x="77681" y="76736"/>
                  </a:cubicBezTo>
                  <a:cubicBezTo>
                    <a:pt x="79362" y="74543"/>
                    <a:pt x="84407" y="80755"/>
                    <a:pt x="88778" y="87333"/>
                  </a:cubicBezTo>
                  <a:cubicBezTo>
                    <a:pt x="93150" y="93910"/>
                    <a:pt x="101893" y="94276"/>
                    <a:pt x="101893" y="97930"/>
                  </a:cubicBezTo>
                  <a:cubicBezTo>
                    <a:pt x="101893" y="101584"/>
                    <a:pt x="103575" y="108892"/>
                    <a:pt x="109628" y="109988"/>
                  </a:cubicBezTo>
                  <a:cubicBezTo>
                    <a:pt x="115345" y="111084"/>
                    <a:pt x="116690" y="118758"/>
                    <a:pt x="120389" y="119854"/>
                  </a:cubicBezTo>
                  <a:cubicBezTo>
                    <a:pt x="124088" y="120585"/>
                    <a:pt x="124761" y="125701"/>
                    <a:pt x="122743" y="130816"/>
                  </a:cubicBezTo>
                  <a:cubicBezTo>
                    <a:pt x="120725" y="135932"/>
                    <a:pt x="122743" y="140682"/>
                    <a:pt x="132495" y="145067"/>
                  </a:cubicBezTo>
                  <a:cubicBezTo>
                    <a:pt x="142247" y="149452"/>
                    <a:pt x="137539" y="150183"/>
                    <a:pt x="145274" y="158953"/>
                  </a:cubicBezTo>
                  <a:cubicBezTo>
                    <a:pt x="153008" y="167357"/>
                    <a:pt x="174194" y="195128"/>
                    <a:pt x="178902" y="202802"/>
                  </a:cubicBezTo>
                  <a:cubicBezTo>
                    <a:pt x="183274" y="210475"/>
                    <a:pt x="184955" y="217053"/>
                    <a:pt x="186636" y="222534"/>
                  </a:cubicBezTo>
                  <a:cubicBezTo>
                    <a:pt x="186973" y="223996"/>
                    <a:pt x="186973" y="225457"/>
                    <a:pt x="186636" y="226919"/>
                  </a:cubicBezTo>
                  <a:cubicBezTo>
                    <a:pt x="192689" y="230573"/>
                    <a:pt x="197397" y="237516"/>
                    <a:pt x="195380" y="246651"/>
                  </a:cubicBezTo>
                  <a:cubicBezTo>
                    <a:pt x="194707" y="249209"/>
                    <a:pt x="195044" y="254690"/>
                    <a:pt x="194035" y="256882"/>
                  </a:cubicBezTo>
                  <a:cubicBezTo>
                    <a:pt x="194035" y="257248"/>
                    <a:pt x="194035" y="257248"/>
                    <a:pt x="194371" y="257613"/>
                  </a:cubicBezTo>
                  <a:cubicBezTo>
                    <a:pt x="200424" y="256882"/>
                    <a:pt x="209840" y="263825"/>
                    <a:pt x="214212" y="267845"/>
                  </a:cubicBezTo>
                  <a:cubicBezTo>
                    <a:pt x="219256" y="272960"/>
                    <a:pt x="222955" y="279538"/>
                    <a:pt x="228335" y="284288"/>
                  </a:cubicBezTo>
                  <a:cubicBezTo>
                    <a:pt x="233716" y="289038"/>
                    <a:pt x="239769" y="290135"/>
                    <a:pt x="246158" y="292692"/>
                  </a:cubicBezTo>
                  <a:cubicBezTo>
                    <a:pt x="254229" y="295981"/>
                    <a:pt x="260955" y="302559"/>
                    <a:pt x="269362" y="305847"/>
                  </a:cubicBezTo>
                  <a:cubicBezTo>
                    <a:pt x="278105" y="309136"/>
                    <a:pt x="287521" y="308405"/>
                    <a:pt x="296264" y="312425"/>
                  </a:cubicBezTo>
                  <a:cubicBezTo>
                    <a:pt x="305344" y="316444"/>
                    <a:pt x="312406" y="325214"/>
                    <a:pt x="320140" y="332157"/>
                  </a:cubicBezTo>
                  <a:cubicBezTo>
                    <a:pt x="325857" y="331791"/>
                    <a:pt x="332583" y="329599"/>
                    <a:pt x="339308" y="326310"/>
                  </a:cubicBezTo>
                  <a:cubicBezTo>
                    <a:pt x="351415" y="320464"/>
                    <a:pt x="360830" y="327772"/>
                    <a:pt x="367556" y="331060"/>
                  </a:cubicBezTo>
                  <a:cubicBezTo>
                    <a:pt x="370919" y="332522"/>
                    <a:pt x="377645" y="339465"/>
                    <a:pt x="384370" y="346408"/>
                  </a:cubicBezTo>
                  <a:cubicBezTo>
                    <a:pt x="390423" y="336176"/>
                    <a:pt x="396476" y="326676"/>
                    <a:pt x="397149" y="326676"/>
                  </a:cubicBezTo>
                  <a:cubicBezTo>
                    <a:pt x="398830" y="326310"/>
                    <a:pt x="416317" y="328868"/>
                    <a:pt x="417998" y="324118"/>
                  </a:cubicBezTo>
                  <a:cubicBezTo>
                    <a:pt x="419680" y="319002"/>
                    <a:pt x="404883" y="307674"/>
                    <a:pt x="406565" y="306578"/>
                  </a:cubicBezTo>
                  <a:cubicBezTo>
                    <a:pt x="408246" y="305482"/>
                    <a:pt x="408919" y="292692"/>
                    <a:pt x="411609" y="292692"/>
                  </a:cubicBezTo>
                  <a:cubicBezTo>
                    <a:pt x="414299" y="292692"/>
                    <a:pt x="438512" y="293423"/>
                    <a:pt x="439857" y="292692"/>
                  </a:cubicBezTo>
                  <a:cubicBezTo>
                    <a:pt x="441202" y="291962"/>
                    <a:pt x="445910" y="281730"/>
                    <a:pt x="449945" y="281365"/>
                  </a:cubicBezTo>
                  <a:cubicBezTo>
                    <a:pt x="451627" y="281365"/>
                    <a:pt x="454653" y="283923"/>
                    <a:pt x="457343" y="286846"/>
                  </a:cubicBezTo>
                  <a:cubicBezTo>
                    <a:pt x="458688" y="285384"/>
                    <a:pt x="459697" y="283557"/>
                    <a:pt x="460370" y="281365"/>
                  </a:cubicBezTo>
                  <a:cubicBezTo>
                    <a:pt x="460034" y="280999"/>
                    <a:pt x="459697" y="280269"/>
                    <a:pt x="459361" y="279903"/>
                  </a:cubicBezTo>
                  <a:cubicBezTo>
                    <a:pt x="457007" y="275518"/>
                    <a:pt x="457007" y="271133"/>
                    <a:pt x="457680" y="266383"/>
                  </a:cubicBezTo>
                  <a:cubicBezTo>
                    <a:pt x="458016" y="264191"/>
                    <a:pt x="458688" y="261998"/>
                    <a:pt x="459025" y="259806"/>
                  </a:cubicBezTo>
                  <a:cubicBezTo>
                    <a:pt x="457680" y="257248"/>
                    <a:pt x="457007" y="254325"/>
                    <a:pt x="457007" y="251401"/>
                  </a:cubicBezTo>
                  <a:cubicBezTo>
                    <a:pt x="456671" y="243728"/>
                    <a:pt x="462388" y="236785"/>
                    <a:pt x="468777" y="234592"/>
                  </a:cubicBezTo>
                  <a:cubicBezTo>
                    <a:pt x="470458" y="232035"/>
                    <a:pt x="472812" y="229842"/>
                    <a:pt x="475503" y="228380"/>
                  </a:cubicBezTo>
                  <a:cubicBezTo>
                    <a:pt x="473821" y="228380"/>
                    <a:pt x="473821" y="228015"/>
                    <a:pt x="473485" y="22728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33" name="Freeform: Shape 141">
              <a:extLst>
                <a:ext uri="{FF2B5EF4-FFF2-40B4-BE49-F238E27FC236}">
                  <a16:creationId xmlns:a16="http://schemas.microsoft.com/office/drawing/2014/main" id="{F96135D9-F87C-4EC7-9542-7ECAD1CFAA5C}"/>
                </a:ext>
              </a:extLst>
            </p:cNvPr>
            <p:cNvSpPr/>
            <p:nvPr/>
          </p:nvSpPr>
          <p:spPr>
            <a:xfrm>
              <a:off x="7382446" y="2171544"/>
              <a:ext cx="63894" cy="73082"/>
            </a:xfrm>
            <a:custGeom>
              <a:avLst/>
              <a:gdLst>
                <a:gd name="connsiteX0" fmla="*/ 58513 w 63893"/>
                <a:gd name="connsiteY0" fmla="*/ 50792 h 73081"/>
                <a:gd name="connsiteX1" fmla="*/ 66920 w 63893"/>
                <a:gd name="connsiteY1" fmla="*/ 40560 h 73081"/>
                <a:gd name="connsiteX2" fmla="*/ 60531 w 63893"/>
                <a:gd name="connsiteY2" fmla="*/ 36175 h 73081"/>
                <a:gd name="connsiteX3" fmla="*/ 52796 w 63893"/>
                <a:gd name="connsiteY3" fmla="*/ 37272 h 73081"/>
                <a:gd name="connsiteX4" fmla="*/ 53469 w 63893"/>
                <a:gd name="connsiteY4" fmla="*/ 365 h 73081"/>
                <a:gd name="connsiteX5" fmla="*/ 27239 w 63893"/>
                <a:gd name="connsiteY5" fmla="*/ 0 h 73081"/>
                <a:gd name="connsiteX6" fmla="*/ 22195 w 63893"/>
                <a:gd name="connsiteY6" fmla="*/ 13885 h 73081"/>
                <a:gd name="connsiteX7" fmla="*/ 33628 w 63893"/>
                <a:gd name="connsiteY7" fmla="*/ 31425 h 73081"/>
                <a:gd name="connsiteX8" fmla="*/ 12779 w 63893"/>
                <a:gd name="connsiteY8" fmla="*/ 33983 h 73081"/>
                <a:gd name="connsiteX9" fmla="*/ 0 w 63893"/>
                <a:gd name="connsiteY9" fmla="*/ 53715 h 73081"/>
                <a:gd name="connsiteX10" fmla="*/ 17150 w 63893"/>
                <a:gd name="connsiteY10" fmla="*/ 70889 h 73081"/>
                <a:gd name="connsiteX11" fmla="*/ 39009 w 63893"/>
                <a:gd name="connsiteY11" fmla="*/ 75274 h 73081"/>
                <a:gd name="connsiteX12" fmla="*/ 39345 w 63893"/>
                <a:gd name="connsiteY12" fmla="*/ 75640 h 73081"/>
                <a:gd name="connsiteX13" fmla="*/ 50442 w 63893"/>
                <a:gd name="connsiteY13" fmla="*/ 64677 h 73081"/>
                <a:gd name="connsiteX14" fmla="*/ 58513 w 63893"/>
                <a:gd name="connsiteY14" fmla="*/ 50792 h 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893" h="73081">
                  <a:moveTo>
                    <a:pt x="58513" y="50792"/>
                  </a:moveTo>
                  <a:cubicBezTo>
                    <a:pt x="61876" y="47503"/>
                    <a:pt x="64902" y="43849"/>
                    <a:pt x="66920" y="40560"/>
                  </a:cubicBezTo>
                  <a:cubicBezTo>
                    <a:pt x="61540" y="43849"/>
                    <a:pt x="59858" y="40560"/>
                    <a:pt x="60531" y="36175"/>
                  </a:cubicBezTo>
                  <a:lnTo>
                    <a:pt x="52796" y="37272"/>
                  </a:lnTo>
                  <a:lnTo>
                    <a:pt x="53469" y="365"/>
                  </a:lnTo>
                  <a:cubicBezTo>
                    <a:pt x="47079" y="731"/>
                    <a:pt x="29593" y="0"/>
                    <a:pt x="27239" y="0"/>
                  </a:cubicBezTo>
                  <a:cubicBezTo>
                    <a:pt x="24549" y="0"/>
                    <a:pt x="23876" y="12424"/>
                    <a:pt x="22195" y="13885"/>
                  </a:cubicBezTo>
                  <a:cubicBezTo>
                    <a:pt x="20513" y="14982"/>
                    <a:pt x="35310" y="26309"/>
                    <a:pt x="33628" y="31425"/>
                  </a:cubicBezTo>
                  <a:cubicBezTo>
                    <a:pt x="31947" y="36541"/>
                    <a:pt x="14460" y="33618"/>
                    <a:pt x="12779" y="33983"/>
                  </a:cubicBezTo>
                  <a:cubicBezTo>
                    <a:pt x="12106" y="34348"/>
                    <a:pt x="6053" y="43484"/>
                    <a:pt x="0" y="53715"/>
                  </a:cubicBezTo>
                  <a:cubicBezTo>
                    <a:pt x="6726" y="61023"/>
                    <a:pt x="13788" y="68331"/>
                    <a:pt x="17150" y="70889"/>
                  </a:cubicBezTo>
                  <a:cubicBezTo>
                    <a:pt x="23876" y="75640"/>
                    <a:pt x="34301" y="70524"/>
                    <a:pt x="39009" y="75274"/>
                  </a:cubicBezTo>
                  <a:cubicBezTo>
                    <a:pt x="39009" y="75274"/>
                    <a:pt x="39345" y="75640"/>
                    <a:pt x="39345" y="75640"/>
                  </a:cubicBezTo>
                  <a:cubicBezTo>
                    <a:pt x="44053" y="70524"/>
                    <a:pt x="48761" y="65408"/>
                    <a:pt x="50442" y="64677"/>
                  </a:cubicBezTo>
                  <a:cubicBezTo>
                    <a:pt x="54141" y="64312"/>
                    <a:pt x="51451" y="57369"/>
                    <a:pt x="58513" y="5079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34" name="Freeform: Shape 142">
              <a:extLst>
                <a:ext uri="{FF2B5EF4-FFF2-40B4-BE49-F238E27FC236}">
                  <a16:creationId xmlns:a16="http://schemas.microsoft.com/office/drawing/2014/main" id="{01DFED00-4FEA-4A3C-96CB-E87ED6E45D21}"/>
                </a:ext>
              </a:extLst>
            </p:cNvPr>
            <p:cNvSpPr/>
            <p:nvPr/>
          </p:nvSpPr>
          <p:spPr>
            <a:xfrm>
              <a:off x="7435243" y="2160947"/>
              <a:ext cx="20177" cy="47503"/>
            </a:xfrm>
            <a:custGeom>
              <a:avLst/>
              <a:gdLst>
                <a:gd name="connsiteX0" fmla="*/ 3027 w 20176"/>
                <a:gd name="connsiteY0" fmla="*/ 10962 h 47503"/>
                <a:gd name="connsiteX1" fmla="*/ 673 w 20176"/>
                <a:gd name="connsiteY1" fmla="*/ 11328 h 47503"/>
                <a:gd name="connsiteX2" fmla="*/ 0 w 20176"/>
                <a:gd name="connsiteY2" fmla="*/ 48234 h 47503"/>
                <a:gd name="connsiteX3" fmla="*/ 7734 w 20176"/>
                <a:gd name="connsiteY3" fmla="*/ 47138 h 47503"/>
                <a:gd name="connsiteX4" fmla="*/ 12779 w 20176"/>
                <a:gd name="connsiteY4" fmla="*/ 38002 h 47503"/>
                <a:gd name="connsiteX5" fmla="*/ 16814 w 20176"/>
                <a:gd name="connsiteY5" fmla="*/ 7673 h 47503"/>
                <a:gd name="connsiteX6" fmla="*/ 20177 w 20176"/>
                <a:gd name="connsiteY6" fmla="*/ 5481 h 47503"/>
                <a:gd name="connsiteX7" fmla="*/ 12779 w 20176"/>
                <a:gd name="connsiteY7" fmla="*/ 0 h 47503"/>
                <a:gd name="connsiteX8" fmla="*/ 3027 w 20176"/>
                <a:gd name="connsiteY8" fmla="*/ 10962 h 4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76" h="47503">
                  <a:moveTo>
                    <a:pt x="3027" y="10962"/>
                  </a:moveTo>
                  <a:cubicBezTo>
                    <a:pt x="2690" y="10962"/>
                    <a:pt x="2018" y="11328"/>
                    <a:pt x="673" y="11328"/>
                  </a:cubicBezTo>
                  <a:lnTo>
                    <a:pt x="0" y="48234"/>
                  </a:lnTo>
                  <a:lnTo>
                    <a:pt x="7734" y="47138"/>
                  </a:lnTo>
                  <a:cubicBezTo>
                    <a:pt x="8407" y="43849"/>
                    <a:pt x="10088" y="40195"/>
                    <a:pt x="12779" y="38002"/>
                  </a:cubicBezTo>
                  <a:cubicBezTo>
                    <a:pt x="19168" y="32156"/>
                    <a:pt x="9752" y="9501"/>
                    <a:pt x="16814" y="7673"/>
                  </a:cubicBezTo>
                  <a:cubicBezTo>
                    <a:pt x="18159" y="7308"/>
                    <a:pt x="19168" y="6577"/>
                    <a:pt x="20177" y="5481"/>
                  </a:cubicBezTo>
                  <a:cubicBezTo>
                    <a:pt x="17487" y="2558"/>
                    <a:pt x="14796" y="0"/>
                    <a:pt x="12779" y="0"/>
                  </a:cubicBezTo>
                  <a:cubicBezTo>
                    <a:pt x="9080" y="0"/>
                    <a:pt x="4372" y="10231"/>
                    <a:pt x="3027" y="1096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35" name="Freeform: Shape 143">
              <a:extLst>
                <a:ext uri="{FF2B5EF4-FFF2-40B4-BE49-F238E27FC236}">
                  <a16:creationId xmlns:a16="http://schemas.microsoft.com/office/drawing/2014/main" id="{6B199DD0-60D9-4513-ACF7-F32ED2DC7703}"/>
                </a:ext>
              </a:extLst>
            </p:cNvPr>
            <p:cNvSpPr/>
            <p:nvPr/>
          </p:nvSpPr>
          <p:spPr>
            <a:xfrm>
              <a:off x="7665821" y="2128256"/>
              <a:ext cx="43717" cy="40195"/>
            </a:xfrm>
            <a:custGeom>
              <a:avLst/>
              <a:gdLst>
                <a:gd name="connsiteX0" fmla="*/ 20288 w 43716"/>
                <a:gd name="connsiteY0" fmla="*/ 1266 h 40194"/>
                <a:gd name="connsiteX1" fmla="*/ 30713 w 43716"/>
                <a:gd name="connsiteY1" fmla="*/ 26479 h 40194"/>
                <a:gd name="connsiteX2" fmla="*/ 111 w 43716"/>
                <a:gd name="connsiteY2" fmla="*/ 33057 h 40194"/>
                <a:gd name="connsiteX3" fmla="*/ 20288 w 43716"/>
                <a:gd name="connsiteY3" fmla="*/ 38903 h 40194"/>
                <a:gd name="connsiteX4" fmla="*/ 41810 w 43716"/>
                <a:gd name="connsiteY4" fmla="*/ 42192 h 40194"/>
                <a:gd name="connsiteX5" fmla="*/ 44837 w 43716"/>
                <a:gd name="connsiteY5" fmla="*/ 6747 h 40194"/>
                <a:gd name="connsiteX6" fmla="*/ 20288 w 43716"/>
                <a:gd name="connsiteY6" fmla="*/ 1266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16" h="40194">
                  <a:moveTo>
                    <a:pt x="20288" y="1266"/>
                  </a:moveTo>
                  <a:cubicBezTo>
                    <a:pt x="13226" y="7113"/>
                    <a:pt x="30713" y="19171"/>
                    <a:pt x="30713" y="26479"/>
                  </a:cubicBezTo>
                  <a:cubicBezTo>
                    <a:pt x="30713" y="33788"/>
                    <a:pt x="2801" y="25018"/>
                    <a:pt x="111" y="33057"/>
                  </a:cubicBezTo>
                  <a:cubicBezTo>
                    <a:pt x="-1234" y="37076"/>
                    <a:pt x="9863" y="42923"/>
                    <a:pt x="20288" y="38903"/>
                  </a:cubicBezTo>
                  <a:cubicBezTo>
                    <a:pt x="30040" y="35249"/>
                    <a:pt x="36430" y="38903"/>
                    <a:pt x="41810" y="42192"/>
                  </a:cubicBezTo>
                  <a:cubicBezTo>
                    <a:pt x="42483" y="29768"/>
                    <a:pt x="43828" y="15883"/>
                    <a:pt x="44837" y="6747"/>
                  </a:cubicBezTo>
                  <a:cubicBezTo>
                    <a:pt x="36430" y="3824"/>
                    <a:pt x="25332" y="-2753"/>
                    <a:pt x="20288" y="126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36" name="Freeform: Shape 144">
              <a:extLst>
                <a:ext uri="{FF2B5EF4-FFF2-40B4-BE49-F238E27FC236}">
                  <a16:creationId xmlns:a16="http://schemas.microsoft.com/office/drawing/2014/main" id="{F21B86EB-E074-4F1A-869C-6860D335FF8A}"/>
                </a:ext>
              </a:extLst>
            </p:cNvPr>
            <p:cNvSpPr/>
            <p:nvPr/>
          </p:nvSpPr>
          <p:spPr>
            <a:xfrm>
              <a:off x="7708304" y="2134272"/>
              <a:ext cx="50442" cy="36541"/>
            </a:xfrm>
            <a:custGeom>
              <a:avLst/>
              <a:gdLst>
                <a:gd name="connsiteX0" fmla="*/ 20177 w 50442"/>
                <a:gd name="connsiteY0" fmla="*/ 28502 h 36540"/>
                <a:gd name="connsiteX1" fmla="*/ 52796 w 50442"/>
                <a:gd name="connsiteY1" fmla="*/ 21194 h 36540"/>
                <a:gd name="connsiteX2" fmla="*/ 11434 w 50442"/>
                <a:gd name="connsiteY2" fmla="*/ 731 h 36540"/>
                <a:gd name="connsiteX3" fmla="*/ 3027 w 50442"/>
                <a:gd name="connsiteY3" fmla="*/ 0 h 36540"/>
                <a:gd name="connsiteX4" fmla="*/ 0 w 50442"/>
                <a:gd name="connsiteY4" fmla="*/ 35445 h 36540"/>
                <a:gd name="connsiteX5" fmla="*/ 1345 w 50442"/>
                <a:gd name="connsiteY5" fmla="*/ 36175 h 36540"/>
                <a:gd name="connsiteX6" fmla="*/ 20177 w 50442"/>
                <a:gd name="connsiteY6" fmla="*/ 28502 h 3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42" h="36540">
                  <a:moveTo>
                    <a:pt x="20177" y="28502"/>
                  </a:moveTo>
                  <a:cubicBezTo>
                    <a:pt x="32619" y="23752"/>
                    <a:pt x="52796" y="32521"/>
                    <a:pt x="52796" y="21194"/>
                  </a:cubicBezTo>
                  <a:cubicBezTo>
                    <a:pt x="52796" y="9866"/>
                    <a:pt x="19504" y="-2192"/>
                    <a:pt x="11434" y="731"/>
                  </a:cubicBezTo>
                  <a:cubicBezTo>
                    <a:pt x="9080" y="1462"/>
                    <a:pt x="6053" y="1096"/>
                    <a:pt x="3027" y="0"/>
                  </a:cubicBezTo>
                  <a:cubicBezTo>
                    <a:pt x="2018" y="9501"/>
                    <a:pt x="673" y="23386"/>
                    <a:pt x="0" y="35445"/>
                  </a:cubicBezTo>
                  <a:cubicBezTo>
                    <a:pt x="336" y="35810"/>
                    <a:pt x="673" y="35810"/>
                    <a:pt x="1345" y="36175"/>
                  </a:cubicBezTo>
                  <a:cubicBezTo>
                    <a:pt x="6389" y="39830"/>
                    <a:pt x="7734" y="33618"/>
                    <a:pt x="20177" y="2850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37" name="Freeform: Shape 145">
              <a:extLst>
                <a:ext uri="{FF2B5EF4-FFF2-40B4-BE49-F238E27FC236}">
                  <a16:creationId xmlns:a16="http://schemas.microsoft.com/office/drawing/2014/main" id="{8571F190-DC99-4B58-9833-FCD42262FDE8}"/>
                </a:ext>
              </a:extLst>
            </p:cNvPr>
            <p:cNvSpPr/>
            <p:nvPr/>
          </p:nvSpPr>
          <p:spPr>
            <a:xfrm>
              <a:off x="7463338" y="2225624"/>
              <a:ext cx="60531" cy="76736"/>
            </a:xfrm>
            <a:custGeom>
              <a:avLst/>
              <a:gdLst>
                <a:gd name="connsiteX0" fmla="*/ 57993 w 60530"/>
                <a:gd name="connsiteY0" fmla="*/ 60293 h 76735"/>
                <a:gd name="connsiteX1" fmla="*/ 57321 w 60530"/>
                <a:gd name="connsiteY1" fmla="*/ 53715 h 76735"/>
                <a:gd name="connsiteX2" fmla="*/ 59002 w 60530"/>
                <a:gd name="connsiteY2" fmla="*/ 32521 h 76735"/>
                <a:gd name="connsiteX3" fmla="*/ 58330 w 60530"/>
                <a:gd name="connsiteY3" fmla="*/ 13520 h 76735"/>
                <a:gd name="connsiteX4" fmla="*/ 59675 w 60530"/>
                <a:gd name="connsiteY4" fmla="*/ 4385 h 76735"/>
                <a:gd name="connsiteX5" fmla="*/ 61692 w 60530"/>
                <a:gd name="connsiteY5" fmla="*/ 0 h 76735"/>
                <a:gd name="connsiteX6" fmla="*/ 47905 w 60530"/>
                <a:gd name="connsiteY6" fmla="*/ 8039 h 76735"/>
                <a:gd name="connsiteX7" fmla="*/ 32772 w 60530"/>
                <a:gd name="connsiteY7" fmla="*/ 12059 h 76735"/>
                <a:gd name="connsiteX8" fmla="*/ 15622 w 60530"/>
                <a:gd name="connsiteY8" fmla="*/ 20828 h 76735"/>
                <a:gd name="connsiteX9" fmla="*/ 10578 w 60530"/>
                <a:gd name="connsiteY9" fmla="*/ 32156 h 76735"/>
                <a:gd name="connsiteX10" fmla="*/ 5870 w 60530"/>
                <a:gd name="connsiteY10" fmla="*/ 37272 h 76735"/>
                <a:gd name="connsiteX11" fmla="*/ 153 w 60530"/>
                <a:gd name="connsiteY11" fmla="*/ 38733 h 76735"/>
                <a:gd name="connsiteX12" fmla="*/ 2507 w 60530"/>
                <a:gd name="connsiteY12" fmla="*/ 45676 h 76735"/>
                <a:gd name="connsiteX13" fmla="*/ 21675 w 60530"/>
                <a:gd name="connsiteY13" fmla="*/ 67235 h 76735"/>
                <a:gd name="connsiteX14" fmla="*/ 27055 w 60530"/>
                <a:gd name="connsiteY14" fmla="*/ 74543 h 76735"/>
                <a:gd name="connsiteX15" fmla="*/ 35799 w 60530"/>
                <a:gd name="connsiteY15" fmla="*/ 75274 h 76735"/>
                <a:gd name="connsiteX16" fmla="*/ 51268 w 60530"/>
                <a:gd name="connsiteY16" fmla="*/ 78197 h 76735"/>
                <a:gd name="connsiteX17" fmla="*/ 59002 w 60530"/>
                <a:gd name="connsiteY17" fmla="*/ 79294 h 76735"/>
                <a:gd name="connsiteX18" fmla="*/ 56984 w 60530"/>
                <a:gd name="connsiteY18" fmla="*/ 75274 h 76735"/>
                <a:gd name="connsiteX19" fmla="*/ 57993 w 60530"/>
                <a:gd name="connsiteY19" fmla="*/ 60293 h 7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530" h="76735">
                  <a:moveTo>
                    <a:pt x="57993" y="60293"/>
                  </a:moveTo>
                  <a:cubicBezTo>
                    <a:pt x="57321" y="58466"/>
                    <a:pt x="57321" y="56273"/>
                    <a:pt x="57321" y="53715"/>
                  </a:cubicBezTo>
                  <a:cubicBezTo>
                    <a:pt x="57657" y="46772"/>
                    <a:pt x="58330" y="39830"/>
                    <a:pt x="59002" y="32521"/>
                  </a:cubicBezTo>
                  <a:cubicBezTo>
                    <a:pt x="55639" y="27040"/>
                    <a:pt x="54967" y="19732"/>
                    <a:pt x="58330" y="13520"/>
                  </a:cubicBezTo>
                  <a:cubicBezTo>
                    <a:pt x="58330" y="10597"/>
                    <a:pt x="58666" y="7308"/>
                    <a:pt x="59675" y="4385"/>
                  </a:cubicBezTo>
                  <a:cubicBezTo>
                    <a:pt x="60011" y="2923"/>
                    <a:pt x="60683" y="1462"/>
                    <a:pt x="61692" y="0"/>
                  </a:cubicBezTo>
                  <a:cubicBezTo>
                    <a:pt x="55639" y="2192"/>
                    <a:pt x="49923" y="7674"/>
                    <a:pt x="47905" y="8039"/>
                  </a:cubicBezTo>
                  <a:cubicBezTo>
                    <a:pt x="44878" y="8404"/>
                    <a:pt x="34117" y="5116"/>
                    <a:pt x="32772" y="12059"/>
                  </a:cubicBezTo>
                  <a:cubicBezTo>
                    <a:pt x="31427" y="18636"/>
                    <a:pt x="24701" y="19732"/>
                    <a:pt x="15622" y="20828"/>
                  </a:cubicBezTo>
                  <a:cubicBezTo>
                    <a:pt x="6542" y="21559"/>
                    <a:pt x="11250" y="30694"/>
                    <a:pt x="10578" y="32156"/>
                  </a:cubicBezTo>
                  <a:cubicBezTo>
                    <a:pt x="9905" y="33618"/>
                    <a:pt x="5870" y="37272"/>
                    <a:pt x="5870" y="37272"/>
                  </a:cubicBezTo>
                  <a:lnTo>
                    <a:pt x="153" y="38733"/>
                  </a:lnTo>
                  <a:cubicBezTo>
                    <a:pt x="-184" y="41291"/>
                    <a:pt x="-184" y="43849"/>
                    <a:pt x="2507" y="45676"/>
                  </a:cubicBezTo>
                  <a:cubicBezTo>
                    <a:pt x="7887" y="49330"/>
                    <a:pt x="15622" y="63581"/>
                    <a:pt x="21675" y="67235"/>
                  </a:cubicBezTo>
                  <a:cubicBezTo>
                    <a:pt x="24365" y="69062"/>
                    <a:pt x="26383" y="71985"/>
                    <a:pt x="27055" y="74543"/>
                  </a:cubicBezTo>
                  <a:cubicBezTo>
                    <a:pt x="30418" y="74178"/>
                    <a:pt x="33781" y="74178"/>
                    <a:pt x="35799" y="75274"/>
                  </a:cubicBezTo>
                  <a:cubicBezTo>
                    <a:pt x="39161" y="77467"/>
                    <a:pt x="47905" y="75274"/>
                    <a:pt x="51268" y="78197"/>
                  </a:cubicBezTo>
                  <a:cubicBezTo>
                    <a:pt x="52949" y="79659"/>
                    <a:pt x="55639" y="79659"/>
                    <a:pt x="59002" y="79294"/>
                  </a:cubicBezTo>
                  <a:cubicBezTo>
                    <a:pt x="57993" y="77467"/>
                    <a:pt x="57321" y="76370"/>
                    <a:pt x="56984" y="75274"/>
                  </a:cubicBezTo>
                  <a:cubicBezTo>
                    <a:pt x="55303" y="71985"/>
                    <a:pt x="56312" y="66139"/>
                    <a:pt x="57993" y="6029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38" name="Freeform: Shape 146">
              <a:extLst>
                <a:ext uri="{FF2B5EF4-FFF2-40B4-BE49-F238E27FC236}">
                  <a16:creationId xmlns:a16="http://schemas.microsoft.com/office/drawing/2014/main" id="{8C694EE5-628E-4E8D-A647-E3D047B14BB1}"/>
                </a:ext>
              </a:extLst>
            </p:cNvPr>
            <p:cNvSpPr/>
            <p:nvPr/>
          </p:nvSpPr>
          <p:spPr>
            <a:xfrm>
              <a:off x="7676435" y="2409706"/>
              <a:ext cx="612033" cy="745434"/>
            </a:xfrm>
            <a:custGeom>
              <a:avLst/>
              <a:gdLst>
                <a:gd name="connsiteX0" fmla="*/ 609265 w 612032"/>
                <a:gd name="connsiteY0" fmla="*/ 209464 h 745433"/>
                <a:gd name="connsiteX1" fmla="*/ 594468 w 612032"/>
                <a:gd name="connsiteY1" fmla="*/ 190097 h 745433"/>
                <a:gd name="connsiteX2" fmla="*/ 559495 w 612032"/>
                <a:gd name="connsiteY2" fmla="*/ 166711 h 745433"/>
                <a:gd name="connsiteX3" fmla="*/ 513760 w 612032"/>
                <a:gd name="connsiteY3" fmla="*/ 149902 h 745433"/>
                <a:gd name="connsiteX4" fmla="*/ 497283 w 612032"/>
                <a:gd name="connsiteY4" fmla="*/ 148075 h 745433"/>
                <a:gd name="connsiteX5" fmla="*/ 473743 w 612032"/>
                <a:gd name="connsiteY5" fmla="*/ 151364 h 745433"/>
                <a:gd name="connsiteX6" fmla="*/ 468362 w 612032"/>
                <a:gd name="connsiteY6" fmla="*/ 148806 h 745433"/>
                <a:gd name="connsiteX7" fmla="*/ 462646 w 612032"/>
                <a:gd name="connsiteY7" fmla="*/ 153191 h 745433"/>
                <a:gd name="connsiteX8" fmla="*/ 463991 w 612032"/>
                <a:gd name="connsiteY8" fmla="*/ 143325 h 745433"/>
                <a:gd name="connsiteX9" fmla="*/ 463991 w 612032"/>
                <a:gd name="connsiteY9" fmla="*/ 143325 h 745433"/>
                <a:gd name="connsiteX10" fmla="*/ 461973 w 612032"/>
                <a:gd name="connsiteY10" fmla="*/ 136748 h 745433"/>
                <a:gd name="connsiteX11" fmla="*/ 460292 w 612032"/>
                <a:gd name="connsiteY11" fmla="*/ 136017 h 745433"/>
                <a:gd name="connsiteX12" fmla="*/ 449531 w 612032"/>
                <a:gd name="connsiteY12" fmla="*/ 136748 h 745433"/>
                <a:gd name="connsiteX13" fmla="*/ 407832 w 612032"/>
                <a:gd name="connsiteY13" fmla="*/ 116285 h 745433"/>
                <a:gd name="connsiteX14" fmla="*/ 406823 w 612032"/>
                <a:gd name="connsiteY14" fmla="*/ 114823 h 745433"/>
                <a:gd name="connsiteX15" fmla="*/ 406486 w 612032"/>
                <a:gd name="connsiteY15" fmla="*/ 118477 h 745433"/>
                <a:gd name="connsiteX16" fmla="*/ 395389 w 612032"/>
                <a:gd name="connsiteY16" fmla="*/ 127247 h 745433"/>
                <a:gd name="connsiteX17" fmla="*/ 387319 w 612032"/>
                <a:gd name="connsiteY17" fmla="*/ 127613 h 745433"/>
                <a:gd name="connsiteX18" fmla="*/ 400097 w 612032"/>
                <a:gd name="connsiteY18" fmla="*/ 108977 h 745433"/>
                <a:gd name="connsiteX19" fmla="*/ 386646 w 612032"/>
                <a:gd name="connsiteY19" fmla="*/ 101303 h 745433"/>
                <a:gd name="connsiteX20" fmla="*/ 381265 w 612032"/>
                <a:gd name="connsiteY20" fmla="*/ 95822 h 745433"/>
                <a:gd name="connsiteX21" fmla="*/ 369495 w 612032"/>
                <a:gd name="connsiteY21" fmla="*/ 96918 h 745433"/>
                <a:gd name="connsiteX22" fmla="*/ 359407 w 612032"/>
                <a:gd name="connsiteY22" fmla="*/ 111169 h 745433"/>
                <a:gd name="connsiteX23" fmla="*/ 363442 w 612032"/>
                <a:gd name="connsiteY23" fmla="*/ 96187 h 745433"/>
                <a:gd name="connsiteX24" fmla="*/ 377903 w 612032"/>
                <a:gd name="connsiteY24" fmla="*/ 76455 h 745433"/>
                <a:gd name="connsiteX25" fmla="*/ 364788 w 612032"/>
                <a:gd name="connsiteY25" fmla="*/ 59281 h 745433"/>
                <a:gd name="connsiteX26" fmla="*/ 348646 w 612032"/>
                <a:gd name="connsiteY26" fmla="*/ 41376 h 745433"/>
                <a:gd name="connsiteX27" fmla="*/ 350328 w 612032"/>
                <a:gd name="connsiteY27" fmla="*/ 24933 h 745433"/>
                <a:gd name="connsiteX28" fmla="*/ 350328 w 612032"/>
                <a:gd name="connsiteY28" fmla="*/ 24933 h 745433"/>
                <a:gd name="connsiteX29" fmla="*/ 336876 w 612032"/>
                <a:gd name="connsiteY29" fmla="*/ 47953 h 745433"/>
                <a:gd name="connsiteX30" fmla="*/ 320398 w 612032"/>
                <a:gd name="connsiteY30" fmla="*/ 56358 h 745433"/>
                <a:gd name="connsiteX31" fmla="*/ 304930 w 612032"/>
                <a:gd name="connsiteY31" fmla="*/ 50877 h 745433"/>
                <a:gd name="connsiteX32" fmla="*/ 287443 w 612032"/>
                <a:gd name="connsiteY32" fmla="*/ 50146 h 745433"/>
                <a:gd name="connsiteX33" fmla="*/ 281053 w 612032"/>
                <a:gd name="connsiteY33" fmla="*/ 61839 h 745433"/>
                <a:gd name="connsiteX34" fmla="*/ 262222 w 612032"/>
                <a:gd name="connsiteY34" fmla="*/ 61108 h 745433"/>
                <a:gd name="connsiteX35" fmla="*/ 254151 w 612032"/>
                <a:gd name="connsiteY35" fmla="*/ 65493 h 745433"/>
                <a:gd name="connsiteX36" fmla="*/ 243726 w 612032"/>
                <a:gd name="connsiteY36" fmla="*/ 69878 h 745433"/>
                <a:gd name="connsiteX37" fmla="*/ 226912 w 612032"/>
                <a:gd name="connsiteY37" fmla="*/ 63300 h 745433"/>
                <a:gd name="connsiteX38" fmla="*/ 223549 w 612032"/>
                <a:gd name="connsiteY38" fmla="*/ 30779 h 745433"/>
                <a:gd name="connsiteX39" fmla="*/ 222204 w 612032"/>
                <a:gd name="connsiteY39" fmla="*/ 15432 h 745433"/>
                <a:gd name="connsiteX40" fmla="*/ 215815 w 612032"/>
                <a:gd name="connsiteY40" fmla="*/ 85 h 745433"/>
                <a:gd name="connsiteX41" fmla="*/ 206063 w 612032"/>
                <a:gd name="connsiteY41" fmla="*/ 10682 h 745433"/>
                <a:gd name="connsiteX42" fmla="*/ 186894 w 612032"/>
                <a:gd name="connsiteY42" fmla="*/ 19451 h 745433"/>
                <a:gd name="connsiteX43" fmla="*/ 176134 w 612032"/>
                <a:gd name="connsiteY43" fmla="*/ 26760 h 745433"/>
                <a:gd name="connsiteX44" fmla="*/ 170080 w 612032"/>
                <a:gd name="connsiteY44" fmla="*/ 26394 h 745433"/>
                <a:gd name="connsiteX45" fmla="*/ 156629 w 612032"/>
                <a:gd name="connsiteY45" fmla="*/ 20913 h 745433"/>
                <a:gd name="connsiteX46" fmla="*/ 146204 w 612032"/>
                <a:gd name="connsiteY46" fmla="*/ 23105 h 745433"/>
                <a:gd name="connsiteX47" fmla="*/ 152257 w 612032"/>
                <a:gd name="connsiteY47" fmla="*/ 36991 h 745433"/>
                <a:gd name="connsiteX48" fmla="*/ 156629 w 612032"/>
                <a:gd name="connsiteY48" fmla="*/ 48684 h 745433"/>
                <a:gd name="connsiteX49" fmla="*/ 164700 w 612032"/>
                <a:gd name="connsiteY49" fmla="*/ 50877 h 745433"/>
                <a:gd name="connsiteX50" fmla="*/ 162682 w 612032"/>
                <a:gd name="connsiteY50" fmla="*/ 58550 h 745433"/>
                <a:gd name="connsiteX51" fmla="*/ 153939 w 612032"/>
                <a:gd name="connsiteY51" fmla="*/ 68416 h 745433"/>
                <a:gd name="connsiteX52" fmla="*/ 143514 w 612032"/>
                <a:gd name="connsiteY52" fmla="*/ 74628 h 745433"/>
                <a:gd name="connsiteX53" fmla="*/ 132753 w 612032"/>
                <a:gd name="connsiteY53" fmla="*/ 81206 h 745433"/>
                <a:gd name="connsiteX54" fmla="*/ 124346 w 612032"/>
                <a:gd name="connsiteY54" fmla="*/ 83033 h 745433"/>
                <a:gd name="connsiteX55" fmla="*/ 114930 w 612032"/>
                <a:gd name="connsiteY55" fmla="*/ 78648 h 745433"/>
                <a:gd name="connsiteX56" fmla="*/ 103160 w 612032"/>
                <a:gd name="connsiteY56" fmla="*/ 60012 h 745433"/>
                <a:gd name="connsiteX57" fmla="*/ 88028 w 612032"/>
                <a:gd name="connsiteY57" fmla="*/ 65127 h 745433"/>
                <a:gd name="connsiteX58" fmla="*/ 64488 w 612032"/>
                <a:gd name="connsiteY58" fmla="*/ 67320 h 745433"/>
                <a:gd name="connsiteX59" fmla="*/ 68523 w 612032"/>
                <a:gd name="connsiteY59" fmla="*/ 77551 h 745433"/>
                <a:gd name="connsiteX60" fmla="*/ 71550 w 612032"/>
                <a:gd name="connsiteY60" fmla="*/ 85225 h 745433"/>
                <a:gd name="connsiteX61" fmla="*/ 60789 w 612032"/>
                <a:gd name="connsiteY61" fmla="*/ 95091 h 745433"/>
                <a:gd name="connsiteX62" fmla="*/ 70877 w 612032"/>
                <a:gd name="connsiteY62" fmla="*/ 124689 h 745433"/>
                <a:gd name="connsiteX63" fmla="*/ 67514 w 612032"/>
                <a:gd name="connsiteY63" fmla="*/ 149537 h 745433"/>
                <a:gd name="connsiteX64" fmla="*/ 61461 w 612032"/>
                <a:gd name="connsiteY64" fmla="*/ 174385 h 745433"/>
                <a:gd name="connsiteX65" fmla="*/ 48010 w 612032"/>
                <a:gd name="connsiteY65" fmla="*/ 175481 h 745433"/>
                <a:gd name="connsiteX66" fmla="*/ 29178 w 612032"/>
                <a:gd name="connsiteY66" fmla="*/ 183520 h 745433"/>
                <a:gd name="connsiteX67" fmla="*/ 15391 w 612032"/>
                <a:gd name="connsiteY67" fmla="*/ 194482 h 745433"/>
                <a:gd name="connsiteX68" fmla="*/ 10347 w 612032"/>
                <a:gd name="connsiteY68" fmla="*/ 211657 h 745433"/>
                <a:gd name="connsiteX69" fmla="*/ 3285 w 612032"/>
                <a:gd name="connsiteY69" fmla="*/ 221523 h 745433"/>
                <a:gd name="connsiteX70" fmla="*/ 931 w 612032"/>
                <a:gd name="connsiteY70" fmla="*/ 233581 h 745433"/>
                <a:gd name="connsiteX71" fmla="*/ 4966 w 612032"/>
                <a:gd name="connsiteY71" fmla="*/ 249294 h 745433"/>
                <a:gd name="connsiteX72" fmla="*/ 11355 w 612032"/>
                <a:gd name="connsiteY72" fmla="*/ 265006 h 745433"/>
                <a:gd name="connsiteX73" fmla="*/ 19090 w 612032"/>
                <a:gd name="connsiteY73" fmla="*/ 271949 h 745433"/>
                <a:gd name="connsiteX74" fmla="*/ 27497 w 612032"/>
                <a:gd name="connsiteY74" fmla="*/ 282180 h 745433"/>
                <a:gd name="connsiteX75" fmla="*/ 43975 w 612032"/>
                <a:gd name="connsiteY75" fmla="*/ 279622 h 745433"/>
                <a:gd name="connsiteX76" fmla="*/ 51037 w 612032"/>
                <a:gd name="connsiteY76" fmla="*/ 278161 h 745433"/>
                <a:gd name="connsiteX77" fmla="*/ 54736 w 612032"/>
                <a:gd name="connsiteY77" fmla="*/ 301913 h 745433"/>
                <a:gd name="connsiteX78" fmla="*/ 74913 w 612032"/>
                <a:gd name="connsiteY78" fmla="*/ 302278 h 745433"/>
                <a:gd name="connsiteX79" fmla="*/ 88364 w 612032"/>
                <a:gd name="connsiteY79" fmla="*/ 298624 h 745433"/>
                <a:gd name="connsiteX80" fmla="*/ 101815 w 612032"/>
                <a:gd name="connsiteY80" fmla="*/ 290585 h 745433"/>
                <a:gd name="connsiteX81" fmla="*/ 120311 w 612032"/>
                <a:gd name="connsiteY81" fmla="*/ 280719 h 745433"/>
                <a:gd name="connsiteX82" fmla="*/ 135107 w 612032"/>
                <a:gd name="connsiteY82" fmla="*/ 281815 h 745433"/>
                <a:gd name="connsiteX83" fmla="*/ 140151 w 612032"/>
                <a:gd name="connsiteY83" fmla="*/ 317625 h 745433"/>
                <a:gd name="connsiteX84" fmla="*/ 158647 w 612032"/>
                <a:gd name="connsiteY84" fmla="*/ 330780 h 745433"/>
                <a:gd name="connsiteX85" fmla="*/ 169744 w 612032"/>
                <a:gd name="connsiteY85" fmla="*/ 333338 h 745433"/>
                <a:gd name="connsiteX86" fmla="*/ 176134 w 612032"/>
                <a:gd name="connsiteY86" fmla="*/ 339915 h 745433"/>
                <a:gd name="connsiteX87" fmla="*/ 188912 w 612032"/>
                <a:gd name="connsiteY87" fmla="*/ 346858 h 745433"/>
                <a:gd name="connsiteX88" fmla="*/ 206063 w 612032"/>
                <a:gd name="connsiteY88" fmla="*/ 351243 h 745433"/>
                <a:gd name="connsiteX89" fmla="*/ 212116 w 612032"/>
                <a:gd name="connsiteY89" fmla="*/ 363667 h 745433"/>
                <a:gd name="connsiteX90" fmla="*/ 214470 w 612032"/>
                <a:gd name="connsiteY90" fmla="*/ 377918 h 745433"/>
                <a:gd name="connsiteX91" fmla="*/ 216151 w 612032"/>
                <a:gd name="connsiteY91" fmla="*/ 392899 h 745433"/>
                <a:gd name="connsiteX92" fmla="*/ 233301 w 612032"/>
                <a:gd name="connsiteY92" fmla="*/ 402034 h 745433"/>
                <a:gd name="connsiteX93" fmla="*/ 246080 w 612032"/>
                <a:gd name="connsiteY93" fmla="*/ 411170 h 745433"/>
                <a:gd name="connsiteX94" fmla="*/ 255160 w 612032"/>
                <a:gd name="connsiteY94" fmla="*/ 429075 h 745433"/>
                <a:gd name="connsiteX95" fmla="*/ 253478 w 612032"/>
                <a:gd name="connsiteY95" fmla="*/ 452826 h 745433"/>
                <a:gd name="connsiteX96" fmla="*/ 248770 w 612032"/>
                <a:gd name="connsiteY96" fmla="*/ 465250 h 745433"/>
                <a:gd name="connsiteX97" fmla="*/ 249443 w 612032"/>
                <a:gd name="connsiteY97" fmla="*/ 475116 h 745433"/>
                <a:gd name="connsiteX98" fmla="*/ 252133 w 612032"/>
                <a:gd name="connsiteY98" fmla="*/ 497772 h 745433"/>
                <a:gd name="connsiteX99" fmla="*/ 260204 w 612032"/>
                <a:gd name="connsiteY99" fmla="*/ 512753 h 745433"/>
                <a:gd name="connsiteX100" fmla="*/ 273655 w 612032"/>
                <a:gd name="connsiteY100" fmla="*/ 514215 h 745433"/>
                <a:gd name="connsiteX101" fmla="*/ 284416 w 612032"/>
                <a:gd name="connsiteY101" fmla="*/ 529562 h 745433"/>
                <a:gd name="connsiteX102" fmla="*/ 291814 w 612032"/>
                <a:gd name="connsiteY102" fmla="*/ 550025 h 745433"/>
                <a:gd name="connsiteX103" fmla="*/ 304930 w 612032"/>
                <a:gd name="connsiteY103" fmla="*/ 546736 h 745433"/>
                <a:gd name="connsiteX104" fmla="*/ 303584 w 612032"/>
                <a:gd name="connsiteY104" fmla="*/ 579623 h 745433"/>
                <a:gd name="connsiteX105" fmla="*/ 314009 w 612032"/>
                <a:gd name="connsiteY105" fmla="*/ 580354 h 745433"/>
                <a:gd name="connsiteX106" fmla="*/ 316699 w 612032"/>
                <a:gd name="connsiteY106" fmla="*/ 608490 h 745433"/>
                <a:gd name="connsiteX107" fmla="*/ 297867 w 612032"/>
                <a:gd name="connsiteY107" fmla="*/ 620914 h 745433"/>
                <a:gd name="connsiteX108" fmla="*/ 270965 w 612032"/>
                <a:gd name="connsiteY108" fmla="*/ 654166 h 745433"/>
                <a:gd name="connsiteX109" fmla="*/ 257177 w 612032"/>
                <a:gd name="connsiteY109" fmla="*/ 673533 h 745433"/>
                <a:gd name="connsiteX110" fmla="*/ 261885 w 612032"/>
                <a:gd name="connsiteY110" fmla="*/ 673168 h 745433"/>
                <a:gd name="connsiteX111" fmla="*/ 275337 w 612032"/>
                <a:gd name="connsiteY111" fmla="*/ 679014 h 745433"/>
                <a:gd name="connsiteX112" fmla="*/ 282399 w 612032"/>
                <a:gd name="connsiteY112" fmla="*/ 691804 h 745433"/>
                <a:gd name="connsiteX113" fmla="*/ 291142 w 612032"/>
                <a:gd name="connsiteY113" fmla="*/ 688880 h 745433"/>
                <a:gd name="connsiteX114" fmla="*/ 308629 w 612032"/>
                <a:gd name="connsiteY114" fmla="*/ 704593 h 745433"/>
                <a:gd name="connsiteX115" fmla="*/ 319053 w 612032"/>
                <a:gd name="connsiteY115" fmla="*/ 718844 h 745433"/>
                <a:gd name="connsiteX116" fmla="*/ 320398 w 612032"/>
                <a:gd name="connsiteY116" fmla="*/ 745519 h 745433"/>
                <a:gd name="connsiteX117" fmla="*/ 321744 w 612032"/>
                <a:gd name="connsiteY117" fmla="*/ 745153 h 745433"/>
                <a:gd name="connsiteX118" fmla="*/ 327797 w 612032"/>
                <a:gd name="connsiteY118" fmla="*/ 738211 h 745433"/>
                <a:gd name="connsiteX119" fmla="*/ 339567 w 612032"/>
                <a:gd name="connsiteY119" fmla="*/ 715555 h 745433"/>
                <a:gd name="connsiteX120" fmla="*/ 347974 w 612032"/>
                <a:gd name="connsiteY120" fmla="*/ 693265 h 745433"/>
                <a:gd name="connsiteX121" fmla="*/ 356381 w 612032"/>
                <a:gd name="connsiteY121" fmla="*/ 673899 h 745433"/>
                <a:gd name="connsiteX122" fmla="*/ 363106 w 612032"/>
                <a:gd name="connsiteY122" fmla="*/ 677187 h 745433"/>
                <a:gd name="connsiteX123" fmla="*/ 364451 w 612032"/>
                <a:gd name="connsiteY123" fmla="*/ 675726 h 745433"/>
                <a:gd name="connsiteX124" fmla="*/ 382611 w 612032"/>
                <a:gd name="connsiteY124" fmla="*/ 646493 h 745433"/>
                <a:gd name="connsiteX125" fmla="*/ 393035 w 612032"/>
                <a:gd name="connsiteY125" fmla="*/ 630050 h 745433"/>
                <a:gd name="connsiteX126" fmla="*/ 398416 w 612032"/>
                <a:gd name="connsiteY126" fmla="*/ 626030 h 745433"/>
                <a:gd name="connsiteX127" fmla="*/ 398079 w 612032"/>
                <a:gd name="connsiteY127" fmla="*/ 614702 h 745433"/>
                <a:gd name="connsiteX128" fmla="*/ 398416 w 612032"/>
                <a:gd name="connsiteY128" fmla="*/ 587662 h 745433"/>
                <a:gd name="connsiteX129" fmla="*/ 403124 w 612032"/>
                <a:gd name="connsiteY129" fmla="*/ 574142 h 745433"/>
                <a:gd name="connsiteX130" fmla="*/ 422964 w 612032"/>
                <a:gd name="connsiteY130" fmla="*/ 556602 h 745433"/>
                <a:gd name="connsiteX131" fmla="*/ 442469 w 612032"/>
                <a:gd name="connsiteY131" fmla="*/ 546006 h 745433"/>
                <a:gd name="connsiteX132" fmla="*/ 449867 w 612032"/>
                <a:gd name="connsiteY132" fmla="*/ 540890 h 745433"/>
                <a:gd name="connsiteX133" fmla="*/ 455920 w 612032"/>
                <a:gd name="connsiteY133" fmla="*/ 538332 h 745433"/>
                <a:gd name="connsiteX134" fmla="*/ 464327 w 612032"/>
                <a:gd name="connsiteY134" fmla="*/ 529562 h 745433"/>
                <a:gd name="connsiteX135" fmla="*/ 477106 w 612032"/>
                <a:gd name="connsiteY135" fmla="*/ 528466 h 745433"/>
                <a:gd name="connsiteX136" fmla="*/ 499637 w 612032"/>
                <a:gd name="connsiteY136" fmla="*/ 520792 h 745433"/>
                <a:gd name="connsiteX137" fmla="*/ 505017 w 612032"/>
                <a:gd name="connsiteY137" fmla="*/ 519696 h 745433"/>
                <a:gd name="connsiteX138" fmla="*/ 512752 w 612032"/>
                <a:gd name="connsiteY138" fmla="*/ 513850 h 745433"/>
                <a:gd name="connsiteX139" fmla="*/ 519813 w 612032"/>
                <a:gd name="connsiteY139" fmla="*/ 503984 h 745433"/>
                <a:gd name="connsiteX140" fmla="*/ 526203 w 612032"/>
                <a:gd name="connsiteY140" fmla="*/ 487175 h 745433"/>
                <a:gd name="connsiteX141" fmla="*/ 526876 w 612032"/>
                <a:gd name="connsiteY141" fmla="*/ 486444 h 745433"/>
                <a:gd name="connsiteX142" fmla="*/ 539654 w 612032"/>
                <a:gd name="connsiteY142" fmla="*/ 448076 h 745433"/>
                <a:gd name="connsiteX143" fmla="*/ 540663 w 612032"/>
                <a:gd name="connsiteY143" fmla="*/ 437844 h 745433"/>
                <a:gd name="connsiteX144" fmla="*/ 548734 w 612032"/>
                <a:gd name="connsiteY144" fmla="*/ 427979 h 745433"/>
                <a:gd name="connsiteX145" fmla="*/ 550415 w 612032"/>
                <a:gd name="connsiteY145" fmla="*/ 405323 h 745433"/>
                <a:gd name="connsiteX146" fmla="*/ 550415 w 612032"/>
                <a:gd name="connsiteY146" fmla="*/ 369513 h 745433"/>
                <a:gd name="connsiteX147" fmla="*/ 550415 w 612032"/>
                <a:gd name="connsiteY147" fmla="*/ 367321 h 745433"/>
                <a:gd name="connsiteX148" fmla="*/ 547052 w 612032"/>
                <a:gd name="connsiteY148" fmla="*/ 345396 h 745433"/>
                <a:gd name="connsiteX149" fmla="*/ 553442 w 612032"/>
                <a:gd name="connsiteY149" fmla="*/ 336261 h 745433"/>
                <a:gd name="connsiteX150" fmla="*/ 552769 w 612032"/>
                <a:gd name="connsiteY150" fmla="*/ 335896 h 745433"/>
                <a:gd name="connsiteX151" fmla="*/ 555459 w 612032"/>
                <a:gd name="connsiteY151" fmla="*/ 330780 h 745433"/>
                <a:gd name="connsiteX152" fmla="*/ 556804 w 612032"/>
                <a:gd name="connsiteY152" fmla="*/ 331511 h 745433"/>
                <a:gd name="connsiteX153" fmla="*/ 569247 w 612032"/>
                <a:gd name="connsiteY153" fmla="*/ 312875 h 745433"/>
                <a:gd name="connsiteX154" fmla="*/ 577990 w 612032"/>
                <a:gd name="connsiteY154" fmla="*/ 305567 h 745433"/>
                <a:gd name="connsiteX155" fmla="*/ 592787 w 612032"/>
                <a:gd name="connsiteY155" fmla="*/ 292777 h 745433"/>
                <a:gd name="connsiteX156" fmla="*/ 597495 w 612032"/>
                <a:gd name="connsiteY156" fmla="*/ 288392 h 745433"/>
                <a:gd name="connsiteX157" fmla="*/ 597495 w 612032"/>
                <a:gd name="connsiteY157" fmla="*/ 278892 h 745433"/>
                <a:gd name="connsiteX158" fmla="*/ 598840 w 612032"/>
                <a:gd name="connsiteY158" fmla="*/ 274141 h 745433"/>
                <a:gd name="connsiteX159" fmla="*/ 599176 w 612032"/>
                <a:gd name="connsiteY159" fmla="*/ 271949 h 745433"/>
                <a:gd name="connsiteX160" fmla="*/ 605902 w 612032"/>
                <a:gd name="connsiteY160" fmla="*/ 262083 h 745433"/>
                <a:gd name="connsiteX161" fmla="*/ 611282 w 612032"/>
                <a:gd name="connsiteY161" fmla="*/ 246005 h 745433"/>
                <a:gd name="connsiteX162" fmla="*/ 611955 w 612032"/>
                <a:gd name="connsiteY162" fmla="*/ 241255 h 745433"/>
                <a:gd name="connsiteX163" fmla="*/ 611955 w 612032"/>
                <a:gd name="connsiteY163" fmla="*/ 223350 h 745433"/>
                <a:gd name="connsiteX164" fmla="*/ 609265 w 612032"/>
                <a:gd name="connsiteY164" fmla="*/ 209464 h 74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612032" h="745433">
                  <a:moveTo>
                    <a:pt x="609265" y="209464"/>
                  </a:moveTo>
                  <a:cubicBezTo>
                    <a:pt x="602539" y="204714"/>
                    <a:pt x="596822" y="197771"/>
                    <a:pt x="594468" y="190097"/>
                  </a:cubicBezTo>
                  <a:cubicBezTo>
                    <a:pt x="587070" y="189732"/>
                    <a:pt x="574964" y="186078"/>
                    <a:pt x="559495" y="166711"/>
                  </a:cubicBezTo>
                  <a:cubicBezTo>
                    <a:pt x="542344" y="144787"/>
                    <a:pt x="525194" y="146248"/>
                    <a:pt x="513760" y="149902"/>
                  </a:cubicBezTo>
                  <a:cubicBezTo>
                    <a:pt x="508044" y="151729"/>
                    <a:pt x="502663" y="150268"/>
                    <a:pt x="497283" y="148075"/>
                  </a:cubicBezTo>
                  <a:cubicBezTo>
                    <a:pt x="490221" y="152460"/>
                    <a:pt x="481814" y="152826"/>
                    <a:pt x="473743" y="151364"/>
                  </a:cubicBezTo>
                  <a:cubicBezTo>
                    <a:pt x="471725" y="150999"/>
                    <a:pt x="470044" y="149902"/>
                    <a:pt x="468362" y="148806"/>
                  </a:cubicBezTo>
                  <a:cubicBezTo>
                    <a:pt x="466345" y="150633"/>
                    <a:pt x="464327" y="152460"/>
                    <a:pt x="462646" y="153191"/>
                  </a:cubicBezTo>
                  <a:cubicBezTo>
                    <a:pt x="458610" y="155018"/>
                    <a:pt x="461637" y="149537"/>
                    <a:pt x="463991" y="143325"/>
                  </a:cubicBezTo>
                  <a:cubicBezTo>
                    <a:pt x="463991" y="143325"/>
                    <a:pt x="463991" y="143325"/>
                    <a:pt x="463991" y="143325"/>
                  </a:cubicBezTo>
                  <a:cubicBezTo>
                    <a:pt x="462646" y="141133"/>
                    <a:pt x="461973" y="138940"/>
                    <a:pt x="461973" y="136748"/>
                  </a:cubicBezTo>
                  <a:cubicBezTo>
                    <a:pt x="461301" y="136382"/>
                    <a:pt x="460964" y="136382"/>
                    <a:pt x="460292" y="136017"/>
                  </a:cubicBezTo>
                  <a:cubicBezTo>
                    <a:pt x="457265" y="137479"/>
                    <a:pt x="453566" y="137844"/>
                    <a:pt x="449531" y="136748"/>
                  </a:cubicBezTo>
                  <a:cubicBezTo>
                    <a:pt x="435407" y="133094"/>
                    <a:pt x="417920" y="128343"/>
                    <a:pt x="407832" y="116285"/>
                  </a:cubicBezTo>
                  <a:cubicBezTo>
                    <a:pt x="407495" y="115919"/>
                    <a:pt x="407159" y="115189"/>
                    <a:pt x="406823" y="114823"/>
                  </a:cubicBezTo>
                  <a:cubicBezTo>
                    <a:pt x="406486" y="115919"/>
                    <a:pt x="406486" y="117016"/>
                    <a:pt x="406486" y="118477"/>
                  </a:cubicBezTo>
                  <a:cubicBezTo>
                    <a:pt x="406486" y="130170"/>
                    <a:pt x="400097" y="114823"/>
                    <a:pt x="395389" y="127247"/>
                  </a:cubicBezTo>
                  <a:cubicBezTo>
                    <a:pt x="390681" y="139671"/>
                    <a:pt x="381602" y="131632"/>
                    <a:pt x="387319" y="127613"/>
                  </a:cubicBezTo>
                  <a:cubicBezTo>
                    <a:pt x="392699" y="123958"/>
                    <a:pt x="397743" y="115919"/>
                    <a:pt x="400097" y="108977"/>
                  </a:cubicBezTo>
                  <a:cubicBezTo>
                    <a:pt x="395389" y="106419"/>
                    <a:pt x="391018" y="103861"/>
                    <a:pt x="386646" y="101303"/>
                  </a:cubicBezTo>
                  <a:cubicBezTo>
                    <a:pt x="384292" y="99841"/>
                    <a:pt x="382611" y="98014"/>
                    <a:pt x="381265" y="95822"/>
                  </a:cubicBezTo>
                  <a:cubicBezTo>
                    <a:pt x="376558" y="95457"/>
                    <a:pt x="372186" y="95457"/>
                    <a:pt x="369495" y="96918"/>
                  </a:cubicBezTo>
                  <a:cubicBezTo>
                    <a:pt x="360752" y="100938"/>
                    <a:pt x="366469" y="115554"/>
                    <a:pt x="359407" y="111169"/>
                  </a:cubicBezTo>
                  <a:cubicBezTo>
                    <a:pt x="352345" y="106784"/>
                    <a:pt x="358062" y="95822"/>
                    <a:pt x="363442" y="96187"/>
                  </a:cubicBezTo>
                  <a:cubicBezTo>
                    <a:pt x="368487" y="96553"/>
                    <a:pt x="373867" y="85591"/>
                    <a:pt x="377903" y="76455"/>
                  </a:cubicBezTo>
                  <a:cubicBezTo>
                    <a:pt x="371177" y="73532"/>
                    <a:pt x="366133" y="67320"/>
                    <a:pt x="364788" y="59281"/>
                  </a:cubicBezTo>
                  <a:cubicBezTo>
                    <a:pt x="355708" y="58916"/>
                    <a:pt x="348982" y="50877"/>
                    <a:pt x="348646" y="41376"/>
                  </a:cubicBezTo>
                  <a:cubicBezTo>
                    <a:pt x="348310" y="35895"/>
                    <a:pt x="349319" y="30414"/>
                    <a:pt x="350328" y="24933"/>
                  </a:cubicBezTo>
                  <a:cubicBezTo>
                    <a:pt x="350328" y="24933"/>
                    <a:pt x="350328" y="24933"/>
                    <a:pt x="350328" y="24933"/>
                  </a:cubicBezTo>
                  <a:cubicBezTo>
                    <a:pt x="344611" y="32241"/>
                    <a:pt x="338894" y="41011"/>
                    <a:pt x="336876" y="47953"/>
                  </a:cubicBezTo>
                  <a:cubicBezTo>
                    <a:pt x="333513" y="59646"/>
                    <a:pt x="329478" y="53069"/>
                    <a:pt x="320398" y="56358"/>
                  </a:cubicBezTo>
                  <a:cubicBezTo>
                    <a:pt x="311655" y="59646"/>
                    <a:pt x="307283" y="55262"/>
                    <a:pt x="304930" y="50877"/>
                  </a:cubicBezTo>
                  <a:cubicBezTo>
                    <a:pt x="302576" y="46492"/>
                    <a:pt x="293832" y="50877"/>
                    <a:pt x="287443" y="50146"/>
                  </a:cubicBezTo>
                  <a:cubicBezTo>
                    <a:pt x="281390" y="49415"/>
                    <a:pt x="285089" y="58916"/>
                    <a:pt x="281053" y="61839"/>
                  </a:cubicBezTo>
                  <a:cubicBezTo>
                    <a:pt x="276682" y="64762"/>
                    <a:pt x="265921" y="56358"/>
                    <a:pt x="262222" y="61108"/>
                  </a:cubicBezTo>
                  <a:cubicBezTo>
                    <a:pt x="258522" y="66224"/>
                    <a:pt x="256169" y="61108"/>
                    <a:pt x="254151" y="65493"/>
                  </a:cubicBezTo>
                  <a:cubicBezTo>
                    <a:pt x="252133" y="69878"/>
                    <a:pt x="245744" y="67320"/>
                    <a:pt x="243726" y="69878"/>
                  </a:cubicBezTo>
                  <a:cubicBezTo>
                    <a:pt x="241708" y="72436"/>
                    <a:pt x="235319" y="74263"/>
                    <a:pt x="226912" y="63300"/>
                  </a:cubicBezTo>
                  <a:cubicBezTo>
                    <a:pt x="218505" y="52338"/>
                    <a:pt x="219850" y="34068"/>
                    <a:pt x="223549" y="30779"/>
                  </a:cubicBezTo>
                  <a:cubicBezTo>
                    <a:pt x="227248" y="27490"/>
                    <a:pt x="227248" y="17990"/>
                    <a:pt x="222204" y="15432"/>
                  </a:cubicBezTo>
                  <a:cubicBezTo>
                    <a:pt x="217160" y="12874"/>
                    <a:pt x="222204" y="1181"/>
                    <a:pt x="215815" y="85"/>
                  </a:cubicBezTo>
                  <a:cubicBezTo>
                    <a:pt x="209089" y="-1011"/>
                    <a:pt x="210098" y="8855"/>
                    <a:pt x="206063" y="10682"/>
                  </a:cubicBezTo>
                  <a:cubicBezTo>
                    <a:pt x="201691" y="12509"/>
                    <a:pt x="191602" y="20548"/>
                    <a:pt x="186894" y="19451"/>
                  </a:cubicBezTo>
                  <a:cubicBezTo>
                    <a:pt x="182187" y="18355"/>
                    <a:pt x="176134" y="20548"/>
                    <a:pt x="176134" y="26760"/>
                  </a:cubicBezTo>
                  <a:cubicBezTo>
                    <a:pt x="176134" y="32972"/>
                    <a:pt x="171089" y="31145"/>
                    <a:pt x="170080" y="26394"/>
                  </a:cubicBezTo>
                  <a:cubicBezTo>
                    <a:pt x="169072" y="21644"/>
                    <a:pt x="159319" y="24202"/>
                    <a:pt x="156629" y="20913"/>
                  </a:cubicBezTo>
                  <a:cubicBezTo>
                    <a:pt x="153939" y="17624"/>
                    <a:pt x="140824" y="19086"/>
                    <a:pt x="146204" y="23105"/>
                  </a:cubicBezTo>
                  <a:cubicBezTo>
                    <a:pt x="151921" y="27125"/>
                    <a:pt x="152257" y="30779"/>
                    <a:pt x="152257" y="36991"/>
                  </a:cubicBezTo>
                  <a:cubicBezTo>
                    <a:pt x="152257" y="43203"/>
                    <a:pt x="156629" y="41376"/>
                    <a:pt x="156629" y="48684"/>
                  </a:cubicBezTo>
                  <a:cubicBezTo>
                    <a:pt x="156629" y="55992"/>
                    <a:pt x="161337" y="50877"/>
                    <a:pt x="164700" y="50877"/>
                  </a:cubicBezTo>
                  <a:cubicBezTo>
                    <a:pt x="168063" y="50877"/>
                    <a:pt x="168063" y="57454"/>
                    <a:pt x="162682" y="58550"/>
                  </a:cubicBezTo>
                  <a:cubicBezTo>
                    <a:pt x="157638" y="59646"/>
                    <a:pt x="155284" y="62935"/>
                    <a:pt x="153939" y="68416"/>
                  </a:cubicBezTo>
                  <a:cubicBezTo>
                    <a:pt x="152594" y="73897"/>
                    <a:pt x="147886" y="70243"/>
                    <a:pt x="143514" y="74628"/>
                  </a:cubicBezTo>
                  <a:cubicBezTo>
                    <a:pt x="139143" y="79013"/>
                    <a:pt x="135443" y="83398"/>
                    <a:pt x="132753" y="81206"/>
                  </a:cubicBezTo>
                  <a:cubicBezTo>
                    <a:pt x="130063" y="79013"/>
                    <a:pt x="127709" y="80840"/>
                    <a:pt x="124346" y="83033"/>
                  </a:cubicBezTo>
                  <a:cubicBezTo>
                    <a:pt x="120983" y="85225"/>
                    <a:pt x="119638" y="83033"/>
                    <a:pt x="114930" y="78648"/>
                  </a:cubicBezTo>
                  <a:cubicBezTo>
                    <a:pt x="111567" y="75359"/>
                    <a:pt x="109213" y="67320"/>
                    <a:pt x="103160" y="60012"/>
                  </a:cubicBezTo>
                  <a:cubicBezTo>
                    <a:pt x="99461" y="62204"/>
                    <a:pt x="92063" y="65127"/>
                    <a:pt x="88028" y="65127"/>
                  </a:cubicBezTo>
                  <a:cubicBezTo>
                    <a:pt x="82647" y="65127"/>
                    <a:pt x="65497" y="63666"/>
                    <a:pt x="64488" y="67320"/>
                  </a:cubicBezTo>
                  <a:cubicBezTo>
                    <a:pt x="63479" y="70609"/>
                    <a:pt x="65833" y="76821"/>
                    <a:pt x="68523" y="77551"/>
                  </a:cubicBezTo>
                  <a:cubicBezTo>
                    <a:pt x="71214" y="78282"/>
                    <a:pt x="77267" y="80475"/>
                    <a:pt x="71550" y="85225"/>
                  </a:cubicBezTo>
                  <a:cubicBezTo>
                    <a:pt x="65833" y="89975"/>
                    <a:pt x="60789" y="83398"/>
                    <a:pt x="60789" y="95091"/>
                  </a:cubicBezTo>
                  <a:cubicBezTo>
                    <a:pt x="60789" y="106784"/>
                    <a:pt x="73568" y="114092"/>
                    <a:pt x="70877" y="124689"/>
                  </a:cubicBezTo>
                  <a:cubicBezTo>
                    <a:pt x="69532" y="130170"/>
                    <a:pt x="67514" y="144421"/>
                    <a:pt x="67514" y="149537"/>
                  </a:cubicBezTo>
                  <a:cubicBezTo>
                    <a:pt x="67514" y="155018"/>
                    <a:pt x="65833" y="173289"/>
                    <a:pt x="61461" y="174385"/>
                  </a:cubicBezTo>
                  <a:cubicBezTo>
                    <a:pt x="57426" y="175481"/>
                    <a:pt x="53727" y="170000"/>
                    <a:pt x="48010" y="175481"/>
                  </a:cubicBezTo>
                  <a:cubicBezTo>
                    <a:pt x="42630" y="180962"/>
                    <a:pt x="35568" y="177674"/>
                    <a:pt x="29178" y="183520"/>
                  </a:cubicBezTo>
                  <a:cubicBezTo>
                    <a:pt x="22789" y="189366"/>
                    <a:pt x="15727" y="187174"/>
                    <a:pt x="15391" y="194482"/>
                  </a:cubicBezTo>
                  <a:cubicBezTo>
                    <a:pt x="15055" y="201425"/>
                    <a:pt x="9001" y="205445"/>
                    <a:pt x="10347" y="211657"/>
                  </a:cubicBezTo>
                  <a:cubicBezTo>
                    <a:pt x="11692" y="218234"/>
                    <a:pt x="7656" y="216407"/>
                    <a:pt x="3285" y="221523"/>
                  </a:cubicBezTo>
                  <a:cubicBezTo>
                    <a:pt x="-751" y="226273"/>
                    <a:pt x="3621" y="229561"/>
                    <a:pt x="931" y="233581"/>
                  </a:cubicBezTo>
                  <a:cubicBezTo>
                    <a:pt x="-1760" y="237235"/>
                    <a:pt x="1939" y="243447"/>
                    <a:pt x="4966" y="249294"/>
                  </a:cubicBezTo>
                  <a:cubicBezTo>
                    <a:pt x="8329" y="255140"/>
                    <a:pt x="12028" y="259525"/>
                    <a:pt x="11355" y="265006"/>
                  </a:cubicBezTo>
                  <a:cubicBezTo>
                    <a:pt x="11019" y="270487"/>
                    <a:pt x="14718" y="272680"/>
                    <a:pt x="19090" y="271949"/>
                  </a:cubicBezTo>
                  <a:cubicBezTo>
                    <a:pt x="23798" y="271583"/>
                    <a:pt x="20099" y="282180"/>
                    <a:pt x="27497" y="282180"/>
                  </a:cubicBezTo>
                  <a:cubicBezTo>
                    <a:pt x="34895" y="282180"/>
                    <a:pt x="42293" y="284373"/>
                    <a:pt x="43975" y="279622"/>
                  </a:cubicBezTo>
                  <a:cubicBezTo>
                    <a:pt x="45656" y="274872"/>
                    <a:pt x="51037" y="270853"/>
                    <a:pt x="51037" y="278161"/>
                  </a:cubicBezTo>
                  <a:cubicBezTo>
                    <a:pt x="51037" y="285104"/>
                    <a:pt x="49692" y="304105"/>
                    <a:pt x="54736" y="301913"/>
                  </a:cubicBezTo>
                  <a:cubicBezTo>
                    <a:pt x="59780" y="299720"/>
                    <a:pt x="69868" y="300451"/>
                    <a:pt x="74913" y="302278"/>
                  </a:cubicBezTo>
                  <a:cubicBezTo>
                    <a:pt x="79957" y="304470"/>
                    <a:pt x="85001" y="302278"/>
                    <a:pt x="88364" y="298624"/>
                  </a:cubicBezTo>
                  <a:cubicBezTo>
                    <a:pt x="91727" y="294970"/>
                    <a:pt x="95426" y="294970"/>
                    <a:pt x="101815" y="290585"/>
                  </a:cubicBezTo>
                  <a:cubicBezTo>
                    <a:pt x="108205" y="286200"/>
                    <a:pt x="114258" y="280719"/>
                    <a:pt x="120311" y="280719"/>
                  </a:cubicBezTo>
                  <a:cubicBezTo>
                    <a:pt x="126364" y="280719"/>
                    <a:pt x="136452" y="276334"/>
                    <a:pt x="135107" y="281815"/>
                  </a:cubicBezTo>
                  <a:cubicBezTo>
                    <a:pt x="133762" y="287296"/>
                    <a:pt x="132753" y="307394"/>
                    <a:pt x="140151" y="317625"/>
                  </a:cubicBezTo>
                  <a:cubicBezTo>
                    <a:pt x="147550" y="327856"/>
                    <a:pt x="151585" y="331876"/>
                    <a:pt x="158647" y="330780"/>
                  </a:cubicBezTo>
                  <a:cubicBezTo>
                    <a:pt x="165709" y="329684"/>
                    <a:pt x="164700" y="334068"/>
                    <a:pt x="169744" y="333338"/>
                  </a:cubicBezTo>
                  <a:cubicBezTo>
                    <a:pt x="174788" y="332607"/>
                    <a:pt x="171762" y="339915"/>
                    <a:pt x="176134" y="339915"/>
                  </a:cubicBezTo>
                  <a:cubicBezTo>
                    <a:pt x="180841" y="339915"/>
                    <a:pt x="188912" y="341011"/>
                    <a:pt x="188912" y="346858"/>
                  </a:cubicBezTo>
                  <a:cubicBezTo>
                    <a:pt x="188912" y="352704"/>
                    <a:pt x="202700" y="347954"/>
                    <a:pt x="206063" y="351243"/>
                  </a:cubicBezTo>
                  <a:cubicBezTo>
                    <a:pt x="209425" y="354531"/>
                    <a:pt x="213125" y="357089"/>
                    <a:pt x="212116" y="363667"/>
                  </a:cubicBezTo>
                  <a:cubicBezTo>
                    <a:pt x="211107" y="370244"/>
                    <a:pt x="219178" y="374994"/>
                    <a:pt x="214470" y="377918"/>
                  </a:cubicBezTo>
                  <a:cubicBezTo>
                    <a:pt x="209762" y="380475"/>
                    <a:pt x="215815" y="385957"/>
                    <a:pt x="216151" y="392899"/>
                  </a:cubicBezTo>
                  <a:cubicBezTo>
                    <a:pt x="216487" y="399842"/>
                    <a:pt x="223213" y="402765"/>
                    <a:pt x="233301" y="402034"/>
                  </a:cubicBezTo>
                  <a:cubicBezTo>
                    <a:pt x="243390" y="401669"/>
                    <a:pt x="246080" y="402765"/>
                    <a:pt x="246080" y="411170"/>
                  </a:cubicBezTo>
                  <a:cubicBezTo>
                    <a:pt x="246080" y="419940"/>
                    <a:pt x="253142" y="421036"/>
                    <a:pt x="255160" y="429075"/>
                  </a:cubicBezTo>
                  <a:cubicBezTo>
                    <a:pt x="257514" y="437114"/>
                    <a:pt x="252469" y="446249"/>
                    <a:pt x="253478" y="452826"/>
                  </a:cubicBezTo>
                  <a:cubicBezTo>
                    <a:pt x="254151" y="457942"/>
                    <a:pt x="251461" y="463058"/>
                    <a:pt x="248770" y="465250"/>
                  </a:cubicBezTo>
                  <a:cubicBezTo>
                    <a:pt x="252469" y="470731"/>
                    <a:pt x="252469" y="472924"/>
                    <a:pt x="249443" y="475116"/>
                  </a:cubicBezTo>
                  <a:cubicBezTo>
                    <a:pt x="245071" y="477674"/>
                    <a:pt x="254487" y="485713"/>
                    <a:pt x="252133" y="497772"/>
                  </a:cubicBezTo>
                  <a:cubicBezTo>
                    <a:pt x="249779" y="509830"/>
                    <a:pt x="249443" y="512023"/>
                    <a:pt x="260204" y="512753"/>
                  </a:cubicBezTo>
                  <a:cubicBezTo>
                    <a:pt x="270965" y="513484"/>
                    <a:pt x="269956" y="517138"/>
                    <a:pt x="273655" y="514215"/>
                  </a:cubicBezTo>
                  <a:cubicBezTo>
                    <a:pt x="277354" y="511657"/>
                    <a:pt x="283071" y="523715"/>
                    <a:pt x="284416" y="529562"/>
                  </a:cubicBezTo>
                  <a:cubicBezTo>
                    <a:pt x="285761" y="535409"/>
                    <a:pt x="290133" y="550025"/>
                    <a:pt x="291814" y="550025"/>
                  </a:cubicBezTo>
                  <a:cubicBezTo>
                    <a:pt x="293832" y="550025"/>
                    <a:pt x="299213" y="543448"/>
                    <a:pt x="304930" y="546736"/>
                  </a:cubicBezTo>
                  <a:cubicBezTo>
                    <a:pt x="310310" y="549660"/>
                    <a:pt x="303584" y="570488"/>
                    <a:pt x="303584" y="579623"/>
                  </a:cubicBezTo>
                  <a:cubicBezTo>
                    <a:pt x="307620" y="579623"/>
                    <a:pt x="312328" y="579623"/>
                    <a:pt x="314009" y="580354"/>
                  </a:cubicBezTo>
                  <a:cubicBezTo>
                    <a:pt x="316699" y="581816"/>
                    <a:pt x="318381" y="604105"/>
                    <a:pt x="316699" y="608490"/>
                  </a:cubicBezTo>
                  <a:cubicBezTo>
                    <a:pt x="315354" y="612510"/>
                    <a:pt x="303584" y="616164"/>
                    <a:pt x="297867" y="620914"/>
                  </a:cubicBezTo>
                  <a:cubicBezTo>
                    <a:pt x="291814" y="625299"/>
                    <a:pt x="277691" y="641377"/>
                    <a:pt x="270965" y="654166"/>
                  </a:cubicBezTo>
                  <a:cubicBezTo>
                    <a:pt x="266930" y="661840"/>
                    <a:pt x="261213" y="668052"/>
                    <a:pt x="257177" y="673533"/>
                  </a:cubicBezTo>
                  <a:cubicBezTo>
                    <a:pt x="259195" y="673899"/>
                    <a:pt x="260876" y="673899"/>
                    <a:pt x="261885" y="673168"/>
                  </a:cubicBezTo>
                  <a:cubicBezTo>
                    <a:pt x="264912" y="671341"/>
                    <a:pt x="269956" y="671341"/>
                    <a:pt x="275337" y="679014"/>
                  </a:cubicBezTo>
                  <a:cubicBezTo>
                    <a:pt x="280717" y="686322"/>
                    <a:pt x="280381" y="692169"/>
                    <a:pt x="282399" y="691804"/>
                  </a:cubicBezTo>
                  <a:cubicBezTo>
                    <a:pt x="284416" y="691438"/>
                    <a:pt x="287106" y="681938"/>
                    <a:pt x="291142" y="688880"/>
                  </a:cubicBezTo>
                  <a:cubicBezTo>
                    <a:pt x="295513" y="695823"/>
                    <a:pt x="306275" y="701304"/>
                    <a:pt x="308629" y="704593"/>
                  </a:cubicBezTo>
                  <a:cubicBezTo>
                    <a:pt x="310983" y="707882"/>
                    <a:pt x="319053" y="710440"/>
                    <a:pt x="319053" y="718844"/>
                  </a:cubicBezTo>
                  <a:cubicBezTo>
                    <a:pt x="319053" y="724690"/>
                    <a:pt x="316699" y="735653"/>
                    <a:pt x="320398" y="745519"/>
                  </a:cubicBezTo>
                  <a:cubicBezTo>
                    <a:pt x="320735" y="745519"/>
                    <a:pt x="321407" y="745153"/>
                    <a:pt x="321744" y="745153"/>
                  </a:cubicBezTo>
                  <a:cubicBezTo>
                    <a:pt x="323425" y="742595"/>
                    <a:pt x="325443" y="740403"/>
                    <a:pt x="327797" y="738211"/>
                  </a:cubicBezTo>
                  <a:cubicBezTo>
                    <a:pt x="337549" y="730171"/>
                    <a:pt x="335195" y="725056"/>
                    <a:pt x="339567" y="715555"/>
                  </a:cubicBezTo>
                  <a:cubicBezTo>
                    <a:pt x="343938" y="705689"/>
                    <a:pt x="340239" y="701670"/>
                    <a:pt x="347974" y="693265"/>
                  </a:cubicBezTo>
                  <a:cubicBezTo>
                    <a:pt x="355708" y="684861"/>
                    <a:pt x="346628" y="679014"/>
                    <a:pt x="356381" y="673899"/>
                  </a:cubicBezTo>
                  <a:cubicBezTo>
                    <a:pt x="361761" y="670975"/>
                    <a:pt x="363779" y="672802"/>
                    <a:pt x="363106" y="677187"/>
                  </a:cubicBezTo>
                  <a:cubicBezTo>
                    <a:pt x="363442" y="676822"/>
                    <a:pt x="363779" y="676091"/>
                    <a:pt x="364451" y="675726"/>
                  </a:cubicBezTo>
                  <a:cubicBezTo>
                    <a:pt x="367478" y="664033"/>
                    <a:pt x="372186" y="651243"/>
                    <a:pt x="382611" y="646493"/>
                  </a:cubicBezTo>
                  <a:cubicBezTo>
                    <a:pt x="385301" y="640646"/>
                    <a:pt x="388327" y="635165"/>
                    <a:pt x="393035" y="630050"/>
                  </a:cubicBezTo>
                  <a:cubicBezTo>
                    <a:pt x="394717" y="628223"/>
                    <a:pt x="396734" y="626761"/>
                    <a:pt x="398416" y="626030"/>
                  </a:cubicBezTo>
                  <a:cubicBezTo>
                    <a:pt x="398416" y="622376"/>
                    <a:pt x="398416" y="618356"/>
                    <a:pt x="398079" y="614702"/>
                  </a:cubicBezTo>
                  <a:cubicBezTo>
                    <a:pt x="397407" y="604105"/>
                    <a:pt x="394717" y="594240"/>
                    <a:pt x="398416" y="587662"/>
                  </a:cubicBezTo>
                  <a:cubicBezTo>
                    <a:pt x="402115" y="580719"/>
                    <a:pt x="398416" y="574142"/>
                    <a:pt x="403124" y="574142"/>
                  </a:cubicBezTo>
                  <a:cubicBezTo>
                    <a:pt x="407832" y="574142"/>
                    <a:pt x="415230" y="565738"/>
                    <a:pt x="422964" y="556602"/>
                  </a:cubicBezTo>
                  <a:cubicBezTo>
                    <a:pt x="430363" y="548198"/>
                    <a:pt x="435070" y="547102"/>
                    <a:pt x="442469" y="546006"/>
                  </a:cubicBezTo>
                  <a:cubicBezTo>
                    <a:pt x="444150" y="543813"/>
                    <a:pt x="446840" y="541986"/>
                    <a:pt x="449867" y="540890"/>
                  </a:cubicBezTo>
                  <a:cubicBezTo>
                    <a:pt x="451885" y="540159"/>
                    <a:pt x="453902" y="539063"/>
                    <a:pt x="455920" y="538332"/>
                  </a:cubicBezTo>
                  <a:cubicBezTo>
                    <a:pt x="459283" y="535774"/>
                    <a:pt x="461637" y="532120"/>
                    <a:pt x="464327" y="529562"/>
                  </a:cubicBezTo>
                  <a:cubicBezTo>
                    <a:pt x="466345" y="527370"/>
                    <a:pt x="471389" y="527735"/>
                    <a:pt x="477106" y="528466"/>
                  </a:cubicBezTo>
                  <a:cubicBezTo>
                    <a:pt x="484504" y="525177"/>
                    <a:pt x="491902" y="522254"/>
                    <a:pt x="499637" y="520792"/>
                  </a:cubicBezTo>
                  <a:cubicBezTo>
                    <a:pt x="501318" y="520427"/>
                    <a:pt x="503336" y="520061"/>
                    <a:pt x="505017" y="519696"/>
                  </a:cubicBezTo>
                  <a:cubicBezTo>
                    <a:pt x="506362" y="516042"/>
                    <a:pt x="509389" y="513850"/>
                    <a:pt x="512752" y="513850"/>
                  </a:cubicBezTo>
                  <a:cubicBezTo>
                    <a:pt x="517459" y="513850"/>
                    <a:pt x="519813" y="512388"/>
                    <a:pt x="519813" y="503984"/>
                  </a:cubicBezTo>
                  <a:cubicBezTo>
                    <a:pt x="519813" y="495945"/>
                    <a:pt x="521831" y="490829"/>
                    <a:pt x="526203" y="487175"/>
                  </a:cubicBezTo>
                  <a:cubicBezTo>
                    <a:pt x="526539" y="487175"/>
                    <a:pt x="526539" y="486809"/>
                    <a:pt x="526876" y="486444"/>
                  </a:cubicBezTo>
                  <a:cubicBezTo>
                    <a:pt x="528557" y="472193"/>
                    <a:pt x="528221" y="455750"/>
                    <a:pt x="539654" y="448076"/>
                  </a:cubicBezTo>
                  <a:cubicBezTo>
                    <a:pt x="540327" y="444422"/>
                    <a:pt x="540663" y="440768"/>
                    <a:pt x="540663" y="437844"/>
                  </a:cubicBezTo>
                  <a:cubicBezTo>
                    <a:pt x="540663" y="431633"/>
                    <a:pt x="546043" y="432729"/>
                    <a:pt x="548734" y="427979"/>
                  </a:cubicBezTo>
                  <a:cubicBezTo>
                    <a:pt x="551088" y="423594"/>
                    <a:pt x="546716" y="417747"/>
                    <a:pt x="550415" y="405323"/>
                  </a:cubicBezTo>
                  <a:cubicBezTo>
                    <a:pt x="554114" y="392899"/>
                    <a:pt x="550415" y="380841"/>
                    <a:pt x="550415" y="369513"/>
                  </a:cubicBezTo>
                  <a:cubicBezTo>
                    <a:pt x="550415" y="368782"/>
                    <a:pt x="550415" y="368051"/>
                    <a:pt x="550415" y="367321"/>
                  </a:cubicBezTo>
                  <a:cubicBezTo>
                    <a:pt x="545035" y="361839"/>
                    <a:pt x="542681" y="351973"/>
                    <a:pt x="547052" y="345396"/>
                  </a:cubicBezTo>
                  <a:cubicBezTo>
                    <a:pt x="549070" y="342108"/>
                    <a:pt x="551088" y="339184"/>
                    <a:pt x="553442" y="336261"/>
                  </a:cubicBezTo>
                  <a:cubicBezTo>
                    <a:pt x="553105" y="336261"/>
                    <a:pt x="553105" y="335896"/>
                    <a:pt x="552769" y="335896"/>
                  </a:cubicBezTo>
                  <a:cubicBezTo>
                    <a:pt x="550079" y="334434"/>
                    <a:pt x="553105" y="329684"/>
                    <a:pt x="555459" y="330780"/>
                  </a:cubicBezTo>
                  <a:cubicBezTo>
                    <a:pt x="555796" y="330780"/>
                    <a:pt x="556132" y="331145"/>
                    <a:pt x="556804" y="331511"/>
                  </a:cubicBezTo>
                  <a:cubicBezTo>
                    <a:pt x="561176" y="325299"/>
                    <a:pt x="565548" y="319087"/>
                    <a:pt x="569247" y="312875"/>
                  </a:cubicBezTo>
                  <a:cubicBezTo>
                    <a:pt x="571265" y="309221"/>
                    <a:pt x="574291" y="307028"/>
                    <a:pt x="577990" y="305567"/>
                  </a:cubicBezTo>
                  <a:cubicBezTo>
                    <a:pt x="581689" y="294970"/>
                    <a:pt x="587742" y="295335"/>
                    <a:pt x="592787" y="292777"/>
                  </a:cubicBezTo>
                  <a:cubicBezTo>
                    <a:pt x="594132" y="292046"/>
                    <a:pt x="595813" y="290585"/>
                    <a:pt x="597495" y="288392"/>
                  </a:cubicBezTo>
                  <a:cubicBezTo>
                    <a:pt x="596486" y="285104"/>
                    <a:pt x="596486" y="281815"/>
                    <a:pt x="597495" y="278892"/>
                  </a:cubicBezTo>
                  <a:cubicBezTo>
                    <a:pt x="598167" y="277430"/>
                    <a:pt x="598504" y="275603"/>
                    <a:pt x="598840" y="274141"/>
                  </a:cubicBezTo>
                  <a:cubicBezTo>
                    <a:pt x="598840" y="273410"/>
                    <a:pt x="599176" y="272680"/>
                    <a:pt x="599176" y="271949"/>
                  </a:cubicBezTo>
                  <a:cubicBezTo>
                    <a:pt x="599849" y="267929"/>
                    <a:pt x="602875" y="264275"/>
                    <a:pt x="605902" y="262083"/>
                  </a:cubicBezTo>
                  <a:cubicBezTo>
                    <a:pt x="604557" y="256236"/>
                    <a:pt x="605902" y="249659"/>
                    <a:pt x="611282" y="246005"/>
                  </a:cubicBezTo>
                  <a:cubicBezTo>
                    <a:pt x="611282" y="244543"/>
                    <a:pt x="611955" y="242716"/>
                    <a:pt x="611955" y="241255"/>
                  </a:cubicBezTo>
                  <a:cubicBezTo>
                    <a:pt x="612627" y="235408"/>
                    <a:pt x="612291" y="229196"/>
                    <a:pt x="611955" y="223350"/>
                  </a:cubicBezTo>
                  <a:cubicBezTo>
                    <a:pt x="610273" y="216772"/>
                    <a:pt x="609937" y="213118"/>
                    <a:pt x="609265" y="20946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39" name="Freeform: Shape 147">
              <a:extLst>
                <a:ext uri="{FF2B5EF4-FFF2-40B4-BE49-F238E27FC236}">
                  <a16:creationId xmlns:a16="http://schemas.microsoft.com/office/drawing/2014/main" id="{9B36B54A-0F7A-443A-9497-44A4C9D451E9}"/>
                </a:ext>
              </a:extLst>
            </p:cNvPr>
            <p:cNvSpPr/>
            <p:nvPr/>
          </p:nvSpPr>
          <p:spPr>
            <a:xfrm>
              <a:off x="7918792" y="3079186"/>
              <a:ext cx="77345" cy="95006"/>
            </a:xfrm>
            <a:custGeom>
              <a:avLst/>
              <a:gdLst>
                <a:gd name="connsiteX0" fmla="*/ 35333 w 77344"/>
                <a:gd name="connsiteY0" fmla="*/ 96501 h 95006"/>
                <a:gd name="connsiteX1" fmla="*/ 49457 w 77344"/>
                <a:gd name="connsiteY1" fmla="*/ 88462 h 95006"/>
                <a:gd name="connsiteX2" fmla="*/ 60554 w 77344"/>
                <a:gd name="connsiteY2" fmla="*/ 88462 h 95006"/>
                <a:gd name="connsiteX3" fmla="*/ 62572 w 77344"/>
                <a:gd name="connsiteY3" fmla="*/ 86269 h 95006"/>
                <a:gd name="connsiteX4" fmla="*/ 74342 w 77344"/>
                <a:gd name="connsiteY4" fmla="*/ 74942 h 95006"/>
                <a:gd name="connsiteX5" fmla="*/ 77705 w 77344"/>
                <a:gd name="connsiteY5" fmla="*/ 73115 h 95006"/>
                <a:gd name="connsiteX6" fmla="*/ 76359 w 77344"/>
                <a:gd name="connsiteY6" fmla="*/ 46440 h 95006"/>
                <a:gd name="connsiteX7" fmla="*/ 65935 w 77344"/>
                <a:gd name="connsiteY7" fmla="*/ 32189 h 95006"/>
                <a:gd name="connsiteX8" fmla="*/ 48448 w 77344"/>
                <a:gd name="connsiteY8" fmla="*/ 16476 h 95006"/>
                <a:gd name="connsiteX9" fmla="*/ 39705 w 77344"/>
                <a:gd name="connsiteY9" fmla="*/ 19400 h 95006"/>
                <a:gd name="connsiteX10" fmla="*/ 32643 w 77344"/>
                <a:gd name="connsiteY10" fmla="*/ 6610 h 95006"/>
                <a:gd name="connsiteX11" fmla="*/ 19192 w 77344"/>
                <a:gd name="connsiteY11" fmla="*/ 764 h 95006"/>
                <a:gd name="connsiteX12" fmla="*/ 14484 w 77344"/>
                <a:gd name="connsiteY12" fmla="*/ 1129 h 95006"/>
                <a:gd name="connsiteX13" fmla="*/ 9776 w 77344"/>
                <a:gd name="connsiteY13" fmla="*/ 11361 h 95006"/>
                <a:gd name="connsiteX14" fmla="*/ 4395 w 77344"/>
                <a:gd name="connsiteY14" fmla="*/ 42786 h 95006"/>
                <a:gd name="connsiteX15" fmla="*/ 23 w 77344"/>
                <a:gd name="connsiteY15" fmla="*/ 66537 h 95006"/>
                <a:gd name="connsiteX16" fmla="*/ 4731 w 77344"/>
                <a:gd name="connsiteY16" fmla="*/ 77500 h 95006"/>
                <a:gd name="connsiteX17" fmla="*/ 3723 w 77344"/>
                <a:gd name="connsiteY17" fmla="*/ 85173 h 95006"/>
                <a:gd name="connsiteX18" fmla="*/ 9776 w 77344"/>
                <a:gd name="connsiteY18" fmla="*/ 88827 h 95006"/>
                <a:gd name="connsiteX19" fmla="*/ 29953 w 77344"/>
                <a:gd name="connsiteY19" fmla="*/ 95039 h 95006"/>
                <a:gd name="connsiteX20" fmla="*/ 35333 w 77344"/>
                <a:gd name="connsiteY20" fmla="*/ 96501 h 9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344" h="95006">
                  <a:moveTo>
                    <a:pt x="35333" y="96501"/>
                  </a:moveTo>
                  <a:cubicBezTo>
                    <a:pt x="38360" y="91750"/>
                    <a:pt x="44076" y="88462"/>
                    <a:pt x="49457" y="88462"/>
                  </a:cubicBezTo>
                  <a:lnTo>
                    <a:pt x="60554" y="88462"/>
                  </a:lnTo>
                  <a:cubicBezTo>
                    <a:pt x="61227" y="87731"/>
                    <a:pt x="61899" y="87000"/>
                    <a:pt x="62572" y="86269"/>
                  </a:cubicBezTo>
                  <a:cubicBezTo>
                    <a:pt x="66271" y="81885"/>
                    <a:pt x="69634" y="78231"/>
                    <a:pt x="74342" y="74942"/>
                  </a:cubicBezTo>
                  <a:cubicBezTo>
                    <a:pt x="75351" y="74211"/>
                    <a:pt x="76696" y="73480"/>
                    <a:pt x="77705" y="73115"/>
                  </a:cubicBezTo>
                  <a:cubicBezTo>
                    <a:pt x="74342" y="63614"/>
                    <a:pt x="76359" y="52286"/>
                    <a:pt x="76359" y="46440"/>
                  </a:cubicBezTo>
                  <a:cubicBezTo>
                    <a:pt x="76359" y="37670"/>
                    <a:pt x="68289" y="35478"/>
                    <a:pt x="65935" y="32189"/>
                  </a:cubicBezTo>
                  <a:cubicBezTo>
                    <a:pt x="63581" y="28900"/>
                    <a:pt x="52484" y="23419"/>
                    <a:pt x="48448" y="16476"/>
                  </a:cubicBezTo>
                  <a:cubicBezTo>
                    <a:pt x="44076" y="9534"/>
                    <a:pt x="41722" y="19034"/>
                    <a:pt x="39705" y="19400"/>
                  </a:cubicBezTo>
                  <a:cubicBezTo>
                    <a:pt x="37687" y="19765"/>
                    <a:pt x="38023" y="13918"/>
                    <a:pt x="32643" y="6610"/>
                  </a:cubicBezTo>
                  <a:cubicBezTo>
                    <a:pt x="27262" y="-698"/>
                    <a:pt x="22554" y="-698"/>
                    <a:pt x="19192" y="764"/>
                  </a:cubicBezTo>
                  <a:cubicBezTo>
                    <a:pt x="18183" y="1495"/>
                    <a:pt x="16501" y="1495"/>
                    <a:pt x="14484" y="1129"/>
                  </a:cubicBezTo>
                  <a:cubicBezTo>
                    <a:pt x="11793" y="4783"/>
                    <a:pt x="9776" y="8437"/>
                    <a:pt x="9776" y="11361"/>
                  </a:cubicBezTo>
                  <a:cubicBezTo>
                    <a:pt x="9776" y="19034"/>
                    <a:pt x="4731" y="27804"/>
                    <a:pt x="4395" y="42786"/>
                  </a:cubicBezTo>
                  <a:cubicBezTo>
                    <a:pt x="4059" y="57768"/>
                    <a:pt x="696" y="55210"/>
                    <a:pt x="23" y="66537"/>
                  </a:cubicBezTo>
                  <a:cubicBezTo>
                    <a:pt x="-313" y="78231"/>
                    <a:pt x="3050" y="76038"/>
                    <a:pt x="4731" y="77500"/>
                  </a:cubicBezTo>
                  <a:cubicBezTo>
                    <a:pt x="5404" y="78231"/>
                    <a:pt x="4731" y="82250"/>
                    <a:pt x="3723" y="85173"/>
                  </a:cubicBezTo>
                  <a:cubicBezTo>
                    <a:pt x="5068" y="86635"/>
                    <a:pt x="6749" y="89193"/>
                    <a:pt x="9776" y="88827"/>
                  </a:cubicBezTo>
                  <a:cubicBezTo>
                    <a:pt x="16165" y="88096"/>
                    <a:pt x="22218" y="91020"/>
                    <a:pt x="29953" y="95039"/>
                  </a:cubicBezTo>
                  <a:cubicBezTo>
                    <a:pt x="32979" y="96866"/>
                    <a:pt x="34324" y="96866"/>
                    <a:pt x="35333" y="9650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40" name="Freeform: Shape 148">
              <a:extLst>
                <a:ext uri="{FF2B5EF4-FFF2-40B4-BE49-F238E27FC236}">
                  <a16:creationId xmlns:a16="http://schemas.microsoft.com/office/drawing/2014/main" id="{98A1F9DA-7916-4C9A-8024-A5F22021CF8F}"/>
                </a:ext>
              </a:extLst>
            </p:cNvPr>
            <p:cNvSpPr/>
            <p:nvPr/>
          </p:nvSpPr>
          <p:spPr>
            <a:xfrm>
              <a:off x="7678423" y="2915936"/>
              <a:ext cx="312742" cy="654082"/>
            </a:xfrm>
            <a:custGeom>
              <a:avLst/>
              <a:gdLst>
                <a:gd name="connsiteX0" fmla="*/ 311684 w 312742"/>
                <a:gd name="connsiteY0" fmla="*/ 71931 h 654081"/>
                <a:gd name="connsiteX1" fmla="*/ 301260 w 312742"/>
                <a:gd name="connsiteY1" fmla="*/ 71200 h 654081"/>
                <a:gd name="connsiteX2" fmla="*/ 301260 w 312742"/>
                <a:gd name="connsiteY2" fmla="*/ 73027 h 654081"/>
                <a:gd name="connsiteX3" fmla="*/ 293189 w 312742"/>
                <a:gd name="connsiteY3" fmla="*/ 100067 h 654081"/>
                <a:gd name="connsiteX4" fmla="*/ 281083 w 312742"/>
                <a:gd name="connsiteY4" fmla="*/ 107375 h 654081"/>
                <a:gd name="connsiteX5" fmla="*/ 267632 w 312742"/>
                <a:gd name="connsiteY5" fmla="*/ 110664 h 654081"/>
                <a:gd name="connsiteX6" fmla="*/ 252499 w 312742"/>
                <a:gd name="connsiteY6" fmla="*/ 108837 h 654081"/>
                <a:gd name="connsiteX7" fmla="*/ 238039 w 312742"/>
                <a:gd name="connsiteY7" fmla="*/ 105183 h 654081"/>
                <a:gd name="connsiteX8" fmla="*/ 243083 w 312742"/>
                <a:gd name="connsiteY8" fmla="*/ 93124 h 654081"/>
                <a:gd name="connsiteX9" fmla="*/ 255189 w 312742"/>
                <a:gd name="connsiteY9" fmla="*/ 68277 h 654081"/>
                <a:gd name="connsiteX10" fmla="*/ 226269 w 312742"/>
                <a:gd name="connsiteY10" fmla="*/ 51102 h 654081"/>
                <a:gd name="connsiteX11" fmla="*/ 208782 w 312742"/>
                <a:gd name="connsiteY11" fmla="*/ 40506 h 654081"/>
                <a:gd name="connsiteX12" fmla="*/ 191296 w 312742"/>
                <a:gd name="connsiteY12" fmla="*/ 27716 h 654081"/>
                <a:gd name="connsiteX13" fmla="*/ 169773 w 312742"/>
                <a:gd name="connsiteY13" fmla="*/ 1772 h 654081"/>
                <a:gd name="connsiteX14" fmla="*/ 154305 w 312742"/>
                <a:gd name="connsiteY14" fmla="*/ 1772 h 654081"/>
                <a:gd name="connsiteX15" fmla="*/ 145225 w 312742"/>
                <a:gd name="connsiteY15" fmla="*/ 12734 h 654081"/>
                <a:gd name="connsiteX16" fmla="*/ 127066 w 312742"/>
                <a:gd name="connsiteY16" fmla="*/ 3965 h 654081"/>
                <a:gd name="connsiteX17" fmla="*/ 113278 w 312742"/>
                <a:gd name="connsiteY17" fmla="*/ 4695 h 654081"/>
                <a:gd name="connsiteX18" fmla="*/ 101845 w 312742"/>
                <a:gd name="connsiteY18" fmla="*/ 15658 h 654081"/>
                <a:gd name="connsiteX19" fmla="*/ 98818 w 312742"/>
                <a:gd name="connsiteY19" fmla="*/ 37217 h 654081"/>
                <a:gd name="connsiteX20" fmla="*/ 80995 w 312742"/>
                <a:gd name="connsiteY20" fmla="*/ 53660 h 654081"/>
                <a:gd name="connsiteX21" fmla="*/ 79986 w 312742"/>
                <a:gd name="connsiteY21" fmla="*/ 66815 h 654081"/>
                <a:gd name="connsiteX22" fmla="*/ 81331 w 312742"/>
                <a:gd name="connsiteY22" fmla="*/ 86547 h 654081"/>
                <a:gd name="connsiteX23" fmla="*/ 81668 w 312742"/>
                <a:gd name="connsiteY23" fmla="*/ 98606 h 654081"/>
                <a:gd name="connsiteX24" fmla="*/ 72252 w 312742"/>
                <a:gd name="connsiteY24" fmla="*/ 107375 h 654081"/>
                <a:gd name="connsiteX25" fmla="*/ 67544 w 312742"/>
                <a:gd name="connsiteY25" fmla="*/ 122723 h 654081"/>
                <a:gd name="connsiteX26" fmla="*/ 60482 w 312742"/>
                <a:gd name="connsiteY26" fmla="*/ 139166 h 654081"/>
                <a:gd name="connsiteX27" fmla="*/ 56110 w 312742"/>
                <a:gd name="connsiteY27" fmla="*/ 149032 h 654081"/>
                <a:gd name="connsiteX28" fmla="*/ 56110 w 312742"/>
                <a:gd name="connsiteY28" fmla="*/ 167668 h 654081"/>
                <a:gd name="connsiteX29" fmla="*/ 49385 w 312742"/>
                <a:gd name="connsiteY29" fmla="*/ 181919 h 654081"/>
                <a:gd name="connsiteX30" fmla="*/ 49385 w 312742"/>
                <a:gd name="connsiteY30" fmla="*/ 201651 h 654081"/>
                <a:gd name="connsiteX31" fmla="*/ 54429 w 312742"/>
                <a:gd name="connsiteY31" fmla="*/ 219921 h 654081"/>
                <a:gd name="connsiteX32" fmla="*/ 58128 w 312742"/>
                <a:gd name="connsiteY32" fmla="*/ 235999 h 654081"/>
                <a:gd name="connsiteX33" fmla="*/ 53756 w 312742"/>
                <a:gd name="connsiteY33" fmla="*/ 251346 h 654081"/>
                <a:gd name="connsiteX34" fmla="*/ 49048 w 312742"/>
                <a:gd name="connsiteY34" fmla="*/ 264501 h 654081"/>
                <a:gd name="connsiteX35" fmla="*/ 49048 w 312742"/>
                <a:gd name="connsiteY35" fmla="*/ 287522 h 654081"/>
                <a:gd name="connsiteX36" fmla="*/ 37278 w 312742"/>
                <a:gd name="connsiteY36" fmla="*/ 305792 h 654081"/>
                <a:gd name="connsiteX37" fmla="*/ 37615 w 312742"/>
                <a:gd name="connsiteY37" fmla="*/ 329909 h 654081"/>
                <a:gd name="connsiteX38" fmla="*/ 41314 w 312742"/>
                <a:gd name="connsiteY38" fmla="*/ 340506 h 654081"/>
                <a:gd name="connsiteX39" fmla="*/ 32571 w 312742"/>
                <a:gd name="connsiteY39" fmla="*/ 347814 h 654081"/>
                <a:gd name="connsiteX40" fmla="*/ 31562 w 312742"/>
                <a:gd name="connsiteY40" fmla="*/ 361700 h 654081"/>
                <a:gd name="connsiteX41" fmla="*/ 27190 w 312742"/>
                <a:gd name="connsiteY41" fmla="*/ 373393 h 654081"/>
                <a:gd name="connsiteX42" fmla="*/ 22818 w 312742"/>
                <a:gd name="connsiteY42" fmla="*/ 386182 h 654081"/>
                <a:gd name="connsiteX43" fmla="*/ 26181 w 312742"/>
                <a:gd name="connsiteY43" fmla="*/ 398972 h 654081"/>
                <a:gd name="connsiteX44" fmla="*/ 25172 w 312742"/>
                <a:gd name="connsiteY44" fmla="*/ 418704 h 654081"/>
                <a:gd name="connsiteX45" fmla="*/ 22818 w 312742"/>
                <a:gd name="connsiteY45" fmla="*/ 438070 h 654081"/>
                <a:gd name="connsiteX46" fmla="*/ 24163 w 312742"/>
                <a:gd name="connsiteY46" fmla="*/ 447936 h 654081"/>
                <a:gd name="connsiteX47" fmla="*/ 26518 w 312742"/>
                <a:gd name="connsiteY47" fmla="*/ 459629 h 654081"/>
                <a:gd name="connsiteX48" fmla="*/ 31225 w 312742"/>
                <a:gd name="connsiteY48" fmla="*/ 469130 h 654081"/>
                <a:gd name="connsiteX49" fmla="*/ 33579 w 312742"/>
                <a:gd name="connsiteY49" fmla="*/ 477535 h 654081"/>
                <a:gd name="connsiteX50" fmla="*/ 27526 w 312742"/>
                <a:gd name="connsiteY50" fmla="*/ 481554 h 654081"/>
                <a:gd name="connsiteX51" fmla="*/ 29880 w 312742"/>
                <a:gd name="connsiteY51" fmla="*/ 493613 h 654081"/>
                <a:gd name="connsiteX52" fmla="*/ 27526 w 312742"/>
                <a:gd name="connsiteY52" fmla="*/ 507863 h 654081"/>
                <a:gd name="connsiteX53" fmla="*/ 27190 w 312742"/>
                <a:gd name="connsiteY53" fmla="*/ 522114 h 654081"/>
                <a:gd name="connsiteX54" fmla="*/ 22482 w 312742"/>
                <a:gd name="connsiteY54" fmla="*/ 534904 h 654081"/>
                <a:gd name="connsiteX55" fmla="*/ 16093 w 312742"/>
                <a:gd name="connsiteY55" fmla="*/ 546962 h 654081"/>
                <a:gd name="connsiteX56" fmla="*/ 16429 w 312742"/>
                <a:gd name="connsiteY56" fmla="*/ 561213 h 654081"/>
                <a:gd name="connsiteX57" fmla="*/ 10040 w 312742"/>
                <a:gd name="connsiteY57" fmla="*/ 574003 h 654081"/>
                <a:gd name="connsiteX58" fmla="*/ 1633 w 312742"/>
                <a:gd name="connsiteY58" fmla="*/ 586061 h 654081"/>
                <a:gd name="connsiteX59" fmla="*/ 1969 w 312742"/>
                <a:gd name="connsiteY59" fmla="*/ 603235 h 654081"/>
                <a:gd name="connsiteX60" fmla="*/ 4659 w 312742"/>
                <a:gd name="connsiteY60" fmla="*/ 615294 h 654081"/>
                <a:gd name="connsiteX61" fmla="*/ 19119 w 312742"/>
                <a:gd name="connsiteY61" fmla="*/ 620775 h 654081"/>
                <a:gd name="connsiteX62" fmla="*/ 20128 w 312742"/>
                <a:gd name="connsiteY62" fmla="*/ 641603 h 654081"/>
                <a:gd name="connsiteX63" fmla="*/ 27526 w 312742"/>
                <a:gd name="connsiteY63" fmla="*/ 649277 h 654081"/>
                <a:gd name="connsiteX64" fmla="*/ 55101 w 312742"/>
                <a:gd name="connsiteY64" fmla="*/ 648546 h 654081"/>
                <a:gd name="connsiteX65" fmla="*/ 63509 w 312742"/>
                <a:gd name="connsiteY65" fmla="*/ 654392 h 654081"/>
                <a:gd name="connsiteX66" fmla="*/ 78305 w 312742"/>
                <a:gd name="connsiteY66" fmla="*/ 656585 h 654081"/>
                <a:gd name="connsiteX67" fmla="*/ 69898 w 312742"/>
                <a:gd name="connsiteY67" fmla="*/ 639411 h 654081"/>
                <a:gd name="connsiteX68" fmla="*/ 68216 w 312742"/>
                <a:gd name="connsiteY68" fmla="*/ 625525 h 654081"/>
                <a:gd name="connsiteX69" fmla="*/ 71243 w 312742"/>
                <a:gd name="connsiteY69" fmla="*/ 608351 h 654081"/>
                <a:gd name="connsiteX70" fmla="*/ 78641 w 312742"/>
                <a:gd name="connsiteY70" fmla="*/ 601043 h 654081"/>
                <a:gd name="connsiteX71" fmla="*/ 89066 w 312742"/>
                <a:gd name="connsiteY71" fmla="*/ 590446 h 654081"/>
                <a:gd name="connsiteX72" fmla="*/ 89402 w 312742"/>
                <a:gd name="connsiteY72" fmla="*/ 587888 h 654081"/>
                <a:gd name="connsiteX73" fmla="*/ 98145 w 312742"/>
                <a:gd name="connsiteY73" fmla="*/ 569983 h 654081"/>
                <a:gd name="connsiteX74" fmla="*/ 101172 w 312742"/>
                <a:gd name="connsiteY74" fmla="*/ 566694 h 654081"/>
                <a:gd name="connsiteX75" fmla="*/ 106889 w 312742"/>
                <a:gd name="connsiteY75" fmla="*/ 558290 h 654081"/>
                <a:gd name="connsiteX76" fmla="*/ 107225 w 312742"/>
                <a:gd name="connsiteY76" fmla="*/ 557924 h 654081"/>
                <a:gd name="connsiteX77" fmla="*/ 107561 w 312742"/>
                <a:gd name="connsiteY77" fmla="*/ 557559 h 654081"/>
                <a:gd name="connsiteX78" fmla="*/ 109915 w 312742"/>
                <a:gd name="connsiteY78" fmla="*/ 553905 h 654081"/>
                <a:gd name="connsiteX79" fmla="*/ 118995 w 312742"/>
                <a:gd name="connsiteY79" fmla="*/ 544039 h 654081"/>
                <a:gd name="connsiteX80" fmla="*/ 121685 w 312742"/>
                <a:gd name="connsiteY80" fmla="*/ 531981 h 654081"/>
                <a:gd name="connsiteX81" fmla="*/ 106216 w 312742"/>
                <a:gd name="connsiteY81" fmla="*/ 527230 h 654081"/>
                <a:gd name="connsiteX82" fmla="*/ 95455 w 312742"/>
                <a:gd name="connsiteY82" fmla="*/ 499094 h 654081"/>
                <a:gd name="connsiteX83" fmla="*/ 106216 w 312742"/>
                <a:gd name="connsiteY83" fmla="*/ 487035 h 654081"/>
                <a:gd name="connsiteX84" fmla="*/ 109579 w 312742"/>
                <a:gd name="connsiteY84" fmla="*/ 481919 h 654081"/>
                <a:gd name="connsiteX85" fmla="*/ 118659 w 312742"/>
                <a:gd name="connsiteY85" fmla="*/ 477169 h 654081"/>
                <a:gd name="connsiteX86" fmla="*/ 124039 w 312742"/>
                <a:gd name="connsiteY86" fmla="*/ 473515 h 654081"/>
                <a:gd name="connsiteX87" fmla="*/ 124712 w 312742"/>
                <a:gd name="connsiteY87" fmla="*/ 472784 h 654081"/>
                <a:gd name="connsiteX88" fmla="*/ 128747 w 312742"/>
                <a:gd name="connsiteY88" fmla="*/ 460360 h 654081"/>
                <a:gd name="connsiteX89" fmla="*/ 135136 w 312742"/>
                <a:gd name="connsiteY89" fmla="*/ 441724 h 654081"/>
                <a:gd name="connsiteX90" fmla="*/ 139172 w 312742"/>
                <a:gd name="connsiteY90" fmla="*/ 435513 h 654081"/>
                <a:gd name="connsiteX91" fmla="*/ 139844 w 312742"/>
                <a:gd name="connsiteY91" fmla="*/ 428204 h 654081"/>
                <a:gd name="connsiteX92" fmla="*/ 148588 w 312742"/>
                <a:gd name="connsiteY92" fmla="*/ 434416 h 654081"/>
                <a:gd name="connsiteX93" fmla="*/ 154977 w 312742"/>
                <a:gd name="connsiteY93" fmla="*/ 420165 h 654081"/>
                <a:gd name="connsiteX94" fmla="*/ 144216 w 312742"/>
                <a:gd name="connsiteY94" fmla="*/ 423454 h 654081"/>
                <a:gd name="connsiteX95" fmla="*/ 135473 w 312742"/>
                <a:gd name="connsiteY95" fmla="*/ 418704 h 654081"/>
                <a:gd name="connsiteX96" fmla="*/ 133119 w 312742"/>
                <a:gd name="connsiteY96" fmla="*/ 404818 h 654081"/>
                <a:gd name="connsiteX97" fmla="*/ 132446 w 312742"/>
                <a:gd name="connsiteY97" fmla="*/ 387644 h 654081"/>
                <a:gd name="connsiteX98" fmla="*/ 157331 w 312742"/>
                <a:gd name="connsiteY98" fmla="*/ 395318 h 654081"/>
                <a:gd name="connsiteX99" fmla="*/ 175490 w 312742"/>
                <a:gd name="connsiteY99" fmla="*/ 384721 h 654081"/>
                <a:gd name="connsiteX100" fmla="*/ 176835 w 312742"/>
                <a:gd name="connsiteY100" fmla="*/ 367181 h 654081"/>
                <a:gd name="connsiteX101" fmla="*/ 176163 w 312742"/>
                <a:gd name="connsiteY101" fmla="*/ 354026 h 654081"/>
                <a:gd name="connsiteX102" fmla="*/ 181543 w 312742"/>
                <a:gd name="connsiteY102" fmla="*/ 346718 h 654081"/>
                <a:gd name="connsiteX103" fmla="*/ 207437 w 312742"/>
                <a:gd name="connsiteY103" fmla="*/ 346718 h 654081"/>
                <a:gd name="connsiteX104" fmla="*/ 212481 w 312742"/>
                <a:gd name="connsiteY104" fmla="*/ 343795 h 654081"/>
                <a:gd name="connsiteX105" fmla="*/ 232658 w 312742"/>
                <a:gd name="connsiteY105" fmla="*/ 334660 h 654081"/>
                <a:gd name="connsiteX106" fmla="*/ 245437 w 312742"/>
                <a:gd name="connsiteY106" fmla="*/ 326986 h 654081"/>
                <a:gd name="connsiteX107" fmla="*/ 248464 w 312742"/>
                <a:gd name="connsiteY107" fmla="*/ 324794 h 654081"/>
                <a:gd name="connsiteX108" fmla="*/ 249136 w 312742"/>
                <a:gd name="connsiteY108" fmla="*/ 322601 h 654081"/>
                <a:gd name="connsiteX109" fmla="*/ 256871 w 312742"/>
                <a:gd name="connsiteY109" fmla="*/ 310908 h 654081"/>
                <a:gd name="connsiteX110" fmla="*/ 262924 w 312742"/>
                <a:gd name="connsiteY110" fmla="*/ 307985 h 654081"/>
                <a:gd name="connsiteX111" fmla="*/ 265950 w 312742"/>
                <a:gd name="connsiteY111" fmla="*/ 303234 h 654081"/>
                <a:gd name="connsiteX112" fmla="*/ 259225 w 312742"/>
                <a:gd name="connsiteY112" fmla="*/ 291176 h 654081"/>
                <a:gd name="connsiteX113" fmla="*/ 256534 w 312742"/>
                <a:gd name="connsiteY113" fmla="*/ 275464 h 654081"/>
                <a:gd name="connsiteX114" fmla="*/ 247791 w 312742"/>
                <a:gd name="connsiteY114" fmla="*/ 264501 h 654081"/>
                <a:gd name="connsiteX115" fmla="*/ 236694 w 312742"/>
                <a:gd name="connsiteY115" fmla="*/ 252077 h 654081"/>
                <a:gd name="connsiteX116" fmla="*/ 242410 w 312742"/>
                <a:gd name="connsiteY116" fmla="*/ 250981 h 654081"/>
                <a:gd name="connsiteX117" fmla="*/ 243419 w 312742"/>
                <a:gd name="connsiteY117" fmla="*/ 243308 h 654081"/>
                <a:gd name="connsiteX118" fmla="*/ 238711 w 312742"/>
                <a:gd name="connsiteY118" fmla="*/ 232345 h 654081"/>
                <a:gd name="connsiteX119" fmla="*/ 243083 w 312742"/>
                <a:gd name="connsiteY119" fmla="*/ 208594 h 654081"/>
                <a:gd name="connsiteX120" fmla="*/ 248464 w 312742"/>
                <a:gd name="connsiteY120" fmla="*/ 177168 h 654081"/>
                <a:gd name="connsiteX121" fmla="*/ 266959 w 312742"/>
                <a:gd name="connsiteY121" fmla="*/ 147570 h 654081"/>
                <a:gd name="connsiteX122" fmla="*/ 293862 w 312742"/>
                <a:gd name="connsiteY122" fmla="*/ 114318 h 654081"/>
                <a:gd name="connsiteX123" fmla="*/ 312693 w 312742"/>
                <a:gd name="connsiteY123" fmla="*/ 101894 h 654081"/>
                <a:gd name="connsiteX124" fmla="*/ 311684 w 312742"/>
                <a:gd name="connsiteY124" fmla="*/ 71931 h 65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12742" h="654081">
                  <a:moveTo>
                    <a:pt x="311684" y="71931"/>
                  </a:moveTo>
                  <a:cubicBezTo>
                    <a:pt x="310003" y="70835"/>
                    <a:pt x="305295" y="70835"/>
                    <a:pt x="301260" y="71200"/>
                  </a:cubicBezTo>
                  <a:cubicBezTo>
                    <a:pt x="301260" y="71931"/>
                    <a:pt x="301260" y="72662"/>
                    <a:pt x="301260" y="73027"/>
                  </a:cubicBezTo>
                  <a:cubicBezTo>
                    <a:pt x="302269" y="80701"/>
                    <a:pt x="297897" y="100433"/>
                    <a:pt x="293189" y="100067"/>
                  </a:cubicBezTo>
                  <a:cubicBezTo>
                    <a:pt x="288481" y="99702"/>
                    <a:pt x="284782" y="108472"/>
                    <a:pt x="281083" y="107375"/>
                  </a:cubicBezTo>
                  <a:cubicBezTo>
                    <a:pt x="277384" y="106279"/>
                    <a:pt x="272339" y="113953"/>
                    <a:pt x="267632" y="110664"/>
                  </a:cubicBezTo>
                  <a:cubicBezTo>
                    <a:pt x="262924" y="107375"/>
                    <a:pt x="256534" y="111760"/>
                    <a:pt x="252499" y="108837"/>
                  </a:cubicBezTo>
                  <a:cubicBezTo>
                    <a:pt x="248800" y="106279"/>
                    <a:pt x="238039" y="108472"/>
                    <a:pt x="238039" y="105183"/>
                  </a:cubicBezTo>
                  <a:cubicBezTo>
                    <a:pt x="238039" y="101894"/>
                    <a:pt x="243083" y="102991"/>
                    <a:pt x="243083" y="93124"/>
                  </a:cubicBezTo>
                  <a:cubicBezTo>
                    <a:pt x="243083" y="83258"/>
                    <a:pt x="257207" y="72296"/>
                    <a:pt x="255189" y="68277"/>
                  </a:cubicBezTo>
                  <a:cubicBezTo>
                    <a:pt x="253171" y="64257"/>
                    <a:pt x="229295" y="56218"/>
                    <a:pt x="226269" y="51102"/>
                  </a:cubicBezTo>
                  <a:cubicBezTo>
                    <a:pt x="222906" y="45987"/>
                    <a:pt x="218198" y="41602"/>
                    <a:pt x="208782" y="40506"/>
                  </a:cubicBezTo>
                  <a:cubicBezTo>
                    <a:pt x="199366" y="39409"/>
                    <a:pt x="200039" y="33928"/>
                    <a:pt x="191296" y="27716"/>
                  </a:cubicBezTo>
                  <a:cubicBezTo>
                    <a:pt x="184234" y="22601"/>
                    <a:pt x="173473" y="9080"/>
                    <a:pt x="169773" y="1772"/>
                  </a:cubicBezTo>
                  <a:cubicBezTo>
                    <a:pt x="164057" y="1041"/>
                    <a:pt x="155986" y="-420"/>
                    <a:pt x="154305" y="1772"/>
                  </a:cubicBezTo>
                  <a:cubicBezTo>
                    <a:pt x="151951" y="5061"/>
                    <a:pt x="148251" y="20043"/>
                    <a:pt x="145225" y="12734"/>
                  </a:cubicBezTo>
                  <a:cubicBezTo>
                    <a:pt x="141862" y="5061"/>
                    <a:pt x="134128" y="5061"/>
                    <a:pt x="127066" y="3965"/>
                  </a:cubicBezTo>
                  <a:cubicBezTo>
                    <a:pt x="120004" y="2868"/>
                    <a:pt x="120676" y="-4805"/>
                    <a:pt x="113278" y="4695"/>
                  </a:cubicBezTo>
                  <a:cubicBezTo>
                    <a:pt x="109915" y="8715"/>
                    <a:pt x="105880" y="12734"/>
                    <a:pt x="101845" y="15658"/>
                  </a:cubicBezTo>
                  <a:cubicBezTo>
                    <a:pt x="101508" y="24428"/>
                    <a:pt x="100163" y="34294"/>
                    <a:pt x="98818" y="37217"/>
                  </a:cubicBezTo>
                  <a:cubicBezTo>
                    <a:pt x="96800" y="41236"/>
                    <a:pt x="81331" y="49275"/>
                    <a:pt x="80995" y="53660"/>
                  </a:cubicBezTo>
                  <a:cubicBezTo>
                    <a:pt x="80659" y="58045"/>
                    <a:pt x="83013" y="64257"/>
                    <a:pt x="79986" y="66815"/>
                  </a:cubicBezTo>
                  <a:cubicBezTo>
                    <a:pt x="77296" y="69738"/>
                    <a:pt x="86712" y="83258"/>
                    <a:pt x="81331" y="86547"/>
                  </a:cubicBezTo>
                  <a:cubicBezTo>
                    <a:pt x="76287" y="89836"/>
                    <a:pt x="85031" y="95317"/>
                    <a:pt x="81668" y="98606"/>
                  </a:cubicBezTo>
                  <a:cubicBezTo>
                    <a:pt x="78305" y="101894"/>
                    <a:pt x="72252" y="103721"/>
                    <a:pt x="72252" y="107375"/>
                  </a:cubicBezTo>
                  <a:cubicBezTo>
                    <a:pt x="72252" y="111395"/>
                    <a:pt x="71916" y="120530"/>
                    <a:pt x="67544" y="122723"/>
                  </a:cubicBezTo>
                  <a:cubicBezTo>
                    <a:pt x="63172" y="124915"/>
                    <a:pt x="60482" y="133319"/>
                    <a:pt x="60482" y="139166"/>
                  </a:cubicBezTo>
                  <a:cubicBezTo>
                    <a:pt x="60482" y="145378"/>
                    <a:pt x="53756" y="141358"/>
                    <a:pt x="56110" y="149032"/>
                  </a:cubicBezTo>
                  <a:cubicBezTo>
                    <a:pt x="58464" y="156706"/>
                    <a:pt x="61154" y="166206"/>
                    <a:pt x="56110" y="167668"/>
                  </a:cubicBezTo>
                  <a:cubicBezTo>
                    <a:pt x="51066" y="169495"/>
                    <a:pt x="52411" y="181919"/>
                    <a:pt x="49385" y="181919"/>
                  </a:cubicBezTo>
                  <a:cubicBezTo>
                    <a:pt x="46694" y="181919"/>
                    <a:pt x="45013" y="195074"/>
                    <a:pt x="49385" y="201651"/>
                  </a:cubicBezTo>
                  <a:cubicBezTo>
                    <a:pt x="53756" y="208228"/>
                    <a:pt x="54429" y="213709"/>
                    <a:pt x="54429" y="219921"/>
                  </a:cubicBezTo>
                  <a:cubicBezTo>
                    <a:pt x="54429" y="225768"/>
                    <a:pt x="60146" y="229422"/>
                    <a:pt x="58128" y="235999"/>
                  </a:cubicBezTo>
                  <a:cubicBezTo>
                    <a:pt x="56110" y="242577"/>
                    <a:pt x="57119" y="248789"/>
                    <a:pt x="53756" y="251346"/>
                  </a:cubicBezTo>
                  <a:cubicBezTo>
                    <a:pt x="50393" y="254270"/>
                    <a:pt x="53420" y="262309"/>
                    <a:pt x="49048" y="264501"/>
                  </a:cubicBezTo>
                  <a:cubicBezTo>
                    <a:pt x="44677" y="266694"/>
                    <a:pt x="52411" y="284233"/>
                    <a:pt x="49048" y="287522"/>
                  </a:cubicBezTo>
                  <a:cubicBezTo>
                    <a:pt x="45686" y="290811"/>
                    <a:pt x="37278" y="293734"/>
                    <a:pt x="37278" y="305792"/>
                  </a:cubicBezTo>
                  <a:cubicBezTo>
                    <a:pt x="37278" y="317851"/>
                    <a:pt x="38960" y="324794"/>
                    <a:pt x="37615" y="329909"/>
                  </a:cubicBezTo>
                  <a:cubicBezTo>
                    <a:pt x="36606" y="334294"/>
                    <a:pt x="42323" y="333198"/>
                    <a:pt x="41314" y="340506"/>
                  </a:cubicBezTo>
                  <a:cubicBezTo>
                    <a:pt x="40305" y="347814"/>
                    <a:pt x="32907" y="343429"/>
                    <a:pt x="32571" y="347814"/>
                  </a:cubicBezTo>
                  <a:cubicBezTo>
                    <a:pt x="32234" y="352199"/>
                    <a:pt x="34588" y="360969"/>
                    <a:pt x="31562" y="361700"/>
                  </a:cubicBezTo>
                  <a:cubicBezTo>
                    <a:pt x="28871" y="362431"/>
                    <a:pt x="27190" y="365720"/>
                    <a:pt x="27190" y="373393"/>
                  </a:cubicBezTo>
                  <a:cubicBezTo>
                    <a:pt x="27190" y="381067"/>
                    <a:pt x="23491" y="382163"/>
                    <a:pt x="22818" y="386182"/>
                  </a:cubicBezTo>
                  <a:cubicBezTo>
                    <a:pt x="22482" y="390202"/>
                    <a:pt x="26181" y="394587"/>
                    <a:pt x="26181" y="398972"/>
                  </a:cubicBezTo>
                  <a:cubicBezTo>
                    <a:pt x="26181" y="403357"/>
                    <a:pt x="28535" y="418338"/>
                    <a:pt x="25172" y="418704"/>
                  </a:cubicBezTo>
                  <a:cubicBezTo>
                    <a:pt x="21809" y="419434"/>
                    <a:pt x="20128" y="435878"/>
                    <a:pt x="22818" y="438070"/>
                  </a:cubicBezTo>
                  <a:cubicBezTo>
                    <a:pt x="25509" y="440263"/>
                    <a:pt x="25509" y="444648"/>
                    <a:pt x="24163" y="447936"/>
                  </a:cubicBezTo>
                  <a:cubicBezTo>
                    <a:pt x="22818" y="451225"/>
                    <a:pt x="30553" y="454514"/>
                    <a:pt x="26518" y="459629"/>
                  </a:cubicBezTo>
                  <a:cubicBezTo>
                    <a:pt x="22146" y="464745"/>
                    <a:pt x="25509" y="470957"/>
                    <a:pt x="31225" y="469130"/>
                  </a:cubicBezTo>
                  <a:cubicBezTo>
                    <a:pt x="35933" y="467303"/>
                    <a:pt x="38624" y="477535"/>
                    <a:pt x="33579" y="477535"/>
                  </a:cubicBezTo>
                  <a:cubicBezTo>
                    <a:pt x="28535" y="477535"/>
                    <a:pt x="23155" y="477535"/>
                    <a:pt x="27526" y="481554"/>
                  </a:cubicBezTo>
                  <a:cubicBezTo>
                    <a:pt x="31898" y="485574"/>
                    <a:pt x="35933" y="491055"/>
                    <a:pt x="29880" y="493613"/>
                  </a:cubicBezTo>
                  <a:cubicBezTo>
                    <a:pt x="23827" y="496536"/>
                    <a:pt x="28871" y="501286"/>
                    <a:pt x="27526" y="507863"/>
                  </a:cubicBezTo>
                  <a:cubicBezTo>
                    <a:pt x="26181" y="514441"/>
                    <a:pt x="31898" y="520653"/>
                    <a:pt x="27190" y="522114"/>
                  </a:cubicBezTo>
                  <a:cubicBezTo>
                    <a:pt x="22482" y="523576"/>
                    <a:pt x="29208" y="533808"/>
                    <a:pt x="22482" y="534904"/>
                  </a:cubicBezTo>
                  <a:cubicBezTo>
                    <a:pt x="16093" y="536000"/>
                    <a:pt x="20128" y="543308"/>
                    <a:pt x="16093" y="546962"/>
                  </a:cubicBezTo>
                  <a:cubicBezTo>
                    <a:pt x="11721" y="550982"/>
                    <a:pt x="21809" y="557559"/>
                    <a:pt x="16429" y="561213"/>
                  </a:cubicBezTo>
                  <a:cubicBezTo>
                    <a:pt x="11385" y="564867"/>
                    <a:pt x="15084" y="574003"/>
                    <a:pt x="10040" y="574003"/>
                  </a:cubicBezTo>
                  <a:cubicBezTo>
                    <a:pt x="4995" y="574003"/>
                    <a:pt x="1969" y="582407"/>
                    <a:pt x="1633" y="586061"/>
                  </a:cubicBezTo>
                  <a:cubicBezTo>
                    <a:pt x="1296" y="590080"/>
                    <a:pt x="-2066" y="597754"/>
                    <a:pt x="1969" y="603235"/>
                  </a:cubicBezTo>
                  <a:cubicBezTo>
                    <a:pt x="6341" y="608716"/>
                    <a:pt x="960" y="613101"/>
                    <a:pt x="4659" y="615294"/>
                  </a:cubicBezTo>
                  <a:cubicBezTo>
                    <a:pt x="8358" y="617486"/>
                    <a:pt x="21137" y="614198"/>
                    <a:pt x="19119" y="620775"/>
                  </a:cubicBezTo>
                  <a:cubicBezTo>
                    <a:pt x="17102" y="627352"/>
                    <a:pt x="17774" y="641603"/>
                    <a:pt x="20128" y="641603"/>
                  </a:cubicBezTo>
                  <a:cubicBezTo>
                    <a:pt x="22482" y="641603"/>
                    <a:pt x="23827" y="650008"/>
                    <a:pt x="27526" y="649277"/>
                  </a:cubicBezTo>
                  <a:cubicBezTo>
                    <a:pt x="31225" y="648546"/>
                    <a:pt x="48040" y="646353"/>
                    <a:pt x="55101" y="648546"/>
                  </a:cubicBezTo>
                  <a:cubicBezTo>
                    <a:pt x="58464" y="649642"/>
                    <a:pt x="61491" y="652200"/>
                    <a:pt x="63509" y="654392"/>
                  </a:cubicBezTo>
                  <a:cubicBezTo>
                    <a:pt x="67544" y="652200"/>
                    <a:pt x="76287" y="659143"/>
                    <a:pt x="78305" y="656585"/>
                  </a:cubicBezTo>
                  <a:cubicBezTo>
                    <a:pt x="80659" y="653662"/>
                    <a:pt x="69562" y="643065"/>
                    <a:pt x="69898" y="639411"/>
                  </a:cubicBezTo>
                  <a:cubicBezTo>
                    <a:pt x="70234" y="635756"/>
                    <a:pt x="68216" y="629544"/>
                    <a:pt x="68216" y="625525"/>
                  </a:cubicBezTo>
                  <a:cubicBezTo>
                    <a:pt x="68216" y="621506"/>
                    <a:pt x="66535" y="612370"/>
                    <a:pt x="71243" y="608351"/>
                  </a:cubicBezTo>
                  <a:cubicBezTo>
                    <a:pt x="75615" y="604697"/>
                    <a:pt x="76287" y="601043"/>
                    <a:pt x="78641" y="601043"/>
                  </a:cubicBezTo>
                  <a:cubicBezTo>
                    <a:pt x="81668" y="597023"/>
                    <a:pt x="85031" y="593734"/>
                    <a:pt x="89066" y="590446"/>
                  </a:cubicBezTo>
                  <a:cubicBezTo>
                    <a:pt x="89066" y="589715"/>
                    <a:pt x="89402" y="588984"/>
                    <a:pt x="89402" y="587888"/>
                  </a:cubicBezTo>
                  <a:cubicBezTo>
                    <a:pt x="89738" y="579118"/>
                    <a:pt x="92765" y="575464"/>
                    <a:pt x="98145" y="569983"/>
                  </a:cubicBezTo>
                  <a:cubicBezTo>
                    <a:pt x="99154" y="568887"/>
                    <a:pt x="100163" y="567791"/>
                    <a:pt x="101172" y="566694"/>
                  </a:cubicBezTo>
                  <a:cubicBezTo>
                    <a:pt x="102181" y="563406"/>
                    <a:pt x="104199" y="560848"/>
                    <a:pt x="106889" y="558290"/>
                  </a:cubicBezTo>
                  <a:cubicBezTo>
                    <a:pt x="106889" y="558290"/>
                    <a:pt x="106889" y="557924"/>
                    <a:pt x="107225" y="557924"/>
                  </a:cubicBezTo>
                  <a:cubicBezTo>
                    <a:pt x="107225" y="557924"/>
                    <a:pt x="107225" y="557924"/>
                    <a:pt x="107561" y="557559"/>
                  </a:cubicBezTo>
                  <a:cubicBezTo>
                    <a:pt x="108234" y="556463"/>
                    <a:pt x="109243" y="555001"/>
                    <a:pt x="109915" y="553905"/>
                  </a:cubicBezTo>
                  <a:cubicBezTo>
                    <a:pt x="112606" y="549885"/>
                    <a:pt x="115296" y="546962"/>
                    <a:pt x="118995" y="544039"/>
                  </a:cubicBezTo>
                  <a:cubicBezTo>
                    <a:pt x="120004" y="539654"/>
                    <a:pt x="121685" y="534538"/>
                    <a:pt x="121685" y="531981"/>
                  </a:cubicBezTo>
                  <a:cubicBezTo>
                    <a:pt x="121685" y="527961"/>
                    <a:pt x="109915" y="528692"/>
                    <a:pt x="106216" y="527230"/>
                  </a:cubicBezTo>
                  <a:cubicBezTo>
                    <a:pt x="102517" y="525769"/>
                    <a:pt x="88730" y="514075"/>
                    <a:pt x="95455" y="499094"/>
                  </a:cubicBezTo>
                  <a:cubicBezTo>
                    <a:pt x="98145" y="493247"/>
                    <a:pt x="102181" y="489228"/>
                    <a:pt x="106216" y="487035"/>
                  </a:cubicBezTo>
                  <a:cubicBezTo>
                    <a:pt x="107225" y="485208"/>
                    <a:pt x="108234" y="483381"/>
                    <a:pt x="109579" y="481919"/>
                  </a:cubicBezTo>
                  <a:cubicBezTo>
                    <a:pt x="112269" y="478996"/>
                    <a:pt x="115296" y="477900"/>
                    <a:pt x="118659" y="477169"/>
                  </a:cubicBezTo>
                  <a:cubicBezTo>
                    <a:pt x="120340" y="475707"/>
                    <a:pt x="122022" y="474246"/>
                    <a:pt x="124039" y="473515"/>
                  </a:cubicBezTo>
                  <a:cubicBezTo>
                    <a:pt x="124375" y="473150"/>
                    <a:pt x="124375" y="472784"/>
                    <a:pt x="124712" y="472784"/>
                  </a:cubicBezTo>
                  <a:cubicBezTo>
                    <a:pt x="128075" y="470226"/>
                    <a:pt x="128747" y="466207"/>
                    <a:pt x="128747" y="460360"/>
                  </a:cubicBezTo>
                  <a:cubicBezTo>
                    <a:pt x="128747" y="453418"/>
                    <a:pt x="128747" y="442455"/>
                    <a:pt x="135136" y="441724"/>
                  </a:cubicBezTo>
                  <a:cubicBezTo>
                    <a:pt x="141526" y="440994"/>
                    <a:pt x="143207" y="436974"/>
                    <a:pt x="139172" y="435513"/>
                  </a:cubicBezTo>
                  <a:cubicBezTo>
                    <a:pt x="135473" y="434416"/>
                    <a:pt x="133791" y="428935"/>
                    <a:pt x="139844" y="428204"/>
                  </a:cubicBezTo>
                  <a:cubicBezTo>
                    <a:pt x="146234" y="427473"/>
                    <a:pt x="143880" y="434416"/>
                    <a:pt x="148588" y="434416"/>
                  </a:cubicBezTo>
                  <a:cubicBezTo>
                    <a:pt x="152959" y="434416"/>
                    <a:pt x="160694" y="425646"/>
                    <a:pt x="154977" y="420165"/>
                  </a:cubicBezTo>
                  <a:cubicBezTo>
                    <a:pt x="149260" y="415050"/>
                    <a:pt x="147243" y="422723"/>
                    <a:pt x="144216" y="423454"/>
                  </a:cubicBezTo>
                  <a:cubicBezTo>
                    <a:pt x="141190" y="424185"/>
                    <a:pt x="138836" y="418704"/>
                    <a:pt x="135473" y="418704"/>
                  </a:cubicBezTo>
                  <a:cubicBezTo>
                    <a:pt x="132446" y="418704"/>
                    <a:pt x="134464" y="408472"/>
                    <a:pt x="133119" y="404818"/>
                  </a:cubicBezTo>
                  <a:cubicBezTo>
                    <a:pt x="131774" y="401164"/>
                    <a:pt x="129756" y="392394"/>
                    <a:pt x="132446" y="387644"/>
                  </a:cubicBezTo>
                  <a:cubicBezTo>
                    <a:pt x="135136" y="383259"/>
                    <a:pt x="146906" y="394587"/>
                    <a:pt x="157331" y="395318"/>
                  </a:cubicBezTo>
                  <a:cubicBezTo>
                    <a:pt x="167756" y="396048"/>
                    <a:pt x="175490" y="389106"/>
                    <a:pt x="175490" y="384721"/>
                  </a:cubicBezTo>
                  <a:cubicBezTo>
                    <a:pt x="175490" y="380336"/>
                    <a:pt x="170782" y="372297"/>
                    <a:pt x="176835" y="367181"/>
                  </a:cubicBezTo>
                  <a:cubicBezTo>
                    <a:pt x="183225" y="362431"/>
                    <a:pt x="177844" y="360604"/>
                    <a:pt x="176163" y="354026"/>
                  </a:cubicBezTo>
                  <a:cubicBezTo>
                    <a:pt x="174482" y="347449"/>
                    <a:pt x="178853" y="343429"/>
                    <a:pt x="181543" y="346718"/>
                  </a:cubicBezTo>
                  <a:cubicBezTo>
                    <a:pt x="183561" y="348911"/>
                    <a:pt x="194658" y="348545"/>
                    <a:pt x="207437" y="346718"/>
                  </a:cubicBezTo>
                  <a:cubicBezTo>
                    <a:pt x="208782" y="345622"/>
                    <a:pt x="210464" y="344526"/>
                    <a:pt x="212481" y="343795"/>
                  </a:cubicBezTo>
                  <a:cubicBezTo>
                    <a:pt x="219207" y="340872"/>
                    <a:pt x="225933" y="337948"/>
                    <a:pt x="232658" y="334660"/>
                  </a:cubicBezTo>
                  <a:cubicBezTo>
                    <a:pt x="237030" y="332467"/>
                    <a:pt x="241402" y="329909"/>
                    <a:pt x="245437" y="326986"/>
                  </a:cubicBezTo>
                  <a:cubicBezTo>
                    <a:pt x="244764" y="327717"/>
                    <a:pt x="247118" y="325890"/>
                    <a:pt x="248464" y="324794"/>
                  </a:cubicBezTo>
                  <a:cubicBezTo>
                    <a:pt x="248464" y="323698"/>
                    <a:pt x="248800" y="323332"/>
                    <a:pt x="249136" y="322601"/>
                  </a:cubicBezTo>
                  <a:cubicBezTo>
                    <a:pt x="250145" y="317851"/>
                    <a:pt x="252499" y="313466"/>
                    <a:pt x="256871" y="310908"/>
                  </a:cubicBezTo>
                  <a:cubicBezTo>
                    <a:pt x="258888" y="309812"/>
                    <a:pt x="260906" y="308716"/>
                    <a:pt x="262924" y="307985"/>
                  </a:cubicBezTo>
                  <a:cubicBezTo>
                    <a:pt x="264269" y="306158"/>
                    <a:pt x="265278" y="304331"/>
                    <a:pt x="265950" y="303234"/>
                  </a:cubicBezTo>
                  <a:cubicBezTo>
                    <a:pt x="268304" y="298484"/>
                    <a:pt x="266286" y="292272"/>
                    <a:pt x="259225" y="291176"/>
                  </a:cubicBezTo>
                  <a:cubicBezTo>
                    <a:pt x="252163" y="290080"/>
                    <a:pt x="252499" y="280579"/>
                    <a:pt x="256534" y="275464"/>
                  </a:cubicBezTo>
                  <a:cubicBezTo>
                    <a:pt x="260233" y="270348"/>
                    <a:pt x="254517" y="265232"/>
                    <a:pt x="247791" y="264501"/>
                  </a:cubicBezTo>
                  <a:cubicBezTo>
                    <a:pt x="241065" y="263770"/>
                    <a:pt x="230977" y="258289"/>
                    <a:pt x="236694" y="252077"/>
                  </a:cubicBezTo>
                  <a:cubicBezTo>
                    <a:pt x="239384" y="248789"/>
                    <a:pt x="241065" y="249519"/>
                    <a:pt x="242410" y="250981"/>
                  </a:cubicBezTo>
                  <a:cubicBezTo>
                    <a:pt x="243419" y="248058"/>
                    <a:pt x="244428" y="244038"/>
                    <a:pt x="243419" y="243308"/>
                  </a:cubicBezTo>
                  <a:cubicBezTo>
                    <a:pt x="242074" y="241481"/>
                    <a:pt x="238375" y="243673"/>
                    <a:pt x="238711" y="232345"/>
                  </a:cubicBezTo>
                  <a:cubicBezTo>
                    <a:pt x="239048" y="220652"/>
                    <a:pt x="242410" y="223210"/>
                    <a:pt x="243083" y="208594"/>
                  </a:cubicBezTo>
                  <a:cubicBezTo>
                    <a:pt x="243419" y="193612"/>
                    <a:pt x="248464" y="185207"/>
                    <a:pt x="248464" y="177168"/>
                  </a:cubicBezTo>
                  <a:cubicBezTo>
                    <a:pt x="248464" y="169495"/>
                    <a:pt x="260233" y="160360"/>
                    <a:pt x="266959" y="147570"/>
                  </a:cubicBezTo>
                  <a:cubicBezTo>
                    <a:pt x="273685" y="134781"/>
                    <a:pt x="288145" y="118703"/>
                    <a:pt x="293862" y="114318"/>
                  </a:cubicBezTo>
                  <a:cubicBezTo>
                    <a:pt x="299915" y="109933"/>
                    <a:pt x="311348" y="105914"/>
                    <a:pt x="312693" y="101894"/>
                  </a:cubicBezTo>
                  <a:cubicBezTo>
                    <a:pt x="315720" y="95682"/>
                    <a:pt x="314375" y="73392"/>
                    <a:pt x="311684" y="7193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41" name="Freeform: Shape 149">
              <a:extLst>
                <a:ext uri="{FF2B5EF4-FFF2-40B4-BE49-F238E27FC236}">
                  <a16:creationId xmlns:a16="http://schemas.microsoft.com/office/drawing/2014/main" id="{C5B803A2-05EB-4FC1-9A4A-3F224AFCE936}"/>
                </a:ext>
              </a:extLst>
            </p:cNvPr>
            <p:cNvSpPr/>
            <p:nvPr/>
          </p:nvSpPr>
          <p:spPr>
            <a:xfrm>
              <a:off x="7754931" y="3579098"/>
              <a:ext cx="53805" cy="62119"/>
            </a:xfrm>
            <a:custGeom>
              <a:avLst/>
              <a:gdLst>
                <a:gd name="connsiteX0" fmla="*/ 43497 w 53805"/>
                <a:gd name="connsiteY0" fmla="*/ 49696 h 62119"/>
                <a:gd name="connsiteX1" fmla="*/ 40470 w 53805"/>
                <a:gd name="connsiteY1" fmla="*/ 48965 h 62119"/>
                <a:gd name="connsiteX2" fmla="*/ 25337 w 53805"/>
                <a:gd name="connsiteY2" fmla="*/ 46042 h 62119"/>
                <a:gd name="connsiteX3" fmla="*/ 11213 w 53805"/>
                <a:gd name="connsiteY3" fmla="*/ 25944 h 62119"/>
                <a:gd name="connsiteX4" fmla="*/ 10541 w 53805"/>
                <a:gd name="connsiteY4" fmla="*/ 23021 h 62119"/>
                <a:gd name="connsiteX5" fmla="*/ 5160 w 53805"/>
                <a:gd name="connsiteY5" fmla="*/ 17540 h 62119"/>
                <a:gd name="connsiteX6" fmla="*/ 6506 w 53805"/>
                <a:gd name="connsiteY6" fmla="*/ 9866 h 62119"/>
                <a:gd name="connsiteX7" fmla="*/ 1125 w 53805"/>
                <a:gd name="connsiteY7" fmla="*/ 0 h 62119"/>
                <a:gd name="connsiteX8" fmla="*/ 1125 w 53805"/>
                <a:gd name="connsiteY8" fmla="*/ 60292 h 62119"/>
                <a:gd name="connsiteX9" fmla="*/ 27355 w 53805"/>
                <a:gd name="connsiteY9" fmla="*/ 61754 h 62119"/>
                <a:gd name="connsiteX10" fmla="*/ 34417 w 53805"/>
                <a:gd name="connsiteY10" fmla="*/ 61754 h 62119"/>
                <a:gd name="connsiteX11" fmla="*/ 53921 w 53805"/>
                <a:gd name="connsiteY11" fmla="*/ 55542 h 62119"/>
                <a:gd name="connsiteX12" fmla="*/ 43497 w 53805"/>
                <a:gd name="connsiteY12" fmla="*/ 49696 h 6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805" h="62119">
                  <a:moveTo>
                    <a:pt x="43497" y="49696"/>
                  </a:moveTo>
                  <a:cubicBezTo>
                    <a:pt x="42488" y="49696"/>
                    <a:pt x="41479" y="49330"/>
                    <a:pt x="40470" y="48965"/>
                  </a:cubicBezTo>
                  <a:cubicBezTo>
                    <a:pt x="35426" y="50061"/>
                    <a:pt x="29709" y="48965"/>
                    <a:pt x="25337" y="46042"/>
                  </a:cubicBezTo>
                  <a:cubicBezTo>
                    <a:pt x="18612" y="41291"/>
                    <a:pt x="13567" y="33618"/>
                    <a:pt x="11213" y="25944"/>
                  </a:cubicBezTo>
                  <a:cubicBezTo>
                    <a:pt x="10877" y="24848"/>
                    <a:pt x="10877" y="23752"/>
                    <a:pt x="10541" y="23021"/>
                  </a:cubicBezTo>
                  <a:cubicBezTo>
                    <a:pt x="8860" y="19367"/>
                    <a:pt x="10205" y="16809"/>
                    <a:pt x="5160" y="17540"/>
                  </a:cubicBezTo>
                  <a:cubicBezTo>
                    <a:pt x="-1229" y="18636"/>
                    <a:pt x="3143" y="11693"/>
                    <a:pt x="6506" y="9866"/>
                  </a:cubicBezTo>
                  <a:cubicBezTo>
                    <a:pt x="9532" y="8039"/>
                    <a:pt x="5160" y="1096"/>
                    <a:pt x="1125" y="0"/>
                  </a:cubicBezTo>
                  <a:cubicBezTo>
                    <a:pt x="789" y="10962"/>
                    <a:pt x="-1229" y="59927"/>
                    <a:pt x="1125" y="60292"/>
                  </a:cubicBezTo>
                  <a:cubicBezTo>
                    <a:pt x="3479" y="60658"/>
                    <a:pt x="21975" y="57735"/>
                    <a:pt x="27355" y="61754"/>
                  </a:cubicBezTo>
                  <a:cubicBezTo>
                    <a:pt x="29373" y="62485"/>
                    <a:pt x="32399" y="64677"/>
                    <a:pt x="34417" y="61754"/>
                  </a:cubicBezTo>
                  <a:cubicBezTo>
                    <a:pt x="37780" y="57369"/>
                    <a:pt x="48204" y="59562"/>
                    <a:pt x="53921" y="55542"/>
                  </a:cubicBezTo>
                  <a:cubicBezTo>
                    <a:pt x="59302" y="51157"/>
                    <a:pt x="51904" y="50061"/>
                    <a:pt x="43497" y="4969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42" name="Freeform: Shape 150">
              <a:extLst>
                <a:ext uri="{FF2B5EF4-FFF2-40B4-BE49-F238E27FC236}">
                  <a16:creationId xmlns:a16="http://schemas.microsoft.com/office/drawing/2014/main" id="{157D74B9-ADEE-4C8D-A2C3-EE1C838FA1B2}"/>
                </a:ext>
              </a:extLst>
            </p:cNvPr>
            <p:cNvSpPr/>
            <p:nvPr/>
          </p:nvSpPr>
          <p:spPr>
            <a:xfrm>
              <a:off x="7652481" y="2830354"/>
              <a:ext cx="127787" cy="814862"/>
            </a:xfrm>
            <a:custGeom>
              <a:avLst/>
              <a:gdLst>
                <a:gd name="connsiteX0" fmla="*/ 103575 w 127787"/>
                <a:gd name="connsiteY0" fmla="*/ 808671 h 814861"/>
                <a:gd name="connsiteX1" fmla="*/ 103575 w 127787"/>
                <a:gd name="connsiteY1" fmla="*/ 748379 h 814861"/>
                <a:gd name="connsiteX2" fmla="*/ 102566 w 127787"/>
                <a:gd name="connsiteY2" fmla="*/ 748013 h 814861"/>
                <a:gd name="connsiteX3" fmla="*/ 89787 w 127787"/>
                <a:gd name="connsiteY3" fmla="*/ 741071 h 814861"/>
                <a:gd name="connsiteX4" fmla="*/ 91469 w 127787"/>
                <a:gd name="connsiteY4" fmla="*/ 738513 h 814861"/>
                <a:gd name="connsiteX5" fmla="*/ 83062 w 127787"/>
                <a:gd name="connsiteY5" fmla="*/ 732666 h 814861"/>
                <a:gd name="connsiteX6" fmla="*/ 55487 w 127787"/>
                <a:gd name="connsiteY6" fmla="*/ 733397 h 814861"/>
                <a:gd name="connsiteX7" fmla="*/ 48088 w 127787"/>
                <a:gd name="connsiteY7" fmla="*/ 725724 h 814861"/>
                <a:gd name="connsiteX8" fmla="*/ 47079 w 127787"/>
                <a:gd name="connsiteY8" fmla="*/ 704895 h 814861"/>
                <a:gd name="connsiteX9" fmla="*/ 32619 w 127787"/>
                <a:gd name="connsiteY9" fmla="*/ 699414 h 814861"/>
                <a:gd name="connsiteX10" fmla="*/ 29929 w 127787"/>
                <a:gd name="connsiteY10" fmla="*/ 687356 h 814861"/>
                <a:gd name="connsiteX11" fmla="*/ 29593 w 127787"/>
                <a:gd name="connsiteY11" fmla="*/ 670181 h 814861"/>
                <a:gd name="connsiteX12" fmla="*/ 38000 w 127787"/>
                <a:gd name="connsiteY12" fmla="*/ 658123 h 814861"/>
                <a:gd name="connsiteX13" fmla="*/ 44389 w 127787"/>
                <a:gd name="connsiteY13" fmla="*/ 645334 h 814861"/>
                <a:gd name="connsiteX14" fmla="*/ 44053 w 127787"/>
                <a:gd name="connsiteY14" fmla="*/ 631083 h 814861"/>
                <a:gd name="connsiteX15" fmla="*/ 50442 w 127787"/>
                <a:gd name="connsiteY15" fmla="*/ 619024 h 814861"/>
                <a:gd name="connsiteX16" fmla="*/ 55150 w 127787"/>
                <a:gd name="connsiteY16" fmla="*/ 606235 h 814861"/>
                <a:gd name="connsiteX17" fmla="*/ 55487 w 127787"/>
                <a:gd name="connsiteY17" fmla="*/ 591984 h 814861"/>
                <a:gd name="connsiteX18" fmla="*/ 57840 w 127787"/>
                <a:gd name="connsiteY18" fmla="*/ 577733 h 814861"/>
                <a:gd name="connsiteX19" fmla="*/ 55487 w 127787"/>
                <a:gd name="connsiteY19" fmla="*/ 565675 h 814861"/>
                <a:gd name="connsiteX20" fmla="*/ 61540 w 127787"/>
                <a:gd name="connsiteY20" fmla="*/ 561655 h 814861"/>
                <a:gd name="connsiteX21" fmla="*/ 59186 w 127787"/>
                <a:gd name="connsiteY21" fmla="*/ 553251 h 814861"/>
                <a:gd name="connsiteX22" fmla="*/ 54478 w 127787"/>
                <a:gd name="connsiteY22" fmla="*/ 543750 h 814861"/>
                <a:gd name="connsiteX23" fmla="*/ 52124 w 127787"/>
                <a:gd name="connsiteY23" fmla="*/ 532057 h 814861"/>
                <a:gd name="connsiteX24" fmla="*/ 50779 w 127787"/>
                <a:gd name="connsiteY24" fmla="*/ 522191 h 814861"/>
                <a:gd name="connsiteX25" fmla="*/ 53132 w 127787"/>
                <a:gd name="connsiteY25" fmla="*/ 502824 h 814861"/>
                <a:gd name="connsiteX26" fmla="*/ 54141 w 127787"/>
                <a:gd name="connsiteY26" fmla="*/ 483092 h 814861"/>
                <a:gd name="connsiteX27" fmla="*/ 50779 w 127787"/>
                <a:gd name="connsiteY27" fmla="*/ 470303 h 814861"/>
                <a:gd name="connsiteX28" fmla="*/ 55150 w 127787"/>
                <a:gd name="connsiteY28" fmla="*/ 457513 h 814861"/>
                <a:gd name="connsiteX29" fmla="*/ 59522 w 127787"/>
                <a:gd name="connsiteY29" fmla="*/ 445821 h 814861"/>
                <a:gd name="connsiteX30" fmla="*/ 60531 w 127787"/>
                <a:gd name="connsiteY30" fmla="*/ 431935 h 814861"/>
                <a:gd name="connsiteX31" fmla="*/ 69274 w 127787"/>
                <a:gd name="connsiteY31" fmla="*/ 424627 h 814861"/>
                <a:gd name="connsiteX32" fmla="*/ 65575 w 127787"/>
                <a:gd name="connsiteY32" fmla="*/ 414030 h 814861"/>
                <a:gd name="connsiteX33" fmla="*/ 65239 w 127787"/>
                <a:gd name="connsiteY33" fmla="*/ 389913 h 814861"/>
                <a:gd name="connsiteX34" fmla="*/ 77009 w 127787"/>
                <a:gd name="connsiteY34" fmla="*/ 371642 h 814861"/>
                <a:gd name="connsiteX35" fmla="*/ 77009 w 127787"/>
                <a:gd name="connsiteY35" fmla="*/ 348622 h 814861"/>
                <a:gd name="connsiteX36" fmla="*/ 81716 w 127787"/>
                <a:gd name="connsiteY36" fmla="*/ 335467 h 814861"/>
                <a:gd name="connsiteX37" fmla="*/ 86088 w 127787"/>
                <a:gd name="connsiteY37" fmla="*/ 320120 h 814861"/>
                <a:gd name="connsiteX38" fmla="*/ 82389 w 127787"/>
                <a:gd name="connsiteY38" fmla="*/ 304042 h 814861"/>
                <a:gd name="connsiteX39" fmla="*/ 77345 w 127787"/>
                <a:gd name="connsiteY39" fmla="*/ 285771 h 814861"/>
                <a:gd name="connsiteX40" fmla="*/ 77345 w 127787"/>
                <a:gd name="connsiteY40" fmla="*/ 266039 h 814861"/>
                <a:gd name="connsiteX41" fmla="*/ 84070 w 127787"/>
                <a:gd name="connsiteY41" fmla="*/ 251788 h 814861"/>
                <a:gd name="connsiteX42" fmla="*/ 84070 w 127787"/>
                <a:gd name="connsiteY42" fmla="*/ 233153 h 814861"/>
                <a:gd name="connsiteX43" fmla="*/ 88442 w 127787"/>
                <a:gd name="connsiteY43" fmla="*/ 223286 h 814861"/>
                <a:gd name="connsiteX44" fmla="*/ 95504 w 127787"/>
                <a:gd name="connsiteY44" fmla="*/ 206843 h 814861"/>
                <a:gd name="connsiteX45" fmla="*/ 100212 w 127787"/>
                <a:gd name="connsiteY45" fmla="*/ 191496 h 814861"/>
                <a:gd name="connsiteX46" fmla="*/ 109628 w 127787"/>
                <a:gd name="connsiteY46" fmla="*/ 182726 h 814861"/>
                <a:gd name="connsiteX47" fmla="*/ 109292 w 127787"/>
                <a:gd name="connsiteY47" fmla="*/ 170668 h 814861"/>
                <a:gd name="connsiteX48" fmla="*/ 107946 w 127787"/>
                <a:gd name="connsiteY48" fmla="*/ 150936 h 814861"/>
                <a:gd name="connsiteX49" fmla="*/ 108955 w 127787"/>
                <a:gd name="connsiteY49" fmla="*/ 137781 h 814861"/>
                <a:gd name="connsiteX50" fmla="*/ 126778 w 127787"/>
                <a:gd name="connsiteY50" fmla="*/ 121337 h 814861"/>
                <a:gd name="connsiteX51" fmla="*/ 129805 w 127787"/>
                <a:gd name="connsiteY51" fmla="*/ 99778 h 814861"/>
                <a:gd name="connsiteX52" fmla="*/ 120053 w 127787"/>
                <a:gd name="connsiteY52" fmla="*/ 103432 h 814861"/>
                <a:gd name="connsiteX53" fmla="*/ 116354 w 127787"/>
                <a:gd name="connsiteY53" fmla="*/ 83335 h 814861"/>
                <a:gd name="connsiteX54" fmla="*/ 110973 w 127787"/>
                <a:gd name="connsiteY54" fmla="*/ 66526 h 814861"/>
                <a:gd name="connsiteX55" fmla="*/ 105592 w 127787"/>
                <a:gd name="connsiteY55" fmla="*/ 51544 h 814861"/>
                <a:gd name="connsiteX56" fmla="*/ 108955 w 127787"/>
                <a:gd name="connsiteY56" fmla="*/ 38390 h 814861"/>
                <a:gd name="connsiteX57" fmla="*/ 102566 w 127787"/>
                <a:gd name="connsiteY57" fmla="*/ 28158 h 814861"/>
                <a:gd name="connsiteX58" fmla="*/ 98867 w 127787"/>
                <a:gd name="connsiteY58" fmla="*/ 8791 h 814861"/>
                <a:gd name="connsiteX59" fmla="*/ 91805 w 127787"/>
                <a:gd name="connsiteY59" fmla="*/ 752 h 814861"/>
                <a:gd name="connsiteX60" fmla="*/ 85416 w 127787"/>
                <a:gd name="connsiteY60" fmla="*/ 15369 h 814861"/>
                <a:gd name="connsiteX61" fmla="*/ 82053 w 127787"/>
                <a:gd name="connsiteY61" fmla="*/ 18292 h 814861"/>
                <a:gd name="connsiteX62" fmla="*/ 82053 w 127787"/>
                <a:gd name="connsiteY62" fmla="*/ 34736 h 814861"/>
                <a:gd name="connsiteX63" fmla="*/ 83062 w 127787"/>
                <a:gd name="connsiteY63" fmla="*/ 81873 h 814861"/>
                <a:gd name="connsiteX64" fmla="*/ 76672 w 127787"/>
                <a:gd name="connsiteY64" fmla="*/ 109644 h 814861"/>
                <a:gd name="connsiteX65" fmla="*/ 78690 w 127787"/>
                <a:gd name="connsiteY65" fmla="*/ 120241 h 814861"/>
                <a:gd name="connsiteX66" fmla="*/ 77009 w 127787"/>
                <a:gd name="connsiteY66" fmla="*/ 144724 h 814861"/>
                <a:gd name="connsiteX67" fmla="*/ 69947 w 127787"/>
                <a:gd name="connsiteY67" fmla="*/ 186380 h 814861"/>
                <a:gd name="connsiteX68" fmla="*/ 65911 w 127787"/>
                <a:gd name="connsiteY68" fmla="*/ 205381 h 814861"/>
                <a:gd name="connsiteX69" fmla="*/ 63894 w 127787"/>
                <a:gd name="connsiteY69" fmla="*/ 215247 h 814861"/>
                <a:gd name="connsiteX70" fmla="*/ 66920 w 127787"/>
                <a:gd name="connsiteY70" fmla="*/ 230960 h 814861"/>
                <a:gd name="connsiteX71" fmla="*/ 64230 w 127787"/>
                <a:gd name="connsiteY71" fmla="*/ 238999 h 814861"/>
                <a:gd name="connsiteX72" fmla="*/ 64902 w 127787"/>
                <a:gd name="connsiteY72" fmla="*/ 243019 h 814861"/>
                <a:gd name="connsiteX73" fmla="*/ 58849 w 127787"/>
                <a:gd name="connsiteY73" fmla="*/ 262751 h 814861"/>
                <a:gd name="connsiteX74" fmla="*/ 58849 w 127787"/>
                <a:gd name="connsiteY74" fmla="*/ 302946 h 814861"/>
                <a:gd name="connsiteX75" fmla="*/ 55487 w 127787"/>
                <a:gd name="connsiteY75" fmla="*/ 315370 h 814861"/>
                <a:gd name="connsiteX76" fmla="*/ 51787 w 127787"/>
                <a:gd name="connsiteY76" fmla="*/ 329620 h 814861"/>
                <a:gd name="connsiteX77" fmla="*/ 30938 w 127787"/>
                <a:gd name="connsiteY77" fmla="*/ 407818 h 814861"/>
                <a:gd name="connsiteX78" fmla="*/ 29593 w 127787"/>
                <a:gd name="connsiteY78" fmla="*/ 410010 h 814861"/>
                <a:gd name="connsiteX79" fmla="*/ 30602 w 127787"/>
                <a:gd name="connsiteY79" fmla="*/ 428281 h 814861"/>
                <a:gd name="connsiteX80" fmla="*/ 31274 w 127787"/>
                <a:gd name="connsiteY80" fmla="*/ 446917 h 814861"/>
                <a:gd name="connsiteX81" fmla="*/ 26566 w 127787"/>
                <a:gd name="connsiteY81" fmla="*/ 462264 h 814861"/>
                <a:gd name="connsiteX82" fmla="*/ 24549 w 127787"/>
                <a:gd name="connsiteY82" fmla="*/ 483823 h 814861"/>
                <a:gd name="connsiteX83" fmla="*/ 23203 w 127787"/>
                <a:gd name="connsiteY83" fmla="*/ 494785 h 814861"/>
                <a:gd name="connsiteX84" fmla="*/ 16478 w 127787"/>
                <a:gd name="connsiteY84" fmla="*/ 514517 h 814861"/>
                <a:gd name="connsiteX85" fmla="*/ 23876 w 127787"/>
                <a:gd name="connsiteY85" fmla="*/ 526576 h 814861"/>
                <a:gd name="connsiteX86" fmla="*/ 30938 w 127787"/>
                <a:gd name="connsiteY86" fmla="*/ 493689 h 814861"/>
                <a:gd name="connsiteX87" fmla="*/ 36655 w 127787"/>
                <a:gd name="connsiteY87" fmla="*/ 486746 h 814861"/>
                <a:gd name="connsiteX88" fmla="*/ 40690 w 127787"/>
                <a:gd name="connsiteY88" fmla="*/ 493689 h 814861"/>
                <a:gd name="connsiteX89" fmla="*/ 41699 w 127787"/>
                <a:gd name="connsiteY89" fmla="*/ 501728 h 814861"/>
                <a:gd name="connsiteX90" fmla="*/ 40354 w 127787"/>
                <a:gd name="connsiteY90" fmla="*/ 517075 h 814861"/>
                <a:gd name="connsiteX91" fmla="*/ 36655 w 127787"/>
                <a:gd name="connsiteY91" fmla="*/ 531692 h 814861"/>
                <a:gd name="connsiteX92" fmla="*/ 33964 w 127787"/>
                <a:gd name="connsiteY92" fmla="*/ 543385 h 814861"/>
                <a:gd name="connsiteX93" fmla="*/ 34637 w 127787"/>
                <a:gd name="connsiteY93" fmla="*/ 552154 h 814861"/>
                <a:gd name="connsiteX94" fmla="*/ 34301 w 127787"/>
                <a:gd name="connsiteY94" fmla="*/ 559828 h 814861"/>
                <a:gd name="connsiteX95" fmla="*/ 34973 w 127787"/>
                <a:gd name="connsiteY95" fmla="*/ 570790 h 814861"/>
                <a:gd name="connsiteX96" fmla="*/ 26903 w 127787"/>
                <a:gd name="connsiteY96" fmla="*/ 575906 h 814861"/>
                <a:gd name="connsiteX97" fmla="*/ 28248 w 127787"/>
                <a:gd name="connsiteY97" fmla="*/ 587964 h 814861"/>
                <a:gd name="connsiteX98" fmla="*/ 18159 w 127787"/>
                <a:gd name="connsiteY98" fmla="*/ 583214 h 814861"/>
                <a:gd name="connsiteX99" fmla="*/ 25221 w 127787"/>
                <a:gd name="connsiteY99" fmla="*/ 571156 h 814861"/>
                <a:gd name="connsiteX100" fmla="*/ 16814 w 127787"/>
                <a:gd name="connsiteY100" fmla="*/ 557636 h 814861"/>
                <a:gd name="connsiteX101" fmla="*/ 21858 w 127787"/>
                <a:gd name="connsiteY101" fmla="*/ 572252 h 814861"/>
                <a:gd name="connsiteX102" fmla="*/ 13451 w 127787"/>
                <a:gd name="connsiteY102" fmla="*/ 576637 h 814861"/>
                <a:gd name="connsiteX103" fmla="*/ 4372 w 127787"/>
                <a:gd name="connsiteY103" fmla="*/ 584310 h 814861"/>
                <a:gd name="connsiteX104" fmla="*/ 5044 w 127787"/>
                <a:gd name="connsiteY104" fmla="*/ 593080 h 814861"/>
                <a:gd name="connsiteX105" fmla="*/ 336 w 127787"/>
                <a:gd name="connsiteY105" fmla="*/ 596369 h 814861"/>
                <a:gd name="connsiteX106" fmla="*/ 673 w 127787"/>
                <a:gd name="connsiteY106" fmla="*/ 601850 h 814861"/>
                <a:gd name="connsiteX107" fmla="*/ 6389 w 127787"/>
                <a:gd name="connsiteY107" fmla="*/ 604773 h 814861"/>
                <a:gd name="connsiteX108" fmla="*/ 15469 w 127787"/>
                <a:gd name="connsiteY108" fmla="*/ 605870 h 814861"/>
                <a:gd name="connsiteX109" fmla="*/ 16814 w 127787"/>
                <a:gd name="connsiteY109" fmla="*/ 615370 h 814861"/>
                <a:gd name="connsiteX110" fmla="*/ 12106 w 127787"/>
                <a:gd name="connsiteY110" fmla="*/ 626698 h 814861"/>
                <a:gd name="connsiteX111" fmla="*/ 26566 w 127787"/>
                <a:gd name="connsiteY111" fmla="*/ 628159 h 814861"/>
                <a:gd name="connsiteX112" fmla="*/ 26903 w 127787"/>
                <a:gd name="connsiteY112" fmla="*/ 635468 h 814861"/>
                <a:gd name="connsiteX113" fmla="*/ 16478 w 127787"/>
                <a:gd name="connsiteY113" fmla="*/ 632544 h 814861"/>
                <a:gd name="connsiteX114" fmla="*/ 7062 w 127787"/>
                <a:gd name="connsiteY114" fmla="*/ 633275 h 814861"/>
                <a:gd name="connsiteX115" fmla="*/ 673 w 127787"/>
                <a:gd name="connsiteY115" fmla="*/ 635468 h 814861"/>
                <a:gd name="connsiteX116" fmla="*/ 4708 w 127787"/>
                <a:gd name="connsiteY116" fmla="*/ 650815 h 814861"/>
                <a:gd name="connsiteX117" fmla="*/ 10088 w 127787"/>
                <a:gd name="connsiteY117" fmla="*/ 645699 h 814861"/>
                <a:gd name="connsiteX118" fmla="*/ 16814 w 127787"/>
                <a:gd name="connsiteY118" fmla="*/ 646430 h 814861"/>
                <a:gd name="connsiteX119" fmla="*/ 8743 w 127787"/>
                <a:gd name="connsiteY119" fmla="*/ 654104 h 814861"/>
                <a:gd name="connsiteX120" fmla="*/ 2018 w 127787"/>
                <a:gd name="connsiteY120" fmla="*/ 663604 h 814861"/>
                <a:gd name="connsiteX121" fmla="*/ 336 w 127787"/>
                <a:gd name="connsiteY121" fmla="*/ 667623 h 814861"/>
                <a:gd name="connsiteX122" fmla="*/ 0 w 127787"/>
                <a:gd name="connsiteY122" fmla="*/ 672374 h 814861"/>
                <a:gd name="connsiteX123" fmla="*/ 3699 w 127787"/>
                <a:gd name="connsiteY123" fmla="*/ 673105 h 814861"/>
                <a:gd name="connsiteX124" fmla="*/ 7398 w 127787"/>
                <a:gd name="connsiteY124" fmla="*/ 678951 h 814861"/>
                <a:gd name="connsiteX125" fmla="*/ 12106 w 127787"/>
                <a:gd name="connsiteY125" fmla="*/ 671643 h 814861"/>
                <a:gd name="connsiteX126" fmla="*/ 18832 w 127787"/>
                <a:gd name="connsiteY126" fmla="*/ 663239 h 814861"/>
                <a:gd name="connsiteX127" fmla="*/ 16814 w 127787"/>
                <a:gd name="connsiteY127" fmla="*/ 676393 h 814861"/>
                <a:gd name="connsiteX128" fmla="*/ 14460 w 127787"/>
                <a:gd name="connsiteY128" fmla="*/ 690279 h 814861"/>
                <a:gd name="connsiteX129" fmla="*/ 10425 w 127787"/>
                <a:gd name="connsiteY129" fmla="*/ 697222 h 814861"/>
                <a:gd name="connsiteX130" fmla="*/ 6053 w 127787"/>
                <a:gd name="connsiteY130" fmla="*/ 700145 h 814861"/>
                <a:gd name="connsiteX131" fmla="*/ 7398 w 127787"/>
                <a:gd name="connsiteY131" fmla="*/ 705626 h 814861"/>
                <a:gd name="connsiteX132" fmla="*/ 12779 w 127787"/>
                <a:gd name="connsiteY132" fmla="*/ 710011 h 814861"/>
                <a:gd name="connsiteX133" fmla="*/ 13115 w 127787"/>
                <a:gd name="connsiteY133" fmla="*/ 710011 h 814861"/>
                <a:gd name="connsiteX134" fmla="*/ 21186 w 127787"/>
                <a:gd name="connsiteY134" fmla="*/ 710376 h 814861"/>
                <a:gd name="connsiteX135" fmla="*/ 24212 w 127787"/>
                <a:gd name="connsiteY135" fmla="*/ 716588 h 814861"/>
                <a:gd name="connsiteX136" fmla="*/ 19841 w 127787"/>
                <a:gd name="connsiteY136" fmla="*/ 719146 h 814861"/>
                <a:gd name="connsiteX137" fmla="*/ 20513 w 127787"/>
                <a:gd name="connsiteY137" fmla="*/ 720242 h 814861"/>
                <a:gd name="connsiteX138" fmla="*/ 21858 w 127787"/>
                <a:gd name="connsiteY138" fmla="*/ 723897 h 814861"/>
                <a:gd name="connsiteX139" fmla="*/ 26230 w 127787"/>
                <a:gd name="connsiteY139" fmla="*/ 726089 h 814861"/>
                <a:gd name="connsiteX140" fmla="*/ 31274 w 127787"/>
                <a:gd name="connsiteY140" fmla="*/ 723897 h 814861"/>
                <a:gd name="connsiteX141" fmla="*/ 41363 w 127787"/>
                <a:gd name="connsiteY141" fmla="*/ 727916 h 814861"/>
                <a:gd name="connsiteX142" fmla="*/ 27575 w 127787"/>
                <a:gd name="connsiteY142" fmla="*/ 734493 h 814861"/>
                <a:gd name="connsiteX143" fmla="*/ 23203 w 127787"/>
                <a:gd name="connsiteY143" fmla="*/ 735590 h 814861"/>
                <a:gd name="connsiteX144" fmla="*/ 23203 w 127787"/>
                <a:gd name="connsiteY144" fmla="*/ 745821 h 814861"/>
                <a:gd name="connsiteX145" fmla="*/ 34301 w 127787"/>
                <a:gd name="connsiteY145" fmla="*/ 741071 h 814861"/>
                <a:gd name="connsiteX146" fmla="*/ 58177 w 127787"/>
                <a:gd name="connsiteY146" fmla="*/ 742532 h 814861"/>
                <a:gd name="connsiteX147" fmla="*/ 48425 w 127787"/>
                <a:gd name="connsiteY147" fmla="*/ 746186 h 814861"/>
                <a:gd name="connsiteX148" fmla="*/ 38672 w 127787"/>
                <a:gd name="connsiteY148" fmla="*/ 748379 h 814861"/>
                <a:gd name="connsiteX149" fmla="*/ 29929 w 127787"/>
                <a:gd name="connsiteY149" fmla="*/ 754956 h 814861"/>
                <a:gd name="connsiteX150" fmla="*/ 30265 w 127787"/>
                <a:gd name="connsiteY150" fmla="*/ 762264 h 814861"/>
                <a:gd name="connsiteX151" fmla="*/ 44389 w 127787"/>
                <a:gd name="connsiteY151" fmla="*/ 755322 h 814861"/>
                <a:gd name="connsiteX152" fmla="*/ 61876 w 127787"/>
                <a:gd name="connsiteY152" fmla="*/ 751302 h 814861"/>
                <a:gd name="connsiteX153" fmla="*/ 50106 w 127787"/>
                <a:gd name="connsiteY153" fmla="*/ 758976 h 814861"/>
                <a:gd name="connsiteX154" fmla="*/ 42035 w 127787"/>
                <a:gd name="connsiteY154" fmla="*/ 767746 h 814861"/>
                <a:gd name="connsiteX155" fmla="*/ 29929 w 127787"/>
                <a:gd name="connsiteY155" fmla="*/ 766649 h 814861"/>
                <a:gd name="connsiteX156" fmla="*/ 30265 w 127787"/>
                <a:gd name="connsiteY156" fmla="*/ 767015 h 814861"/>
                <a:gd name="connsiteX157" fmla="*/ 42035 w 127787"/>
                <a:gd name="connsiteY157" fmla="*/ 782362 h 814861"/>
                <a:gd name="connsiteX158" fmla="*/ 50442 w 127787"/>
                <a:gd name="connsiteY158" fmla="*/ 786016 h 814861"/>
                <a:gd name="connsiteX159" fmla="*/ 47752 w 127787"/>
                <a:gd name="connsiteY159" fmla="*/ 779804 h 814861"/>
                <a:gd name="connsiteX160" fmla="*/ 54141 w 127787"/>
                <a:gd name="connsiteY160" fmla="*/ 774688 h 814861"/>
                <a:gd name="connsiteX161" fmla="*/ 66247 w 127787"/>
                <a:gd name="connsiteY161" fmla="*/ 761534 h 814861"/>
                <a:gd name="connsiteX162" fmla="*/ 80035 w 127787"/>
                <a:gd name="connsiteY162" fmla="*/ 743994 h 814861"/>
                <a:gd name="connsiteX163" fmla="*/ 78017 w 127787"/>
                <a:gd name="connsiteY163" fmla="*/ 752764 h 814861"/>
                <a:gd name="connsiteX164" fmla="*/ 75663 w 127787"/>
                <a:gd name="connsiteY164" fmla="*/ 763361 h 814861"/>
                <a:gd name="connsiteX165" fmla="*/ 89787 w 127787"/>
                <a:gd name="connsiteY165" fmla="*/ 764091 h 814861"/>
                <a:gd name="connsiteX166" fmla="*/ 81044 w 127787"/>
                <a:gd name="connsiteY166" fmla="*/ 772131 h 814861"/>
                <a:gd name="connsiteX167" fmla="*/ 81716 w 127787"/>
                <a:gd name="connsiteY167" fmla="*/ 785285 h 814861"/>
                <a:gd name="connsiteX168" fmla="*/ 74991 w 127787"/>
                <a:gd name="connsiteY168" fmla="*/ 770303 h 814861"/>
                <a:gd name="connsiteX169" fmla="*/ 71964 w 127787"/>
                <a:gd name="connsiteY169" fmla="*/ 781631 h 814861"/>
                <a:gd name="connsiteX170" fmla="*/ 64230 w 127787"/>
                <a:gd name="connsiteY170" fmla="*/ 778343 h 814861"/>
                <a:gd name="connsiteX171" fmla="*/ 60194 w 127787"/>
                <a:gd name="connsiteY171" fmla="*/ 785285 h 814861"/>
                <a:gd name="connsiteX172" fmla="*/ 52124 w 127787"/>
                <a:gd name="connsiteY172" fmla="*/ 792593 h 814861"/>
                <a:gd name="connsiteX173" fmla="*/ 63557 w 127787"/>
                <a:gd name="connsiteY173" fmla="*/ 795517 h 814861"/>
                <a:gd name="connsiteX174" fmla="*/ 69274 w 127787"/>
                <a:gd name="connsiteY174" fmla="*/ 807941 h 814861"/>
                <a:gd name="connsiteX175" fmla="*/ 73646 w 127787"/>
                <a:gd name="connsiteY175" fmla="*/ 809768 h 814861"/>
                <a:gd name="connsiteX176" fmla="*/ 73646 w 127787"/>
                <a:gd name="connsiteY176" fmla="*/ 809768 h 814861"/>
                <a:gd name="connsiteX177" fmla="*/ 76672 w 127787"/>
                <a:gd name="connsiteY177" fmla="*/ 797344 h 814861"/>
                <a:gd name="connsiteX178" fmla="*/ 87770 w 127787"/>
                <a:gd name="connsiteY178" fmla="*/ 814518 h 814861"/>
                <a:gd name="connsiteX179" fmla="*/ 93150 w 127787"/>
                <a:gd name="connsiteY179" fmla="*/ 807941 h 814861"/>
                <a:gd name="connsiteX180" fmla="*/ 102566 w 127787"/>
                <a:gd name="connsiteY180" fmla="*/ 814518 h 814861"/>
                <a:gd name="connsiteX181" fmla="*/ 105592 w 127787"/>
                <a:gd name="connsiteY181" fmla="*/ 814153 h 814861"/>
                <a:gd name="connsiteX182" fmla="*/ 110637 w 127787"/>
                <a:gd name="connsiteY182" fmla="*/ 814518 h 814861"/>
                <a:gd name="connsiteX183" fmla="*/ 107610 w 127787"/>
                <a:gd name="connsiteY183" fmla="*/ 809402 h 814861"/>
                <a:gd name="connsiteX184" fmla="*/ 116690 w 127787"/>
                <a:gd name="connsiteY184" fmla="*/ 809402 h 814861"/>
                <a:gd name="connsiteX185" fmla="*/ 127114 w 127787"/>
                <a:gd name="connsiteY185" fmla="*/ 807941 h 814861"/>
                <a:gd name="connsiteX186" fmla="*/ 129805 w 127787"/>
                <a:gd name="connsiteY186" fmla="*/ 806844 h 814861"/>
                <a:gd name="connsiteX187" fmla="*/ 103575 w 127787"/>
                <a:gd name="connsiteY187" fmla="*/ 808671 h 81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127787" h="814861">
                  <a:moveTo>
                    <a:pt x="103575" y="808671"/>
                  </a:moveTo>
                  <a:cubicBezTo>
                    <a:pt x="101221" y="808306"/>
                    <a:pt x="102902" y="759707"/>
                    <a:pt x="103575" y="748379"/>
                  </a:cubicBezTo>
                  <a:cubicBezTo>
                    <a:pt x="103238" y="748379"/>
                    <a:pt x="102902" y="748013"/>
                    <a:pt x="102566" y="748013"/>
                  </a:cubicBezTo>
                  <a:cubicBezTo>
                    <a:pt x="98194" y="748013"/>
                    <a:pt x="88106" y="749110"/>
                    <a:pt x="89787" y="741071"/>
                  </a:cubicBezTo>
                  <a:cubicBezTo>
                    <a:pt x="90123" y="739609"/>
                    <a:pt x="90796" y="738878"/>
                    <a:pt x="91469" y="738513"/>
                  </a:cubicBezTo>
                  <a:cubicBezTo>
                    <a:pt x="89451" y="736321"/>
                    <a:pt x="86424" y="733763"/>
                    <a:pt x="83062" y="732666"/>
                  </a:cubicBezTo>
                  <a:cubicBezTo>
                    <a:pt x="76000" y="730474"/>
                    <a:pt x="59186" y="732666"/>
                    <a:pt x="55487" y="733397"/>
                  </a:cubicBezTo>
                  <a:cubicBezTo>
                    <a:pt x="51787" y="734128"/>
                    <a:pt x="50442" y="725724"/>
                    <a:pt x="48088" y="725724"/>
                  </a:cubicBezTo>
                  <a:cubicBezTo>
                    <a:pt x="45734" y="725724"/>
                    <a:pt x="45398" y="711473"/>
                    <a:pt x="47079" y="704895"/>
                  </a:cubicBezTo>
                  <a:cubicBezTo>
                    <a:pt x="49097" y="698318"/>
                    <a:pt x="36318" y="701607"/>
                    <a:pt x="32619" y="699414"/>
                  </a:cubicBezTo>
                  <a:cubicBezTo>
                    <a:pt x="28920" y="697222"/>
                    <a:pt x="33964" y="692837"/>
                    <a:pt x="29929" y="687356"/>
                  </a:cubicBezTo>
                  <a:cubicBezTo>
                    <a:pt x="25557" y="681875"/>
                    <a:pt x="28920" y="674201"/>
                    <a:pt x="29593" y="670181"/>
                  </a:cubicBezTo>
                  <a:cubicBezTo>
                    <a:pt x="29929" y="666162"/>
                    <a:pt x="32956" y="658123"/>
                    <a:pt x="38000" y="658123"/>
                  </a:cubicBezTo>
                  <a:cubicBezTo>
                    <a:pt x="43044" y="658123"/>
                    <a:pt x="39345" y="649353"/>
                    <a:pt x="44389" y="645334"/>
                  </a:cubicBezTo>
                  <a:cubicBezTo>
                    <a:pt x="49433" y="641314"/>
                    <a:pt x="39681" y="634737"/>
                    <a:pt x="44053" y="631083"/>
                  </a:cubicBezTo>
                  <a:cubicBezTo>
                    <a:pt x="48425" y="627063"/>
                    <a:pt x="44053" y="620120"/>
                    <a:pt x="50442" y="619024"/>
                  </a:cubicBezTo>
                  <a:cubicBezTo>
                    <a:pt x="57168" y="617928"/>
                    <a:pt x="50442" y="608062"/>
                    <a:pt x="55150" y="606235"/>
                  </a:cubicBezTo>
                  <a:cubicBezTo>
                    <a:pt x="59858" y="604408"/>
                    <a:pt x="54141" y="598561"/>
                    <a:pt x="55487" y="591984"/>
                  </a:cubicBezTo>
                  <a:cubicBezTo>
                    <a:pt x="56832" y="585407"/>
                    <a:pt x="51787" y="580291"/>
                    <a:pt x="57840" y="577733"/>
                  </a:cubicBezTo>
                  <a:cubicBezTo>
                    <a:pt x="63894" y="574810"/>
                    <a:pt x="59858" y="569329"/>
                    <a:pt x="55487" y="565675"/>
                  </a:cubicBezTo>
                  <a:cubicBezTo>
                    <a:pt x="51115" y="561655"/>
                    <a:pt x="56495" y="561655"/>
                    <a:pt x="61540" y="561655"/>
                  </a:cubicBezTo>
                  <a:cubicBezTo>
                    <a:pt x="66584" y="561655"/>
                    <a:pt x="63894" y="551789"/>
                    <a:pt x="59186" y="553251"/>
                  </a:cubicBezTo>
                  <a:cubicBezTo>
                    <a:pt x="53469" y="555078"/>
                    <a:pt x="50442" y="548866"/>
                    <a:pt x="54478" y="543750"/>
                  </a:cubicBezTo>
                  <a:cubicBezTo>
                    <a:pt x="58849" y="538634"/>
                    <a:pt x="50779" y="535346"/>
                    <a:pt x="52124" y="532057"/>
                  </a:cubicBezTo>
                  <a:cubicBezTo>
                    <a:pt x="53469" y="528768"/>
                    <a:pt x="53469" y="524383"/>
                    <a:pt x="50779" y="522191"/>
                  </a:cubicBezTo>
                  <a:cubicBezTo>
                    <a:pt x="48088" y="519998"/>
                    <a:pt x="49770" y="503555"/>
                    <a:pt x="53132" y="502824"/>
                  </a:cubicBezTo>
                  <a:cubicBezTo>
                    <a:pt x="56495" y="502093"/>
                    <a:pt x="54141" y="487477"/>
                    <a:pt x="54141" y="483092"/>
                  </a:cubicBezTo>
                  <a:cubicBezTo>
                    <a:pt x="54141" y="478707"/>
                    <a:pt x="50442" y="474322"/>
                    <a:pt x="50779" y="470303"/>
                  </a:cubicBezTo>
                  <a:cubicBezTo>
                    <a:pt x="51115" y="466283"/>
                    <a:pt x="55150" y="465187"/>
                    <a:pt x="55150" y="457513"/>
                  </a:cubicBezTo>
                  <a:cubicBezTo>
                    <a:pt x="55150" y="449840"/>
                    <a:pt x="56495" y="446551"/>
                    <a:pt x="59522" y="445821"/>
                  </a:cubicBezTo>
                  <a:cubicBezTo>
                    <a:pt x="62212" y="445455"/>
                    <a:pt x="59858" y="436320"/>
                    <a:pt x="60531" y="431935"/>
                  </a:cubicBezTo>
                  <a:cubicBezTo>
                    <a:pt x="60867" y="427550"/>
                    <a:pt x="68601" y="431935"/>
                    <a:pt x="69274" y="424627"/>
                  </a:cubicBezTo>
                  <a:cubicBezTo>
                    <a:pt x="70283" y="417318"/>
                    <a:pt x="64566" y="418415"/>
                    <a:pt x="65575" y="414030"/>
                  </a:cubicBezTo>
                  <a:cubicBezTo>
                    <a:pt x="66584" y="408914"/>
                    <a:pt x="65239" y="401971"/>
                    <a:pt x="65239" y="389913"/>
                  </a:cubicBezTo>
                  <a:cubicBezTo>
                    <a:pt x="65239" y="377854"/>
                    <a:pt x="73646" y="374931"/>
                    <a:pt x="77009" y="371642"/>
                  </a:cubicBezTo>
                  <a:cubicBezTo>
                    <a:pt x="80371" y="368354"/>
                    <a:pt x="72637" y="350814"/>
                    <a:pt x="77009" y="348622"/>
                  </a:cubicBezTo>
                  <a:cubicBezTo>
                    <a:pt x="81380" y="346429"/>
                    <a:pt x="78354" y="338025"/>
                    <a:pt x="81716" y="335467"/>
                  </a:cubicBezTo>
                  <a:cubicBezTo>
                    <a:pt x="85079" y="332909"/>
                    <a:pt x="84070" y="326697"/>
                    <a:pt x="86088" y="320120"/>
                  </a:cubicBezTo>
                  <a:cubicBezTo>
                    <a:pt x="88106" y="313543"/>
                    <a:pt x="82389" y="310254"/>
                    <a:pt x="82389" y="304042"/>
                  </a:cubicBezTo>
                  <a:cubicBezTo>
                    <a:pt x="82389" y="297830"/>
                    <a:pt x="81380" y="292349"/>
                    <a:pt x="77345" y="285771"/>
                  </a:cubicBezTo>
                  <a:cubicBezTo>
                    <a:pt x="72973" y="279194"/>
                    <a:pt x="74655" y="266039"/>
                    <a:pt x="77345" y="266039"/>
                  </a:cubicBezTo>
                  <a:cubicBezTo>
                    <a:pt x="80035" y="266039"/>
                    <a:pt x="78690" y="253250"/>
                    <a:pt x="84070" y="251788"/>
                  </a:cubicBezTo>
                  <a:cubicBezTo>
                    <a:pt x="89115" y="250327"/>
                    <a:pt x="86424" y="240826"/>
                    <a:pt x="84070" y="233153"/>
                  </a:cubicBezTo>
                  <a:cubicBezTo>
                    <a:pt x="81716" y="225479"/>
                    <a:pt x="88442" y="229133"/>
                    <a:pt x="88442" y="223286"/>
                  </a:cubicBezTo>
                  <a:cubicBezTo>
                    <a:pt x="88442" y="217074"/>
                    <a:pt x="91132" y="209035"/>
                    <a:pt x="95504" y="206843"/>
                  </a:cubicBezTo>
                  <a:cubicBezTo>
                    <a:pt x="99876" y="204651"/>
                    <a:pt x="100212" y="195150"/>
                    <a:pt x="100212" y="191496"/>
                  </a:cubicBezTo>
                  <a:cubicBezTo>
                    <a:pt x="100212" y="187476"/>
                    <a:pt x="106265" y="186015"/>
                    <a:pt x="109628" y="182726"/>
                  </a:cubicBezTo>
                  <a:cubicBezTo>
                    <a:pt x="112991" y="179437"/>
                    <a:pt x="103911" y="173956"/>
                    <a:pt x="109292" y="170668"/>
                  </a:cubicBezTo>
                  <a:cubicBezTo>
                    <a:pt x="114336" y="167379"/>
                    <a:pt x="104920" y="153494"/>
                    <a:pt x="107946" y="150936"/>
                  </a:cubicBezTo>
                  <a:cubicBezTo>
                    <a:pt x="110637" y="148012"/>
                    <a:pt x="108283" y="142166"/>
                    <a:pt x="108955" y="137781"/>
                  </a:cubicBezTo>
                  <a:cubicBezTo>
                    <a:pt x="109292" y="133396"/>
                    <a:pt x="124761" y="124991"/>
                    <a:pt x="126778" y="121337"/>
                  </a:cubicBezTo>
                  <a:cubicBezTo>
                    <a:pt x="128123" y="118414"/>
                    <a:pt x="129469" y="108548"/>
                    <a:pt x="129805" y="99778"/>
                  </a:cubicBezTo>
                  <a:cubicBezTo>
                    <a:pt x="125097" y="103432"/>
                    <a:pt x="120725" y="105259"/>
                    <a:pt x="120053" y="103432"/>
                  </a:cubicBezTo>
                  <a:cubicBezTo>
                    <a:pt x="118707" y="99778"/>
                    <a:pt x="120389" y="88085"/>
                    <a:pt x="116354" y="83335"/>
                  </a:cubicBezTo>
                  <a:cubicBezTo>
                    <a:pt x="112318" y="78585"/>
                    <a:pt x="115008" y="68719"/>
                    <a:pt x="110973" y="66526"/>
                  </a:cubicBezTo>
                  <a:cubicBezTo>
                    <a:pt x="106938" y="64334"/>
                    <a:pt x="101893" y="54468"/>
                    <a:pt x="105592" y="51544"/>
                  </a:cubicBezTo>
                  <a:cubicBezTo>
                    <a:pt x="109292" y="48256"/>
                    <a:pt x="105592" y="41678"/>
                    <a:pt x="108955" y="38390"/>
                  </a:cubicBezTo>
                  <a:cubicBezTo>
                    <a:pt x="112318" y="35101"/>
                    <a:pt x="107274" y="34736"/>
                    <a:pt x="102566" y="28158"/>
                  </a:cubicBezTo>
                  <a:cubicBezTo>
                    <a:pt x="97858" y="21581"/>
                    <a:pt x="104247" y="13542"/>
                    <a:pt x="98867" y="8791"/>
                  </a:cubicBezTo>
                  <a:cubicBezTo>
                    <a:pt x="93486" y="4041"/>
                    <a:pt x="93486" y="-2171"/>
                    <a:pt x="91805" y="752"/>
                  </a:cubicBezTo>
                  <a:cubicBezTo>
                    <a:pt x="90460" y="3310"/>
                    <a:pt x="90123" y="12811"/>
                    <a:pt x="85416" y="15369"/>
                  </a:cubicBezTo>
                  <a:cubicBezTo>
                    <a:pt x="84743" y="15734"/>
                    <a:pt x="83398" y="16831"/>
                    <a:pt x="82053" y="18292"/>
                  </a:cubicBezTo>
                  <a:cubicBezTo>
                    <a:pt x="82053" y="22677"/>
                    <a:pt x="80708" y="30351"/>
                    <a:pt x="82053" y="34736"/>
                  </a:cubicBezTo>
                  <a:cubicBezTo>
                    <a:pt x="84070" y="40947"/>
                    <a:pt x="85079" y="70546"/>
                    <a:pt x="83062" y="81873"/>
                  </a:cubicBezTo>
                  <a:cubicBezTo>
                    <a:pt x="81044" y="93201"/>
                    <a:pt x="79026" y="102702"/>
                    <a:pt x="76672" y="109644"/>
                  </a:cubicBezTo>
                  <a:cubicBezTo>
                    <a:pt x="74655" y="116587"/>
                    <a:pt x="81380" y="116953"/>
                    <a:pt x="78690" y="120241"/>
                  </a:cubicBezTo>
                  <a:cubicBezTo>
                    <a:pt x="76000" y="123530"/>
                    <a:pt x="77009" y="131569"/>
                    <a:pt x="77009" y="144724"/>
                  </a:cubicBezTo>
                  <a:cubicBezTo>
                    <a:pt x="77009" y="157878"/>
                    <a:pt x="70283" y="179803"/>
                    <a:pt x="69947" y="186380"/>
                  </a:cubicBezTo>
                  <a:cubicBezTo>
                    <a:pt x="69610" y="193323"/>
                    <a:pt x="65239" y="197708"/>
                    <a:pt x="65911" y="205381"/>
                  </a:cubicBezTo>
                  <a:cubicBezTo>
                    <a:pt x="66247" y="209401"/>
                    <a:pt x="65239" y="212690"/>
                    <a:pt x="63894" y="215247"/>
                  </a:cubicBezTo>
                  <a:cubicBezTo>
                    <a:pt x="67256" y="218902"/>
                    <a:pt x="68601" y="224383"/>
                    <a:pt x="66920" y="230960"/>
                  </a:cubicBezTo>
                  <a:cubicBezTo>
                    <a:pt x="66247" y="233883"/>
                    <a:pt x="65239" y="236441"/>
                    <a:pt x="64230" y="238999"/>
                  </a:cubicBezTo>
                  <a:cubicBezTo>
                    <a:pt x="64566" y="240461"/>
                    <a:pt x="64902" y="241922"/>
                    <a:pt x="64902" y="243019"/>
                  </a:cubicBezTo>
                  <a:cubicBezTo>
                    <a:pt x="64566" y="249596"/>
                    <a:pt x="57168" y="252519"/>
                    <a:pt x="58849" y="262751"/>
                  </a:cubicBezTo>
                  <a:cubicBezTo>
                    <a:pt x="60867" y="275905"/>
                    <a:pt x="58849" y="298561"/>
                    <a:pt x="58849" y="302946"/>
                  </a:cubicBezTo>
                  <a:cubicBezTo>
                    <a:pt x="58849" y="307331"/>
                    <a:pt x="54478" y="306965"/>
                    <a:pt x="55487" y="315370"/>
                  </a:cubicBezTo>
                  <a:cubicBezTo>
                    <a:pt x="56159" y="321582"/>
                    <a:pt x="53805" y="324139"/>
                    <a:pt x="51787" y="329620"/>
                  </a:cubicBezTo>
                  <a:cubicBezTo>
                    <a:pt x="48088" y="356661"/>
                    <a:pt x="44053" y="383701"/>
                    <a:pt x="30938" y="407818"/>
                  </a:cubicBezTo>
                  <a:cubicBezTo>
                    <a:pt x="30602" y="408549"/>
                    <a:pt x="29929" y="409280"/>
                    <a:pt x="29593" y="410010"/>
                  </a:cubicBezTo>
                  <a:cubicBezTo>
                    <a:pt x="29929" y="416222"/>
                    <a:pt x="27239" y="421703"/>
                    <a:pt x="30602" y="428281"/>
                  </a:cubicBezTo>
                  <a:cubicBezTo>
                    <a:pt x="34637" y="436320"/>
                    <a:pt x="33292" y="439243"/>
                    <a:pt x="31274" y="446917"/>
                  </a:cubicBezTo>
                  <a:cubicBezTo>
                    <a:pt x="29256" y="454590"/>
                    <a:pt x="26566" y="454956"/>
                    <a:pt x="26566" y="462264"/>
                  </a:cubicBezTo>
                  <a:cubicBezTo>
                    <a:pt x="26566" y="469572"/>
                    <a:pt x="21858" y="475784"/>
                    <a:pt x="24549" y="483823"/>
                  </a:cubicBezTo>
                  <a:cubicBezTo>
                    <a:pt x="27239" y="491862"/>
                    <a:pt x="26566" y="494785"/>
                    <a:pt x="23203" y="494785"/>
                  </a:cubicBezTo>
                  <a:cubicBezTo>
                    <a:pt x="19841" y="494785"/>
                    <a:pt x="18159" y="501362"/>
                    <a:pt x="16478" y="514517"/>
                  </a:cubicBezTo>
                  <a:cubicBezTo>
                    <a:pt x="15133" y="528038"/>
                    <a:pt x="15469" y="527672"/>
                    <a:pt x="23876" y="526576"/>
                  </a:cubicBezTo>
                  <a:cubicBezTo>
                    <a:pt x="32283" y="525845"/>
                    <a:pt x="25557" y="493689"/>
                    <a:pt x="30938" y="493689"/>
                  </a:cubicBezTo>
                  <a:cubicBezTo>
                    <a:pt x="35982" y="493689"/>
                    <a:pt x="31610" y="488573"/>
                    <a:pt x="36655" y="486746"/>
                  </a:cubicBezTo>
                  <a:cubicBezTo>
                    <a:pt x="41699" y="485285"/>
                    <a:pt x="37327" y="492593"/>
                    <a:pt x="40690" y="493689"/>
                  </a:cubicBezTo>
                  <a:cubicBezTo>
                    <a:pt x="44053" y="494785"/>
                    <a:pt x="46407" y="498074"/>
                    <a:pt x="41699" y="501728"/>
                  </a:cubicBezTo>
                  <a:cubicBezTo>
                    <a:pt x="36991" y="505382"/>
                    <a:pt x="42708" y="512690"/>
                    <a:pt x="40354" y="517075"/>
                  </a:cubicBezTo>
                  <a:cubicBezTo>
                    <a:pt x="38000" y="521460"/>
                    <a:pt x="34637" y="526576"/>
                    <a:pt x="36655" y="531692"/>
                  </a:cubicBezTo>
                  <a:cubicBezTo>
                    <a:pt x="38672" y="536807"/>
                    <a:pt x="34301" y="536442"/>
                    <a:pt x="33964" y="543385"/>
                  </a:cubicBezTo>
                  <a:cubicBezTo>
                    <a:pt x="33628" y="550327"/>
                    <a:pt x="36991" y="550693"/>
                    <a:pt x="34637" y="552154"/>
                  </a:cubicBezTo>
                  <a:cubicBezTo>
                    <a:pt x="32283" y="553616"/>
                    <a:pt x="37664" y="559097"/>
                    <a:pt x="34301" y="559828"/>
                  </a:cubicBezTo>
                  <a:cubicBezTo>
                    <a:pt x="30938" y="560559"/>
                    <a:pt x="32956" y="566040"/>
                    <a:pt x="34973" y="570790"/>
                  </a:cubicBezTo>
                  <a:cubicBezTo>
                    <a:pt x="36991" y="575541"/>
                    <a:pt x="30602" y="572983"/>
                    <a:pt x="26903" y="575906"/>
                  </a:cubicBezTo>
                  <a:cubicBezTo>
                    <a:pt x="23540" y="579195"/>
                    <a:pt x="30265" y="583579"/>
                    <a:pt x="28248" y="587964"/>
                  </a:cubicBezTo>
                  <a:cubicBezTo>
                    <a:pt x="26230" y="592349"/>
                    <a:pt x="20513" y="585407"/>
                    <a:pt x="18159" y="583214"/>
                  </a:cubicBezTo>
                  <a:cubicBezTo>
                    <a:pt x="15805" y="580656"/>
                    <a:pt x="21858" y="575906"/>
                    <a:pt x="25221" y="571156"/>
                  </a:cubicBezTo>
                  <a:cubicBezTo>
                    <a:pt x="28248" y="566405"/>
                    <a:pt x="22195" y="555443"/>
                    <a:pt x="16814" y="557636"/>
                  </a:cubicBezTo>
                  <a:cubicBezTo>
                    <a:pt x="11770" y="560193"/>
                    <a:pt x="21858" y="567136"/>
                    <a:pt x="21858" y="572252"/>
                  </a:cubicBezTo>
                  <a:cubicBezTo>
                    <a:pt x="21858" y="577368"/>
                    <a:pt x="13115" y="571156"/>
                    <a:pt x="13451" y="576637"/>
                  </a:cubicBezTo>
                  <a:cubicBezTo>
                    <a:pt x="13788" y="582483"/>
                    <a:pt x="7734" y="580291"/>
                    <a:pt x="4372" y="584310"/>
                  </a:cubicBezTo>
                  <a:cubicBezTo>
                    <a:pt x="1345" y="588330"/>
                    <a:pt x="8407" y="591984"/>
                    <a:pt x="5044" y="593080"/>
                  </a:cubicBezTo>
                  <a:cubicBezTo>
                    <a:pt x="3699" y="593446"/>
                    <a:pt x="2018" y="594542"/>
                    <a:pt x="336" y="596369"/>
                  </a:cubicBezTo>
                  <a:cubicBezTo>
                    <a:pt x="336" y="598196"/>
                    <a:pt x="673" y="600023"/>
                    <a:pt x="673" y="601850"/>
                  </a:cubicBezTo>
                  <a:cubicBezTo>
                    <a:pt x="2354" y="600754"/>
                    <a:pt x="5044" y="601485"/>
                    <a:pt x="6389" y="604773"/>
                  </a:cubicBezTo>
                  <a:cubicBezTo>
                    <a:pt x="8071" y="609889"/>
                    <a:pt x="10425" y="604773"/>
                    <a:pt x="15469" y="605870"/>
                  </a:cubicBezTo>
                  <a:cubicBezTo>
                    <a:pt x="20177" y="606966"/>
                    <a:pt x="19504" y="615736"/>
                    <a:pt x="16814" y="615370"/>
                  </a:cubicBezTo>
                  <a:cubicBezTo>
                    <a:pt x="14124" y="615005"/>
                    <a:pt x="11434" y="620486"/>
                    <a:pt x="12106" y="626698"/>
                  </a:cubicBezTo>
                  <a:cubicBezTo>
                    <a:pt x="12779" y="632910"/>
                    <a:pt x="22531" y="626698"/>
                    <a:pt x="26566" y="628159"/>
                  </a:cubicBezTo>
                  <a:cubicBezTo>
                    <a:pt x="30602" y="629621"/>
                    <a:pt x="29256" y="638391"/>
                    <a:pt x="26903" y="635468"/>
                  </a:cubicBezTo>
                  <a:cubicBezTo>
                    <a:pt x="24549" y="632544"/>
                    <a:pt x="18832" y="627794"/>
                    <a:pt x="16478" y="632544"/>
                  </a:cubicBezTo>
                  <a:cubicBezTo>
                    <a:pt x="14124" y="637295"/>
                    <a:pt x="10088" y="635102"/>
                    <a:pt x="7062" y="633275"/>
                  </a:cubicBezTo>
                  <a:cubicBezTo>
                    <a:pt x="5717" y="632544"/>
                    <a:pt x="3027" y="633641"/>
                    <a:pt x="673" y="635468"/>
                  </a:cubicBezTo>
                  <a:cubicBezTo>
                    <a:pt x="3363" y="639853"/>
                    <a:pt x="4708" y="644968"/>
                    <a:pt x="4708" y="650815"/>
                  </a:cubicBezTo>
                  <a:cubicBezTo>
                    <a:pt x="6726" y="649719"/>
                    <a:pt x="9080" y="648257"/>
                    <a:pt x="10088" y="645699"/>
                  </a:cubicBezTo>
                  <a:cubicBezTo>
                    <a:pt x="11434" y="642410"/>
                    <a:pt x="16478" y="639122"/>
                    <a:pt x="16814" y="646430"/>
                  </a:cubicBezTo>
                  <a:cubicBezTo>
                    <a:pt x="17150" y="653738"/>
                    <a:pt x="10088" y="650084"/>
                    <a:pt x="8743" y="654104"/>
                  </a:cubicBezTo>
                  <a:cubicBezTo>
                    <a:pt x="7398" y="657392"/>
                    <a:pt x="5381" y="660315"/>
                    <a:pt x="2018" y="663604"/>
                  </a:cubicBezTo>
                  <a:cubicBezTo>
                    <a:pt x="1345" y="665066"/>
                    <a:pt x="1009" y="666162"/>
                    <a:pt x="336" y="667623"/>
                  </a:cubicBezTo>
                  <a:cubicBezTo>
                    <a:pt x="336" y="669085"/>
                    <a:pt x="0" y="670547"/>
                    <a:pt x="0" y="672374"/>
                  </a:cubicBezTo>
                  <a:cubicBezTo>
                    <a:pt x="1009" y="673470"/>
                    <a:pt x="2354" y="673835"/>
                    <a:pt x="3699" y="673105"/>
                  </a:cubicBezTo>
                  <a:cubicBezTo>
                    <a:pt x="7062" y="670912"/>
                    <a:pt x="2690" y="677855"/>
                    <a:pt x="7398" y="678951"/>
                  </a:cubicBezTo>
                  <a:cubicBezTo>
                    <a:pt x="11770" y="679682"/>
                    <a:pt x="13115" y="675663"/>
                    <a:pt x="12106" y="671643"/>
                  </a:cubicBezTo>
                  <a:cubicBezTo>
                    <a:pt x="11097" y="667623"/>
                    <a:pt x="14460" y="658488"/>
                    <a:pt x="18832" y="663239"/>
                  </a:cubicBezTo>
                  <a:cubicBezTo>
                    <a:pt x="22867" y="667623"/>
                    <a:pt x="16814" y="672008"/>
                    <a:pt x="16814" y="676393"/>
                  </a:cubicBezTo>
                  <a:cubicBezTo>
                    <a:pt x="16814" y="680413"/>
                    <a:pt x="14460" y="685894"/>
                    <a:pt x="14460" y="690279"/>
                  </a:cubicBezTo>
                  <a:cubicBezTo>
                    <a:pt x="14460" y="694664"/>
                    <a:pt x="10088" y="692471"/>
                    <a:pt x="10425" y="697222"/>
                  </a:cubicBezTo>
                  <a:cubicBezTo>
                    <a:pt x="10761" y="699780"/>
                    <a:pt x="8071" y="700145"/>
                    <a:pt x="6053" y="700145"/>
                  </a:cubicBezTo>
                  <a:cubicBezTo>
                    <a:pt x="6726" y="701972"/>
                    <a:pt x="7062" y="703799"/>
                    <a:pt x="7398" y="705626"/>
                  </a:cubicBezTo>
                  <a:cubicBezTo>
                    <a:pt x="9416" y="706722"/>
                    <a:pt x="11097" y="708184"/>
                    <a:pt x="12779" y="710011"/>
                  </a:cubicBezTo>
                  <a:cubicBezTo>
                    <a:pt x="12779" y="710011"/>
                    <a:pt x="13115" y="710011"/>
                    <a:pt x="13115" y="710011"/>
                  </a:cubicBezTo>
                  <a:cubicBezTo>
                    <a:pt x="16814" y="711473"/>
                    <a:pt x="16141" y="712934"/>
                    <a:pt x="21186" y="710376"/>
                  </a:cubicBezTo>
                  <a:cubicBezTo>
                    <a:pt x="25894" y="707818"/>
                    <a:pt x="28920" y="714761"/>
                    <a:pt x="24212" y="716588"/>
                  </a:cubicBezTo>
                  <a:cubicBezTo>
                    <a:pt x="22867" y="716954"/>
                    <a:pt x="21186" y="718050"/>
                    <a:pt x="19841" y="719146"/>
                  </a:cubicBezTo>
                  <a:cubicBezTo>
                    <a:pt x="20177" y="719512"/>
                    <a:pt x="20177" y="719877"/>
                    <a:pt x="20513" y="720242"/>
                  </a:cubicBezTo>
                  <a:cubicBezTo>
                    <a:pt x="21186" y="721704"/>
                    <a:pt x="21522" y="722800"/>
                    <a:pt x="21858" y="723897"/>
                  </a:cubicBezTo>
                  <a:cubicBezTo>
                    <a:pt x="23540" y="723531"/>
                    <a:pt x="25557" y="723531"/>
                    <a:pt x="26230" y="726089"/>
                  </a:cubicBezTo>
                  <a:cubicBezTo>
                    <a:pt x="27575" y="731205"/>
                    <a:pt x="30938" y="729743"/>
                    <a:pt x="31274" y="723897"/>
                  </a:cubicBezTo>
                  <a:cubicBezTo>
                    <a:pt x="31610" y="718050"/>
                    <a:pt x="40018" y="723166"/>
                    <a:pt x="41363" y="727916"/>
                  </a:cubicBezTo>
                  <a:cubicBezTo>
                    <a:pt x="42708" y="732666"/>
                    <a:pt x="32619" y="735590"/>
                    <a:pt x="27575" y="734493"/>
                  </a:cubicBezTo>
                  <a:cubicBezTo>
                    <a:pt x="25894" y="734128"/>
                    <a:pt x="24549" y="734493"/>
                    <a:pt x="23203" y="735590"/>
                  </a:cubicBezTo>
                  <a:cubicBezTo>
                    <a:pt x="23203" y="738878"/>
                    <a:pt x="23203" y="742167"/>
                    <a:pt x="23203" y="745821"/>
                  </a:cubicBezTo>
                  <a:cubicBezTo>
                    <a:pt x="26566" y="750206"/>
                    <a:pt x="30602" y="745456"/>
                    <a:pt x="34301" y="741071"/>
                  </a:cubicBezTo>
                  <a:cubicBezTo>
                    <a:pt x="38000" y="736686"/>
                    <a:pt x="56832" y="737782"/>
                    <a:pt x="58177" y="742532"/>
                  </a:cubicBezTo>
                  <a:cubicBezTo>
                    <a:pt x="59522" y="747283"/>
                    <a:pt x="49433" y="743263"/>
                    <a:pt x="48425" y="746186"/>
                  </a:cubicBezTo>
                  <a:cubicBezTo>
                    <a:pt x="47416" y="749110"/>
                    <a:pt x="39681" y="751302"/>
                    <a:pt x="38672" y="748379"/>
                  </a:cubicBezTo>
                  <a:cubicBezTo>
                    <a:pt x="37664" y="745090"/>
                    <a:pt x="30265" y="749475"/>
                    <a:pt x="29929" y="754956"/>
                  </a:cubicBezTo>
                  <a:cubicBezTo>
                    <a:pt x="29593" y="760072"/>
                    <a:pt x="24212" y="760072"/>
                    <a:pt x="30265" y="762264"/>
                  </a:cubicBezTo>
                  <a:cubicBezTo>
                    <a:pt x="36655" y="764457"/>
                    <a:pt x="34637" y="754591"/>
                    <a:pt x="44389" y="755322"/>
                  </a:cubicBezTo>
                  <a:cubicBezTo>
                    <a:pt x="54141" y="756052"/>
                    <a:pt x="59186" y="744725"/>
                    <a:pt x="61876" y="751302"/>
                  </a:cubicBezTo>
                  <a:cubicBezTo>
                    <a:pt x="64566" y="757880"/>
                    <a:pt x="53805" y="762995"/>
                    <a:pt x="50106" y="758976"/>
                  </a:cubicBezTo>
                  <a:cubicBezTo>
                    <a:pt x="46407" y="754956"/>
                    <a:pt x="41699" y="761899"/>
                    <a:pt x="42035" y="767746"/>
                  </a:cubicBezTo>
                  <a:cubicBezTo>
                    <a:pt x="42372" y="772496"/>
                    <a:pt x="35646" y="768842"/>
                    <a:pt x="29929" y="766649"/>
                  </a:cubicBezTo>
                  <a:cubicBezTo>
                    <a:pt x="29929" y="766649"/>
                    <a:pt x="30265" y="767015"/>
                    <a:pt x="30265" y="767015"/>
                  </a:cubicBezTo>
                  <a:cubicBezTo>
                    <a:pt x="36655" y="768476"/>
                    <a:pt x="42035" y="773592"/>
                    <a:pt x="42035" y="782362"/>
                  </a:cubicBezTo>
                  <a:cubicBezTo>
                    <a:pt x="46407" y="786381"/>
                    <a:pt x="46743" y="790035"/>
                    <a:pt x="50442" y="786016"/>
                  </a:cubicBezTo>
                  <a:cubicBezTo>
                    <a:pt x="54478" y="781631"/>
                    <a:pt x="50442" y="781997"/>
                    <a:pt x="47752" y="779804"/>
                  </a:cubicBezTo>
                  <a:cubicBezTo>
                    <a:pt x="45062" y="777612"/>
                    <a:pt x="47416" y="771034"/>
                    <a:pt x="54141" y="774688"/>
                  </a:cubicBezTo>
                  <a:cubicBezTo>
                    <a:pt x="60867" y="778343"/>
                    <a:pt x="68265" y="771400"/>
                    <a:pt x="66247" y="761534"/>
                  </a:cubicBezTo>
                  <a:cubicBezTo>
                    <a:pt x="64230" y="751668"/>
                    <a:pt x="71964" y="747283"/>
                    <a:pt x="80035" y="743994"/>
                  </a:cubicBezTo>
                  <a:cubicBezTo>
                    <a:pt x="88106" y="740705"/>
                    <a:pt x="83734" y="750206"/>
                    <a:pt x="78017" y="752764"/>
                  </a:cubicBezTo>
                  <a:cubicBezTo>
                    <a:pt x="71964" y="755687"/>
                    <a:pt x="70955" y="757514"/>
                    <a:pt x="75663" y="763361"/>
                  </a:cubicBezTo>
                  <a:cubicBezTo>
                    <a:pt x="80035" y="769207"/>
                    <a:pt x="86088" y="759707"/>
                    <a:pt x="89787" y="764091"/>
                  </a:cubicBezTo>
                  <a:cubicBezTo>
                    <a:pt x="93486" y="768476"/>
                    <a:pt x="82725" y="767746"/>
                    <a:pt x="81044" y="772131"/>
                  </a:cubicBezTo>
                  <a:cubicBezTo>
                    <a:pt x="79363" y="776515"/>
                    <a:pt x="87770" y="781997"/>
                    <a:pt x="81716" y="785285"/>
                  </a:cubicBezTo>
                  <a:cubicBezTo>
                    <a:pt x="76000" y="788574"/>
                    <a:pt x="78690" y="771765"/>
                    <a:pt x="74991" y="770303"/>
                  </a:cubicBezTo>
                  <a:cubicBezTo>
                    <a:pt x="71628" y="768842"/>
                    <a:pt x="68265" y="772496"/>
                    <a:pt x="71964" y="781631"/>
                  </a:cubicBezTo>
                  <a:cubicBezTo>
                    <a:pt x="75327" y="791132"/>
                    <a:pt x="67929" y="782727"/>
                    <a:pt x="64230" y="778343"/>
                  </a:cubicBezTo>
                  <a:cubicBezTo>
                    <a:pt x="60867" y="773958"/>
                    <a:pt x="55823" y="780535"/>
                    <a:pt x="60194" y="785285"/>
                  </a:cubicBezTo>
                  <a:cubicBezTo>
                    <a:pt x="64230" y="790035"/>
                    <a:pt x="52124" y="784920"/>
                    <a:pt x="52124" y="792593"/>
                  </a:cubicBezTo>
                  <a:cubicBezTo>
                    <a:pt x="52124" y="800267"/>
                    <a:pt x="57168" y="793690"/>
                    <a:pt x="63557" y="795517"/>
                  </a:cubicBezTo>
                  <a:cubicBezTo>
                    <a:pt x="68265" y="796613"/>
                    <a:pt x="67929" y="803190"/>
                    <a:pt x="69274" y="807941"/>
                  </a:cubicBezTo>
                  <a:cubicBezTo>
                    <a:pt x="70955" y="808306"/>
                    <a:pt x="72301" y="809037"/>
                    <a:pt x="73646" y="809768"/>
                  </a:cubicBezTo>
                  <a:cubicBezTo>
                    <a:pt x="73646" y="809768"/>
                    <a:pt x="73646" y="809768"/>
                    <a:pt x="73646" y="809768"/>
                  </a:cubicBezTo>
                  <a:cubicBezTo>
                    <a:pt x="73982" y="805748"/>
                    <a:pt x="73646" y="798440"/>
                    <a:pt x="76672" y="797344"/>
                  </a:cubicBezTo>
                  <a:cubicBezTo>
                    <a:pt x="81380" y="796247"/>
                    <a:pt x="77009" y="810498"/>
                    <a:pt x="87770" y="814518"/>
                  </a:cubicBezTo>
                  <a:cubicBezTo>
                    <a:pt x="98531" y="818537"/>
                    <a:pt x="88442" y="811960"/>
                    <a:pt x="93150" y="807941"/>
                  </a:cubicBezTo>
                  <a:cubicBezTo>
                    <a:pt x="95840" y="805748"/>
                    <a:pt x="99203" y="810133"/>
                    <a:pt x="102566" y="814518"/>
                  </a:cubicBezTo>
                  <a:cubicBezTo>
                    <a:pt x="103575" y="814153"/>
                    <a:pt x="104584" y="814153"/>
                    <a:pt x="105592" y="814153"/>
                  </a:cubicBezTo>
                  <a:cubicBezTo>
                    <a:pt x="107274" y="814153"/>
                    <a:pt x="108955" y="814153"/>
                    <a:pt x="110637" y="814518"/>
                  </a:cubicBezTo>
                  <a:cubicBezTo>
                    <a:pt x="109628" y="812691"/>
                    <a:pt x="108619" y="810864"/>
                    <a:pt x="107610" y="809402"/>
                  </a:cubicBezTo>
                  <a:cubicBezTo>
                    <a:pt x="103911" y="804652"/>
                    <a:pt x="111309" y="807210"/>
                    <a:pt x="116690" y="809402"/>
                  </a:cubicBezTo>
                  <a:cubicBezTo>
                    <a:pt x="121734" y="811595"/>
                    <a:pt x="126106" y="812326"/>
                    <a:pt x="127114" y="807941"/>
                  </a:cubicBezTo>
                  <a:cubicBezTo>
                    <a:pt x="127451" y="806114"/>
                    <a:pt x="128460" y="806479"/>
                    <a:pt x="129805" y="806844"/>
                  </a:cubicBezTo>
                  <a:cubicBezTo>
                    <a:pt x="124424" y="806114"/>
                    <a:pt x="105929" y="809037"/>
                    <a:pt x="103575" y="80867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43" name="Freeform: Shape 151">
              <a:extLst>
                <a:ext uri="{FF2B5EF4-FFF2-40B4-BE49-F238E27FC236}">
                  <a16:creationId xmlns:a16="http://schemas.microsoft.com/office/drawing/2014/main" id="{125FFE3B-B871-48FB-BC4E-ADA9CCC3A6A3}"/>
                </a:ext>
              </a:extLst>
            </p:cNvPr>
            <p:cNvSpPr/>
            <p:nvPr/>
          </p:nvSpPr>
          <p:spPr>
            <a:xfrm>
              <a:off x="7848533" y="2866168"/>
              <a:ext cx="134513" cy="160780"/>
            </a:xfrm>
            <a:custGeom>
              <a:avLst/>
              <a:gdLst>
                <a:gd name="connsiteX0" fmla="*/ 132831 w 134512"/>
                <a:gd name="connsiteY0" fmla="*/ 88081 h 160779"/>
                <a:gd name="connsiteX1" fmla="*/ 119716 w 134512"/>
                <a:gd name="connsiteY1" fmla="*/ 91370 h 160779"/>
                <a:gd name="connsiteX2" fmla="*/ 112318 w 134512"/>
                <a:gd name="connsiteY2" fmla="*/ 70907 h 160779"/>
                <a:gd name="connsiteX3" fmla="*/ 101557 w 134512"/>
                <a:gd name="connsiteY3" fmla="*/ 55560 h 160779"/>
                <a:gd name="connsiteX4" fmla="*/ 88106 w 134512"/>
                <a:gd name="connsiteY4" fmla="*/ 54099 h 160779"/>
                <a:gd name="connsiteX5" fmla="*/ 80035 w 134512"/>
                <a:gd name="connsiteY5" fmla="*/ 39117 h 160779"/>
                <a:gd name="connsiteX6" fmla="*/ 77345 w 134512"/>
                <a:gd name="connsiteY6" fmla="*/ 16461 h 160779"/>
                <a:gd name="connsiteX7" fmla="*/ 76672 w 134512"/>
                <a:gd name="connsiteY7" fmla="*/ 6595 h 160779"/>
                <a:gd name="connsiteX8" fmla="*/ 73982 w 134512"/>
                <a:gd name="connsiteY8" fmla="*/ 7692 h 160779"/>
                <a:gd name="connsiteX9" fmla="*/ 59186 w 134512"/>
                <a:gd name="connsiteY9" fmla="*/ 18 h 160779"/>
                <a:gd name="connsiteX10" fmla="*/ 41026 w 134512"/>
                <a:gd name="connsiteY10" fmla="*/ 2210 h 160779"/>
                <a:gd name="connsiteX11" fmla="*/ 22195 w 134512"/>
                <a:gd name="connsiteY11" fmla="*/ 5865 h 160779"/>
                <a:gd name="connsiteX12" fmla="*/ 10088 w 134512"/>
                <a:gd name="connsiteY12" fmla="*/ 23039 h 160779"/>
                <a:gd name="connsiteX13" fmla="*/ 5381 w 134512"/>
                <a:gd name="connsiteY13" fmla="*/ 51175 h 160779"/>
                <a:gd name="connsiteX14" fmla="*/ 0 w 134512"/>
                <a:gd name="connsiteY14" fmla="*/ 51175 h 160779"/>
                <a:gd name="connsiteX15" fmla="*/ 21522 w 134512"/>
                <a:gd name="connsiteY15" fmla="*/ 77119 h 160779"/>
                <a:gd name="connsiteX16" fmla="*/ 39009 w 134512"/>
                <a:gd name="connsiteY16" fmla="*/ 89909 h 160779"/>
                <a:gd name="connsiteX17" fmla="*/ 56495 w 134512"/>
                <a:gd name="connsiteY17" fmla="*/ 100505 h 160779"/>
                <a:gd name="connsiteX18" fmla="*/ 85416 w 134512"/>
                <a:gd name="connsiteY18" fmla="*/ 117680 h 160779"/>
                <a:gd name="connsiteX19" fmla="*/ 73310 w 134512"/>
                <a:gd name="connsiteY19" fmla="*/ 142527 h 160779"/>
                <a:gd name="connsiteX20" fmla="*/ 68265 w 134512"/>
                <a:gd name="connsiteY20" fmla="*/ 154586 h 160779"/>
                <a:gd name="connsiteX21" fmla="*/ 82725 w 134512"/>
                <a:gd name="connsiteY21" fmla="*/ 158240 h 160779"/>
                <a:gd name="connsiteX22" fmla="*/ 97858 w 134512"/>
                <a:gd name="connsiteY22" fmla="*/ 160067 h 160779"/>
                <a:gd name="connsiteX23" fmla="*/ 111309 w 134512"/>
                <a:gd name="connsiteY23" fmla="*/ 156778 h 160779"/>
                <a:gd name="connsiteX24" fmla="*/ 123415 w 134512"/>
                <a:gd name="connsiteY24" fmla="*/ 149470 h 160779"/>
                <a:gd name="connsiteX25" fmla="*/ 131486 w 134512"/>
                <a:gd name="connsiteY25" fmla="*/ 122430 h 160779"/>
                <a:gd name="connsiteX26" fmla="*/ 132831 w 134512"/>
                <a:gd name="connsiteY26" fmla="*/ 88081 h 16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4512" h="160779">
                  <a:moveTo>
                    <a:pt x="132831" y="88081"/>
                  </a:moveTo>
                  <a:cubicBezTo>
                    <a:pt x="127115" y="84793"/>
                    <a:pt x="121734" y="91370"/>
                    <a:pt x="119716" y="91370"/>
                  </a:cubicBezTo>
                  <a:cubicBezTo>
                    <a:pt x="117699" y="91370"/>
                    <a:pt x="113663" y="77119"/>
                    <a:pt x="112318" y="70907"/>
                  </a:cubicBezTo>
                  <a:cubicBezTo>
                    <a:pt x="110973" y="64695"/>
                    <a:pt x="105256" y="52637"/>
                    <a:pt x="101557" y="55560"/>
                  </a:cubicBezTo>
                  <a:cubicBezTo>
                    <a:pt x="97858" y="58483"/>
                    <a:pt x="98867" y="54464"/>
                    <a:pt x="88106" y="54099"/>
                  </a:cubicBezTo>
                  <a:cubicBezTo>
                    <a:pt x="77345" y="53368"/>
                    <a:pt x="77681" y="51175"/>
                    <a:pt x="80035" y="39117"/>
                  </a:cubicBezTo>
                  <a:cubicBezTo>
                    <a:pt x="82389" y="27058"/>
                    <a:pt x="72973" y="19385"/>
                    <a:pt x="77345" y="16461"/>
                  </a:cubicBezTo>
                  <a:cubicBezTo>
                    <a:pt x="80371" y="14269"/>
                    <a:pt x="80371" y="12077"/>
                    <a:pt x="76672" y="6595"/>
                  </a:cubicBezTo>
                  <a:cubicBezTo>
                    <a:pt x="75664" y="7326"/>
                    <a:pt x="74991" y="7692"/>
                    <a:pt x="73982" y="7692"/>
                  </a:cubicBezTo>
                  <a:cubicBezTo>
                    <a:pt x="70283" y="7692"/>
                    <a:pt x="65575" y="18"/>
                    <a:pt x="59186" y="18"/>
                  </a:cubicBezTo>
                  <a:cubicBezTo>
                    <a:pt x="52796" y="18"/>
                    <a:pt x="45734" y="-347"/>
                    <a:pt x="41026" y="2210"/>
                  </a:cubicBezTo>
                  <a:cubicBezTo>
                    <a:pt x="36318" y="4768"/>
                    <a:pt x="27575" y="1845"/>
                    <a:pt x="22195" y="5865"/>
                  </a:cubicBezTo>
                  <a:cubicBezTo>
                    <a:pt x="16814" y="10249"/>
                    <a:pt x="9752" y="19385"/>
                    <a:pt x="10088" y="23039"/>
                  </a:cubicBezTo>
                  <a:cubicBezTo>
                    <a:pt x="10425" y="26693"/>
                    <a:pt x="8071" y="50079"/>
                    <a:pt x="5381" y="51175"/>
                  </a:cubicBezTo>
                  <a:cubicBezTo>
                    <a:pt x="4708" y="51541"/>
                    <a:pt x="2354" y="51175"/>
                    <a:pt x="0" y="51175"/>
                  </a:cubicBezTo>
                  <a:cubicBezTo>
                    <a:pt x="3699" y="58849"/>
                    <a:pt x="14796" y="72004"/>
                    <a:pt x="21522" y="77119"/>
                  </a:cubicBezTo>
                  <a:cubicBezTo>
                    <a:pt x="29929" y="83331"/>
                    <a:pt x="29593" y="88812"/>
                    <a:pt x="39009" y="89909"/>
                  </a:cubicBezTo>
                  <a:cubicBezTo>
                    <a:pt x="48425" y="91005"/>
                    <a:pt x="53133" y="95390"/>
                    <a:pt x="56495" y="100505"/>
                  </a:cubicBezTo>
                  <a:cubicBezTo>
                    <a:pt x="59858" y="105621"/>
                    <a:pt x="83734" y="113660"/>
                    <a:pt x="85416" y="117680"/>
                  </a:cubicBezTo>
                  <a:cubicBezTo>
                    <a:pt x="87433" y="121699"/>
                    <a:pt x="73310" y="132661"/>
                    <a:pt x="73310" y="142527"/>
                  </a:cubicBezTo>
                  <a:cubicBezTo>
                    <a:pt x="73310" y="152394"/>
                    <a:pt x="68265" y="151297"/>
                    <a:pt x="68265" y="154586"/>
                  </a:cubicBezTo>
                  <a:cubicBezTo>
                    <a:pt x="68265" y="157875"/>
                    <a:pt x="79026" y="155682"/>
                    <a:pt x="82725" y="158240"/>
                  </a:cubicBezTo>
                  <a:cubicBezTo>
                    <a:pt x="86424" y="161163"/>
                    <a:pt x="93150" y="156413"/>
                    <a:pt x="97858" y="160067"/>
                  </a:cubicBezTo>
                  <a:cubicBezTo>
                    <a:pt x="102566" y="163356"/>
                    <a:pt x="107610" y="155682"/>
                    <a:pt x="111309" y="156778"/>
                  </a:cubicBezTo>
                  <a:cubicBezTo>
                    <a:pt x="115008" y="157875"/>
                    <a:pt x="118708" y="149105"/>
                    <a:pt x="123415" y="149470"/>
                  </a:cubicBezTo>
                  <a:cubicBezTo>
                    <a:pt x="128123" y="150201"/>
                    <a:pt x="132159" y="130103"/>
                    <a:pt x="131486" y="122430"/>
                  </a:cubicBezTo>
                  <a:cubicBezTo>
                    <a:pt x="130477" y="115122"/>
                    <a:pt x="138212" y="91370"/>
                    <a:pt x="132831" y="8808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44" name="Freeform: Shape 152">
              <a:extLst>
                <a:ext uri="{FF2B5EF4-FFF2-40B4-BE49-F238E27FC236}">
                  <a16:creationId xmlns:a16="http://schemas.microsoft.com/office/drawing/2014/main" id="{48E62002-FF26-49AD-B983-42D998E45DE6}"/>
                </a:ext>
              </a:extLst>
            </p:cNvPr>
            <p:cNvSpPr/>
            <p:nvPr/>
          </p:nvSpPr>
          <p:spPr>
            <a:xfrm>
              <a:off x="7487029" y="2299744"/>
              <a:ext cx="50442" cy="47503"/>
            </a:xfrm>
            <a:custGeom>
              <a:avLst/>
              <a:gdLst>
                <a:gd name="connsiteX0" fmla="*/ 48425 w 50442"/>
                <a:gd name="connsiteY0" fmla="*/ 39157 h 47503"/>
                <a:gd name="connsiteX1" fmla="*/ 50779 w 50442"/>
                <a:gd name="connsiteY1" fmla="*/ 27464 h 47503"/>
                <a:gd name="connsiteX2" fmla="*/ 35310 w 50442"/>
                <a:gd name="connsiteY2" fmla="*/ 4809 h 47503"/>
                <a:gd name="connsiteX3" fmla="*/ 27576 w 50442"/>
                <a:gd name="connsiteY3" fmla="*/ 3713 h 47503"/>
                <a:gd name="connsiteX4" fmla="*/ 12107 w 50442"/>
                <a:gd name="connsiteY4" fmla="*/ 789 h 47503"/>
                <a:gd name="connsiteX5" fmla="*/ 3364 w 50442"/>
                <a:gd name="connsiteY5" fmla="*/ 59 h 47503"/>
                <a:gd name="connsiteX6" fmla="*/ 2018 w 50442"/>
                <a:gd name="connsiteY6" fmla="*/ 7367 h 47503"/>
                <a:gd name="connsiteX7" fmla="*/ 6054 w 50442"/>
                <a:gd name="connsiteY7" fmla="*/ 23079 h 47503"/>
                <a:gd name="connsiteX8" fmla="*/ 15133 w 50442"/>
                <a:gd name="connsiteY8" fmla="*/ 20887 h 47503"/>
                <a:gd name="connsiteX9" fmla="*/ 22195 w 50442"/>
                <a:gd name="connsiteY9" fmla="*/ 27829 h 47503"/>
                <a:gd name="connsiteX10" fmla="*/ 33293 w 50442"/>
                <a:gd name="connsiteY10" fmla="*/ 39157 h 47503"/>
                <a:gd name="connsiteX11" fmla="*/ 42372 w 50442"/>
                <a:gd name="connsiteY11" fmla="*/ 48658 h 47503"/>
                <a:gd name="connsiteX12" fmla="*/ 46071 w 50442"/>
                <a:gd name="connsiteY12" fmla="*/ 49023 h 47503"/>
                <a:gd name="connsiteX13" fmla="*/ 48425 w 50442"/>
                <a:gd name="connsiteY13" fmla="*/ 39157 h 4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42" h="47503">
                  <a:moveTo>
                    <a:pt x="48425" y="39157"/>
                  </a:moveTo>
                  <a:cubicBezTo>
                    <a:pt x="47753" y="36965"/>
                    <a:pt x="48089" y="31484"/>
                    <a:pt x="50779" y="27464"/>
                  </a:cubicBezTo>
                  <a:cubicBezTo>
                    <a:pt x="45062" y="20156"/>
                    <a:pt x="38673" y="10655"/>
                    <a:pt x="35310" y="4809"/>
                  </a:cubicBezTo>
                  <a:cubicBezTo>
                    <a:pt x="31947" y="5174"/>
                    <a:pt x="29257" y="5174"/>
                    <a:pt x="27576" y="3713"/>
                  </a:cubicBezTo>
                  <a:cubicBezTo>
                    <a:pt x="24213" y="789"/>
                    <a:pt x="15470" y="2616"/>
                    <a:pt x="12107" y="789"/>
                  </a:cubicBezTo>
                  <a:cubicBezTo>
                    <a:pt x="10425" y="-307"/>
                    <a:pt x="7063" y="59"/>
                    <a:pt x="3364" y="59"/>
                  </a:cubicBezTo>
                  <a:cubicBezTo>
                    <a:pt x="4036" y="2982"/>
                    <a:pt x="3700" y="5905"/>
                    <a:pt x="2018" y="7367"/>
                  </a:cubicBezTo>
                  <a:cubicBezTo>
                    <a:pt x="-1008" y="9925"/>
                    <a:pt x="-1344" y="19425"/>
                    <a:pt x="6054" y="23079"/>
                  </a:cubicBezTo>
                  <a:cubicBezTo>
                    <a:pt x="13788" y="26733"/>
                    <a:pt x="11098" y="20887"/>
                    <a:pt x="15133" y="20887"/>
                  </a:cubicBezTo>
                  <a:cubicBezTo>
                    <a:pt x="18832" y="20887"/>
                    <a:pt x="18496" y="27829"/>
                    <a:pt x="22195" y="27829"/>
                  </a:cubicBezTo>
                  <a:cubicBezTo>
                    <a:pt x="25558" y="27829"/>
                    <a:pt x="33629" y="32580"/>
                    <a:pt x="33293" y="39157"/>
                  </a:cubicBezTo>
                  <a:cubicBezTo>
                    <a:pt x="32956" y="45735"/>
                    <a:pt x="35983" y="48658"/>
                    <a:pt x="42372" y="48658"/>
                  </a:cubicBezTo>
                  <a:cubicBezTo>
                    <a:pt x="43381" y="48658"/>
                    <a:pt x="44726" y="48658"/>
                    <a:pt x="46071" y="49023"/>
                  </a:cubicBezTo>
                  <a:cubicBezTo>
                    <a:pt x="47080" y="45004"/>
                    <a:pt x="48762" y="41715"/>
                    <a:pt x="48425" y="3915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45" name="Freeform: Shape 153">
              <a:extLst>
                <a:ext uri="{FF2B5EF4-FFF2-40B4-BE49-F238E27FC236}">
                  <a16:creationId xmlns:a16="http://schemas.microsoft.com/office/drawing/2014/main" id="{315AC8E0-B3B9-4431-9C66-9D70C8BB3E4C}"/>
                </a:ext>
              </a:extLst>
            </p:cNvPr>
            <p:cNvSpPr/>
            <p:nvPr/>
          </p:nvSpPr>
          <p:spPr>
            <a:xfrm>
              <a:off x="7533437" y="2325751"/>
              <a:ext cx="87433" cy="43849"/>
            </a:xfrm>
            <a:custGeom>
              <a:avLst/>
              <a:gdLst>
                <a:gd name="connsiteX0" fmla="*/ 82053 w 87433"/>
                <a:gd name="connsiteY0" fmla="*/ 14612 h 43849"/>
                <a:gd name="connsiteX1" fmla="*/ 63894 w 87433"/>
                <a:gd name="connsiteY1" fmla="*/ 4015 h 43849"/>
                <a:gd name="connsiteX2" fmla="*/ 62548 w 87433"/>
                <a:gd name="connsiteY2" fmla="*/ 2188 h 43849"/>
                <a:gd name="connsiteX3" fmla="*/ 59522 w 87433"/>
                <a:gd name="connsiteY3" fmla="*/ 1092 h 43849"/>
                <a:gd name="connsiteX4" fmla="*/ 37327 w 87433"/>
                <a:gd name="connsiteY4" fmla="*/ 10958 h 43849"/>
                <a:gd name="connsiteX5" fmla="*/ 12442 w 87433"/>
                <a:gd name="connsiteY5" fmla="*/ 10227 h 43849"/>
                <a:gd name="connsiteX6" fmla="*/ 4372 w 87433"/>
                <a:gd name="connsiteY6" fmla="*/ 1823 h 43849"/>
                <a:gd name="connsiteX7" fmla="*/ 2018 w 87433"/>
                <a:gd name="connsiteY7" fmla="*/ 13516 h 43849"/>
                <a:gd name="connsiteX8" fmla="*/ 0 w 87433"/>
                <a:gd name="connsiteY8" fmla="*/ 23747 h 43849"/>
                <a:gd name="connsiteX9" fmla="*/ 17150 w 87433"/>
                <a:gd name="connsiteY9" fmla="*/ 31421 h 43849"/>
                <a:gd name="connsiteX10" fmla="*/ 26566 w 87433"/>
                <a:gd name="connsiteY10" fmla="*/ 33248 h 43849"/>
                <a:gd name="connsiteX11" fmla="*/ 40354 w 87433"/>
                <a:gd name="connsiteY11" fmla="*/ 43845 h 43849"/>
                <a:gd name="connsiteX12" fmla="*/ 43380 w 87433"/>
                <a:gd name="connsiteY12" fmla="*/ 39825 h 43849"/>
                <a:gd name="connsiteX13" fmla="*/ 39009 w 87433"/>
                <a:gd name="connsiteY13" fmla="*/ 29594 h 43849"/>
                <a:gd name="connsiteX14" fmla="*/ 47416 w 87433"/>
                <a:gd name="connsiteY14" fmla="*/ 20824 h 43849"/>
                <a:gd name="connsiteX15" fmla="*/ 64566 w 87433"/>
                <a:gd name="connsiteY15" fmla="*/ 14247 h 43849"/>
                <a:gd name="connsiteX16" fmla="*/ 68938 w 87433"/>
                <a:gd name="connsiteY16" fmla="*/ 26670 h 43849"/>
                <a:gd name="connsiteX17" fmla="*/ 78017 w 87433"/>
                <a:gd name="connsiteY17" fmla="*/ 45672 h 43849"/>
                <a:gd name="connsiteX18" fmla="*/ 88442 w 87433"/>
                <a:gd name="connsiteY18" fmla="*/ 33613 h 43849"/>
                <a:gd name="connsiteX19" fmla="*/ 90460 w 87433"/>
                <a:gd name="connsiteY19" fmla="*/ 27767 h 43849"/>
                <a:gd name="connsiteX20" fmla="*/ 82053 w 87433"/>
                <a:gd name="connsiteY20" fmla="*/ 14612 h 4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433" h="43849">
                  <a:moveTo>
                    <a:pt x="82053" y="14612"/>
                  </a:moveTo>
                  <a:cubicBezTo>
                    <a:pt x="74991" y="13516"/>
                    <a:pt x="68938" y="9496"/>
                    <a:pt x="63894" y="4015"/>
                  </a:cubicBezTo>
                  <a:cubicBezTo>
                    <a:pt x="63221" y="3284"/>
                    <a:pt x="62885" y="2919"/>
                    <a:pt x="62548" y="2188"/>
                  </a:cubicBezTo>
                  <a:cubicBezTo>
                    <a:pt x="61540" y="1823"/>
                    <a:pt x="60531" y="1457"/>
                    <a:pt x="59522" y="1092"/>
                  </a:cubicBezTo>
                  <a:cubicBezTo>
                    <a:pt x="53132" y="-2197"/>
                    <a:pt x="45398" y="2188"/>
                    <a:pt x="37327" y="10958"/>
                  </a:cubicBezTo>
                  <a:cubicBezTo>
                    <a:pt x="29256" y="19362"/>
                    <a:pt x="19168" y="14612"/>
                    <a:pt x="12442" y="10227"/>
                  </a:cubicBezTo>
                  <a:cubicBezTo>
                    <a:pt x="10425" y="8766"/>
                    <a:pt x="7398" y="5842"/>
                    <a:pt x="4372" y="1823"/>
                  </a:cubicBezTo>
                  <a:cubicBezTo>
                    <a:pt x="1681" y="5842"/>
                    <a:pt x="1345" y="11323"/>
                    <a:pt x="2018" y="13516"/>
                  </a:cubicBezTo>
                  <a:cubicBezTo>
                    <a:pt x="2690" y="15708"/>
                    <a:pt x="1009" y="19362"/>
                    <a:pt x="0" y="23747"/>
                  </a:cubicBezTo>
                  <a:cubicBezTo>
                    <a:pt x="5717" y="24478"/>
                    <a:pt x="12442" y="27036"/>
                    <a:pt x="17150" y="31421"/>
                  </a:cubicBezTo>
                  <a:cubicBezTo>
                    <a:pt x="20177" y="31055"/>
                    <a:pt x="23203" y="31786"/>
                    <a:pt x="26566" y="33248"/>
                  </a:cubicBezTo>
                  <a:cubicBezTo>
                    <a:pt x="31947" y="36171"/>
                    <a:pt x="36318" y="39460"/>
                    <a:pt x="40354" y="43845"/>
                  </a:cubicBezTo>
                  <a:cubicBezTo>
                    <a:pt x="41699" y="42749"/>
                    <a:pt x="42708" y="40921"/>
                    <a:pt x="43380" y="39825"/>
                  </a:cubicBezTo>
                  <a:cubicBezTo>
                    <a:pt x="45062" y="35806"/>
                    <a:pt x="39681" y="33979"/>
                    <a:pt x="39009" y="29594"/>
                  </a:cubicBezTo>
                  <a:cubicBezTo>
                    <a:pt x="38336" y="25209"/>
                    <a:pt x="46071" y="26670"/>
                    <a:pt x="47416" y="20824"/>
                  </a:cubicBezTo>
                  <a:cubicBezTo>
                    <a:pt x="48761" y="14612"/>
                    <a:pt x="59858" y="12054"/>
                    <a:pt x="64566" y="14247"/>
                  </a:cubicBezTo>
                  <a:cubicBezTo>
                    <a:pt x="69274" y="16805"/>
                    <a:pt x="73646" y="20824"/>
                    <a:pt x="68938" y="26670"/>
                  </a:cubicBezTo>
                  <a:cubicBezTo>
                    <a:pt x="65575" y="31055"/>
                    <a:pt x="72301" y="39460"/>
                    <a:pt x="78017" y="45672"/>
                  </a:cubicBezTo>
                  <a:cubicBezTo>
                    <a:pt x="82053" y="40921"/>
                    <a:pt x="86761" y="35440"/>
                    <a:pt x="88442" y="33613"/>
                  </a:cubicBezTo>
                  <a:cubicBezTo>
                    <a:pt x="89451" y="32517"/>
                    <a:pt x="90123" y="30690"/>
                    <a:pt x="90460" y="27767"/>
                  </a:cubicBezTo>
                  <a:cubicBezTo>
                    <a:pt x="88442" y="26305"/>
                    <a:pt x="85416" y="20824"/>
                    <a:pt x="82053" y="1461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46" name="Freeform: Shape 154">
              <a:extLst>
                <a:ext uri="{FF2B5EF4-FFF2-40B4-BE49-F238E27FC236}">
                  <a16:creationId xmlns:a16="http://schemas.microsoft.com/office/drawing/2014/main" id="{C906C46E-8E29-4A95-A207-990437650748}"/>
                </a:ext>
              </a:extLst>
            </p:cNvPr>
            <p:cNvSpPr/>
            <p:nvPr/>
          </p:nvSpPr>
          <p:spPr>
            <a:xfrm>
              <a:off x="7595649" y="2286648"/>
              <a:ext cx="184955" cy="292327"/>
            </a:xfrm>
            <a:custGeom>
              <a:avLst/>
              <a:gdLst>
                <a:gd name="connsiteX0" fmla="*/ 182265 w 184955"/>
                <a:gd name="connsiteY0" fmla="*/ 170646 h 292327"/>
                <a:gd name="connsiteX1" fmla="*/ 182937 w 184955"/>
                <a:gd name="connsiteY1" fmla="*/ 156760 h 292327"/>
                <a:gd name="connsiteX2" fmla="*/ 176884 w 184955"/>
                <a:gd name="connsiteY2" fmla="*/ 142509 h 292327"/>
                <a:gd name="connsiteX3" fmla="*/ 180583 w 184955"/>
                <a:gd name="connsiteY3" fmla="*/ 108892 h 292327"/>
                <a:gd name="connsiteX4" fmla="*/ 162424 w 184955"/>
                <a:gd name="connsiteY4" fmla="*/ 103045 h 292327"/>
                <a:gd name="connsiteX5" fmla="*/ 140566 w 184955"/>
                <a:gd name="connsiteY5" fmla="*/ 91718 h 292327"/>
                <a:gd name="connsiteX6" fmla="*/ 114000 w 184955"/>
                <a:gd name="connsiteY6" fmla="*/ 88795 h 292327"/>
                <a:gd name="connsiteX7" fmla="*/ 103911 w 184955"/>
                <a:gd name="connsiteY7" fmla="*/ 64677 h 292327"/>
                <a:gd name="connsiteX8" fmla="*/ 97185 w 184955"/>
                <a:gd name="connsiteY8" fmla="*/ 52619 h 292327"/>
                <a:gd name="connsiteX9" fmla="*/ 89787 w 184955"/>
                <a:gd name="connsiteY9" fmla="*/ 48600 h 292327"/>
                <a:gd name="connsiteX10" fmla="*/ 92141 w 184955"/>
                <a:gd name="connsiteY10" fmla="*/ 40195 h 292327"/>
                <a:gd name="connsiteX11" fmla="*/ 94495 w 184955"/>
                <a:gd name="connsiteY11" fmla="*/ 26675 h 292327"/>
                <a:gd name="connsiteX12" fmla="*/ 108283 w 184955"/>
                <a:gd name="connsiteY12" fmla="*/ 5847 h 292327"/>
                <a:gd name="connsiteX13" fmla="*/ 112991 w 184955"/>
                <a:gd name="connsiteY13" fmla="*/ 2193 h 292327"/>
                <a:gd name="connsiteX14" fmla="*/ 114336 w 184955"/>
                <a:gd name="connsiteY14" fmla="*/ 0 h 292327"/>
                <a:gd name="connsiteX15" fmla="*/ 110973 w 184955"/>
                <a:gd name="connsiteY15" fmla="*/ 0 h 292327"/>
                <a:gd name="connsiteX16" fmla="*/ 103238 w 184955"/>
                <a:gd name="connsiteY16" fmla="*/ 4750 h 292327"/>
                <a:gd name="connsiteX17" fmla="*/ 91805 w 184955"/>
                <a:gd name="connsiteY17" fmla="*/ 6578 h 292327"/>
                <a:gd name="connsiteX18" fmla="*/ 81044 w 184955"/>
                <a:gd name="connsiteY18" fmla="*/ 17174 h 292327"/>
                <a:gd name="connsiteX19" fmla="*/ 72301 w 184955"/>
                <a:gd name="connsiteY19" fmla="*/ 20097 h 292327"/>
                <a:gd name="connsiteX20" fmla="*/ 68601 w 184955"/>
                <a:gd name="connsiteY20" fmla="*/ 23752 h 292327"/>
                <a:gd name="connsiteX21" fmla="*/ 65239 w 184955"/>
                <a:gd name="connsiteY21" fmla="*/ 28502 h 292327"/>
                <a:gd name="connsiteX22" fmla="*/ 54814 w 184955"/>
                <a:gd name="connsiteY22" fmla="*/ 36541 h 292327"/>
                <a:gd name="connsiteX23" fmla="*/ 41026 w 184955"/>
                <a:gd name="connsiteY23" fmla="*/ 50792 h 292327"/>
                <a:gd name="connsiteX24" fmla="*/ 32283 w 184955"/>
                <a:gd name="connsiteY24" fmla="*/ 64677 h 292327"/>
                <a:gd name="connsiteX25" fmla="*/ 28920 w 184955"/>
                <a:gd name="connsiteY25" fmla="*/ 65774 h 292327"/>
                <a:gd name="connsiteX26" fmla="*/ 26903 w 184955"/>
                <a:gd name="connsiteY26" fmla="*/ 71620 h 292327"/>
                <a:gd name="connsiteX27" fmla="*/ 16478 w 184955"/>
                <a:gd name="connsiteY27" fmla="*/ 83679 h 292327"/>
                <a:gd name="connsiteX28" fmla="*/ 21522 w 184955"/>
                <a:gd name="connsiteY28" fmla="*/ 89525 h 292327"/>
                <a:gd name="connsiteX29" fmla="*/ 24549 w 184955"/>
                <a:gd name="connsiteY29" fmla="*/ 103776 h 292327"/>
                <a:gd name="connsiteX30" fmla="*/ 24549 w 184955"/>
                <a:gd name="connsiteY30" fmla="*/ 114008 h 292327"/>
                <a:gd name="connsiteX31" fmla="*/ 27239 w 184955"/>
                <a:gd name="connsiteY31" fmla="*/ 142509 h 292327"/>
                <a:gd name="connsiteX32" fmla="*/ 23876 w 184955"/>
                <a:gd name="connsiteY32" fmla="*/ 158222 h 292327"/>
                <a:gd name="connsiteX33" fmla="*/ 11097 w 184955"/>
                <a:gd name="connsiteY33" fmla="*/ 170281 h 292327"/>
                <a:gd name="connsiteX34" fmla="*/ 3027 w 184955"/>
                <a:gd name="connsiteY34" fmla="*/ 181974 h 292327"/>
                <a:gd name="connsiteX35" fmla="*/ 0 w 184955"/>
                <a:gd name="connsiteY35" fmla="*/ 189647 h 292327"/>
                <a:gd name="connsiteX36" fmla="*/ 19168 w 184955"/>
                <a:gd name="connsiteY36" fmla="*/ 202437 h 292327"/>
                <a:gd name="connsiteX37" fmla="*/ 28920 w 184955"/>
                <a:gd name="connsiteY37" fmla="*/ 210841 h 292327"/>
                <a:gd name="connsiteX38" fmla="*/ 40690 w 184955"/>
                <a:gd name="connsiteY38" fmla="*/ 210841 h 292327"/>
                <a:gd name="connsiteX39" fmla="*/ 51787 w 184955"/>
                <a:gd name="connsiteY39" fmla="*/ 221072 h 292327"/>
                <a:gd name="connsiteX40" fmla="*/ 52460 w 184955"/>
                <a:gd name="connsiteY40" fmla="*/ 222169 h 292327"/>
                <a:gd name="connsiteX41" fmla="*/ 65911 w 184955"/>
                <a:gd name="connsiteY41" fmla="*/ 221803 h 292327"/>
                <a:gd name="connsiteX42" fmla="*/ 74991 w 184955"/>
                <a:gd name="connsiteY42" fmla="*/ 237150 h 292327"/>
                <a:gd name="connsiteX43" fmla="*/ 84743 w 184955"/>
                <a:gd name="connsiteY43" fmla="*/ 248478 h 292327"/>
                <a:gd name="connsiteX44" fmla="*/ 90796 w 184955"/>
                <a:gd name="connsiteY44" fmla="*/ 259806 h 292327"/>
                <a:gd name="connsiteX45" fmla="*/ 108619 w 184955"/>
                <a:gd name="connsiteY45" fmla="*/ 262364 h 292327"/>
                <a:gd name="connsiteX46" fmla="*/ 117699 w 184955"/>
                <a:gd name="connsiteY46" fmla="*/ 261267 h 292327"/>
                <a:gd name="connsiteX47" fmla="*/ 128123 w 184955"/>
                <a:gd name="connsiteY47" fmla="*/ 260537 h 292327"/>
                <a:gd name="connsiteX48" fmla="*/ 139557 w 184955"/>
                <a:gd name="connsiteY48" fmla="*/ 271499 h 292327"/>
                <a:gd name="connsiteX49" fmla="*/ 131486 w 184955"/>
                <a:gd name="connsiteY49" fmla="*/ 286846 h 292327"/>
                <a:gd name="connsiteX50" fmla="*/ 140902 w 184955"/>
                <a:gd name="connsiteY50" fmla="*/ 295616 h 292327"/>
                <a:gd name="connsiteX51" fmla="*/ 141575 w 184955"/>
                <a:gd name="connsiteY51" fmla="*/ 295616 h 292327"/>
                <a:gd name="connsiteX52" fmla="*/ 147628 w 184955"/>
                <a:gd name="connsiteY52" fmla="*/ 270768 h 292327"/>
                <a:gd name="connsiteX53" fmla="*/ 150991 w 184955"/>
                <a:gd name="connsiteY53" fmla="*/ 245920 h 292327"/>
                <a:gd name="connsiteX54" fmla="*/ 140902 w 184955"/>
                <a:gd name="connsiteY54" fmla="*/ 216322 h 292327"/>
                <a:gd name="connsiteX55" fmla="*/ 151663 w 184955"/>
                <a:gd name="connsiteY55" fmla="*/ 206456 h 292327"/>
                <a:gd name="connsiteX56" fmla="*/ 148637 w 184955"/>
                <a:gd name="connsiteY56" fmla="*/ 198782 h 292327"/>
                <a:gd name="connsiteX57" fmla="*/ 144601 w 184955"/>
                <a:gd name="connsiteY57" fmla="*/ 188551 h 292327"/>
                <a:gd name="connsiteX58" fmla="*/ 168141 w 184955"/>
                <a:gd name="connsiteY58" fmla="*/ 186358 h 292327"/>
                <a:gd name="connsiteX59" fmla="*/ 185628 w 184955"/>
                <a:gd name="connsiteY59" fmla="*/ 179416 h 292327"/>
                <a:gd name="connsiteX60" fmla="*/ 182265 w 184955"/>
                <a:gd name="connsiteY60" fmla="*/ 170646 h 29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84955" h="292327">
                  <a:moveTo>
                    <a:pt x="182265" y="170646"/>
                  </a:moveTo>
                  <a:cubicBezTo>
                    <a:pt x="177893" y="166627"/>
                    <a:pt x="179574" y="161145"/>
                    <a:pt x="182937" y="156760"/>
                  </a:cubicBezTo>
                  <a:cubicBezTo>
                    <a:pt x="186300" y="152376"/>
                    <a:pt x="180920" y="147991"/>
                    <a:pt x="176884" y="142509"/>
                  </a:cubicBezTo>
                  <a:cubicBezTo>
                    <a:pt x="172849" y="137028"/>
                    <a:pt x="175875" y="118027"/>
                    <a:pt x="180583" y="108892"/>
                  </a:cubicBezTo>
                  <a:cubicBezTo>
                    <a:pt x="185291" y="99757"/>
                    <a:pt x="171167" y="101949"/>
                    <a:pt x="162424" y="103045"/>
                  </a:cubicBezTo>
                  <a:cubicBezTo>
                    <a:pt x="153681" y="104507"/>
                    <a:pt x="146283" y="100122"/>
                    <a:pt x="140566" y="91718"/>
                  </a:cubicBezTo>
                  <a:cubicBezTo>
                    <a:pt x="134849" y="83313"/>
                    <a:pt x="127451" y="88429"/>
                    <a:pt x="114000" y="88795"/>
                  </a:cubicBezTo>
                  <a:cubicBezTo>
                    <a:pt x="100548" y="89160"/>
                    <a:pt x="103238" y="71255"/>
                    <a:pt x="103911" y="64677"/>
                  </a:cubicBezTo>
                  <a:cubicBezTo>
                    <a:pt x="104584" y="57735"/>
                    <a:pt x="97185" y="57004"/>
                    <a:pt x="97185" y="52619"/>
                  </a:cubicBezTo>
                  <a:cubicBezTo>
                    <a:pt x="97185" y="48234"/>
                    <a:pt x="93150" y="48234"/>
                    <a:pt x="89787" y="48600"/>
                  </a:cubicBezTo>
                  <a:cubicBezTo>
                    <a:pt x="86424" y="48965"/>
                    <a:pt x="89787" y="43484"/>
                    <a:pt x="92141" y="40195"/>
                  </a:cubicBezTo>
                  <a:cubicBezTo>
                    <a:pt x="94495" y="36541"/>
                    <a:pt x="94159" y="33983"/>
                    <a:pt x="94495" y="26675"/>
                  </a:cubicBezTo>
                  <a:cubicBezTo>
                    <a:pt x="94495" y="19367"/>
                    <a:pt x="103575" y="13155"/>
                    <a:pt x="108283" y="5847"/>
                  </a:cubicBezTo>
                  <a:cubicBezTo>
                    <a:pt x="109292" y="4020"/>
                    <a:pt x="110973" y="2923"/>
                    <a:pt x="112991" y="2193"/>
                  </a:cubicBezTo>
                  <a:cubicBezTo>
                    <a:pt x="113327" y="1096"/>
                    <a:pt x="113663" y="366"/>
                    <a:pt x="114336" y="0"/>
                  </a:cubicBezTo>
                  <a:cubicBezTo>
                    <a:pt x="113327" y="0"/>
                    <a:pt x="112318" y="0"/>
                    <a:pt x="110973" y="0"/>
                  </a:cubicBezTo>
                  <a:cubicBezTo>
                    <a:pt x="108955" y="2193"/>
                    <a:pt x="106601" y="4020"/>
                    <a:pt x="103238" y="4750"/>
                  </a:cubicBezTo>
                  <a:cubicBezTo>
                    <a:pt x="99539" y="5847"/>
                    <a:pt x="95840" y="5847"/>
                    <a:pt x="91805" y="6578"/>
                  </a:cubicBezTo>
                  <a:cubicBezTo>
                    <a:pt x="90123" y="11693"/>
                    <a:pt x="86424" y="15713"/>
                    <a:pt x="81044" y="17174"/>
                  </a:cubicBezTo>
                  <a:cubicBezTo>
                    <a:pt x="78017" y="17905"/>
                    <a:pt x="74991" y="18636"/>
                    <a:pt x="72301" y="20097"/>
                  </a:cubicBezTo>
                  <a:cubicBezTo>
                    <a:pt x="70955" y="21559"/>
                    <a:pt x="69947" y="22655"/>
                    <a:pt x="68601" y="23752"/>
                  </a:cubicBezTo>
                  <a:cubicBezTo>
                    <a:pt x="67929" y="25579"/>
                    <a:pt x="66584" y="27040"/>
                    <a:pt x="65239" y="28502"/>
                  </a:cubicBezTo>
                  <a:cubicBezTo>
                    <a:pt x="63221" y="32521"/>
                    <a:pt x="59858" y="35445"/>
                    <a:pt x="54814" y="36541"/>
                  </a:cubicBezTo>
                  <a:cubicBezTo>
                    <a:pt x="53805" y="43484"/>
                    <a:pt x="47752" y="49696"/>
                    <a:pt x="41026" y="50792"/>
                  </a:cubicBezTo>
                  <a:cubicBezTo>
                    <a:pt x="37327" y="55908"/>
                    <a:pt x="34637" y="61389"/>
                    <a:pt x="32283" y="64677"/>
                  </a:cubicBezTo>
                  <a:cubicBezTo>
                    <a:pt x="31274" y="66139"/>
                    <a:pt x="29929" y="66139"/>
                    <a:pt x="28920" y="65774"/>
                  </a:cubicBezTo>
                  <a:cubicBezTo>
                    <a:pt x="28584" y="68331"/>
                    <a:pt x="27911" y="70524"/>
                    <a:pt x="26903" y="71620"/>
                  </a:cubicBezTo>
                  <a:cubicBezTo>
                    <a:pt x="24885" y="73082"/>
                    <a:pt x="20513" y="78928"/>
                    <a:pt x="16478" y="83679"/>
                  </a:cubicBezTo>
                  <a:cubicBezTo>
                    <a:pt x="18496" y="85871"/>
                    <a:pt x="20177" y="87698"/>
                    <a:pt x="21522" y="89525"/>
                  </a:cubicBezTo>
                  <a:cubicBezTo>
                    <a:pt x="26230" y="95737"/>
                    <a:pt x="23203" y="100487"/>
                    <a:pt x="24549" y="103776"/>
                  </a:cubicBezTo>
                  <a:cubicBezTo>
                    <a:pt x="25894" y="107065"/>
                    <a:pt x="27239" y="111815"/>
                    <a:pt x="24549" y="114008"/>
                  </a:cubicBezTo>
                  <a:cubicBezTo>
                    <a:pt x="21858" y="116200"/>
                    <a:pt x="24212" y="138490"/>
                    <a:pt x="27239" y="142509"/>
                  </a:cubicBezTo>
                  <a:cubicBezTo>
                    <a:pt x="30265" y="146529"/>
                    <a:pt x="27239" y="150183"/>
                    <a:pt x="23876" y="158222"/>
                  </a:cubicBezTo>
                  <a:cubicBezTo>
                    <a:pt x="20513" y="166261"/>
                    <a:pt x="17150" y="169915"/>
                    <a:pt x="11097" y="170281"/>
                  </a:cubicBezTo>
                  <a:cubicBezTo>
                    <a:pt x="4708" y="170646"/>
                    <a:pt x="5380" y="181974"/>
                    <a:pt x="3027" y="181974"/>
                  </a:cubicBezTo>
                  <a:cubicBezTo>
                    <a:pt x="1345" y="181974"/>
                    <a:pt x="336" y="185993"/>
                    <a:pt x="0" y="189647"/>
                  </a:cubicBezTo>
                  <a:cubicBezTo>
                    <a:pt x="5717" y="195494"/>
                    <a:pt x="16141" y="202437"/>
                    <a:pt x="19168" y="202437"/>
                  </a:cubicBezTo>
                  <a:cubicBezTo>
                    <a:pt x="22531" y="202437"/>
                    <a:pt x="24549" y="207918"/>
                    <a:pt x="28920" y="210841"/>
                  </a:cubicBezTo>
                  <a:cubicBezTo>
                    <a:pt x="33292" y="213764"/>
                    <a:pt x="39345" y="213034"/>
                    <a:pt x="40690" y="210841"/>
                  </a:cubicBezTo>
                  <a:cubicBezTo>
                    <a:pt x="42035" y="208649"/>
                    <a:pt x="46071" y="213399"/>
                    <a:pt x="51787" y="221072"/>
                  </a:cubicBezTo>
                  <a:cubicBezTo>
                    <a:pt x="52124" y="221438"/>
                    <a:pt x="52124" y="221803"/>
                    <a:pt x="52460" y="222169"/>
                  </a:cubicBezTo>
                  <a:cubicBezTo>
                    <a:pt x="57168" y="221072"/>
                    <a:pt x="63557" y="219976"/>
                    <a:pt x="65911" y="221803"/>
                  </a:cubicBezTo>
                  <a:cubicBezTo>
                    <a:pt x="70283" y="225092"/>
                    <a:pt x="69274" y="236420"/>
                    <a:pt x="74991" y="237150"/>
                  </a:cubicBezTo>
                  <a:cubicBezTo>
                    <a:pt x="81044" y="237881"/>
                    <a:pt x="85416" y="244824"/>
                    <a:pt x="84743" y="248478"/>
                  </a:cubicBezTo>
                  <a:cubicBezTo>
                    <a:pt x="84070" y="252132"/>
                    <a:pt x="91132" y="254325"/>
                    <a:pt x="90796" y="259806"/>
                  </a:cubicBezTo>
                  <a:cubicBezTo>
                    <a:pt x="90123" y="265652"/>
                    <a:pt x="106601" y="264191"/>
                    <a:pt x="108619" y="262364"/>
                  </a:cubicBezTo>
                  <a:cubicBezTo>
                    <a:pt x="110637" y="260537"/>
                    <a:pt x="115008" y="259075"/>
                    <a:pt x="117699" y="261267"/>
                  </a:cubicBezTo>
                  <a:cubicBezTo>
                    <a:pt x="120389" y="263094"/>
                    <a:pt x="125433" y="259440"/>
                    <a:pt x="128123" y="260537"/>
                  </a:cubicBezTo>
                  <a:cubicBezTo>
                    <a:pt x="130814" y="261998"/>
                    <a:pt x="141575" y="266748"/>
                    <a:pt x="139557" y="271499"/>
                  </a:cubicBezTo>
                  <a:cubicBezTo>
                    <a:pt x="137539" y="275884"/>
                    <a:pt x="129805" y="282826"/>
                    <a:pt x="131486" y="286846"/>
                  </a:cubicBezTo>
                  <a:cubicBezTo>
                    <a:pt x="132831" y="289769"/>
                    <a:pt x="138548" y="291596"/>
                    <a:pt x="140902" y="295616"/>
                  </a:cubicBezTo>
                  <a:cubicBezTo>
                    <a:pt x="141238" y="295616"/>
                    <a:pt x="141238" y="295616"/>
                    <a:pt x="141575" y="295616"/>
                  </a:cubicBezTo>
                  <a:cubicBezTo>
                    <a:pt x="145610" y="294520"/>
                    <a:pt x="147628" y="276249"/>
                    <a:pt x="147628" y="270768"/>
                  </a:cubicBezTo>
                  <a:cubicBezTo>
                    <a:pt x="147628" y="265287"/>
                    <a:pt x="149309" y="251401"/>
                    <a:pt x="150991" y="245920"/>
                  </a:cubicBezTo>
                  <a:cubicBezTo>
                    <a:pt x="153681" y="235323"/>
                    <a:pt x="140902" y="227650"/>
                    <a:pt x="140902" y="216322"/>
                  </a:cubicBezTo>
                  <a:cubicBezTo>
                    <a:pt x="140902" y="204629"/>
                    <a:pt x="145946" y="211206"/>
                    <a:pt x="151663" y="206456"/>
                  </a:cubicBezTo>
                  <a:cubicBezTo>
                    <a:pt x="157380" y="201706"/>
                    <a:pt x="151327" y="199513"/>
                    <a:pt x="148637" y="198782"/>
                  </a:cubicBezTo>
                  <a:cubicBezTo>
                    <a:pt x="145946" y="198052"/>
                    <a:pt x="143592" y="192205"/>
                    <a:pt x="144601" y="188551"/>
                  </a:cubicBezTo>
                  <a:cubicBezTo>
                    <a:pt x="145610" y="184897"/>
                    <a:pt x="162760" y="186358"/>
                    <a:pt x="168141" y="186358"/>
                  </a:cubicBezTo>
                  <a:cubicBezTo>
                    <a:pt x="173521" y="186358"/>
                    <a:pt x="185628" y="180512"/>
                    <a:pt x="185628" y="179416"/>
                  </a:cubicBezTo>
                  <a:cubicBezTo>
                    <a:pt x="185291" y="179050"/>
                    <a:pt x="186636" y="174300"/>
                    <a:pt x="182265" y="17064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47" name="Freeform: Shape 155">
              <a:extLst>
                <a:ext uri="{FF2B5EF4-FFF2-40B4-BE49-F238E27FC236}">
                  <a16:creationId xmlns:a16="http://schemas.microsoft.com/office/drawing/2014/main" id="{DA04013F-B783-4AA3-8862-B4003FF2EDC0}"/>
                </a:ext>
              </a:extLst>
            </p:cNvPr>
            <p:cNvSpPr/>
            <p:nvPr/>
          </p:nvSpPr>
          <p:spPr>
            <a:xfrm>
              <a:off x="7742765" y="2686571"/>
              <a:ext cx="188318" cy="248478"/>
            </a:xfrm>
            <a:custGeom>
              <a:avLst/>
              <a:gdLst>
                <a:gd name="connsiteX0" fmla="*/ 188830 w 188317"/>
                <a:gd name="connsiteY0" fmla="*/ 150016 h 248477"/>
                <a:gd name="connsiteX1" fmla="*/ 179750 w 188317"/>
                <a:gd name="connsiteY1" fmla="*/ 132112 h 248477"/>
                <a:gd name="connsiteX2" fmla="*/ 166972 w 188317"/>
                <a:gd name="connsiteY2" fmla="*/ 122976 h 248477"/>
                <a:gd name="connsiteX3" fmla="*/ 149821 w 188317"/>
                <a:gd name="connsiteY3" fmla="*/ 113841 h 248477"/>
                <a:gd name="connsiteX4" fmla="*/ 148140 w 188317"/>
                <a:gd name="connsiteY4" fmla="*/ 98859 h 248477"/>
                <a:gd name="connsiteX5" fmla="*/ 145786 w 188317"/>
                <a:gd name="connsiteY5" fmla="*/ 84608 h 248477"/>
                <a:gd name="connsiteX6" fmla="*/ 139733 w 188317"/>
                <a:gd name="connsiteY6" fmla="*/ 72184 h 248477"/>
                <a:gd name="connsiteX7" fmla="*/ 122582 w 188317"/>
                <a:gd name="connsiteY7" fmla="*/ 67799 h 248477"/>
                <a:gd name="connsiteX8" fmla="*/ 109804 w 188317"/>
                <a:gd name="connsiteY8" fmla="*/ 60857 h 248477"/>
                <a:gd name="connsiteX9" fmla="*/ 103414 w 188317"/>
                <a:gd name="connsiteY9" fmla="*/ 54280 h 248477"/>
                <a:gd name="connsiteX10" fmla="*/ 92317 w 188317"/>
                <a:gd name="connsiteY10" fmla="*/ 51722 h 248477"/>
                <a:gd name="connsiteX11" fmla="*/ 73821 w 188317"/>
                <a:gd name="connsiteY11" fmla="*/ 38567 h 248477"/>
                <a:gd name="connsiteX12" fmla="*/ 68777 w 188317"/>
                <a:gd name="connsiteY12" fmla="*/ 2757 h 248477"/>
                <a:gd name="connsiteX13" fmla="*/ 53981 w 188317"/>
                <a:gd name="connsiteY13" fmla="*/ 1661 h 248477"/>
                <a:gd name="connsiteX14" fmla="*/ 35485 w 188317"/>
                <a:gd name="connsiteY14" fmla="*/ 11527 h 248477"/>
                <a:gd name="connsiteX15" fmla="*/ 22034 w 188317"/>
                <a:gd name="connsiteY15" fmla="*/ 19566 h 248477"/>
                <a:gd name="connsiteX16" fmla="*/ 8583 w 188317"/>
                <a:gd name="connsiteY16" fmla="*/ 23220 h 248477"/>
                <a:gd name="connsiteX17" fmla="*/ 3202 w 188317"/>
                <a:gd name="connsiteY17" fmla="*/ 21758 h 248477"/>
                <a:gd name="connsiteX18" fmla="*/ 13963 w 188317"/>
                <a:gd name="connsiteY18" fmla="*/ 47337 h 248477"/>
                <a:gd name="connsiteX19" fmla="*/ 9928 w 188317"/>
                <a:gd name="connsiteY19" fmla="*/ 57203 h 248477"/>
                <a:gd name="connsiteX20" fmla="*/ 11273 w 188317"/>
                <a:gd name="connsiteY20" fmla="*/ 83147 h 248477"/>
                <a:gd name="connsiteX21" fmla="*/ 7574 w 188317"/>
                <a:gd name="connsiteY21" fmla="*/ 98129 h 248477"/>
                <a:gd name="connsiteX22" fmla="*/ 3875 w 188317"/>
                <a:gd name="connsiteY22" fmla="*/ 113841 h 248477"/>
                <a:gd name="connsiteX23" fmla="*/ 9928 w 188317"/>
                <a:gd name="connsiteY23" fmla="*/ 122611 h 248477"/>
                <a:gd name="connsiteX24" fmla="*/ 1521 w 188317"/>
                <a:gd name="connsiteY24" fmla="*/ 137227 h 248477"/>
                <a:gd name="connsiteX25" fmla="*/ 176 w 188317"/>
                <a:gd name="connsiteY25" fmla="*/ 144901 h 248477"/>
                <a:gd name="connsiteX26" fmla="*/ 6565 w 188317"/>
                <a:gd name="connsiteY26" fmla="*/ 153671 h 248477"/>
                <a:gd name="connsiteX27" fmla="*/ 10264 w 188317"/>
                <a:gd name="connsiteY27" fmla="*/ 173037 h 248477"/>
                <a:gd name="connsiteX28" fmla="*/ 16654 w 188317"/>
                <a:gd name="connsiteY28" fmla="*/ 183269 h 248477"/>
                <a:gd name="connsiteX29" fmla="*/ 13291 w 188317"/>
                <a:gd name="connsiteY29" fmla="*/ 196423 h 248477"/>
                <a:gd name="connsiteX30" fmla="*/ 18671 w 188317"/>
                <a:gd name="connsiteY30" fmla="*/ 211405 h 248477"/>
                <a:gd name="connsiteX31" fmla="*/ 24052 w 188317"/>
                <a:gd name="connsiteY31" fmla="*/ 228214 h 248477"/>
                <a:gd name="connsiteX32" fmla="*/ 27751 w 188317"/>
                <a:gd name="connsiteY32" fmla="*/ 248312 h 248477"/>
                <a:gd name="connsiteX33" fmla="*/ 48937 w 188317"/>
                <a:gd name="connsiteY33" fmla="*/ 233695 h 248477"/>
                <a:gd name="connsiteX34" fmla="*/ 62724 w 188317"/>
                <a:gd name="connsiteY34" fmla="*/ 232964 h 248477"/>
                <a:gd name="connsiteX35" fmla="*/ 80883 w 188317"/>
                <a:gd name="connsiteY35" fmla="*/ 241734 h 248477"/>
                <a:gd name="connsiteX36" fmla="*/ 89963 w 188317"/>
                <a:gd name="connsiteY36" fmla="*/ 230772 h 248477"/>
                <a:gd name="connsiteX37" fmla="*/ 110812 w 188317"/>
                <a:gd name="connsiteY37" fmla="*/ 230772 h 248477"/>
                <a:gd name="connsiteX38" fmla="*/ 115520 w 188317"/>
                <a:gd name="connsiteY38" fmla="*/ 202635 h 248477"/>
                <a:gd name="connsiteX39" fmla="*/ 127627 w 188317"/>
                <a:gd name="connsiteY39" fmla="*/ 185461 h 248477"/>
                <a:gd name="connsiteX40" fmla="*/ 146458 w 188317"/>
                <a:gd name="connsiteY40" fmla="*/ 181807 h 248477"/>
                <a:gd name="connsiteX41" fmla="*/ 164618 w 188317"/>
                <a:gd name="connsiteY41" fmla="*/ 179615 h 248477"/>
                <a:gd name="connsiteX42" fmla="*/ 179414 w 188317"/>
                <a:gd name="connsiteY42" fmla="*/ 187288 h 248477"/>
                <a:gd name="connsiteX43" fmla="*/ 186812 w 188317"/>
                <a:gd name="connsiteY43" fmla="*/ 173768 h 248477"/>
                <a:gd name="connsiteX44" fmla="*/ 188830 w 188317"/>
                <a:gd name="connsiteY44" fmla="*/ 150016 h 24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8317" h="248477">
                  <a:moveTo>
                    <a:pt x="188830" y="150016"/>
                  </a:moveTo>
                  <a:cubicBezTo>
                    <a:pt x="186476" y="141978"/>
                    <a:pt x="179750" y="140881"/>
                    <a:pt x="179750" y="132112"/>
                  </a:cubicBezTo>
                  <a:cubicBezTo>
                    <a:pt x="179750" y="123342"/>
                    <a:pt x="177060" y="122245"/>
                    <a:pt x="166972" y="122976"/>
                  </a:cubicBezTo>
                  <a:cubicBezTo>
                    <a:pt x="156883" y="123707"/>
                    <a:pt x="150494" y="120784"/>
                    <a:pt x="149821" y="113841"/>
                  </a:cubicBezTo>
                  <a:cubicBezTo>
                    <a:pt x="149485" y="106898"/>
                    <a:pt x="143432" y="101417"/>
                    <a:pt x="148140" y="98859"/>
                  </a:cubicBezTo>
                  <a:cubicBezTo>
                    <a:pt x="152848" y="96302"/>
                    <a:pt x="144777" y="91186"/>
                    <a:pt x="145786" y="84608"/>
                  </a:cubicBezTo>
                  <a:cubicBezTo>
                    <a:pt x="146795" y="78031"/>
                    <a:pt x="143096" y="75473"/>
                    <a:pt x="139733" y="72184"/>
                  </a:cubicBezTo>
                  <a:cubicBezTo>
                    <a:pt x="136370" y="68896"/>
                    <a:pt x="122582" y="73646"/>
                    <a:pt x="122582" y="67799"/>
                  </a:cubicBezTo>
                  <a:cubicBezTo>
                    <a:pt x="122582" y="61953"/>
                    <a:pt x="114175" y="60857"/>
                    <a:pt x="109804" y="60857"/>
                  </a:cubicBezTo>
                  <a:cubicBezTo>
                    <a:pt x="105096" y="60857"/>
                    <a:pt x="108459" y="53914"/>
                    <a:pt x="103414" y="54280"/>
                  </a:cubicBezTo>
                  <a:cubicBezTo>
                    <a:pt x="98370" y="54645"/>
                    <a:pt x="99379" y="50625"/>
                    <a:pt x="92317" y="51722"/>
                  </a:cubicBezTo>
                  <a:cubicBezTo>
                    <a:pt x="85255" y="52818"/>
                    <a:pt x="81220" y="49164"/>
                    <a:pt x="73821" y="38567"/>
                  </a:cubicBezTo>
                  <a:cubicBezTo>
                    <a:pt x="66423" y="28335"/>
                    <a:pt x="67432" y="8238"/>
                    <a:pt x="68777" y="2757"/>
                  </a:cubicBezTo>
                  <a:cubicBezTo>
                    <a:pt x="70122" y="-2724"/>
                    <a:pt x="60034" y="1661"/>
                    <a:pt x="53981" y="1661"/>
                  </a:cubicBezTo>
                  <a:cubicBezTo>
                    <a:pt x="47928" y="1661"/>
                    <a:pt x="41875" y="7142"/>
                    <a:pt x="35485" y="11527"/>
                  </a:cubicBezTo>
                  <a:cubicBezTo>
                    <a:pt x="29096" y="15912"/>
                    <a:pt x="25397" y="15912"/>
                    <a:pt x="22034" y="19566"/>
                  </a:cubicBezTo>
                  <a:cubicBezTo>
                    <a:pt x="18671" y="23220"/>
                    <a:pt x="13627" y="25412"/>
                    <a:pt x="8583" y="23220"/>
                  </a:cubicBezTo>
                  <a:cubicBezTo>
                    <a:pt x="7238" y="22489"/>
                    <a:pt x="5220" y="22123"/>
                    <a:pt x="3202" y="21758"/>
                  </a:cubicBezTo>
                  <a:cubicBezTo>
                    <a:pt x="5893" y="29797"/>
                    <a:pt x="12618" y="42952"/>
                    <a:pt x="13963" y="47337"/>
                  </a:cubicBezTo>
                  <a:cubicBezTo>
                    <a:pt x="15645" y="53183"/>
                    <a:pt x="11609" y="55010"/>
                    <a:pt x="9928" y="57203"/>
                  </a:cubicBezTo>
                  <a:cubicBezTo>
                    <a:pt x="7910" y="59395"/>
                    <a:pt x="10937" y="78762"/>
                    <a:pt x="11273" y="83147"/>
                  </a:cubicBezTo>
                  <a:cubicBezTo>
                    <a:pt x="11609" y="87532"/>
                    <a:pt x="4884" y="95571"/>
                    <a:pt x="7574" y="98129"/>
                  </a:cubicBezTo>
                  <a:cubicBezTo>
                    <a:pt x="10264" y="100686"/>
                    <a:pt x="3875" y="109091"/>
                    <a:pt x="3875" y="113841"/>
                  </a:cubicBezTo>
                  <a:cubicBezTo>
                    <a:pt x="3875" y="118591"/>
                    <a:pt x="9928" y="118591"/>
                    <a:pt x="9928" y="122611"/>
                  </a:cubicBezTo>
                  <a:cubicBezTo>
                    <a:pt x="9928" y="126265"/>
                    <a:pt x="4884" y="135035"/>
                    <a:pt x="1521" y="137227"/>
                  </a:cubicBezTo>
                  <a:cubicBezTo>
                    <a:pt x="-161" y="138324"/>
                    <a:pt x="-161" y="141612"/>
                    <a:pt x="176" y="144901"/>
                  </a:cubicBezTo>
                  <a:cubicBezTo>
                    <a:pt x="1185" y="144535"/>
                    <a:pt x="1857" y="149286"/>
                    <a:pt x="6565" y="153671"/>
                  </a:cubicBezTo>
                  <a:cubicBezTo>
                    <a:pt x="11946" y="158421"/>
                    <a:pt x="5556" y="166825"/>
                    <a:pt x="10264" y="173037"/>
                  </a:cubicBezTo>
                  <a:cubicBezTo>
                    <a:pt x="14972" y="179615"/>
                    <a:pt x="20016" y="179980"/>
                    <a:pt x="16654" y="183269"/>
                  </a:cubicBezTo>
                  <a:cubicBezTo>
                    <a:pt x="13291" y="186557"/>
                    <a:pt x="16990" y="193135"/>
                    <a:pt x="13291" y="196423"/>
                  </a:cubicBezTo>
                  <a:cubicBezTo>
                    <a:pt x="9592" y="199712"/>
                    <a:pt x="14636" y="209578"/>
                    <a:pt x="18671" y="211405"/>
                  </a:cubicBezTo>
                  <a:cubicBezTo>
                    <a:pt x="22707" y="213598"/>
                    <a:pt x="20016" y="223464"/>
                    <a:pt x="24052" y="228214"/>
                  </a:cubicBezTo>
                  <a:cubicBezTo>
                    <a:pt x="28087" y="232964"/>
                    <a:pt x="26406" y="244292"/>
                    <a:pt x="27751" y="248312"/>
                  </a:cubicBezTo>
                  <a:cubicBezTo>
                    <a:pt x="29096" y="251966"/>
                    <a:pt x="41538" y="242830"/>
                    <a:pt x="48937" y="233695"/>
                  </a:cubicBezTo>
                  <a:cubicBezTo>
                    <a:pt x="56335" y="224560"/>
                    <a:pt x="55999" y="232233"/>
                    <a:pt x="62724" y="232964"/>
                  </a:cubicBezTo>
                  <a:cubicBezTo>
                    <a:pt x="69786" y="234060"/>
                    <a:pt x="77521" y="234060"/>
                    <a:pt x="80883" y="241734"/>
                  </a:cubicBezTo>
                  <a:cubicBezTo>
                    <a:pt x="84246" y="249408"/>
                    <a:pt x="87945" y="234060"/>
                    <a:pt x="89963" y="230772"/>
                  </a:cubicBezTo>
                  <a:cubicBezTo>
                    <a:pt x="92317" y="227483"/>
                    <a:pt x="108122" y="231868"/>
                    <a:pt x="110812" y="230772"/>
                  </a:cubicBezTo>
                  <a:cubicBezTo>
                    <a:pt x="113503" y="229676"/>
                    <a:pt x="115857" y="206290"/>
                    <a:pt x="115520" y="202635"/>
                  </a:cubicBezTo>
                  <a:cubicBezTo>
                    <a:pt x="115184" y="198981"/>
                    <a:pt x="121910" y="189481"/>
                    <a:pt x="127627" y="185461"/>
                  </a:cubicBezTo>
                  <a:cubicBezTo>
                    <a:pt x="133007" y="181076"/>
                    <a:pt x="142087" y="184365"/>
                    <a:pt x="146458" y="181807"/>
                  </a:cubicBezTo>
                  <a:cubicBezTo>
                    <a:pt x="151166" y="179249"/>
                    <a:pt x="157892" y="179615"/>
                    <a:pt x="164618" y="179615"/>
                  </a:cubicBezTo>
                  <a:cubicBezTo>
                    <a:pt x="171007" y="179615"/>
                    <a:pt x="175715" y="187288"/>
                    <a:pt x="179414" y="187288"/>
                  </a:cubicBezTo>
                  <a:cubicBezTo>
                    <a:pt x="183113" y="187288"/>
                    <a:pt x="187821" y="180346"/>
                    <a:pt x="186812" y="173768"/>
                  </a:cubicBezTo>
                  <a:cubicBezTo>
                    <a:pt x="185803" y="167556"/>
                    <a:pt x="190848" y="158421"/>
                    <a:pt x="188830" y="15001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48" name="Freeform: Shape 156">
              <a:extLst>
                <a:ext uri="{FF2B5EF4-FFF2-40B4-BE49-F238E27FC236}">
                  <a16:creationId xmlns:a16="http://schemas.microsoft.com/office/drawing/2014/main" id="{6B409394-1BF7-41FD-90B4-73095832952C}"/>
                </a:ext>
              </a:extLst>
            </p:cNvPr>
            <p:cNvSpPr/>
            <p:nvPr/>
          </p:nvSpPr>
          <p:spPr>
            <a:xfrm>
              <a:off x="7559418" y="2507108"/>
              <a:ext cx="195043" cy="339830"/>
            </a:xfrm>
            <a:custGeom>
              <a:avLst/>
              <a:gdLst>
                <a:gd name="connsiteX0" fmla="*/ 197310 w 195043"/>
                <a:gd name="connsiteY0" fmla="*/ 227165 h 339830"/>
                <a:gd name="connsiteX1" fmla="*/ 186549 w 195043"/>
                <a:gd name="connsiteY1" fmla="*/ 201586 h 339830"/>
                <a:gd name="connsiteX2" fmla="*/ 171417 w 195043"/>
                <a:gd name="connsiteY2" fmla="*/ 202317 h 339830"/>
                <a:gd name="connsiteX3" fmla="*/ 167717 w 195043"/>
                <a:gd name="connsiteY3" fmla="*/ 178566 h 339830"/>
                <a:gd name="connsiteX4" fmla="*/ 160656 w 195043"/>
                <a:gd name="connsiteY4" fmla="*/ 180028 h 339830"/>
                <a:gd name="connsiteX5" fmla="*/ 144178 w 195043"/>
                <a:gd name="connsiteY5" fmla="*/ 182585 h 339830"/>
                <a:gd name="connsiteX6" fmla="*/ 135771 w 195043"/>
                <a:gd name="connsiteY6" fmla="*/ 172354 h 339830"/>
                <a:gd name="connsiteX7" fmla="*/ 128036 w 195043"/>
                <a:gd name="connsiteY7" fmla="*/ 165411 h 339830"/>
                <a:gd name="connsiteX8" fmla="*/ 121647 w 195043"/>
                <a:gd name="connsiteY8" fmla="*/ 149699 h 339830"/>
                <a:gd name="connsiteX9" fmla="*/ 117611 w 195043"/>
                <a:gd name="connsiteY9" fmla="*/ 133986 h 339830"/>
                <a:gd name="connsiteX10" fmla="*/ 119965 w 195043"/>
                <a:gd name="connsiteY10" fmla="*/ 121927 h 339830"/>
                <a:gd name="connsiteX11" fmla="*/ 127027 w 195043"/>
                <a:gd name="connsiteY11" fmla="*/ 112061 h 339830"/>
                <a:gd name="connsiteX12" fmla="*/ 132072 w 195043"/>
                <a:gd name="connsiteY12" fmla="*/ 94887 h 339830"/>
                <a:gd name="connsiteX13" fmla="*/ 145859 w 195043"/>
                <a:gd name="connsiteY13" fmla="*/ 83925 h 339830"/>
                <a:gd name="connsiteX14" fmla="*/ 164691 w 195043"/>
                <a:gd name="connsiteY14" fmla="*/ 75886 h 339830"/>
                <a:gd name="connsiteX15" fmla="*/ 177470 w 195043"/>
                <a:gd name="connsiteY15" fmla="*/ 74790 h 339830"/>
                <a:gd name="connsiteX16" fmla="*/ 168054 w 195043"/>
                <a:gd name="connsiteY16" fmla="*/ 66020 h 339830"/>
                <a:gd name="connsiteX17" fmla="*/ 176124 w 195043"/>
                <a:gd name="connsiteY17" fmla="*/ 50673 h 339830"/>
                <a:gd name="connsiteX18" fmla="*/ 164691 w 195043"/>
                <a:gd name="connsiteY18" fmla="*/ 39710 h 339830"/>
                <a:gd name="connsiteX19" fmla="*/ 154266 w 195043"/>
                <a:gd name="connsiteY19" fmla="*/ 40441 h 339830"/>
                <a:gd name="connsiteX20" fmla="*/ 145187 w 195043"/>
                <a:gd name="connsiteY20" fmla="*/ 41537 h 339830"/>
                <a:gd name="connsiteX21" fmla="*/ 127364 w 195043"/>
                <a:gd name="connsiteY21" fmla="*/ 38980 h 339830"/>
                <a:gd name="connsiteX22" fmla="*/ 121311 w 195043"/>
                <a:gd name="connsiteY22" fmla="*/ 27652 h 339830"/>
                <a:gd name="connsiteX23" fmla="*/ 111558 w 195043"/>
                <a:gd name="connsiteY23" fmla="*/ 16324 h 339830"/>
                <a:gd name="connsiteX24" fmla="*/ 102479 w 195043"/>
                <a:gd name="connsiteY24" fmla="*/ 977 h 339830"/>
                <a:gd name="connsiteX25" fmla="*/ 89027 w 195043"/>
                <a:gd name="connsiteY25" fmla="*/ 1343 h 339830"/>
                <a:gd name="connsiteX26" fmla="*/ 92727 w 195043"/>
                <a:gd name="connsiteY26" fmla="*/ 14497 h 339830"/>
                <a:gd name="connsiteX27" fmla="*/ 83983 w 195043"/>
                <a:gd name="connsiteY27" fmla="*/ 33133 h 339830"/>
                <a:gd name="connsiteX28" fmla="*/ 53382 w 195043"/>
                <a:gd name="connsiteY28" fmla="*/ 52500 h 339830"/>
                <a:gd name="connsiteX29" fmla="*/ 39258 w 195043"/>
                <a:gd name="connsiteY29" fmla="*/ 81732 h 339830"/>
                <a:gd name="connsiteX30" fmla="*/ 28160 w 195043"/>
                <a:gd name="connsiteY30" fmla="*/ 82463 h 339830"/>
                <a:gd name="connsiteX31" fmla="*/ 16391 w 195043"/>
                <a:gd name="connsiteY31" fmla="*/ 78809 h 339830"/>
                <a:gd name="connsiteX32" fmla="*/ 16391 w 195043"/>
                <a:gd name="connsiteY32" fmla="*/ 69674 h 339830"/>
                <a:gd name="connsiteX33" fmla="*/ 13364 w 195043"/>
                <a:gd name="connsiteY33" fmla="*/ 60173 h 339830"/>
                <a:gd name="connsiteX34" fmla="*/ 585 w 195043"/>
                <a:gd name="connsiteY34" fmla="*/ 76251 h 339830"/>
                <a:gd name="connsiteX35" fmla="*/ 6302 w 195043"/>
                <a:gd name="connsiteY35" fmla="*/ 101465 h 339830"/>
                <a:gd name="connsiteX36" fmla="*/ 1594 w 195043"/>
                <a:gd name="connsiteY36" fmla="*/ 106215 h 339830"/>
                <a:gd name="connsiteX37" fmla="*/ 14373 w 195043"/>
                <a:gd name="connsiteY37" fmla="*/ 119004 h 339830"/>
                <a:gd name="connsiteX38" fmla="*/ 23453 w 195043"/>
                <a:gd name="connsiteY38" fmla="*/ 125947 h 339830"/>
                <a:gd name="connsiteX39" fmla="*/ 30178 w 195043"/>
                <a:gd name="connsiteY39" fmla="*/ 141294 h 339830"/>
                <a:gd name="connsiteX40" fmla="*/ 33877 w 195043"/>
                <a:gd name="connsiteY40" fmla="*/ 147141 h 339830"/>
                <a:gd name="connsiteX41" fmla="*/ 42957 w 195043"/>
                <a:gd name="connsiteY41" fmla="*/ 168700 h 339830"/>
                <a:gd name="connsiteX42" fmla="*/ 63470 w 195043"/>
                <a:gd name="connsiteY42" fmla="*/ 181489 h 339830"/>
                <a:gd name="connsiteX43" fmla="*/ 70532 w 195043"/>
                <a:gd name="connsiteY43" fmla="*/ 217665 h 339830"/>
                <a:gd name="connsiteX44" fmla="*/ 85665 w 195043"/>
                <a:gd name="connsiteY44" fmla="*/ 248724 h 339830"/>
                <a:gd name="connsiteX45" fmla="*/ 84320 w 195043"/>
                <a:gd name="connsiteY45" fmla="*/ 258956 h 339830"/>
                <a:gd name="connsiteX46" fmla="*/ 101134 w 195043"/>
                <a:gd name="connsiteY46" fmla="*/ 283803 h 339830"/>
                <a:gd name="connsiteX47" fmla="*/ 108868 w 195043"/>
                <a:gd name="connsiteY47" fmla="*/ 288919 h 339830"/>
                <a:gd name="connsiteX48" fmla="*/ 153930 w 195043"/>
                <a:gd name="connsiteY48" fmla="*/ 321441 h 339830"/>
                <a:gd name="connsiteX49" fmla="*/ 172762 w 195043"/>
                <a:gd name="connsiteY49" fmla="*/ 338249 h 339830"/>
                <a:gd name="connsiteX50" fmla="*/ 173771 w 195043"/>
                <a:gd name="connsiteY50" fmla="*/ 341538 h 339830"/>
                <a:gd name="connsiteX51" fmla="*/ 177133 w 195043"/>
                <a:gd name="connsiteY51" fmla="*/ 338615 h 339830"/>
                <a:gd name="connsiteX52" fmla="*/ 183523 w 195043"/>
                <a:gd name="connsiteY52" fmla="*/ 323998 h 339830"/>
                <a:gd name="connsiteX53" fmla="*/ 184195 w 195043"/>
                <a:gd name="connsiteY53" fmla="*/ 323268 h 339830"/>
                <a:gd name="connsiteX54" fmla="*/ 185540 w 195043"/>
                <a:gd name="connsiteY54" fmla="*/ 315594 h 339830"/>
                <a:gd name="connsiteX55" fmla="*/ 193947 w 195043"/>
                <a:gd name="connsiteY55" fmla="*/ 300978 h 339830"/>
                <a:gd name="connsiteX56" fmla="*/ 187894 w 195043"/>
                <a:gd name="connsiteY56" fmla="*/ 292208 h 339830"/>
                <a:gd name="connsiteX57" fmla="*/ 191593 w 195043"/>
                <a:gd name="connsiteY57" fmla="*/ 276495 h 339830"/>
                <a:gd name="connsiteX58" fmla="*/ 195293 w 195043"/>
                <a:gd name="connsiteY58" fmla="*/ 261514 h 339830"/>
                <a:gd name="connsiteX59" fmla="*/ 193947 w 195043"/>
                <a:gd name="connsiteY59" fmla="*/ 235570 h 339830"/>
                <a:gd name="connsiteX60" fmla="*/ 197310 w 195043"/>
                <a:gd name="connsiteY60" fmla="*/ 227165 h 33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95043" h="339830">
                  <a:moveTo>
                    <a:pt x="197310" y="227165"/>
                  </a:moveTo>
                  <a:cubicBezTo>
                    <a:pt x="195965" y="222415"/>
                    <a:pt x="189240" y="209260"/>
                    <a:pt x="186549" y="201586"/>
                  </a:cubicBezTo>
                  <a:cubicBezTo>
                    <a:pt x="181505" y="200856"/>
                    <a:pt x="175116" y="200856"/>
                    <a:pt x="171417" y="202317"/>
                  </a:cubicBezTo>
                  <a:cubicBezTo>
                    <a:pt x="166372" y="204510"/>
                    <a:pt x="167717" y="185509"/>
                    <a:pt x="167717" y="178566"/>
                  </a:cubicBezTo>
                  <a:cubicBezTo>
                    <a:pt x="167717" y="171623"/>
                    <a:pt x="162673" y="175277"/>
                    <a:pt x="160656" y="180028"/>
                  </a:cubicBezTo>
                  <a:cubicBezTo>
                    <a:pt x="158638" y="184778"/>
                    <a:pt x="151576" y="182585"/>
                    <a:pt x="144178" y="182585"/>
                  </a:cubicBezTo>
                  <a:cubicBezTo>
                    <a:pt x="136780" y="182585"/>
                    <a:pt x="140479" y="171623"/>
                    <a:pt x="135771" y="172354"/>
                  </a:cubicBezTo>
                  <a:cubicBezTo>
                    <a:pt x="131063" y="173085"/>
                    <a:pt x="127364" y="170892"/>
                    <a:pt x="128036" y="165411"/>
                  </a:cubicBezTo>
                  <a:cubicBezTo>
                    <a:pt x="128372" y="159930"/>
                    <a:pt x="124673" y="155545"/>
                    <a:pt x="121647" y="149699"/>
                  </a:cubicBezTo>
                  <a:cubicBezTo>
                    <a:pt x="118284" y="143852"/>
                    <a:pt x="114585" y="137640"/>
                    <a:pt x="117611" y="133986"/>
                  </a:cubicBezTo>
                  <a:cubicBezTo>
                    <a:pt x="120302" y="130332"/>
                    <a:pt x="115930" y="127043"/>
                    <a:pt x="119965" y="121927"/>
                  </a:cubicBezTo>
                  <a:cubicBezTo>
                    <a:pt x="124001" y="117177"/>
                    <a:pt x="128372" y="118639"/>
                    <a:pt x="127027" y="112061"/>
                  </a:cubicBezTo>
                  <a:cubicBezTo>
                    <a:pt x="125682" y="105484"/>
                    <a:pt x="131735" y="101830"/>
                    <a:pt x="132072" y="94887"/>
                  </a:cubicBezTo>
                  <a:cubicBezTo>
                    <a:pt x="132408" y="87944"/>
                    <a:pt x="139470" y="90137"/>
                    <a:pt x="145859" y="83925"/>
                  </a:cubicBezTo>
                  <a:cubicBezTo>
                    <a:pt x="152249" y="78078"/>
                    <a:pt x="159310" y="81367"/>
                    <a:pt x="164691" y="75886"/>
                  </a:cubicBezTo>
                  <a:cubicBezTo>
                    <a:pt x="169735" y="70770"/>
                    <a:pt x="173434" y="75155"/>
                    <a:pt x="177470" y="74790"/>
                  </a:cubicBezTo>
                  <a:cubicBezTo>
                    <a:pt x="175116" y="71136"/>
                    <a:pt x="169399" y="68943"/>
                    <a:pt x="168054" y="66020"/>
                  </a:cubicBezTo>
                  <a:cubicBezTo>
                    <a:pt x="166372" y="62366"/>
                    <a:pt x="174107" y="55058"/>
                    <a:pt x="176124" y="50673"/>
                  </a:cubicBezTo>
                  <a:cubicBezTo>
                    <a:pt x="178142" y="46288"/>
                    <a:pt x="167381" y="41172"/>
                    <a:pt x="164691" y="39710"/>
                  </a:cubicBezTo>
                  <a:cubicBezTo>
                    <a:pt x="162001" y="38614"/>
                    <a:pt x="156956" y="42268"/>
                    <a:pt x="154266" y="40441"/>
                  </a:cubicBezTo>
                  <a:cubicBezTo>
                    <a:pt x="151576" y="38614"/>
                    <a:pt x="147204" y="39710"/>
                    <a:pt x="145187" y="41537"/>
                  </a:cubicBezTo>
                  <a:cubicBezTo>
                    <a:pt x="143169" y="43365"/>
                    <a:pt x="126691" y="44826"/>
                    <a:pt x="127364" y="38980"/>
                  </a:cubicBezTo>
                  <a:cubicBezTo>
                    <a:pt x="128036" y="33133"/>
                    <a:pt x="120974" y="31306"/>
                    <a:pt x="121311" y="27652"/>
                  </a:cubicBezTo>
                  <a:cubicBezTo>
                    <a:pt x="121983" y="23998"/>
                    <a:pt x="117611" y="16690"/>
                    <a:pt x="111558" y="16324"/>
                  </a:cubicBezTo>
                  <a:cubicBezTo>
                    <a:pt x="105505" y="15594"/>
                    <a:pt x="106514" y="4266"/>
                    <a:pt x="102479" y="977"/>
                  </a:cubicBezTo>
                  <a:cubicBezTo>
                    <a:pt x="100125" y="-850"/>
                    <a:pt x="93735" y="246"/>
                    <a:pt x="89027" y="1343"/>
                  </a:cubicBezTo>
                  <a:cubicBezTo>
                    <a:pt x="94072" y="8285"/>
                    <a:pt x="96089" y="11209"/>
                    <a:pt x="92727" y="14497"/>
                  </a:cubicBezTo>
                  <a:cubicBezTo>
                    <a:pt x="88019" y="18882"/>
                    <a:pt x="92727" y="19613"/>
                    <a:pt x="83983" y="33133"/>
                  </a:cubicBezTo>
                  <a:cubicBezTo>
                    <a:pt x="75240" y="46653"/>
                    <a:pt x="60444" y="49942"/>
                    <a:pt x="53382" y="52500"/>
                  </a:cubicBezTo>
                  <a:cubicBezTo>
                    <a:pt x="46320" y="55058"/>
                    <a:pt x="43293" y="70770"/>
                    <a:pt x="39258" y="81732"/>
                  </a:cubicBezTo>
                  <a:cubicBezTo>
                    <a:pt x="35222" y="92695"/>
                    <a:pt x="32196" y="89041"/>
                    <a:pt x="28160" y="82463"/>
                  </a:cubicBezTo>
                  <a:cubicBezTo>
                    <a:pt x="24125" y="76251"/>
                    <a:pt x="21099" y="83560"/>
                    <a:pt x="16391" y="78809"/>
                  </a:cubicBezTo>
                  <a:cubicBezTo>
                    <a:pt x="11683" y="73693"/>
                    <a:pt x="13700" y="73693"/>
                    <a:pt x="16391" y="69674"/>
                  </a:cubicBezTo>
                  <a:cubicBezTo>
                    <a:pt x="17736" y="67482"/>
                    <a:pt x="16391" y="63828"/>
                    <a:pt x="13364" y="60173"/>
                  </a:cubicBezTo>
                  <a:cubicBezTo>
                    <a:pt x="8320" y="61270"/>
                    <a:pt x="2939" y="69674"/>
                    <a:pt x="585" y="76251"/>
                  </a:cubicBezTo>
                  <a:cubicBezTo>
                    <a:pt x="-2105" y="83194"/>
                    <a:pt x="5293" y="96714"/>
                    <a:pt x="6302" y="101465"/>
                  </a:cubicBezTo>
                  <a:cubicBezTo>
                    <a:pt x="7311" y="106215"/>
                    <a:pt x="2267" y="101830"/>
                    <a:pt x="1594" y="106215"/>
                  </a:cubicBezTo>
                  <a:cubicBezTo>
                    <a:pt x="922" y="109869"/>
                    <a:pt x="8656" y="114619"/>
                    <a:pt x="14373" y="119004"/>
                  </a:cubicBezTo>
                  <a:cubicBezTo>
                    <a:pt x="17736" y="120100"/>
                    <a:pt x="21099" y="122293"/>
                    <a:pt x="23453" y="125947"/>
                  </a:cubicBezTo>
                  <a:cubicBezTo>
                    <a:pt x="26815" y="130697"/>
                    <a:pt x="28497" y="136178"/>
                    <a:pt x="30178" y="141294"/>
                  </a:cubicBezTo>
                  <a:cubicBezTo>
                    <a:pt x="31523" y="143487"/>
                    <a:pt x="32868" y="145679"/>
                    <a:pt x="33877" y="147141"/>
                  </a:cubicBezTo>
                  <a:cubicBezTo>
                    <a:pt x="38249" y="152622"/>
                    <a:pt x="39258" y="157737"/>
                    <a:pt x="42957" y="168700"/>
                  </a:cubicBezTo>
                  <a:cubicBezTo>
                    <a:pt x="49346" y="173450"/>
                    <a:pt x="57753" y="174546"/>
                    <a:pt x="63470" y="181489"/>
                  </a:cubicBezTo>
                  <a:cubicBezTo>
                    <a:pt x="72550" y="193182"/>
                    <a:pt x="66497" y="205241"/>
                    <a:pt x="70532" y="217665"/>
                  </a:cubicBezTo>
                  <a:cubicBezTo>
                    <a:pt x="74231" y="229358"/>
                    <a:pt x="83983" y="235204"/>
                    <a:pt x="85665" y="248724"/>
                  </a:cubicBezTo>
                  <a:cubicBezTo>
                    <a:pt x="86337" y="252744"/>
                    <a:pt x="85665" y="256032"/>
                    <a:pt x="84320" y="258956"/>
                  </a:cubicBezTo>
                  <a:cubicBezTo>
                    <a:pt x="91381" y="265899"/>
                    <a:pt x="96762" y="274668"/>
                    <a:pt x="101134" y="283803"/>
                  </a:cubicBezTo>
                  <a:cubicBezTo>
                    <a:pt x="103488" y="285631"/>
                    <a:pt x="105842" y="287092"/>
                    <a:pt x="108868" y="288919"/>
                  </a:cubicBezTo>
                  <a:cubicBezTo>
                    <a:pt x="123328" y="297324"/>
                    <a:pt x="149895" y="313767"/>
                    <a:pt x="153930" y="321441"/>
                  </a:cubicBezTo>
                  <a:cubicBezTo>
                    <a:pt x="157629" y="329114"/>
                    <a:pt x="170071" y="336422"/>
                    <a:pt x="172762" y="338249"/>
                  </a:cubicBezTo>
                  <a:cubicBezTo>
                    <a:pt x="173434" y="338615"/>
                    <a:pt x="173771" y="340077"/>
                    <a:pt x="173771" y="341538"/>
                  </a:cubicBezTo>
                  <a:cubicBezTo>
                    <a:pt x="175116" y="340077"/>
                    <a:pt x="176461" y="338980"/>
                    <a:pt x="177133" y="338615"/>
                  </a:cubicBezTo>
                  <a:cubicBezTo>
                    <a:pt x="181841" y="336057"/>
                    <a:pt x="182178" y="326556"/>
                    <a:pt x="183523" y="323998"/>
                  </a:cubicBezTo>
                  <a:cubicBezTo>
                    <a:pt x="183859" y="323633"/>
                    <a:pt x="183859" y="323633"/>
                    <a:pt x="184195" y="323268"/>
                  </a:cubicBezTo>
                  <a:cubicBezTo>
                    <a:pt x="183859" y="319979"/>
                    <a:pt x="183859" y="317056"/>
                    <a:pt x="185540" y="315594"/>
                  </a:cubicBezTo>
                  <a:cubicBezTo>
                    <a:pt x="188903" y="313402"/>
                    <a:pt x="193947" y="304632"/>
                    <a:pt x="193947" y="300978"/>
                  </a:cubicBezTo>
                  <a:cubicBezTo>
                    <a:pt x="193947" y="297324"/>
                    <a:pt x="187894" y="297324"/>
                    <a:pt x="187894" y="292208"/>
                  </a:cubicBezTo>
                  <a:cubicBezTo>
                    <a:pt x="187894" y="287458"/>
                    <a:pt x="194284" y="279053"/>
                    <a:pt x="191593" y="276495"/>
                  </a:cubicBezTo>
                  <a:cubicBezTo>
                    <a:pt x="188903" y="273938"/>
                    <a:pt x="195629" y="265533"/>
                    <a:pt x="195293" y="261514"/>
                  </a:cubicBezTo>
                  <a:cubicBezTo>
                    <a:pt x="194956" y="257129"/>
                    <a:pt x="191930" y="237762"/>
                    <a:pt x="193947" y="235570"/>
                  </a:cubicBezTo>
                  <a:cubicBezTo>
                    <a:pt x="194956" y="234839"/>
                    <a:pt x="198992" y="233377"/>
                    <a:pt x="197310" y="22716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49" name="Freeform: Shape 157">
              <a:extLst>
                <a:ext uri="{FF2B5EF4-FFF2-40B4-BE49-F238E27FC236}">
                  <a16:creationId xmlns:a16="http://schemas.microsoft.com/office/drawing/2014/main" id="{773C8CEB-8B85-4264-BE49-DB948A21F3ED}"/>
                </a:ext>
              </a:extLst>
            </p:cNvPr>
            <p:cNvSpPr/>
            <p:nvPr/>
          </p:nvSpPr>
          <p:spPr>
            <a:xfrm>
              <a:off x="7685026" y="2280070"/>
              <a:ext cx="211858" cy="211937"/>
            </a:xfrm>
            <a:custGeom>
              <a:avLst/>
              <a:gdLst>
                <a:gd name="connsiteX0" fmla="*/ 190746 w 211857"/>
                <a:gd name="connsiteY0" fmla="*/ 65774 h 211937"/>
                <a:gd name="connsiteX1" fmla="*/ 189065 w 211857"/>
                <a:gd name="connsiteY1" fmla="*/ 64312 h 211937"/>
                <a:gd name="connsiteX2" fmla="*/ 185366 w 211857"/>
                <a:gd name="connsiteY2" fmla="*/ 63581 h 211937"/>
                <a:gd name="connsiteX3" fmla="*/ 185366 w 211857"/>
                <a:gd name="connsiteY3" fmla="*/ 63581 h 211937"/>
                <a:gd name="connsiteX4" fmla="*/ 175277 w 211857"/>
                <a:gd name="connsiteY4" fmla="*/ 55542 h 211937"/>
                <a:gd name="connsiteX5" fmla="*/ 174941 w 211857"/>
                <a:gd name="connsiteY5" fmla="*/ 54811 h 211937"/>
                <a:gd name="connsiteX6" fmla="*/ 171242 w 211857"/>
                <a:gd name="connsiteY6" fmla="*/ 40195 h 211937"/>
                <a:gd name="connsiteX7" fmla="*/ 172587 w 211857"/>
                <a:gd name="connsiteY7" fmla="*/ 30694 h 211937"/>
                <a:gd name="connsiteX8" fmla="*/ 173932 w 211857"/>
                <a:gd name="connsiteY8" fmla="*/ 27406 h 211937"/>
                <a:gd name="connsiteX9" fmla="*/ 161490 w 211857"/>
                <a:gd name="connsiteY9" fmla="*/ 25944 h 211937"/>
                <a:gd name="connsiteX10" fmla="*/ 131224 w 211857"/>
                <a:gd name="connsiteY10" fmla="*/ 38368 h 211937"/>
                <a:gd name="connsiteX11" fmla="*/ 118782 w 211857"/>
                <a:gd name="connsiteY11" fmla="*/ 35079 h 211937"/>
                <a:gd name="connsiteX12" fmla="*/ 108357 w 211857"/>
                <a:gd name="connsiteY12" fmla="*/ 38733 h 211937"/>
                <a:gd name="connsiteX13" fmla="*/ 103649 w 211857"/>
                <a:gd name="connsiteY13" fmla="*/ 38003 h 211937"/>
                <a:gd name="connsiteX14" fmla="*/ 91207 w 211857"/>
                <a:gd name="connsiteY14" fmla="*/ 39830 h 211937"/>
                <a:gd name="connsiteX15" fmla="*/ 81118 w 211857"/>
                <a:gd name="connsiteY15" fmla="*/ 31791 h 211937"/>
                <a:gd name="connsiteX16" fmla="*/ 77083 w 211857"/>
                <a:gd name="connsiteY16" fmla="*/ 29964 h 211937"/>
                <a:gd name="connsiteX17" fmla="*/ 64304 w 211857"/>
                <a:gd name="connsiteY17" fmla="*/ 13155 h 211937"/>
                <a:gd name="connsiteX18" fmla="*/ 63632 w 211857"/>
                <a:gd name="connsiteY18" fmla="*/ 7674 h 211937"/>
                <a:gd name="connsiteX19" fmla="*/ 56570 w 211857"/>
                <a:gd name="connsiteY19" fmla="*/ 0 h 211937"/>
                <a:gd name="connsiteX20" fmla="*/ 52198 w 211857"/>
                <a:gd name="connsiteY20" fmla="*/ 11693 h 211937"/>
                <a:gd name="connsiteX21" fmla="*/ 31012 w 211857"/>
                <a:gd name="connsiteY21" fmla="*/ 25944 h 211937"/>
                <a:gd name="connsiteX22" fmla="*/ 36057 w 211857"/>
                <a:gd name="connsiteY22" fmla="*/ 52619 h 211937"/>
                <a:gd name="connsiteX23" fmla="*/ 19579 w 211857"/>
                <a:gd name="connsiteY23" fmla="*/ 46042 h 211937"/>
                <a:gd name="connsiteX24" fmla="*/ 26641 w 211857"/>
                <a:gd name="connsiteY24" fmla="*/ 21925 h 211937"/>
                <a:gd name="connsiteX25" fmla="*/ 24623 w 211857"/>
                <a:gd name="connsiteY25" fmla="*/ 9135 h 211937"/>
                <a:gd name="connsiteX26" fmla="*/ 19915 w 211857"/>
                <a:gd name="connsiteY26" fmla="*/ 12789 h 211937"/>
                <a:gd name="connsiteX27" fmla="*/ 6127 w 211857"/>
                <a:gd name="connsiteY27" fmla="*/ 33618 h 211937"/>
                <a:gd name="connsiteX28" fmla="*/ 3773 w 211857"/>
                <a:gd name="connsiteY28" fmla="*/ 47138 h 211937"/>
                <a:gd name="connsiteX29" fmla="*/ 1420 w 211857"/>
                <a:gd name="connsiteY29" fmla="*/ 55542 h 211937"/>
                <a:gd name="connsiteX30" fmla="*/ 8818 w 211857"/>
                <a:gd name="connsiteY30" fmla="*/ 59562 h 211937"/>
                <a:gd name="connsiteX31" fmla="*/ 15543 w 211857"/>
                <a:gd name="connsiteY31" fmla="*/ 71620 h 211937"/>
                <a:gd name="connsiteX32" fmla="*/ 25632 w 211857"/>
                <a:gd name="connsiteY32" fmla="*/ 95737 h 211937"/>
                <a:gd name="connsiteX33" fmla="*/ 52198 w 211857"/>
                <a:gd name="connsiteY33" fmla="*/ 98660 h 211937"/>
                <a:gd name="connsiteX34" fmla="*/ 74056 w 211857"/>
                <a:gd name="connsiteY34" fmla="*/ 109988 h 211937"/>
                <a:gd name="connsiteX35" fmla="*/ 92216 w 211857"/>
                <a:gd name="connsiteY35" fmla="*/ 115835 h 211937"/>
                <a:gd name="connsiteX36" fmla="*/ 88517 w 211857"/>
                <a:gd name="connsiteY36" fmla="*/ 149452 h 211937"/>
                <a:gd name="connsiteX37" fmla="*/ 94570 w 211857"/>
                <a:gd name="connsiteY37" fmla="*/ 163703 h 211937"/>
                <a:gd name="connsiteX38" fmla="*/ 93897 w 211857"/>
                <a:gd name="connsiteY38" fmla="*/ 177589 h 211937"/>
                <a:gd name="connsiteX39" fmla="*/ 96587 w 211857"/>
                <a:gd name="connsiteY39" fmla="*/ 187089 h 211937"/>
                <a:gd name="connsiteX40" fmla="*/ 94233 w 211857"/>
                <a:gd name="connsiteY40" fmla="*/ 188551 h 211937"/>
                <a:gd name="connsiteX41" fmla="*/ 106003 w 211857"/>
                <a:gd name="connsiteY41" fmla="*/ 207187 h 211937"/>
                <a:gd name="connsiteX42" fmla="*/ 115419 w 211857"/>
                <a:gd name="connsiteY42" fmla="*/ 211572 h 211937"/>
                <a:gd name="connsiteX43" fmla="*/ 123826 w 211857"/>
                <a:gd name="connsiteY43" fmla="*/ 209745 h 211937"/>
                <a:gd name="connsiteX44" fmla="*/ 134587 w 211857"/>
                <a:gd name="connsiteY44" fmla="*/ 203167 h 211937"/>
                <a:gd name="connsiteX45" fmla="*/ 145012 w 211857"/>
                <a:gd name="connsiteY45" fmla="*/ 196955 h 211937"/>
                <a:gd name="connsiteX46" fmla="*/ 153755 w 211857"/>
                <a:gd name="connsiteY46" fmla="*/ 187089 h 211937"/>
                <a:gd name="connsiteX47" fmla="*/ 155773 w 211857"/>
                <a:gd name="connsiteY47" fmla="*/ 179416 h 211937"/>
                <a:gd name="connsiteX48" fmla="*/ 147702 w 211857"/>
                <a:gd name="connsiteY48" fmla="*/ 177223 h 211937"/>
                <a:gd name="connsiteX49" fmla="*/ 143330 w 211857"/>
                <a:gd name="connsiteY49" fmla="*/ 165530 h 211937"/>
                <a:gd name="connsiteX50" fmla="*/ 137277 w 211857"/>
                <a:gd name="connsiteY50" fmla="*/ 151645 h 211937"/>
                <a:gd name="connsiteX51" fmla="*/ 147702 w 211857"/>
                <a:gd name="connsiteY51" fmla="*/ 149452 h 211937"/>
                <a:gd name="connsiteX52" fmla="*/ 161153 w 211857"/>
                <a:gd name="connsiteY52" fmla="*/ 154933 h 211937"/>
                <a:gd name="connsiteX53" fmla="*/ 167206 w 211857"/>
                <a:gd name="connsiteY53" fmla="*/ 155299 h 211937"/>
                <a:gd name="connsiteX54" fmla="*/ 177968 w 211857"/>
                <a:gd name="connsiteY54" fmla="*/ 147991 h 211937"/>
                <a:gd name="connsiteX55" fmla="*/ 197136 w 211857"/>
                <a:gd name="connsiteY55" fmla="*/ 139221 h 211937"/>
                <a:gd name="connsiteX56" fmla="*/ 201507 w 211857"/>
                <a:gd name="connsiteY56" fmla="*/ 132643 h 211937"/>
                <a:gd name="connsiteX57" fmla="*/ 191419 w 211857"/>
                <a:gd name="connsiteY57" fmla="*/ 118027 h 211937"/>
                <a:gd name="connsiteX58" fmla="*/ 193100 w 211857"/>
                <a:gd name="connsiteY58" fmla="*/ 108161 h 211937"/>
                <a:gd name="connsiteX59" fmla="*/ 200498 w 211857"/>
                <a:gd name="connsiteY59" fmla="*/ 99757 h 211937"/>
                <a:gd name="connsiteX60" fmla="*/ 202852 w 211857"/>
                <a:gd name="connsiteY60" fmla="*/ 89891 h 211937"/>
                <a:gd name="connsiteX61" fmla="*/ 208569 w 211857"/>
                <a:gd name="connsiteY61" fmla="*/ 77467 h 211937"/>
                <a:gd name="connsiteX62" fmla="*/ 214286 w 211857"/>
                <a:gd name="connsiteY62" fmla="*/ 68697 h 211937"/>
                <a:gd name="connsiteX63" fmla="*/ 190746 w 211857"/>
                <a:gd name="connsiteY63" fmla="*/ 65774 h 21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11857" h="211937">
                  <a:moveTo>
                    <a:pt x="190746" y="65774"/>
                  </a:moveTo>
                  <a:cubicBezTo>
                    <a:pt x="189065" y="65774"/>
                    <a:pt x="188728" y="65408"/>
                    <a:pt x="189065" y="64312"/>
                  </a:cubicBezTo>
                  <a:cubicBezTo>
                    <a:pt x="187720" y="64312"/>
                    <a:pt x="186375" y="64312"/>
                    <a:pt x="185366" y="63581"/>
                  </a:cubicBezTo>
                  <a:lnTo>
                    <a:pt x="185366" y="63581"/>
                  </a:lnTo>
                  <a:cubicBezTo>
                    <a:pt x="180994" y="61754"/>
                    <a:pt x="177631" y="59562"/>
                    <a:pt x="175277" y="55542"/>
                  </a:cubicBezTo>
                  <a:cubicBezTo>
                    <a:pt x="175277" y="55177"/>
                    <a:pt x="174941" y="54811"/>
                    <a:pt x="174941" y="54811"/>
                  </a:cubicBezTo>
                  <a:cubicBezTo>
                    <a:pt x="172587" y="50426"/>
                    <a:pt x="171242" y="45311"/>
                    <a:pt x="171242" y="40195"/>
                  </a:cubicBezTo>
                  <a:cubicBezTo>
                    <a:pt x="166534" y="38368"/>
                    <a:pt x="167543" y="32156"/>
                    <a:pt x="172587" y="30694"/>
                  </a:cubicBezTo>
                  <a:cubicBezTo>
                    <a:pt x="172923" y="29598"/>
                    <a:pt x="173259" y="28502"/>
                    <a:pt x="173932" y="27406"/>
                  </a:cubicBezTo>
                  <a:cubicBezTo>
                    <a:pt x="170906" y="26309"/>
                    <a:pt x="165861" y="25213"/>
                    <a:pt x="161490" y="25944"/>
                  </a:cubicBezTo>
                  <a:cubicBezTo>
                    <a:pt x="152074" y="27406"/>
                    <a:pt x="138959" y="33618"/>
                    <a:pt x="131224" y="38368"/>
                  </a:cubicBezTo>
                  <a:cubicBezTo>
                    <a:pt x="127861" y="40561"/>
                    <a:pt x="123490" y="38003"/>
                    <a:pt x="118782" y="35079"/>
                  </a:cubicBezTo>
                  <a:cubicBezTo>
                    <a:pt x="116092" y="37272"/>
                    <a:pt x="112729" y="38733"/>
                    <a:pt x="108357" y="38733"/>
                  </a:cubicBezTo>
                  <a:cubicBezTo>
                    <a:pt x="106676" y="38733"/>
                    <a:pt x="104994" y="38368"/>
                    <a:pt x="103649" y="38003"/>
                  </a:cubicBezTo>
                  <a:cubicBezTo>
                    <a:pt x="99950" y="40195"/>
                    <a:pt x="95578" y="40926"/>
                    <a:pt x="91207" y="39830"/>
                  </a:cubicBezTo>
                  <a:cubicBezTo>
                    <a:pt x="87171" y="38733"/>
                    <a:pt x="83472" y="35810"/>
                    <a:pt x="81118" y="31791"/>
                  </a:cubicBezTo>
                  <a:cubicBezTo>
                    <a:pt x="79773" y="31425"/>
                    <a:pt x="78092" y="31060"/>
                    <a:pt x="77083" y="29964"/>
                  </a:cubicBezTo>
                  <a:cubicBezTo>
                    <a:pt x="70694" y="25944"/>
                    <a:pt x="66995" y="20097"/>
                    <a:pt x="64304" y="13155"/>
                  </a:cubicBezTo>
                  <a:cubicBezTo>
                    <a:pt x="63632" y="11328"/>
                    <a:pt x="63295" y="9501"/>
                    <a:pt x="63632" y="7674"/>
                  </a:cubicBezTo>
                  <a:cubicBezTo>
                    <a:pt x="61278" y="4750"/>
                    <a:pt x="60605" y="0"/>
                    <a:pt x="56570" y="0"/>
                  </a:cubicBezTo>
                  <a:cubicBezTo>
                    <a:pt x="49844" y="0"/>
                    <a:pt x="56570" y="9501"/>
                    <a:pt x="52198" y="11693"/>
                  </a:cubicBezTo>
                  <a:cubicBezTo>
                    <a:pt x="47826" y="14251"/>
                    <a:pt x="32021" y="18636"/>
                    <a:pt x="31012" y="25944"/>
                  </a:cubicBezTo>
                  <a:cubicBezTo>
                    <a:pt x="30003" y="33252"/>
                    <a:pt x="39419" y="45311"/>
                    <a:pt x="36057" y="52619"/>
                  </a:cubicBezTo>
                  <a:cubicBezTo>
                    <a:pt x="33030" y="59927"/>
                    <a:pt x="22605" y="53715"/>
                    <a:pt x="19579" y="46042"/>
                  </a:cubicBezTo>
                  <a:cubicBezTo>
                    <a:pt x="16552" y="38368"/>
                    <a:pt x="28658" y="26675"/>
                    <a:pt x="26641" y="21925"/>
                  </a:cubicBezTo>
                  <a:cubicBezTo>
                    <a:pt x="25295" y="19001"/>
                    <a:pt x="23278" y="13155"/>
                    <a:pt x="24623" y="9135"/>
                  </a:cubicBezTo>
                  <a:cubicBezTo>
                    <a:pt x="22605" y="9866"/>
                    <a:pt x="20924" y="10962"/>
                    <a:pt x="19915" y="12789"/>
                  </a:cubicBezTo>
                  <a:cubicBezTo>
                    <a:pt x="15543" y="20097"/>
                    <a:pt x="6464" y="26309"/>
                    <a:pt x="6127" y="33618"/>
                  </a:cubicBezTo>
                  <a:cubicBezTo>
                    <a:pt x="6127" y="40926"/>
                    <a:pt x="6127" y="43849"/>
                    <a:pt x="3773" y="47138"/>
                  </a:cubicBezTo>
                  <a:cubicBezTo>
                    <a:pt x="1420" y="50792"/>
                    <a:pt x="-1943" y="55907"/>
                    <a:pt x="1420" y="55542"/>
                  </a:cubicBezTo>
                  <a:cubicBezTo>
                    <a:pt x="4782" y="55177"/>
                    <a:pt x="8818" y="55177"/>
                    <a:pt x="8818" y="59562"/>
                  </a:cubicBezTo>
                  <a:cubicBezTo>
                    <a:pt x="8818" y="63947"/>
                    <a:pt x="16216" y="65043"/>
                    <a:pt x="15543" y="71620"/>
                  </a:cubicBezTo>
                  <a:cubicBezTo>
                    <a:pt x="14871" y="78563"/>
                    <a:pt x="12180" y="96102"/>
                    <a:pt x="25632" y="95737"/>
                  </a:cubicBezTo>
                  <a:cubicBezTo>
                    <a:pt x="39083" y="95372"/>
                    <a:pt x="46818" y="89891"/>
                    <a:pt x="52198" y="98660"/>
                  </a:cubicBezTo>
                  <a:cubicBezTo>
                    <a:pt x="57915" y="107065"/>
                    <a:pt x="65313" y="111084"/>
                    <a:pt x="74056" y="109988"/>
                  </a:cubicBezTo>
                  <a:cubicBezTo>
                    <a:pt x="82800" y="108526"/>
                    <a:pt x="96924" y="106699"/>
                    <a:pt x="92216" y="115835"/>
                  </a:cubicBezTo>
                  <a:cubicBezTo>
                    <a:pt x="87508" y="124970"/>
                    <a:pt x="84481" y="143971"/>
                    <a:pt x="88517" y="149452"/>
                  </a:cubicBezTo>
                  <a:cubicBezTo>
                    <a:pt x="92552" y="154568"/>
                    <a:pt x="97932" y="159318"/>
                    <a:pt x="94570" y="163703"/>
                  </a:cubicBezTo>
                  <a:cubicBezTo>
                    <a:pt x="91207" y="168088"/>
                    <a:pt x="89862" y="173569"/>
                    <a:pt x="93897" y="177589"/>
                  </a:cubicBezTo>
                  <a:cubicBezTo>
                    <a:pt x="98269" y="181608"/>
                    <a:pt x="96924" y="185993"/>
                    <a:pt x="96587" y="187089"/>
                  </a:cubicBezTo>
                  <a:cubicBezTo>
                    <a:pt x="96587" y="187455"/>
                    <a:pt x="95578" y="187820"/>
                    <a:pt x="94233" y="188551"/>
                  </a:cubicBezTo>
                  <a:cubicBezTo>
                    <a:pt x="100286" y="195859"/>
                    <a:pt x="102640" y="203898"/>
                    <a:pt x="106003" y="207187"/>
                  </a:cubicBezTo>
                  <a:cubicBezTo>
                    <a:pt x="110711" y="211572"/>
                    <a:pt x="112056" y="213764"/>
                    <a:pt x="115419" y="211572"/>
                  </a:cubicBezTo>
                  <a:cubicBezTo>
                    <a:pt x="118782" y="209379"/>
                    <a:pt x="121136" y="207918"/>
                    <a:pt x="123826" y="209745"/>
                  </a:cubicBezTo>
                  <a:cubicBezTo>
                    <a:pt x="126516" y="211937"/>
                    <a:pt x="130552" y="207552"/>
                    <a:pt x="134587" y="203167"/>
                  </a:cubicBezTo>
                  <a:cubicBezTo>
                    <a:pt x="138959" y="198782"/>
                    <a:pt x="143330" y="202802"/>
                    <a:pt x="145012" y="196955"/>
                  </a:cubicBezTo>
                  <a:cubicBezTo>
                    <a:pt x="146357" y="191474"/>
                    <a:pt x="148711" y="188186"/>
                    <a:pt x="153755" y="187089"/>
                  </a:cubicBezTo>
                  <a:cubicBezTo>
                    <a:pt x="158799" y="185993"/>
                    <a:pt x="158799" y="179416"/>
                    <a:pt x="155773" y="179416"/>
                  </a:cubicBezTo>
                  <a:cubicBezTo>
                    <a:pt x="152410" y="179416"/>
                    <a:pt x="147702" y="184531"/>
                    <a:pt x="147702" y="177223"/>
                  </a:cubicBezTo>
                  <a:cubicBezTo>
                    <a:pt x="147702" y="169915"/>
                    <a:pt x="143330" y="171742"/>
                    <a:pt x="143330" y="165530"/>
                  </a:cubicBezTo>
                  <a:cubicBezTo>
                    <a:pt x="143330" y="159318"/>
                    <a:pt x="142994" y="155664"/>
                    <a:pt x="137277" y="151645"/>
                  </a:cubicBezTo>
                  <a:cubicBezTo>
                    <a:pt x="131561" y="147625"/>
                    <a:pt x="144676" y="146164"/>
                    <a:pt x="147702" y="149452"/>
                  </a:cubicBezTo>
                  <a:cubicBezTo>
                    <a:pt x="150392" y="152741"/>
                    <a:pt x="160481" y="150183"/>
                    <a:pt x="161153" y="154933"/>
                  </a:cubicBezTo>
                  <a:cubicBezTo>
                    <a:pt x="162162" y="160049"/>
                    <a:pt x="167206" y="161511"/>
                    <a:pt x="167206" y="155299"/>
                  </a:cubicBezTo>
                  <a:cubicBezTo>
                    <a:pt x="167206" y="149087"/>
                    <a:pt x="173259" y="146894"/>
                    <a:pt x="177968" y="147991"/>
                  </a:cubicBezTo>
                  <a:cubicBezTo>
                    <a:pt x="182675" y="149087"/>
                    <a:pt x="193100" y="140682"/>
                    <a:pt x="197136" y="139221"/>
                  </a:cubicBezTo>
                  <a:cubicBezTo>
                    <a:pt x="199490" y="138490"/>
                    <a:pt x="200162" y="135201"/>
                    <a:pt x="201507" y="132643"/>
                  </a:cubicBezTo>
                  <a:cubicBezTo>
                    <a:pt x="198481" y="127893"/>
                    <a:pt x="193436" y="120220"/>
                    <a:pt x="191419" y="118027"/>
                  </a:cubicBezTo>
                  <a:cubicBezTo>
                    <a:pt x="188056" y="114738"/>
                    <a:pt x="193773" y="112911"/>
                    <a:pt x="193100" y="108161"/>
                  </a:cubicBezTo>
                  <a:cubicBezTo>
                    <a:pt x="192428" y="103411"/>
                    <a:pt x="193100" y="100122"/>
                    <a:pt x="200498" y="99757"/>
                  </a:cubicBezTo>
                  <a:cubicBezTo>
                    <a:pt x="207897" y="99026"/>
                    <a:pt x="206551" y="92448"/>
                    <a:pt x="202852" y="89891"/>
                  </a:cubicBezTo>
                  <a:cubicBezTo>
                    <a:pt x="198817" y="87333"/>
                    <a:pt x="204534" y="80025"/>
                    <a:pt x="208569" y="77467"/>
                  </a:cubicBezTo>
                  <a:cubicBezTo>
                    <a:pt x="210250" y="76371"/>
                    <a:pt x="212268" y="73082"/>
                    <a:pt x="214286" y="68697"/>
                  </a:cubicBezTo>
                  <a:cubicBezTo>
                    <a:pt x="205879" y="65408"/>
                    <a:pt x="195454" y="65774"/>
                    <a:pt x="190746" y="6577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50" name="Freeform: Shape 158">
              <a:extLst>
                <a:ext uri="{FF2B5EF4-FFF2-40B4-BE49-F238E27FC236}">
                  <a16:creationId xmlns:a16="http://schemas.microsoft.com/office/drawing/2014/main" id="{6145F0F2-E72E-492F-9C92-F77F63C261F7}"/>
                </a:ext>
              </a:extLst>
            </p:cNvPr>
            <p:cNvSpPr/>
            <p:nvPr/>
          </p:nvSpPr>
          <p:spPr>
            <a:xfrm>
              <a:off x="7926533" y="2390468"/>
              <a:ext cx="63894" cy="80390"/>
            </a:xfrm>
            <a:custGeom>
              <a:avLst/>
              <a:gdLst>
                <a:gd name="connsiteX0" fmla="*/ 13805 w 63893"/>
                <a:gd name="connsiteY0" fmla="*/ 15668 h 80389"/>
                <a:gd name="connsiteX1" fmla="*/ 6407 w 63893"/>
                <a:gd name="connsiteY1" fmla="*/ 24073 h 80389"/>
                <a:gd name="connsiteX2" fmla="*/ 354 w 63893"/>
                <a:gd name="connsiteY2" fmla="*/ 39785 h 80389"/>
                <a:gd name="connsiteX3" fmla="*/ 13133 w 63893"/>
                <a:gd name="connsiteY3" fmla="*/ 58786 h 80389"/>
                <a:gd name="connsiteX4" fmla="*/ 22213 w 63893"/>
                <a:gd name="connsiteY4" fmla="*/ 79249 h 80389"/>
                <a:gd name="connsiteX5" fmla="*/ 29947 w 63893"/>
                <a:gd name="connsiteY5" fmla="*/ 79980 h 80389"/>
                <a:gd name="connsiteX6" fmla="*/ 36336 w 63893"/>
                <a:gd name="connsiteY6" fmla="*/ 68287 h 80389"/>
                <a:gd name="connsiteX7" fmla="*/ 53823 w 63893"/>
                <a:gd name="connsiteY7" fmla="*/ 69018 h 80389"/>
                <a:gd name="connsiteX8" fmla="*/ 55504 w 63893"/>
                <a:gd name="connsiteY8" fmla="*/ 71210 h 80389"/>
                <a:gd name="connsiteX9" fmla="*/ 60212 w 63893"/>
                <a:gd name="connsiteY9" fmla="*/ 62806 h 80389"/>
                <a:gd name="connsiteX10" fmla="*/ 58531 w 63893"/>
                <a:gd name="connsiteY10" fmla="*/ 38324 h 80389"/>
                <a:gd name="connsiteX11" fmla="*/ 61221 w 63893"/>
                <a:gd name="connsiteY11" fmla="*/ 16764 h 80389"/>
                <a:gd name="connsiteX12" fmla="*/ 64248 w 63893"/>
                <a:gd name="connsiteY12" fmla="*/ 7264 h 80389"/>
                <a:gd name="connsiteX13" fmla="*/ 48779 w 63893"/>
                <a:gd name="connsiteY13" fmla="*/ 3244 h 80389"/>
                <a:gd name="connsiteX14" fmla="*/ 28602 w 63893"/>
                <a:gd name="connsiteY14" fmla="*/ 3610 h 80389"/>
                <a:gd name="connsiteX15" fmla="*/ 16832 w 63893"/>
                <a:gd name="connsiteY15" fmla="*/ 3244 h 80389"/>
                <a:gd name="connsiteX16" fmla="*/ 15151 w 63893"/>
                <a:gd name="connsiteY16" fmla="*/ 3610 h 80389"/>
                <a:gd name="connsiteX17" fmla="*/ 13805 w 63893"/>
                <a:gd name="connsiteY17" fmla="*/ 15668 h 8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893" h="80389">
                  <a:moveTo>
                    <a:pt x="13805" y="15668"/>
                  </a:moveTo>
                  <a:cubicBezTo>
                    <a:pt x="16160" y="20784"/>
                    <a:pt x="11115" y="23707"/>
                    <a:pt x="6407" y="24073"/>
                  </a:cubicBezTo>
                  <a:cubicBezTo>
                    <a:pt x="2036" y="24803"/>
                    <a:pt x="3044" y="36497"/>
                    <a:pt x="354" y="39785"/>
                  </a:cubicBezTo>
                  <a:cubicBezTo>
                    <a:pt x="-2336" y="43074"/>
                    <a:pt x="11115" y="51478"/>
                    <a:pt x="13133" y="58786"/>
                  </a:cubicBezTo>
                  <a:cubicBezTo>
                    <a:pt x="14478" y="63171"/>
                    <a:pt x="18850" y="72307"/>
                    <a:pt x="22213" y="79249"/>
                  </a:cubicBezTo>
                  <a:cubicBezTo>
                    <a:pt x="25239" y="80346"/>
                    <a:pt x="28266" y="81077"/>
                    <a:pt x="29947" y="79980"/>
                  </a:cubicBezTo>
                  <a:cubicBezTo>
                    <a:pt x="34319" y="77057"/>
                    <a:pt x="30283" y="67922"/>
                    <a:pt x="36336" y="68287"/>
                  </a:cubicBezTo>
                  <a:cubicBezTo>
                    <a:pt x="42389" y="69018"/>
                    <a:pt x="51469" y="64268"/>
                    <a:pt x="53823" y="69018"/>
                  </a:cubicBezTo>
                  <a:cubicBezTo>
                    <a:pt x="54159" y="69749"/>
                    <a:pt x="54832" y="70480"/>
                    <a:pt x="55504" y="71210"/>
                  </a:cubicBezTo>
                  <a:cubicBezTo>
                    <a:pt x="57522" y="67922"/>
                    <a:pt x="59540" y="63902"/>
                    <a:pt x="60212" y="62806"/>
                  </a:cubicBezTo>
                  <a:cubicBezTo>
                    <a:pt x="61221" y="60248"/>
                    <a:pt x="61221" y="46363"/>
                    <a:pt x="58531" y="38324"/>
                  </a:cubicBezTo>
                  <a:cubicBezTo>
                    <a:pt x="55841" y="30285"/>
                    <a:pt x="57858" y="20053"/>
                    <a:pt x="61221" y="16764"/>
                  </a:cubicBezTo>
                  <a:cubicBezTo>
                    <a:pt x="61894" y="16034"/>
                    <a:pt x="62903" y="12380"/>
                    <a:pt x="64248" y="7264"/>
                  </a:cubicBezTo>
                  <a:cubicBezTo>
                    <a:pt x="58531" y="4706"/>
                    <a:pt x="53487" y="2514"/>
                    <a:pt x="48779" y="3244"/>
                  </a:cubicBezTo>
                  <a:cubicBezTo>
                    <a:pt x="40372" y="4341"/>
                    <a:pt x="31965" y="9091"/>
                    <a:pt x="28602" y="3610"/>
                  </a:cubicBezTo>
                  <a:cubicBezTo>
                    <a:pt x="25575" y="-1506"/>
                    <a:pt x="20867" y="-775"/>
                    <a:pt x="16832" y="3244"/>
                  </a:cubicBezTo>
                  <a:cubicBezTo>
                    <a:pt x="16496" y="3610"/>
                    <a:pt x="15823" y="3975"/>
                    <a:pt x="15151" y="3610"/>
                  </a:cubicBezTo>
                  <a:cubicBezTo>
                    <a:pt x="14142" y="8726"/>
                    <a:pt x="12797" y="13110"/>
                    <a:pt x="13805" y="1566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51" name="Freeform: Shape 159">
              <a:extLst>
                <a:ext uri="{FF2B5EF4-FFF2-40B4-BE49-F238E27FC236}">
                  <a16:creationId xmlns:a16="http://schemas.microsoft.com/office/drawing/2014/main" id="{B92BDB60-7C9A-4ECB-9B20-9CB4DA8A5BC8}"/>
                </a:ext>
              </a:extLst>
            </p:cNvPr>
            <p:cNvSpPr/>
            <p:nvPr/>
          </p:nvSpPr>
          <p:spPr>
            <a:xfrm>
              <a:off x="7874368" y="2348767"/>
              <a:ext cx="73982" cy="131547"/>
            </a:xfrm>
            <a:custGeom>
              <a:avLst/>
              <a:gdLst>
                <a:gd name="connsiteX0" fmla="*/ 18218 w 73982"/>
                <a:gd name="connsiteY0" fmla="*/ 8770 h 131547"/>
                <a:gd name="connsiteX1" fmla="*/ 12501 w 73982"/>
                <a:gd name="connsiteY1" fmla="*/ 21194 h 131547"/>
                <a:gd name="connsiteX2" fmla="*/ 10147 w 73982"/>
                <a:gd name="connsiteY2" fmla="*/ 31060 h 131547"/>
                <a:gd name="connsiteX3" fmla="*/ 2749 w 73982"/>
                <a:gd name="connsiteY3" fmla="*/ 39464 h 131547"/>
                <a:gd name="connsiteX4" fmla="*/ 1068 w 73982"/>
                <a:gd name="connsiteY4" fmla="*/ 49330 h 131547"/>
                <a:gd name="connsiteX5" fmla="*/ 11156 w 73982"/>
                <a:gd name="connsiteY5" fmla="*/ 63947 h 131547"/>
                <a:gd name="connsiteX6" fmla="*/ 16873 w 73982"/>
                <a:gd name="connsiteY6" fmla="*/ 59927 h 131547"/>
                <a:gd name="connsiteX7" fmla="*/ 23262 w 73982"/>
                <a:gd name="connsiteY7" fmla="*/ 75274 h 131547"/>
                <a:gd name="connsiteX8" fmla="*/ 24607 w 73982"/>
                <a:gd name="connsiteY8" fmla="*/ 90622 h 131547"/>
                <a:gd name="connsiteX9" fmla="*/ 27970 w 73982"/>
                <a:gd name="connsiteY9" fmla="*/ 123143 h 131547"/>
                <a:gd name="connsiteX10" fmla="*/ 44784 w 73982"/>
                <a:gd name="connsiteY10" fmla="*/ 129720 h 131547"/>
                <a:gd name="connsiteX11" fmla="*/ 55209 w 73982"/>
                <a:gd name="connsiteY11" fmla="*/ 125335 h 131547"/>
                <a:gd name="connsiteX12" fmla="*/ 63280 w 73982"/>
                <a:gd name="connsiteY12" fmla="*/ 120950 h 131547"/>
                <a:gd name="connsiteX13" fmla="*/ 74041 w 73982"/>
                <a:gd name="connsiteY13" fmla="*/ 120950 h 131547"/>
                <a:gd name="connsiteX14" fmla="*/ 64961 w 73982"/>
                <a:gd name="connsiteY14" fmla="*/ 100487 h 131547"/>
                <a:gd name="connsiteX15" fmla="*/ 52182 w 73982"/>
                <a:gd name="connsiteY15" fmla="*/ 81486 h 131547"/>
                <a:gd name="connsiteX16" fmla="*/ 58236 w 73982"/>
                <a:gd name="connsiteY16" fmla="*/ 65774 h 131547"/>
                <a:gd name="connsiteX17" fmla="*/ 65634 w 73982"/>
                <a:gd name="connsiteY17" fmla="*/ 57369 h 131547"/>
                <a:gd name="connsiteX18" fmla="*/ 67315 w 73982"/>
                <a:gd name="connsiteY18" fmla="*/ 45676 h 131547"/>
                <a:gd name="connsiteX19" fmla="*/ 52855 w 73982"/>
                <a:gd name="connsiteY19" fmla="*/ 30694 h 131547"/>
                <a:gd name="connsiteX20" fmla="*/ 44784 w 73982"/>
                <a:gd name="connsiteY20" fmla="*/ 19732 h 131547"/>
                <a:gd name="connsiteX21" fmla="*/ 29315 w 73982"/>
                <a:gd name="connsiteY21" fmla="*/ 4385 h 131547"/>
                <a:gd name="connsiteX22" fmla="*/ 23599 w 73982"/>
                <a:gd name="connsiteY22" fmla="*/ 0 h 131547"/>
                <a:gd name="connsiteX23" fmla="*/ 18218 w 73982"/>
                <a:gd name="connsiteY23" fmla="*/ 8770 h 13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982" h="131547">
                  <a:moveTo>
                    <a:pt x="18218" y="8770"/>
                  </a:moveTo>
                  <a:cubicBezTo>
                    <a:pt x="14183" y="11328"/>
                    <a:pt x="8802" y="18636"/>
                    <a:pt x="12501" y="21194"/>
                  </a:cubicBezTo>
                  <a:cubicBezTo>
                    <a:pt x="16537" y="23752"/>
                    <a:pt x="17545" y="30329"/>
                    <a:pt x="10147" y="31060"/>
                  </a:cubicBezTo>
                  <a:cubicBezTo>
                    <a:pt x="2749" y="31791"/>
                    <a:pt x="2413" y="35079"/>
                    <a:pt x="2749" y="39464"/>
                  </a:cubicBezTo>
                  <a:cubicBezTo>
                    <a:pt x="3422" y="44215"/>
                    <a:pt x="-2295" y="46042"/>
                    <a:pt x="1068" y="49330"/>
                  </a:cubicBezTo>
                  <a:cubicBezTo>
                    <a:pt x="3422" y="51523"/>
                    <a:pt x="8130" y="59196"/>
                    <a:pt x="11156" y="63947"/>
                  </a:cubicBezTo>
                  <a:cubicBezTo>
                    <a:pt x="12165" y="61389"/>
                    <a:pt x="13510" y="59562"/>
                    <a:pt x="16873" y="59927"/>
                  </a:cubicBezTo>
                  <a:cubicBezTo>
                    <a:pt x="23262" y="61023"/>
                    <a:pt x="18218" y="72716"/>
                    <a:pt x="23262" y="75274"/>
                  </a:cubicBezTo>
                  <a:cubicBezTo>
                    <a:pt x="28306" y="78198"/>
                    <a:pt x="28306" y="87333"/>
                    <a:pt x="24607" y="90622"/>
                  </a:cubicBezTo>
                  <a:cubicBezTo>
                    <a:pt x="20908" y="93910"/>
                    <a:pt x="19563" y="112181"/>
                    <a:pt x="27970" y="123143"/>
                  </a:cubicBezTo>
                  <a:cubicBezTo>
                    <a:pt x="36377" y="134105"/>
                    <a:pt x="43103" y="132644"/>
                    <a:pt x="44784" y="129720"/>
                  </a:cubicBezTo>
                  <a:cubicBezTo>
                    <a:pt x="46802" y="126797"/>
                    <a:pt x="53191" y="129720"/>
                    <a:pt x="55209" y="125335"/>
                  </a:cubicBezTo>
                  <a:cubicBezTo>
                    <a:pt x="57227" y="120950"/>
                    <a:pt x="59581" y="126066"/>
                    <a:pt x="63280" y="120950"/>
                  </a:cubicBezTo>
                  <a:cubicBezTo>
                    <a:pt x="65297" y="118027"/>
                    <a:pt x="70005" y="119489"/>
                    <a:pt x="74041" y="120950"/>
                  </a:cubicBezTo>
                  <a:cubicBezTo>
                    <a:pt x="70678" y="114008"/>
                    <a:pt x="66306" y="104507"/>
                    <a:pt x="64961" y="100487"/>
                  </a:cubicBezTo>
                  <a:cubicBezTo>
                    <a:pt x="62607" y="93179"/>
                    <a:pt x="49156" y="84775"/>
                    <a:pt x="52182" y="81486"/>
                  </a:cubicBezTo>
                  <a:cubicBezTo>
                    <a:pt x="54873" y="78198"/>
                    <a:pt x="53864" y="66504"/>
                    <a:pt x="58236" y="65774"/>
                  </a:cubicBezTo>
                  <a:cubicBezTo>
                    <a:pt x="62607" y="65043"/>
                    <a:pt x="67651" y="62485"/>
                    <a:pt x="65634" y="57369"/>
                  </a:cubicBezTo>
                  <a:cubicBezTo>
                    <a:pt x="64625" y="54811"/>
                    <a:pt x="65970" y="50427"/>
                    <a:pt x="67315" y="45676"/>
                  </a:cubicBezTo>
                  <a:cubicBezTo>
                    <a:pt x="62943" y="45311"/>
                    <a:pt x="56554" y="30694"/>
                    <a:pt x="52855" y="30694"/>
                  </a:cubicBezTo>
                  <a:cubicBezTo>
                    <a:pt x="48820" y="30694"/>
                    <a:pt x="43775" y="26675"/>
                    <a:pt x="44784" y="19732"/>
                  </a:cubicBezTo>
                  <a:cubicBezTo>
                    <a:pt x="45793" y="12789"/>
                    <a:pt x="35032" y="12059"/>
                    <a:pt x="29315" y="4385"/>
                  </a:cubicBezTo>
                  <a:cubicBezTo>
                    <a:pt x="27970" y="2558"/>
                    <a:pt x="25952" y="1096"/>
                    <a:pt x="23599" y="0"/>
                  </a:cubicBezTo>
                  <a:cubicBezTo>
                    <a:pt x="22253" y="4385"/>
                    <a:pt x="19899" y="7674"/>
                    <a:pt x="18218" y="877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52" name="Freeform: Shape 160">
              <a:extLst>
                <a:ext uri="{FF2B5EF4-FFF2-40B4-BE49-F238E27FC236}">
                  <a16:creationId xmlns:a16="http://schemas.microsoft.com/office/drawing/2014/main" id="{1DBD58CC-6543-4073-BF67-622C98A514EA}"/>
                </a:ext>
              </a:extLst>
            </p:cNvPr>
            <p:cNvSpPr/>
            <p:nvPr/>
          </p:nvSpPr>
          <p:spPr>
            <a:xfrm>
              <a:off x="7982373" y="2398097"/>
              <a:ext cx="43717" cy="65774"/>
            </a:xfrm>
            <a:custGeom>
              <a:avLst/>
              <a:gdLst>
                <a:gd name="connsiteX0" fmla="*/ 41026 w 43716"/>
                <a:gd name="connsiteY0" fmla="*/ 32887 h 65773"/>
                <a:gd name="connsiteX1" fmla="*/ 32619 w 43716"/>
                <a:gd name="connsiteY1" fmla="*/ 21559 h 65773"/>
                <a:gd name="connsiteX2" fmla="*/ 29257 w 43716"/>
                <a:gd name="connsiteY2" fmla="*/ 18270 h 65773"/>
                <a:gd name="connsiteX3" fmla="*/ 28584 w 43716"/>
                <a:gd name="connsiteY3" fmla="*/ 17540 h 65773"/>
                <a:gd name="connsiteX4" fmla="*/ 28248 w 43716"/>
                <a:gd name="connsiteY4" fmla="*/ 17174 h 65773"/>
                <a:gd name="connsiteX5" fmla="*/ 27911 w 43716"/>
                <a:gd name="connsiteY5" fmla="*/ 16809 h 65773"/>
                <a:gd name="connsiteX6" fmla="*/ 23203 w 43716"/>
                <a:gd name="connsiteY6" fmla="*/ 13886 h 65773"/>
                <a:gd name="connsiteX7" fmla="*/ 9416 w 43716"/>
                <a:gd name="connsiteY7" fmla="*/ 731 h 65773"/>
                <a:gd name="connsiteX8" fmla="*/ 9080 w 43716"/>
                <a:gd name="connsiteY8" fmla="*/ 0 h 65773"/>
                <a:gd name="connsiteX9" fmla="*/ 8743 w 43716"/>
                <a:gd name="connsiteY9" fmla="*/ 0 h 65773"/>
                <a:gd name="connsiteX10" fmla="*/ 5717 w 43716"/>
                <a:gd name="connsiteY10" fmla="*/ 9501 h 65773"/>
                <a:gd name="connsiteX11" fmla="*/ 3026 w 43716"/>
                <a:gd name="connsiteY11" fmla="*/ 31060 h 65773"/>
                <a:gd name="connsiteX12" fmla="*/ 4708 w 43716"/>
                <a:gd name="connsiteY12" fmla="*/ 55542 h 65773"/>
                <a:gd name="connsiteX13" fmla="*/ 0 w 43716"/>
                <a:gd name="connsiteY13" fmla="*/ 63947 h 65773"/>
                <a:gd name="connsiteX14" fmla="*/ 13787 w 43716"/>
                <a:gd name="connsiteY14" fmla="*/ 67235 h 65773"/>
                <a:gd name="connsiteX15" fmla="*/ 30265 w 43716"/>
                <a:gd name="connsiteY15" fmla="*/ 58831 h 65773"/>
                <a:gd name="connsiteX16" fmla="*/ 43717 w 43716"/>
                <a:gd name="connsiteY16" fmla="*/ 35810 h 65773"/>
                <a:gd name="connsiteX17" fmla="*/ 41026 w 43716"/>
                <a:gd name="connsiteY17" fmla="*/ 32887 h 6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716" h="65773">
                  <a:moveTo>
                    <a:pt x="41026" y="32887"/>
                  </a:moveTo>
                  <a:cubicBezTo>
                    <a:pt x="35982" y="29964"/>
                    <a:pt x="33292" y="25944"/>
                    <a:pt x="32619" y="21559"/>
                  </a:cubicBezTo>
                  <a:cubicBezTo>
                    <a:pt x="31274" y="20463"/>
                    <a:pt x="30265" y="19732"/>
                    <a:pt x="29257" y="18270"/>
                  </a:cubicBezTo>
                  <a:cubicBezTo>
                    <a:pt x="29257" y="18270"/>
                    <a:pt x="29257" y="18270"/>
                    <a:pt x="28584" y="17540"/>
                  </a:cubicBezTo>
                  <a:cubicBezTo>
                    <a:pt x="28584" y="17540"/>
                    <a:pt x="28248" y="17174"/>
                    <a:pt x="28248" y="17174"/>
                  </a:cubicBezTo>
                  <a:cubicBezTo>
                    <a:pt x="28248" y="17174"/>
                    <a:pt x="27911" y="17174"/>
                    <a:pt x="27911" y="16809"/>
                  </a:cubicBezTo>
                  <a:cubicBezTo>
                    <a:pt x="26230" y="15713"/>
                    <a:pt x="24549" y="14982"/>
                    <a:pt x="23203" y="13886"/>
                  </a:cubicBezTo>
                  <a:cubicBezTo>
                    <a:pt x="17487" y="10597"/>
                    <a:pt x="13451" y="6212"/>
                    <a:pt x="9416" y="731"/>
                  </a:cubicBezTo>
                  <a:cubicBezTo>
                    <a:pt x="9080" y="366"/>
                    <a:pt x="9080" y="366"/>
                    <a:pt x="9080" y="0"/>
                  </a:cubicBezTo>
                  <a:cubicBezTo>
                    <a:pt x="9080" y="0"/>
                    <a:pt x="8743" y="0"/>
                    <a:pt x="8743" y="0"/>
                  </a:cubicBezTo>
                  <a:cubicBezTo>
                    <a:pt x="7398" y="5116"/>
                    <a:pt x="6389" y="8770"/>
                    <a:pt x="5717" y="9501"/>
                  </a:cubicBezTo>
                  <a:cubicBezTo>
                    <a:pt x="2354" y="12789"/>
                    <a:pt x="0" y="23386"/>
                    <a:pt x="3026" y="31060"/>
                  </a:cubicBezTo>
                  <a:cubicBezTo>
                    <a:pt x="5717" y="39099"/>
                    <a:pt x="5717" y="52619"/>
                    <a:pt x="4708" y="55542"/>
                  </a:cubicBezTo>
                  <a:cubicBezTo>
                    <a:pt x="4035" y="57004"/>
                    <a:pt x="2018" y="60658"/>
                    <a:pt x="0" y="63947"/>
                  </a:cubicBezTo>
                  <a:cubicBezTo>
                    <a:pt x="2690" y="67235"/>
                    <a:pt x="6726" y="69793"/>
                    <a:pt x="13787" y="67235"/>
                  </a:cubicBezTo>
                  <a:cubicBezTo>
                    <a:pt x="22531" y="63947"/>
                    <a:pt x="26903" y="70524"/>
                    <a:pt x="30265" y="58831"/>
                  </a:cubicBezTo>
                  <a:cubicBezTo>
                    <a:pt x="32283" y="51888"/>
                    <a:pt x="38000" y="43118"/>
                    <a:pt x="43717" y="35810"/>
                  </a:cubicBezTo>
                  <a:cubicBezTo>
                    <a:pt x="43044" y="34714"/>
                    <a:pt x="42371" y="33618"/>
                    <a:pt x="41026" y="3288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53" name="Freeform: Shape 161">
              <a:extLst>
                <a:ext uri="{FF2B5EF4-FFF2-40B4-BE49-F238E27FC236}">
                  <a16:creationId xmlns:a16="http://schemas.microsoft.com/office/drawing/2014/main" id="{48103300-6212-401A-9E75-31A201ED966F}"/>
                </a:ext>
              </a:extLst>
            </p:cNvPr>
            <p:cNvSpPr/>
            <p:nvPr/>
          </p:nvSpPr>
          <p:spPr>
            <a:xfrm>
              <a:off x="7508703" y="2069539"/>
              <a:ext cx="158052" cy="58465"/>
            </a:xfrm>
            <a:custGeom>
              <a:avLst/>
              <a:gdLst>
                <a:gd name="connsiteX0" fmla="*/ 130999 w 158052"/>
                <a:gd name="connsiteY0" fmla="*/ 37328 h 58465"/>
                <a:gd name="connsiteX1" fmla="*/ 55672 w 158052"/>
                <a:gd name="connsiteY1" fmla="*/ 1517 h 58465"/>
                <a:gd name="connsiteX2" fmla="*/ 186 w 158052"/>
                <a:gd name="connsiteY2" fmla="*/ 24173 h 58465"/>
                <a:gd name="connsiteX3" fmla="*/ 27088 w 158052"/>
                <a:gd name="connsiteY3" fmla="*/ 9556 h 58465"/>
                <a:gd name="connsiteX4" fmla="*/ 42221 w 158052"/>
                <a:gd name="connsiteY4" fmla="*/ 16865 h 58465"/>
                <a:gd name="connsiteX5" fmla="*/ 68451 w 158052"/>
                <a:gd name="connsiteY5" fmla="*/ 24173 h 58465"/>
                <a:gd name="connsiteX6" fmla="*/ 101743 w 158052"/>
                <a:gd name="connsiteY6" fmla="*/ 44636 h 58465"/>
                <a:gd name="connsiteX7" fmla="*/ 109477 w 158052"/>
                <a:gd name="connsiteY7" fmla="*/ 59252 h 58465"/>
                <a:gd name="connsiteX8" fmla="*/ 159920 w 158052"/>
                <a:gd name="connsiteY8" fmla="*/ 57790 h 58465"/>
                <a:gd name="connsiteX9" fmla="*/ 130999 w 158052"/>
                <a:gd name="connsiteY9" fmla="*/ 37328 h 5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52" h="58465">
                  <a:moveTo>
                    <a:pt x="130999" y="37328"/>
                  </a:moveTo>
                  <a:cubicBezTo>
                    <a:pt x="120575" y="37328"/>
                    <a:pt x="86610" y="9556"/>
                    <a:pt x="55672" y="1517"/>
                  </a:cubicBezTo>
                  <a:cubicBezTo>
                    <a:pt x="24398" y="-6522"/>
                    <a:pt x="-2504" y="19788"/>
                    <a:pt x="186" y="24173"/>
                  </a:cubicBezTo>
                  <a:cubicBezTo>
                    <a:pt x="4221" y="30750"/>
                    <a:pt x="19690" y="16134"/>
                    <a:pt x="27088" y="9556"/>
                  </a:cubicBezTo>
                  <a:cubicBezTo>
                    <a:pt x="34823" y="2979"/>
                    <a:pt x="41549" y="12845"/>
                    <a:pt x="42221" y="16865"/>
                  </a:cubicBezTo>
                  <a:cubicBezTo>
                    <a:pt x="42894" y="20884"/>
                    <a:pt x="52646" y="23442"/>
                    <a:pt x="68451" y="24173"/>
                  </a:cubicBezTo>
                  <a:cubicBezTo>
                    <a:pt x="84256" y="24904"/>
                    <a:pt x="86610" y="40251"/>
                    <a:pt x="101743" y="44636"/>
                  </a:cubicBezTo>
                  <a:cubicBezTo>
                    <a:pt x="116876" y="48655"/>
                    <a:pt x="101743" y="55963"/>
                    <a:pt x="109477" y="59252"/>
                  </a:cubicBezTo>
                  <a:cubicBezTo>
                    <a:pt x="117212" y="62541"/>
                    <a:pt x="157230" y="61810"/>
                    <a:pt x="159920" y="57790"/>
                  </a:cubicBezTo>
                  <a:cubicBezTo>
                    <a:pt x="162946" y="53771"/>
                    <a:pt x="141424" y="37328"/>
                    <a:pt x="130999" y="3732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54" name="Freeform: Shape 162">
              <a:extLst>
                <a:ext uri="{FF2B5EF4-FFF2-40B4-BE49-F238E27FC236}">
                  <a16:creationId xmlns:a16="http://schemas.microsoft.com/office/drawing/2014/main" id="{7CAE6D74-BBDB-4B32-A1A8-99FC41F8E8FC}"/>
                </a:ext>
              </a:extLst>
            </p:cNvPr>
            <p:cNvSpPr/>
            <p:nvPr/>
          </p:nvSpPr>
          <p:spPr>
            <a:xfrm>
              <a:off x="7604174" y="2159666"/>
              <a:ext cx="30265" cy="7308"/>
            </a:xfrm>
            <a:custGeom>
              <a:avLst/>
              <a:gdLst>
                <a:gd name="connsiteX0" fmla="*/ 27121 w 30265"/>
                <a:gd name="connsiteY0" fmla="*/ 7858 h 7308"/>
                <a:gd name="connsiteX1" fmla="*/ 32165 w 30265"/>
                <a:gd name="connsiteY1" fmla="*/ 9320 h 7308"/>
                <a:gd name="connsiteX2" fmla="*/ 218 w 30265"/>
                <a:gd name="connsiteY2" fmla="*/ 3108 h 7308"/>
                <a:gd name="connsiteX3" fmla="*/ 12997 w 30265"/>
                <a:gd name="connsiteY3" fmla="*/ 10416 h 7308"/>
                <a:gd name="connsiteX4" fmla="*/ 27121 w 30265"/>
                <a:gd name="connsiteY4" fmla="*/ 7858 h 7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65" h="7308">
                  <a:moveTo>
                    <a:pt x="27121" y="7858"/>
                  </a:moveTo>
                  <a:cubicBezTo>
                    <a:pt x="28802" y="8224"/>
                    <a:pt x="30483" y="8954"/>
                    <a:pt x="32165" y="9320"/>
                  </a:cubicBezTo>
                  <a:cubicBezTo>
                    <a:pt x="33510" y="2012"/>
                    <a:pt x="-3145" y="-3835"/>
                    <a:pt x="218" y="3108"/>
                  </a:cubicBezTo>
                  <a:cubicBezTo>
                    <a:pt x="1563" y="5666"/>
                    <a:pt x="6944" y="8224"/>
                    <a:pt x="12997" y="10416"/>
                  </a:cubicBezTo>
                  <a:cubicBezTo>
                    <a:pt x="17032" y="7858"/>
                    <a:pt x="22413" y="6762"/>
                    <a:pt x="27121" y="785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55" name="Freeform: Shape 163">
              <a:extLst>
                <a:ext uri="{FF2B5EF4-FFF2-40B4-BE49-F238E27FC236}">
                  <a16:creationId xmlns:a16="http://schemas.microsoft.com/office/drawing/2014/main" id="{5EECDC72-E0E0-4ED9-B5CD-283DE4D86DE7}"/>
                </a:ext>
              </a:extLst>
            </p:cNvPr>
            <p:cNvSpPr/>
            <p:nvPr/>
          </p:nvSpPr>
          <p:spPr>
            <a:xfrm>
              <a:off x="7781497" y="2157287"/>
              <a:ext cx="23540" cy="7308"/>
            </a:xfrm>
            <a:custGeom>
              <a:avLst/>
              <a:gdLst>
                <a:gd name="connsiteX0" fmla="*/ 3478 w 23539"/>
                <a:gd name="connsiteY0" fmla="*/ 10603 h 7308"/>
                <a:gd name="connsiteX1" fmla="*/ 16930 w 23539"/>
                <a:gd name="connsiteY1" fmla="*/ 8410 h 7308"/>
                <a:gd name="connsiteX2" fmla="*/ 22983 w 23539"/>
                <a:gd name="connsiteY2" fmla="*/ 10603 h 7308"/>
                <a:gd name="connsiteX3" fmla="*/ 26346 w 23539"/>
                <a:gd name="connsiteY3" fmla="*/ 7314 h 7308"/>
                <a:gd name="connsiteX4" fmla="*/ 788 w 23539"/>
                <a:gd name="connsiteY4" fmla="*/ 7314 h 7308"/>
                <a:gd name="connsiteX5" fmla="*/ 3478 w 23539"/>
                <a:gd name="connsiteY5" fmla="*/ 10603 h 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9" h="7308">
                  <a:moveTo>
                    <a:pt x="3478" y="10603"/>
                  </a:moveTo>
                  <a:cubicBezTo>
                    <a:pt x="7514" y="8045"/>
                    <a:pt x="12558" y="6949"/>
                    <a:pt x="16930" y="8410"/>
                  </a:cubicBezTo>
                  <a:cubicBezTo>
                    <a:pt x="18947" y="9141"/>
                    <a:pt x="20965" y="9872"/>
                    <a:pt x="22983" y="10603"/>
                  </a:cubicBezTo>
                  <a:cubicBezTo>
                    <a:pt x="24664" y="9507"/>
                    <a:pt x="26009" y="8410"/>
                    <a:pt x="26346" y="7314"/>
                  </a:cubicBezTo>
                  <a:cubicBezTo>
                    <a:pt x="29036" y="-725"/>
                    <a:pt x="-5601" y="-4014"/>
                    <a:pt x="788" y="7314"/>
                  </a:cubicBezTo>
                  <a:cubicBezTo>
                    <a:pt x="1797" y="8776"/>
                    <a:pt x="2470" y="9872"/>
                    <a:pt x="3478" y="1060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56" name="Freeform: Shape 164">
              <a:extLst>
                <a:ext uri="{FF2B5EF4-FFF2-40B4-BE49-F238E27FC236}">
                  <a16:creationId xmlns:a16="http://schemas.microsoft.com/office/drawing/2014/main" id="{78C2FBA0-3765-4C44-8CE2-44EA101B506C}"/>
                </a:ext>
              </a:extLst>
            </p:cNvPr>
            <p:cNvSpPr/>
            <p:nvPr/>
          </p:nvSpPr>
          <p:spPr>
            <a:xfrm>
              <a:off x="7901241" y="3549245"/>
              <a:ext cx="23540" cy="14616"/>
            </a:xfrm>
            <a:custGeom>
              <a:avLst/>
              <a:gdLst>
                <a:gd name="connsiteX0" fmla="*/ 10177 w 23539"/>
                <a:gd name="connsiteY0" fmla="*/ 12679 h 14616"/>
                <a:gd name="connsiteX1" fmla="*/ 18584 w 23539"/>
                <a:gd name="connsiteY1" fmla="*/ 12679 h 14616"/>
                <a:gd name="connsiteX2" fmla="*/ 26318 w 23539"/>
                <a:gd name="connsiteY2" fmla="*/ 3544 h 14616"/>
                <a:gd name="connsiteX3" fmla="*/ 88 w 23539"/>
                <a:gd name="connsiteY3" fmla="*/ 16333 h 14616"/>
                <a:gd name="connsiteX4" fmla="*/ 10177 w 23539"/>
                <a:gd name="connsiteY4" fmla="*/ 12679 h 14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9" h="14616">
                  <a:moveTo>
                    <a:pt x="10177" y="12679"/>
                  </a:moveTo>
                  <a:lnTo>
                    <a:pt x="18584" y="12679"/>
                  </a:lnTo>
                  <a:cubicBezTo>
                    <a:pt x="23628" y="9756"/>
                    <a:pt x="27663" y="6102"/>
                    <a:pt x="26318" y="3544"/>
                  </a:cubicBezTo>
                  <a:cubicBezTo>
                    <a:pt x="21274" y="-7784"/>
                    <a:pt x="-1593" y="11218"/>
                    <a:pt x="88" y="16333"/>
                  </a:cubicBezTo>
                  <a:cubicBezTo>
                    <a:pt x="3115" y="14141"/>
                    <a:pt x="6814" y="12679"/>
                    <a:pt x="10177" y="1267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57" name="Freeform: Shape 165">
              <a:extLst>
                <a:ext uri="{FF2B5EF4-FFF2-40B4-BE49-F238E27FC236}">
                  <a16:creationId xmlns:a16="http://schemas.microsoft.com/office/drawing/2014/main" id="{8D0DDA34-3D52-444B-9F84-52C33A0F77ED}"/>
                </a:ext>
              </a:extLst>
            </p:cNvPr>
            <p:cNvSpPr/>
            <p:nvPr/>
          </p:nvSpPr>
          <p:spPr>
            <a:xfrm>
              <a:off x="7879274" y="3543935"/>
              <a:ext cx="20177" cy="18270"/>
            </a:xfrm>
            <a:custGeom>
              <a:avLst/>
              <a:gdLst>
                <a:gd name="connsiteX0" fmla="*/ 20037 w 20176"/>
                <a:gd name="connsiteY0" fmla="*/ 85 h 18270"/>
                <a:gd name="connsiteX1" fmla="*/ 1878 w 20176"/>
                <a:gd name="connsiteY1" fmla="*/ 21278 h 18270"/>
                <a:gd name="connsiteX2" fmla="*/ 20037 w 20176"/>
                <a:gd name="connsiteY2" fmla="*/ 85 h 18270"/>
              </a:gdLst>
              <a:ahLst/>
              <a:cxnLst>
                <a:cxn ang="0">
                  <a:pos x="connsiteX0" y="connsiteY0"/>
                </a:cxn>
                <a:cxn ang="0">
                  <a:pos x="connsiteX1" y="connsiteY1"/>
                </a:cxn>
                <a:cxn ang="0">
                  <a:pos x="connsiteX2" y="connsiteY2"/>
                </a:cxn>
              </a:cxnLst>
              <a:rect l="l" t="t" r="r" b="b"/>
              <a:pathLst>
                <a:path w="20176" h="18270">
                  <a:moveTo>
                    <a:pt x="20037" y="85"/>
                  </a:moveTo>
                  <a:cubicBezTo>
                    <a:pt x="12303" y="-1377"/>
                    <a:pt x="-5856" y="16528"/>
                    <a:pt x="1878" y="21278"/>
                  </a:cubicBezTo>
                  <a:cubicBezTo>
                    <a:pt x="10285" y="26029"/>
                    <a:pt x="27772" y="1546"/>
                    <a:pt x="20037" y="8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58" name="Freeform: Shape 166">
              <a:extLst>
                <a:ext uri="{FF2B5EF4-FFF2-40B4-BE49-F238E27FC236}">
                  <a16:creationId xmlns:a16="http://schemas.microsoft.com/office/drawing/2014/main" id="{42D141C6-DB2E-4519-80A9-5066DC86B1E7}"/>
                </a:ext>
              </a:extLst>
            </p:cNvPr>
            <p:cNvSpPr/>
            <p:nvPr/>
          </p:nvSpPr>
          <p:spPr>
            <a:xfrm>
              <a:off x="7563863" y="2477026"/>
              <a:ext cx="87433" cy="116931"/>
            </a:xfrm>
            <a:custGeom>
              <a:avLst/>
              <a:gdLst>
                <a:gd name="connsiteX0" fmla="*/ 83573 w 87433"/>
                <a:gd name="connsiteY0" fmla="*/ 31425 h 116930"/>
                <a:gd name="connsiteX1" fmla="*/ 72476 w 87433"/>
                <a:gd name="connsiteY1" fmla="*/ 21194 h 116930"/>
                <a:gd name="connsiteX2" fmla="*/ 60706 w 87433"/>
                <a:gd name="connsiteY2" fmla="*/ 21194 h 116930"/>
                <a:gd name="connsiteX3" fmla="*/ 50954 w 87433"/>
                <a:gd name="connsiteY3" fmla="*/ 12789 h 116930"/>
                <a:gd name="connsiteX4" fmla="*/ 31786 w 87433"/>
                <a:gd name="connsiteY4" fmla="*/ 0 h 116930"/>
                <a:gd name="connsiteX5" fmla="*/ 31786 w 87433"/>
                <a:gd name="connsiteY5" fmla="*/ 2558 h 116930"/>
                <a:gd name="connsiteX6" fmla="*/ 21025 w 87433"/>
                <a:gd name="connsiteY6" fmla="*/ 9135 h 116930"/>
                <a:gd name="connsiteX7" fmla="*/ 15981 w 87433"/>
                <a:gd name="connsiteY7" fmla="*/ 22655 h 116930"/>
                <a:gd name="connsiteX8" fmla="*/ 8919 w 87433"/>
                <a:gd name="connsiteY8" fmla="*/ 33618 h 116930"/>
                <a:gd name="connsiteX9" fmla="*/ 4883 w 87433"/>
                <a:gd name="connsiteY9" fmla="*/ 43484 h 116930"/>
                <a:gd name="connsiteX10" fmla="*/ 1521 w 87433"/>
                <a:gd name="connsiteY10" fmla="*/ 55907 h 116930"/>
                <a:gd name="connsiteX11" fmla="*/ 512 w 87433"/>
                <a:gd name="connsiteY11" fmla="*/ 67966 h 116930"/>
                <a:gd name="connsiteX12" fmla="*/ 9591 w 87433"/>
                <a:gd name="connsiteY12" fmla="*/ 77467 h 116930"/>
                <a:gd name="connsiteX13" fmla="*/ 17326 w 87433"/>
                <a:gd name="connsiteY13" fmla="*/ 79659 h 116930"/>
                <a:gd name="connsiteX14" fmla="*/ 10264 w 87433"/>
                <a:gd name="connsiteY14" fmla="*/ 90987 h 116930"/>
                <a:gd name="connsiteX15" fmla="*/ 8919 w 87433"/>
                <a:gd name="connsiteY15" fmla="*/ 91352 h 116930"/>
                <a:gd name="connsiteX16" fmla="*/ 11945 w 87433"/>
                <a:gd name="connsiteY16" fmla="*/ 100853 h 116930"/>
                <a:gd name="connsiteX17" fmla="*/ 11945 w 87433"/>
                <a:gd name="connsiteY17" fmla="*/ 109988 h 116930"/>
                <a:gd name="connsiteX18" fmla="*/ 23715 w 87433"/>
                <a:gd name="connsiteY18" fmla="*/ 113642 h 116930"/>
                <a:gd name="connsiteX19" fmla="*/ 34812 w 87433"/>
                <a:gd name="connsiteY19" fmla="*/ 112911 h 116930"/>
                <a:gd name="connsiteX20" fmla="*/ 48936 w 87433"/>
                <a:gd name="connsiteY20" fmla="*/ 83678 h 116930"/>
                <a:gd name="connsiteX21" fmla="*/ 79538 w 87433"/>
                <a:gd name="connsiteY21" fmla="*/ 64312 h 116930"/>
                <a:gd name="connsiteX22" fmla="*/ 88281 w 87433"/>
                <a:gd name="connsiteY22" fmla="*/ 45676 h 116930"/>
                <a:gd name="connsiteX23" fmla="*/ 83573 w 87433"/>
                <a:gd name="connsiteY23" fmla="*/ 31425 h 11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433" h="116930">
                  <a:moveTo>
                    <a:pt x="83573" y="31425"/>
                  </a:moveTo>
                  <a:cubicBezTo>
                    <a:pt x="77856" y="23752"/>
                    <a:pt x="73821" y="19001"/>
                    <a:pt x="72476" y="21194"/>
                  </a:cubicBezTo>
                  <a:cubicBezTo>
                    <a:pt x="71131" y="23386"/>
                    <a:pt x="64742" y="24117"/>
                    <a:pt x="60706" y="21194"/>
                  </a:cubicBezTo>
                  <a:cubicBezTo>
                    <a:pt x="56334" y="18270"/>
                    <a:pt x="54317" y="12789"/>
                    <a:pt x="50954" y="12789"/>
                  </a:cubicBezTo>
                  <a:cubicBezTo>
                    <a:pt x="47927" y="12789"/>
                    <a:pt x="37503" y="5846"/>
                    <a:pt x="31786" y="0"/>
                  </a:cubicBezTo>
                  <a:cubicBezTo>
                    <a:pt x="31786" y="731"/>
                    <a:pt x="31786" y="1827"/>
                    <a:pt x="31786" y="2558"/>
                  </a:cubicBezTo>
                  <a:cubicBezTo>
                    <a:pt x="32122" y="6212"/>
                    <a:pt x="27078" y="8770"/>
                    <a:pt x="21025" y="9135"/>
                  </a:cubicBezTo>
                  <a:cubicBezTo>
                    <a:pt x="15308" y="9501"/>
                    <a:pt x="15981" y="17174"/>
                    <a:pt x="15981" y="22655"/>
                  </a:cubicBezTo>
                  <a:cubicBezTo>
                    <a:pt x="15981" y="27771"/>
                    <a:pt x="11273" y="27771"/>
                    <a:pt x="8919" y="33618"/>
                  </a:cubicBezTo>
                  <a:cubicBezTo>
                    <a:pt x="6901" y="39464"/>
                    <a:pt x="9591" y="40560"/>
                    <a:pt x="4883" y="43484"/>
                  </a:cubicBezTo>
                  <a:cubicBezTo>
                    <a:pt x="175" y="46407"/>
                    <a:pt x="-1506" y="51157"/>
                    <a:pt x="1521" y="55907"/>
                  </a:cubicBezTo>
                  <a:cubicBezTo>
                    <a:pt x="4211" y="60658"/>
                    <a:pt x="1184" y="65408"/>
                    <a:pt x="512" y="67966"/>
                  </a:cubicBezTo>
                  <a:cubicBezTo>
                    <a:pt x="-161" y="70889"/>
                    <a:pt x="4547" y="71986"/>
                    <a:pt x="9591" y="77467"/>
                  </a:cubicBezTo>
                  <a:cubicBezTo>
                    <a:pt x="14299" y="82582"/>
                    <a:pt x="14972" y="75274"/>
                    <a:pt x="17326" y="79659"/>
                  </a:cubicBezTo>
                  <a:cubicBezTo>
                    <a:pt x="19343" y="83678"/>
                    <a:pt x="15981" y="90987"/>
                    <a:pt x="10264" y="90987"/>
                  </a:cubicBezTo>
                  <a:cubicBezTo>
                    <a:pt x="9928" y="90987"/>
                    <a:pt x="9255" y="90987"/>
                    <a:pt x="8919" y="91352"/>
                  </a:cubicBezTo>
                  <a:cubicBezTo>
                    <a:pt x="11945" y="95006"/>
                    <a:pt x="13290" y="98660"/>
                    <a:pt x="11945" y="100853"/>
                  </a:cubicBezTo>
                  <a:cubicBezTo>
                    <a:pt x="9255" y="105238"/>
                    <a:pt x="7237" y="105238"/>
                    <a:pt x="11945" y="109988"/>
                  </a:cubicBezTo>
                  <a:cubicBezTo>
                    <a:pt x="16653" y="115104"/>
                    <a:pt x="20016" y="107430"/>
                    <a:pt x="23715" y="113642"/>
                  </a:cubicBezTo>
                  <a:cubicBezTo>
                    <a:pt x="27751" y="119854"/>
                    <a:pt x="30777" y="123873"/>
                    <a:pt x="34812" y="112911"/>
                  </a:cubicBezTo>
                  <a:cubicBezTo>
                    <a:pt x="38848" y="101949"/>
                    <a:pt x="41538" y="86236"/>
                    <a:pt x="48936" y="83678"/>
                  </a:cubicBezTo>
                  <a:cubicBezTo>
                    <a:pt x="55998" y="81121"/>
                    <a:pt x="70795" y="77832"/>
                    <a:pt x="79538" y="64312"/>
                  </a:cubicBezTo>
                  <a:cubicBezTo>
                    <a:pt x="88281" y="50792"/>
                    <a:pt x="83573" y="50061"/>
                    <a:pt x="88281" y="45676"/>
                  </a:cubicBezTo>
                  <a:cubicBezTo>
                    <a:pt x="91308" y="42022"/>
                    <a:pt x="89290" y="38733"/>
                    <a:pt x="83573" y="3142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59" name="Freeform: Shape 167">
              <a:extLst>
                <a:ext uri="{FF2B5EF4-FFF2-40B4-BE49-F238E27FC236}">
                  <a16:creationId xmlns:a16="http://schemas.microsoft.com/office/drawing/2014/main" id="{F2F3DCFC-9ED4-4947-B388-1D5EE372E0FB}"/>
                </a:ext>
              </a:extLst>
            </p:cNvPr>
            <p:cNvSpPr/>
            <p:nvPr/>
          </p:nvSpPr>
          <p:spPr>
            <a:xfrm>
              <a:off x="7696870" y="403291"/>
              <a:ext cx="951678" cy="836786"/>
            </a:xfrm>
            <a:custGeom>
              <a:avLst/>
              <a:gdLst>
                <a:gd name="connsiteX0" fmla="*/ 900563 w 951677"/>
                <a:gd name="connsiteY0" fmla="*/ 76776 h 836786"/>
                <a:gd name="connsiteX1" fmla="*/ 868616 w 951677"/>
                <a:gd name="connsiteY1" fmla="*/ 93950 h 836786"/>
                <a:gd name="connsiteX2" fmla="*/ 836669 w 951677"/>
                <a:gd name="connsiteY2" fmla="*/ 96143 h 836786"/>
                <a:gd name="connsiteX3" fmla="*/ 822882 w 951677"/>
                <a:gd name="connsiteY3" fmla="*/ 90296 h 836786"/>
                <a:gd name="connsiteX4" fmla="*/ 792280 w 951677"/>
                <a:gd name="connsiteY4" fmla="*/ 114048 h 836786"/>
                <a:gd name="connsiteX5" fmla="*/ 766050 w 951677"/>
                <a:gd name="connsiteY5" fmla="*/ 134145 h 836786"/>
                <a:gd name="connsiteX6" fmla="*/ 791944 w 951677"/>
                <a:gd name="connsiteY6" fmla="*/ 96143 h 836786"/>
                <a:gd name="connsiteX7" fmla="*/ 782192 w 951677"/>
                <a:gd name="connsiteY7" fmla="*/ 69468 h 836786"/>
                <a:gd name="connsiteX8" fmla="*/ 762351 w 951677"/>
                <a:gd name="connsiteY8" fmla="*/ 84084 h 836786"/>
                <a:gd name="connsiteX9" fmla="*/ 712581 w 951677"/>
                <a:gd name="connsiteY9" fmla="*/ 102355 h 836786"/>
                <a:gd name="connsiteX10" fmla="*/ 744864 w 951677"/>
                <a:gd name="connsiteY10" fmla="*/ 78603 h 836786"/>
                <a:gd name="connsiteX11" fmla="*/ 681643 w 951677"/>
                <a:gd name="connsiteY11" fmla="*/ 76411 h 836786"/>
                <a:gd name="connsiteX12" fmla="*/ 627502 w 951677"/>
                <a:gd name="connsiteY12" fmla="*/ 86277 h 836786"/>
                <a:gd name="connsiteX13" fmla="*/ 687360 w 951677"/>
                <a:gd name="connsiteY13" fmla="*/ 68006 h 836786"/>
                <a:gd name="connsiteX14" fmla="*/ 760670 w 951677"/>
                <a:gd name="connsiteY14" fmla="*/ 62160 h 836786"/>
                <a:gd name="connsiteX15" fmla="*/ 804050 w 951677"/>
                <a:gd name="connsiteY15" fmla="*/ 47909 h 836786"/>
                <a:gd name="connsiteX16" fmla="*/ 775130 w 951677"/>
                <a:gd name="connsiteY16" fmla="*/ 34388 h 836786"/>
                <a:gd name="connsiteX17" fmla="*/ 753944 w 951677"/>
                <a:gd name="connsiteY17" fmla="*/ 26715 h 836786"/>
                <a:gd name="connsiteX18" fmla="*/ 735112 w 951677"/>
                <a:gd name="connsiteY18" fmla="*/ 13560 h 836786"/>
                <a:gd name="connsiteX19" fmla="*/ 691396 w 951677"/>
                <a:gd name="connsiteY19" fmla="*/ 6983 h 836786"/>
                <a:gd name="connsiteX20" fmla="*/ 643980 w 951677"/>
                <a:gd name="connsiteY20" fmla="*/ 405 h 836786"/>
                <a:gd name="connsiteX21" fmla="*/ 579077 w 951677"/>
                <a:gd name="connsiteY21" fmla="*/ 2598 h 836786"/>
                <a:gd name="connsiteX22" fmla="*/ 556883 w 951677"/>
                <a:gd name="connsiteY22" fmla="*/ 6983 h 836786"/>
                <a:gd name="connsiteX23" fmla="*/ 541750 w 951677"/>
                <a:gd name="connsiteY23" fmla="*/ 15753 h 836786"/>
                <a:gd name="connsiteX24" fmla="*/ 530653 w 951677"/>
                <a:gd name="connsiteY24" fmla="*/ 22695 h 836786"/>
                <a:gd name="connsiteX25" fmla="*/ 506777 w 951677"/>
                <a:gd name="connsiteY25" fmla="*/ 16849 h 836786"/>
                <a:gd name="connsiteX26" fmla="*/ 464405 w 951677"/>
                <a:gd name="connsiteY26" fmla="*/ 16849 h 836786"/>
                <a:gd name="connsiteX27" fmla="*/ 412618 w 951677"/>
                <a:gd name="connsiteY27" fmla="*/ 23792 h 836786"/>
                <a:gd name="connsiteX28" fmla="*/ 428423 w 951677"/>
                <a:gd name="connsiteY28" fmla="*/ 40600 h 836786"/>
                <a:gd name="connsiteX29" fmla="*/ 400848 w 951677"/>
                <a:gd name="connsiteY29" fmla="*/ 50466 h 836786"/>
                <a:gd name="connsiteX30" fmla="*/ 440529 w 951677"/>
                <a:gd name="connsiteY30" fmla="*/ 79699 h 836786"/>
                <a:gd name="connsiteX31" fmla="*/ 420352 w 951677"/>
                <a:gd name="connsiteY31" fmla="*/ 75314 h 836786"/>
                <a:gd name="connsiteX32" fmla="*/ 385715 w 951677"/>
                <a:gd name="connsiteY32" fmla="*/ 60333 h 836786"/>
                <a:gd name="connsiteX33" fmla="*/ 343680 w 951677"/>
                <a:gd name="connsiteY33" fmla="*/ 49370 h 836786"/>
                <a:gd name="connsiteX34" fmla="*/ 362512 w 951677"/>
                <a:gd name="connsiteY34" fmla="*/ 74949 h 836786"/>
                <a:gd name="connsiteX35" fmla="*/ 340990 w 951677"/>
                <a:gd name="connsiteY35" fmla="*/ 76045 h 836786"/>
                <a:gd name="connsiteX36" fmla="*/ 312406 w 951677"/>
                <a:gd name="connsiteY36" fmla="*/ 57775 h 836786"/>
                <a:gd name="connsiteX37" fmla="*/ 311061 w 951677"/>
                <a:gd name="connsiteY37" fmla="*/ 81161 h 836786"/>
                <a:gd name="connsiteX38" fmla="*/ 298282 w 951677"/>
                <a:gd name="connsiteY38" fmla="*/ 93585 h 836786"/>
                <a:gd name="connsiteX39" fmla="*/ 289875 w 951677"/>
                <a:gd name="connsiteY39" fmla="*/ 56313 h 836786"/>
                <a:gd name="connsiteX40" fmla="*/ 242459 w 951677"/>
                <a:gd name="connsiteY40" fmla="*/ 65083 h 836786"/>
                <a:gd name="connsiteX41" fmla="*/ 223627 w 951677"/>
                <a:gd name="connsiteY41" fmla="*/ 77141 h 836786"/>
                <a:gd name="connsiteX42" fmla="*/ 213539 w 951677"/>
                <a:gd name="connsiteY42" fmla="*/ 80795 h 836786"/>
                <a:gd name="connsiteX43" fmla="*/ 178566 w 951677"/>
                <a:gd name="connsiteY43" fmla="*/ 86277 h 836786"/>
                <a:gd name="connsiteX44" fmla="*/ 183274 w 951677"/>
                <a:gd name="connsiteY44" fmla="*/ 114048 h 836786"/>
                <a:gd name="connsiteX45" fmla="*/ 153345 w 951677"/>
                <a:gd name="connsiteY45" fmla="*/ 108566 h 836786"/>
                <a:gd name="connsiteX46" fmla="*/ 82725 w 951677"/>
                <a:gd name="connsiteY46" fmla="*/ 153512 h 836786"/>
                <a:gd name="connsiteX47" fmla="*/ 121061 w 951677"/>
                <a:gd name="connsiteY47" fmla="*/ 160455 h 836786"/>
                <a:gd name="connsiteX48" fmla="*/ 108283 w 951677"/>
                <a:gd name="connsiteY48" fmla="*/ 194072 h 836786"/>
                <a:gd name="connsiteX49" fmla="*/ 59522 w 951677"/>
                <a:gd name="connsiteY49" fmla="*/ 204304 h 836786"/>
                <a:gd name="connsiteX50" fmla="*/ 0 w 951677"/>
                <a:gd name="connsiteY50" fmla="*/ 231344 h 836786"/>
                <a:gd name="connsiteX51" fmla="*/ 9080 w 951677"/>
                <a:gd name="connsiteY51" fmla="*/ 244864 h 836786"/>
                <a:gd name="connsiteX52" fmla="*/ 34973 w 951677"/>
                <a:gd name="connsiteY52" fmla="*/ 253634 h 836786"/>
                <a:gd name="connsiteX53" fmla="*/ 77345 w 951677"/>
                <a:gd name="connsiteY53" fmla="*/ 257288 h 836786"/>
                <a:gd name="connsiteX54" fmla="*/ 101893 w 951677"/>
                <a:gd name="connsiteY54" fmla="*/ 268250 h 836786"/>
                <a:gd name="connsiteX55" fmla="*/ 59858 w 951677"/>
                <a:gd name="connsiteY55" fmla="*/ 271539 h 836786"/>
                <a:gd name="connsiteX56" fmla="*/ 21522 w 951677"/>
                <a:gd name="connsiteY56" fmla="*/ 280309 h 836786"/>
                <a:gd name="connsiteX57" fmla="*/ 49770 w 951677"/>
                <a:gd name="connsiteY57" fmla="*/ 289078 h 836786"/>
                <a:gd name="connsiteX58" fmla="*/ 50106 w 951677"/>
                <a:gd name="connsiteY58" fmla="*/ 303695 h 836786"/>
                <a:gd name="connsiteX59" fmla="*/ 68602 w 951677"/>
                <a:gd name="connsiteY59" fmla="*/ 315753 h 836786"/>
                <a:gd name="connsiteX60" fmla="*/ 93823 w 951677"/>
                <a:gd name="connsiteY60" fmla="*/ 319042 h 836786"/>
                <a:gd name="connsiteX61" fmla="*/ 109628 w 951677"/>
                <a:gd name="connsiteY61" fmla="*/ 316849 h 836786"/>
                <a:gd name="connsiteX62" fmla="*/ 130477 w 951677"/>
                <a:gd name="connsiteY62" fmla="*/ 312465 h 836786"/>
                <a:gd name="connsiteX63" fmla="*/ 149309 w 951677"/>
                <a:gd name="connsiteY63" fmla="*/ 308080 h 836786"/>
                <a:gd name="connsiteX64" fmla="*/ 199751 w 951677"/>
                <a:gd name="connsiteY64" fmla="*/ 323792 h 836786"/>
                <a:gd name="connsiteX65" fmla="*/ 224636 w 951677"/>
                <a:gd name="connsiteY65" fmla="*/ 342794 h 836786"/>
                <a:gd name="connsiteX66" fmla="*/ 246158 w 951677"/>
                <a:gd name="connsiteY66" fmla="*/ 367276 h 836786"/>
                <a:gd name="connsiteX67" fmla="*/ 260618 w 951677"/>
                <a:gd name="connsiteY67" fmla="*/ 396874 h 836786"/>
                <a:gd name="connsiteX68" fmla="*/ 271716 w 951677"/>
                <a:gd name="connsiteY68" fmla="*/ 416972 h 836786"/>
                <a:gd name="connsiteX69" fmla="*/ 279450 w 951677"/>
                <a:gd name="connsiteY69" fmla="*/ 435973 h 836786"/>
                <a:gd name="connsiteX70" fmla="*/ 271716 w 951677"/>
                <a:gd name="connsiteY70" fmla="*/ 458628 h 836786"/>
                <a:gd name="connsiteX71" fmla="*/ 279114 w 951677"/>
                <a:gd name="connsiteY71" fmla="*/ 483476 h 836786"/>
                <a:gd name="connsiteX72" fmla="*/ 302654 w 951677"/>
                <a:gd name="connsiteY72" fmla="*/ 471417 h 836786"/>
                <a:gd name="connsiteX73" fmla="*/ 308034 w 951677"/>
                <a:gd name="connsiteY73" fmla="*/ 489688 h 836786"/>
                <a:gd name="connsiteX74" fmla="*/ 337963 w 951677"/>
                <a:gd name="connsiteY74" fmla="*/ 506497 h 836786"/>
                <a:gd name="connsiteX75" fmla="*/ 331574 w 951677"/>
                <a:gd name="connsiteY75" fmla="*/ 514170 h 836786"/>
                <a:gd name="connsiteX76" fmla="*/ 290211 w 951677"/>
                <a:gd name="connsiteY76" fmla="*/ 510516 h 836786"/>
                <a:gd name="connsiteX77" fmla="*/ 332246 w 951677"/>
                <a:gd name="connsiteY77" fmla="*/ 533172 h 836786"/>
                <a:gd name="connsiteX78" fmla="*/ 346034 w 951677"/>
                <a:gd name="connsiteY78" fmla="*/ 552173 h 836786"/>
                <a:gd name="connsiteX79" fmla="*/ 342671 w 951677"/>
                <a:gd name="connsiteY79" fmla="*/ 577751 h 836786"/>
                <a:gd name="connsiteX80" fmla="*/ 322831 w 951677"/>
                <a:gd name="connsiteY80" fmla="*/ 578848 h 836786"/>
                <a:gd name="connsiteX81" fmla="*/ 310388 w 951677"/>
                <a:gd name="connsiteY81" fmla="*/ 592002 h 836786"/>
                <a:gd name="connsiteX82" fmla="*/ 297609 w 951677"/>
                <a:gd name="connsiteY82" fmla="*/ 619043 h 836786"/>
                <a:gd name="connsiteX83" fmla="*/ 312742 w 951677"/>
                <a:gd name="connsiteY83" fmla="*/ 634755 h 836786"/>
                <a:gd name="connsiteX84" fmla="*/ 300636 w 951677"/>
                <a:gd name="connsiteY84" fmla="*/ 650833 h 836786"/>
                <a:gd name="connsiteX85" fmla="*/ 322158 w 951677"/>
                <a:gd name="connsiteY85" fmla="*/ 677508 h 836786"/>
                <a:gd name="connsiteX86" fmla="*/ 324848 w 951677"/>
                <a:gd name="connsiteY86" fmla="*/ 708933 h 836786"/>
                <a:gd name="connsiteX87" fmla="*/ 333928 w 951677"/>
                <a:gd name="connsiteY87" fmla="*/ 718799 h 836786"/>
                <a:gd name="connsiteX88" fmla="*/ 341662 w 951677"/>
                <a:gd name="connsiteY88" fmla="*/ 737070 h 836786"/>
                <a:gd name="connsiteX89" fmla="*/ 353769 w 951677"/>
                <a:gd name="connsiteY89" fmla="*/ 752782 h 836786"/>
                <a:gd name="connsiteX90" fmla="*/ 361167 w 951677"/>
                <a:gd name="connsiteY90" fmla="*/ 775072 h 836786"/>
                <a:gd name="connsiteX91" fmla="*/ 378653 w 951677"/>
                <a:gd name="connsiteY91" fmla="*/ 796631 h 836786"/>
                <a:gd name="connsiteX92" fmla="*/ 396140 w 951677"/>
                <a:gd name="connsiteY92" fmla="*/ 810151 h 836786"/>
                <a:gd name="connsiteX93" fmla="*/ 411273 w 951677"/>
                <a:gd name="connsiteY93" fmla="*/ 815632 h 836786"/>
                <a:gd name="connsiteX94" fmla="*/ 429768 w 951677"/>
                <a:gd name="connsiteY94" fmla="*/ 824768 h 836786"/>
                <a:gd name="connsiteX95" fmla="*/ 457007 w 951677"/>
                <a:gd name="connsiteY95" fmla="*/ 837192 h 836786"/>
                <a:gd name="connsiteX96" fmla="*/ 468441 w 951677"/>
                <a:gd name="connsiteY96" fmla="*/ 823306 h 836786"/>
                <a:gd name="connsiteX97" fmla="*/ 476175 w 951677"/>
                <a:gd name="connsiteY97" fmla="*/ 794439 h 836786"/>
                <a:gd name="connsiteX98" fmla="*/ 474830 w 951677"/>
                <a:gd name="connsiteY98" fmla="*/ 765937 h 836786"/>
                <a:gd name="connsiteX99" fmla="*/ 482564 w 951677"/>
                <a:gd name="connsiteY99" fmla="*/ 756802 h 836786"/>
                <a:gd name="connsiteX100" fmla="*/ 494671 w 951677"/>
                <a:gd name="connsiteY100" fmla="*/ 744378 h 836786"/>
                <a:gd name="connsiteX101" fmla="*/ 501060 w 951677"/>
                <a:gd name="connsiteY101" fmla="*/ 730127 h 836786"/>
                <a:gd name="connsiteX102" fmla="*/ 501396 w 951677"/>
                <a:gd name="connsiteY102" fmla="*/ 716972 h 836786"/>
                <a:gd name="connsiteX103" fmla="*/ 507449 w 951677"/>
                <a:gd name="connsiteY103" fmla="*/ 708202 h 836786"/>
                <a:gd name="connsiteX104" fmla="*/ 504087 w 951677"/>
                <a:gd name="connsiteY104" fmla="*/ 694682 h 836786"/>
                <a:gd name="connsiteX105" fmla="*/ 506441 w 951677"/>
                <a:gd name="connsiteY105" fmla="*/ 687739 h 836786"/>
                <a:gd name="connsiteX106" fmla="*/ 515184 w 951677"/>
                <a:gd name="connsiteY106" fmla="*/ 682989 h 836786"/>
                <a:gd name="connsiteX107" fmla="*/ 529980 w 951677"/>
                <a:gd name="connsiteY107" fmla="*/ 672027 h 836786"/>
                <a:gd name="connsiteX108" fmla="*/ 542759 w 951677"/>
                <a:gd name="connsiteY108" fmla="*/ 656314 h 836786"/>
                <a:gd name="connsiteX109" fmla="*/ 550493 w 951677"/>
                <a:gd name="connsiteY109" fmla="*/ 655949 h 836786"/>
                <a:gd name="connsiteX110" fmla="*/ 553856 w 951677"/>
                <a:gd name="connsiteY110" fmla="*/ 665815 h 836786"/>
                <a:gd name="connsiteX111" fmla="*/ 582776 w 951677"/>
                <a:gd name="connsiteY111" fmla="*/ 658872 h 836786"/>
                <a:gd name="connsiteX112" fmla="*/ 617414 w 951677"/>
                <a:gd name="connsiteY112" fmla="*/ 623793 h 836786"/>
                <a:gd name="connsiteX113" fmla="*/ 636918 w 951677"/>
                <a:gd name="connsiteY113" fmla="*/ 601138 h 836786"/>
                <a:gd name="connsiteX114" fmla="*/ 651714 w 951677"/>
                <a:gd name="connsiteY114" fmla="*/ 594195 h 836786"/>
                <a:gd name="connsiteX115" fmla="*/ 666847 w 951677"/>
                <a:gd name="connsiteY115" fmla="*/ 589810 h 836786"/>
                <a:gd name="connsiteX116" fmla="*/ 690050 w 951677"/>
                <a:gd name="connsiteY116" fmla="*/ 583963 h 836786"/>
                <a:gd name="connsiteX117" fmla="*/ 745873 w 951677"/>
                <a:gd name="connsiteY117" fmla="*/ 566058 h 836786"/>
                <a:gd name="connsiteX118" fmla="*/ 790262 w 951677"/>
                <a:gd name="connsiteY118" fmla="*/ 539018 h 836786"/>
                <a:gd name="connsiteX119" fmla="*/ 796315 w 951677"/>
                <a:gd name="connsiteY119" fmla="*/ 529883 h 836786"/>
                <a:gd name="connsiteX120" fmla="*/ 768740 w 951677"/>
                <a:gd name="connsiteY120" fmla="*/ 531344 h 836786"/>
                <a:gd name="connsiteX121" fmla="*/ 734103 w 951677"/>
                <a:gd name="connsiteY121" fmla="*/ 526594 h 836786"/>
                <a:gd name="connsiteX122" fmla="*/ 738811 w 951677"/>
                <a:gd name="connsiteY122" fmla="*/ 514536 h 836786"/>
                <a:gd name="connsiteX123" fmla="*/ 741501 w 951677"/>
                <a:gd name="connsiteY123" fmla="*/ 497361 h 836786"/>
                <a:gd name="connsiteX124" fmla="*/ 763696 w 951677"/>
                <a:gd name="connsiteY124" fmla="*/ 506131 h 836786"/>
                <a:gd name="connsiteX125" fmla="*/ 797997 w 951677"/>
                <a:gd name="connsiteY125" fmla="*/ 519651 h 836786"/>
                <a:gd name="connsiteX126" fmla="*/ 803377 w 951677"/>
                <a:gd name="connsiteY126" fmla="*/ 495169 h 836786"/>
                <a:gd name="connsiteX127" fmla="*/ 762687 w 951677"/>
                <a:gd name="connsiteY127" fmla="*/ 452782 h 836786"/>
                <a:gd name="connsiteX128" fmla="*/ 785891 w 951677"/>
                <a:gd name="connsiteY128" fmla="*/ 456070 h 836786"/>
                <a:gd name="connsiteX129" fmla="*/ 800687 w 951677"/>
                <a:gd name="connsiteY129" fmla="*/ 437069 h 836786"/>
                <a:gd name="connsiteX130" fmla="*/ 763360 w 951677"/>
                <a:gd name="connsiteY130" fmla="*/ 436704 h 836786"/>
                <a:gd name="connsiteX131" fmla="*/ 756298 w 951677"/>
                <a:gd name="connsiteY131" fmla="*/ 424645 h 836786"/>
                <a:gd name="connsiteX132" fmla="*/ 762351 w 951677"/>
                <a:gd name="connsiteY132" fmla="*/ 409663 h 836786"/>
                <a:gd name="connsiteX133" fmla="*/ 796988 w 951677"/>
                <a:gd name="connsiteY133" fmla="*/ 421722 h 836786"/>
                <a:gd name="connsiteX134" fmla="*/ 823218 w 951677"/>
                <a:gd name="connsiteY134" fmla="*/ 414048 h 836786"/>
                <a:gd name="connsiteX135" fmla="*/ 802369 w 951677"/>
                <a:gd name="connsiteY135" fmla="*/ 391393 h 836786"/>
                <a:gd name="connsiteX136" fmla="*/ 837006 w 951677"/>
                <a:gd name="connsiteY136" fmla="*/ 387739 h 836786"/>
                <a:gd name="connsiteX137" fmla="*/ 841041 w 951677"/>
                <a:gd name="connsiteY137" fmla="*/ 375315 h 836786"/>
                <a:gd name="connsiteX138" fmla="*/ 812793 w 951677"/>
                <a:gd name="connsiteY138" fmla="*/ 354852 h 836786"/>
                <a:gd name="connsiteX139" fmla="*/ 840032 w 951677"/>
                <a:gd name="connsiteY139" fmla="*/ 349371 h 836786"/>
                <a:gd name="connsiteX140" fmla="*/ 832634 w 951677"/>
                <a:gd name="connsiteY140" fmla="*/ 315753 h 836786"/>
                <a:gd name="connsiteX141" fmla="*/ 805059 w 951677"/>
                <a:gd name="connsiteY141" fmla="*/ 307714 h 836786"/>
                <a:gd name="connsiteX142" fmla="*/ 793625 w 951677"/>
                <a:gd name="connsiteY142" fmla="*/ 293463 h 836786"/>
                <a:gd name="connsiteX143" fmla="*/ 814811 w 951677"/>
                <a:gd name="connsiteY143" fmla="*/ 290175 h 836786"/>
                <a:gd name="connsiteX144" fmla="*/ 857182 w 951677"/>
                <a:gd name="connsiteY144" fmla="*/ 290175 h 836786"/>
                <a:gd name="connsiteX145" fmla="*/ 847430 w 951677"/>
                <a:gd name="connsiteY145" fmla="*/ 270808 h 836786"/>
                <a:gd name="connsiteX146" fmla="*/ 821536 w 951677"/>
                <a:gd name="connsiteY146" fmla="*/ 264231 h 836786"/>
                <a:gd name="connsiteX147" fmla="*/ 842722 w 951677"/>
                <a:gd name="connsiteY147" fmla="*/ 258749 h 836786"/>
                <a:gd name="connsiteX148" fmla="*/ 811448 w 951677"/>
                <a:gd name="connsiteY148" fmla="*/ 250711 h 836786"/>
                <a:gd name="connsiteX149" fmla="*/ 799006 w 951677"/>
                <a:gd name="connsiteY149" fmla="*/ 251807 h 836786"/>
                <a:gd name="connsiteX150" fmla="*/ 808758 w 951677"/>
                <a:gd name="connsiteY150" fmla="*/ 217824 h 836786"/>
                <a:gd name="connsiteX151" fmla="*/ 836333 w 951677"/>
                <a:gd name="connsiteY151" fmla="*/ 192976 h 836786"/>
                <a:gd name="connsiteX152" fmla="*/ 862227 w 951677"/>
                <a:gd name="connsiteY152" fmla="*/ 174705 h 836786"/>
                <a:gd name="connsiteX153" fmla="*/ 851466 w 951677"/>
                <a:gd name="connsiteY153" fmla="*/ 160089 h 836786"/>
                <a:gd name="connsiteX154" fmla="*/ 825572 w 951677"/>
                <a:gd name="connsiteY154" fmla="*/ 169955 h 836786"/>
                <a:gd name="connsiteX155" fmla="*/ 846758 w 951677"/>
                <a:gd name="connsiteY155" fmla="*/ 154973 h 836786"/>
                <a:gd name="connsiteX156" fmla="*/ 886103 w 951677"/>
                <a:gd name="connsiteY156" fmla="*/ 148396 h 836786"/>
                <a:gd name="connsiteX157" fmla="*/ 857519 w 951677"/>
                <a:gd name="connsiteY157" fmla="*/ 140357 h 836786"/>
                <a:gd name="connsiteX158" fmla="*/ 864917 w 951677"/>
                <a:gd name="connsiteY158" fmla="*/ 134511 h 836786"/>
                <a:gd name="connsiteX159" fmla="*/ 899218 w 951677"/>
                <a:gd name="connsiteY159" fmla="*/ 126472 h 836786"/>
                <a:gd name="connsiteX160" fmla="*/ 919395 w 951677"/>
                <a:gd name="connsiteY160" fmla="*/ 116240 h 836786"/>
                <a:gd name="connsiteX161" fmla="*/ 954368 w 951677"/>
                <a:gd name="connsiteY161" fmla="*/ 97239 h 836786"/>
                <a:gd name="connsiteX162" fmla="*/ 900563 w 951677"/>
                <a:gd name="connsiteY162" fmla="*/ 76776 h 836786"/>
                <a:gd name="connsiteX163" fmla="*/ 325521 w 951677"/>
                <a:gd name="connsiteY163" fmla="*/ 548153 h 836786"/>
                <a:gd name="connsiteX164" fmla="*/ 313079 w 951677"/>
                <a:gd name="connsiteY164" fmla="*/ 534633 h 836786"/>
                <a:gd name="connsiteX165" fmla="*/ 282477 w 951677"/>
                <a:gd name="connsiteY165" fmla="*/ 528056 h 836786"/>
                <a:gd name="connsiteX166" fmla="*/ 280123 w 951677"/>
                <a:gd name="connsiteY166" fmla="*/ 543768 h 836786"/>
                <a:gd name="connsiteX167" fmla="*/ 297273 w 951677"/>
                <a:gd name="connsiteY167" fmla="*/ 555827 h 836786"/>
                <a:gd name="connsiteX168" fmla="*/ 325521 w 951677"/>
                <a:gd name="connsiteY168" fmla="*/ 548153 h 83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951677" h="836786">
                  <a:moveTo>
                    <a:pt x="900563" y="76776"/>
                  </a:moveTo>
                  <a:cubicBezTo>
                    <a:pt x="883412" y="76776"/>
                    <a:pt x="869625" y="80065"/>
                    <a:pt x="868616" y="93950"/>
                  </a:cubicBezTo>
                  <a:cubicBezTo>
                    <a:pt x="867607" y="108201"/>
                    <a:pt x="846085" y="91392"/>
                    <a:pt x="836669" y="96143"/>
                  </a:cubicBezTo>
                  <a:cubicBezTo>
                    <a:pt x="827590" y="100893"/>
                    <a:pt x="831961" y="84815"/>
                    <a:pt x="822882" y="90296"/>
                  </a:cubicBezTo>
                  <a:cubicBezTo>
                    <a:pt x="813802" y="95777"/>
                    <a:pt x="803377" y="108566"/>
                    <a:pt x="792280" y="114048"/>
                  </a:cubicBezTo>
                  <a:cubicBezTo>
                    <a:pt x="781183" y="119529"/>
                    <a:pt x="772776" y="133049"/>
                    <a:pt x="766050" y="134145"/>
                  </a:cubicBezTo>
                  <a:cubicBezTo>
                    <a:pt x="758988" y="135241"/>
                    <a:pt x="780846" y="109297"/>
                    <a:pt x="791944" y="96143"/>
                  </a:cubicBezTo>
                  <a:cubicBezTo>
                    <a:pt x="803041" y="82988"/>
                    <a:pt x="796988" y="68006"/>
                    <a:pt x="782192" y="69468"/>
                  </a:cubicBezTo>
                  <a:cubicBezTo>
                    <a:pt x="767395" y="70929"/>
                    <a:pt x="770758" y="81892"/>
                    <a:pt x="762351" y="84084"/>
                  </a:cubicBezTo>
                  <a:cubicBezTo>
                    <a:pt x="753944" y="86277"/>
                    <a:pt x="714263" y="109663"/>
                    <a:pt x="712581" y="102355"/>
                  </a:cubicBezTo>
                  <a:cubicBezTo>
                    <a:pt x="710900" y="95412"/>
                    <a:pt x="745201" y="83353"/>
                    <a:pt x="744864" y="78603"/>
                  </a:cubicBezTo>
                  <a:cubicBezTo>
                    <a:pt x="744528" y="73853"/>
                    <a:pt x="701148" y="73122"/>
                    <a:pt x="681643" y="76411"/>
                  </a:cubicBezTo>
                  <a:cubicBezTo>
                    <a:pt x="662139" y="79699"/>
                    <a:pt x="628174" y="92488"/>
                    <a:pt x="627502" y="86277"/>
                  </a:cubicBezTo>
                  <a:cubicBezTo>
                    <a:pt x="627166" y="79699"/>
                    <a:pt x="667183" y="70564"/>
                    <a:pt x="687360" y="68006"/>
                  </a:cubicBezTo>
                  <a:cubicBezTo>
                    <a:pt x="708210" y="65083"/>
                    <a:pt x="745201" y="69468"/>
                    <a:pt x="760670" y="62160"/>
                  </a:cubicBezTo>
                  <a:cubicBezTo>
                    <a:pt x="776475" y="54486"/>
                    <a:pt x="800015" y="54121"/>
                    <a:pt x="804050" y="47909"/>
                  </a:cubicBezTo>
                  <a:cubicBezTo>
                    <a:pt x="808085" y="42062"/>
                    <a:pt x="785891" y="33658"/>
                    <a:pt x="775130" y="34388"/>
                  </a:cubicBezTo>
                  <a:cubicBezTo>
                    <a:pt x="764032" y="34754"/>
                    <a:pt x="752935" y="33292"/>
                    <a:pt x="753944" y="26715"/>
                  </a:cubicBezTo>
                  <a:cubicBezTo>
                    <a:pt x="754953" y="20138"/>
                    <a:pt x="736794" y="18676"/>
                    <a:pt x="735112" y="13560"/>
                  </a:cubicBezTo>
                  <a:cubicBezTo>
                    <a:pt x="733431" y="8810"/>
                    <a:pt x="698794" y="12464"/>
                    <a:pt x="691396" y="6983"/>
                  </a:cubicBezTo>
                  <a:cubicBezTo>
                    <a:pt x="683997" y="1502"/>
                    <a:pt x="662475" y="-1056"/>
                    <a:pt x="643980" y="405"/>
                  </a:cubicBezTo>
                  <a:cubicBezTo>
                    <a:pt x="625484" y="1867"/>
                    <a:pt x="587821" y="1502"/>
                    <a:pt x="579077" y="2598"/>
                  </a:cubicBezTo>
                  <a:cubicBezTo>
                    <a:pt x="570334" y="3694"/>
                    <a:pt x="564617" y="7348"/>
                    <a:pt x="556883" y="6983"/>
                  </a:cubicBezTo>
                  <a:cubicBezTo>
                    <a:pt x="549148" y="6617"/>
                    <a:pt x="537042" y="9541"/>
                    <a:pt x="541750" y="15753"/>
                  </a:cubicBezTo>
                  <a:cubicBezTo>
                    <a:pt x="550157" y="26349"/>
                    <a:pt x="529308" y="30734"/>
                    <a:pt x="530653" y="22695"/>
                  </a:cubicBezTo>
                  <a:cubicBezTo>
                    <a:pt x="531998" y="14656"/>
                    <a:pt x="512494" y="10637"/>
                    <a:pt x="506777" y="16849"/>
                  </a:cubicBezTo>
                  <a:cubicBezTo>
                    <a:pt x="500051" y="23792"/>
                    <a:pt x="468777" y="9906"/>
                    <a:pt x="464405" y="16849"/>
                  </a:cubicBezTo>
                  <a:cubicBezTo>
                    <a:pt x="459697" y="23792"/>
                    <a:pt x="423379" y="21599"/>
                    <a:pt x="412618" y="23792"/>
                  </a:cubicBezTo>
                  <a:cubicBezTo>
                    <a:pt x="401857" y="25984"/>
                    <a:pt x="429096" y="35119"/>
                    <a:pt x="428423" y="40600"/>
                  </a:cubicBezTo>
                  <a:cubicBezTo>
                    <a:pt x="427414" y="46082"/>
                    <a:pt x="393786" y="40600"/>
                    <a:pt x="400848" y="50466"/>
                  </a:cubicBezTo>
                  <a:cubicBezTo>
                    <a:pt x="407910" y="60333"/>
                    <a:pt x="429768" y="67275"/>
                    <a:pt x="440529" y="79699"/>
                  </a:cubicBezTo>
                  <a:cubicBezTo>
                    <a:pt x="451290" y="92123"/>
                    <a:pt x="432122" y="84449"/>
                    <a:pt x="420352" y="75314"/>
                  </a:cubicBezTo>
                  <a:cubicBezTo>
                    <a:pt x="408246" y="66179"/>
                    <a:pt x="393114" y="69468"/>
                    <a:pt x="385715" y="60333"/>
                  </a:cubicBezTo>
                  <a:cubicBezTo>
                    <a:pt x="378317" y="51197"/>
                    <a:pt x="350742" y="44255"/>
                    <a:pt x="343680" y="49370"/>
                  </a:cubicBezTo>
                  <a:cubicBezTo>
                    <a:pt x="335273" y="55948"/>
                    <a:pt x="362512" y="67641"/>
                    <a:pt x="362512" y="74949"/>
                  </a:cubicBezTo>
                  <a:cubicBezTo>
                    <a:pt x="362512" y="81892"/>
                    <a:pt x="344016" y="73487"/>
                    <a:pt x="340990" y="76045"/>
                  </a:cubicBezTo>
                  <a:cubicBezTo>
                    <a:pt x="337627" y="78603"/>
                    <a:pt x="321486" y="57775"/>
                    <a:pt x="312406" y="57775"/>
                  </a:cubicBezTo>
                  <a:cubicBezTo>
                    <a:pt x="303326" y="57775"/>
                    <a:pt x="311061" y="67641"/>
                    <a:pt x="311061" y="81161"/>
                  </a:cubicBezTo>
                  <a:cubicBezTo>
                    <a:pt x="311061" y="94681"/>
                    <a:pt x="292902" y="102720"/>
                    <a:pt x="298282" y="93585"/>
                  </a:cubicBezTo>
                  <a:cubicBezTo>
                    <a:pt x="303326" y="84449"/>
                    <a:pt x="299627" y="60698"/>
                    <a:pt x="289875" y="56313"/>
                  </a:cubicBezTo>
                  <a:cubicBezTo>
                    <a:pt x="280123" y="51928"/>
                    <a:pt x="255238" y="65448"/>
                    <a:pt x="242459" y="65083"/>
                  </a:cubicBezTo>
                  <a:cubicBezTo>
                    <a:pt x="229680" y="64717"/>
                    <a:pt x="212530" y="69468"/>
                    <a:pt x="223627" y="77141"/>
                  </a:cubicBezTo>
                  <a:cubicBezTo>
                    <a:pt x="234725" y="84815"/>
                    <a:pt x="223291" y="89200"/>
                    <a:pt x="213539" y="80795"/>
                  </a:cubicBezTo>
                  <a:cubicBezTo>
                    <a:pt x="203787" y="72756"/>
                    <a:pt x="172176" y="80795"/>
                    <a:pt x="178566" y="86277"/>
                  </a:cubicBezTo>
                  <a:cubicBezTo>
                    <a:pt x="184955" y="91758"/>
                    <a:pt x="187309" y="107470"/>
                    <a:pt x="183274" y="114048"/>
                  </a:cubicBezTo>
                  <a:cubicBezTo>
                    <a:pt x="179238" y="120625"/>
                    <a:pt x="165787" y="107470"/>
                    <a:pt x="153345" y="108566"/>
                  </a:cubicBezTo>
                  <a:cubicBezTo>
                    <a:pt x="140902" y="109663"/>
                    <a:pt x="79026" y="144377"/>
                    <a:pt x="82725" y="153512"/>
                  </a:cubicBezTo>
                  <a:cubicBezTo>
                    <a:pt x="86424" y="162647"/>
                    <a:pt x="112654" y="154973"/>
                    <a:pt x="121061" y="160455"/>
                  </a:cubicBezTo>
                  <a:cubicBezTo>
                    <a:pt x="129469" y="165936"/>
                    <a:pt x="118371" y="186033"/>
                    <a:pt x="108283" y="194072"/>
                  </a:cubicBezTo>
                  <a:cubicBezTo>
                    <a:pt x="98194" y="202111"/>
                    <a:pt x="60195" y="194438"/>
                    <a:pt x="59522" y="204304"/>
                  </a:cubicBezTo>
                  <a:cubicBezTo>
                    <a:pt x="58513" y="214170"/>
                    <a:pt x="0" y="215631"/>
                    <a:pt x="0" y="231344"/>
                  </a:cubicBezTo>
                  <a:cubicBezTo>
                    <a:pt x="0" y="237190"/>
                    <a:pt x="2690" y="243402"/>
                    <a:pt x="9080" y="244864"/>
                  </a:cubicBezTo>
                  <a:cubicBezTo>
                    <a:pt x="17487" y="247056"/>
                    <a:pt x="27575" y="243768"/>
                    <a:pt x="34973" y="253634"/>
                  </a:cubicBezTo>
                  <a:cubicBezTo>
                    <a:pt x="42372" y="263500"/>
                    <a:pt x="63221" y="263865"/>
                    <a:pt x="77345" y="257288"/>
                  </a:cubicBezTo>
                  <a:cubicBezTo>
                    <a:pt x="91805" y="250711"/>
                    <a:pt x="102230" y="258384"/>
                    <a:pt x="101893" y="268250"/>
                  </a:cubicBezTo>
                  <a:cubicBezTo>
                    <a:pt x="101557" y="278116"/>
                    <a:pt x="69610" y="264596"/>
                    <a:pt x="59858" y="271539"/>
                  </a:cubicBezTo>
                  <a:cubicBezTo>
                    <a:pt x="50106" y="278482"/>
                    <a:pt x="20177" y="272635"/>
                    <a:pt x="21522" y="280309"/>
                  </a:cubicBezTo>
                  <a:cubicBezTo>
                    <a:pt x="22867" y="287982"/>
                    <a:pt x="37664" y="286155"/>
                    <a:pt x="49770" y="289078"/>
                  </a:cubicBezTo>
                  <a:cubicBezTo>
                    <a:pt x="61876" y="291636"/>
                    <a:pt x="50779" y="297848"/>
                    <a:pt x="50106" y="303695"/>
                  </a:cubicBezTo>
                  <a:cubicBezTo>
                    <a:pt x="49770" y="309541"/>
                    <a:pt x="56495" y="308445"/>
                    <a:pt x="68602" y="315753"/>
                  </a:cubicBezTo>
                  <a:cubicBezTo>
                    <a:pt x="80708" y="322696"/>
                    <a:pt x="100548" y="327081"/>
                    <a:pt x="93823" y="319042"/>
                  </a:cubicBezTo>
                  <a:cubicBezTo>
                    <a:pt x="87433" y="311003"/>
                    <a:pt x="106265" y="312099"/>
                    <a:pt x="109628" y="316849"/>
                  </a:cubicBezTo>
                  <a:cubicBezTo>
                    <a:pt x="112991" y="321600"/>
                    <a:pt x="121734" y="309907"/>
                    <a:pt x="130477" y="312465"/>
                  </a:cubicBezTo>
                  <a:cubicBezTo>
                    <a:pt x="139221" y="315022"/>
                    <a:pt x="142584" y="302599"/>
                    <a:pt x="149309" y="308080"/>
                  </a:cubicBezTo>
                  <a:cubicBezTo>
                    <a:pt x="156371" y="313561"/>
                    <a:pt x="188654" y="316849"/>
                    <a:pt x="199751" y="323792"/>
                  </a:cubicBezTo>
                  <a:cubicBezTo>
                    <a:pt x="210849" y="330735"/>
                    <a:pt x="225981" y="332562"/>
                    <a:pt x="224636" y="342794"/>
                  </a:cubicBezTo>
                  <a:cubicBezTo>
                    <a:pt x="223291" y="353025"/>
                    <a:pt x="233716" y="360699"/>
                    <a:pt x="246158" y="367276"/>
                  </a:cubicBezTo>
                  <a:cubicBezTo>
                    <a:pt x="258601" y="373853"/>
                    <a:pt x="260955" y="387739"/>
                    <a:pt x="260618" y="396874"/>
                  </a:cubicBezTo>
                  <a:cubicBezTo>
                    <a:pt x="260282" y="406009"/>
                    <a:pt x="274070" y="412587"/>
                    <a:pt x="271716" y="416972"/>
                  </a:cubicBezTo>
                  <a:cubicBezTo>
                    <a:pt x="269362" y="421356"/>
                    <a:pt x="271379" y="427203"/>
                    <a:pt x="279450" y="435973"/>
                  </a:cubicBezTo>
                  <a:cubicBezTo>
                    <a:pt x="287857" y="444743"/>
                    <a:pt x="266671" y="450955"/>
                    <a:pt x="271716" y="458628"/>
                  </a:cubicBezTo>
                  <a:cubicBezTo>
                    <a:pt x="276760" y="466302"/>
                    <a:pt x="264318" y="480918"/>
                    <a:pt x="279114" y="483476"/>
                  </a:cubicBezTo>
                  <a:cubicBezTo>
                    <a:pt x="293910" y="486034"/>
                    <a:pt x="291556" y="471417"/>
                    <a:pt x="302654" y="471417"/>
                  </a:cubicBezTo>
                  <a:cubicBezTo>
                    <a:pt x="313751" y="471417"/>
                    <a:pt x="302317" y="482745"/>
                    <a:pt x="308034" y="489688"/>
                  </a:cubicBezTo>
                  <a:cubicBezTo>
                    <a:pt x="314087" y="496631"/>
                    <a:pt x="326530" y="495169"/>
                    <a:pt x="337963" y="506497"/>
                  </a:cubicBezTo>
                  <a:cubicBezTo>
                    <a:pt x="349397" y="517824"/>
                    <a:pt x="341999" y="523305"/>
                    <a:pt x="331574" y="514170"/>
                  </a:cubicBezTo>
                  <a:cubicBezTo>
                    <a:pt x="320813" y="505035"/>
                    <a:pt x="290211" y="507227"/>
                    <a:pt x="290211" y="510516"/>
                  </a:cubicBezTo>
                  <a:cubicBezTo>
                    <a:pt x="290211" y="513805"/>
                    <a:pt x="324512" y="536460"/>
                    <a:pt x="332246" y="533172"/>
                  </a:cubicBezTo>
                  <a:cubicBezTo>
                    <a:pt x="339981" y="529883"/>
                    <a:pt x="350742" y="546692"/>
                    <a:pt x="346034" y="552173"/>
                  </a:cubicBezTo>
                  <a:cubicBezTo>
                    <a:pt x="341326" y="557654"/>
                    <a:pt x="343680" y="571174"/>
                    <a:pt x="342671" y="577751"/>
                  </a:cubicBezTo>
                  <a:cubicBezTo>
                    <a:pt x="341662" y="584329"/>
                    <a:pt x="330229" y="577751"/>
                    <a:pt x="322831" y="578848"/>
                  </a:cubicBezTo>
                  <a:cubicBezTo>
                    <a:pt x="315432" y="579944"/>
                    <a:pt x="310388" y="582502"/>
                    <a:pt x="310388" y="592002"/>
                  </a:cubicBezTo>
                  <a:cubicBezTo>
                    <a:pt x="310388" y="601138"/>
                    <a:pt x="298955" y="607715"/>
                    <a:pt x="297609" y="619043"/>
                  </a:cubicBezTo>
                  <a:cubicBezTo>
                    <a:pt x="296264" y="630370"/>
                    <a:pt x="306689" y="630005"/>
                    <a:pt x="312742" y="634755"/>
                  </a:cubicBezTo>
                  <a:cubicBezTo>
                    <a:pt x="318795" y="639505"/>
                    <a:pt x="301645" y="642794"/>
                    <a:pt x="300636" y="650833"/>
                  </a:cubicBezTo>
                  <a:cubicBezTo>
                    <a:pt x="299627" y="658872"/>
                    <a:pt x="316441" y="673488"/>
                    <a:pt x="322158" y="677508"/>
                  </a:cubicBezTo>
                  <a:cubicBezTo>
                    <a:pt x="328211" y="681162"/>
                    <a:pt x="322494" y="699798"/>
                    <a:pt x="324848" y="708933"/>
                  </a:cubicBezTo>
                  <a:cubicBezTo>
                    <a:pt x="327202" y="718068"/>
                    <a:pt x="334937" y="706741"/>
                    <a:pt x="333928" y="718799"/>
                  </a:cubicBezTo>
                  <a:cubicBezTo>
                    <a:pt x="332919" y="730858"/>
                    <a:pt x="341326" y="730127"/>
                    <a:pt x="341662" y="737070"/>
                  </a:cubicBezTo>
                  <a:cubicBezTo>
                    <a:pt x="341999" y="744012"/>
                    <a:pt x="356459" y="742916"/>
                    <a:pt x="353769" y="752782"/>
                  </a:cubicBezTo>
                  <a:cubicBezTo>
                    <a:pt x="351078" y="762648"/>
                    <a:pt x="357804" y="769591"/>
                    <a:pt x="361167" y="775072"/>
                  </a:cubicBezTo>
                  <a:cubicBezTo>
                    <a:pt x="364530" y="780553"/>
                    <a:pt x="376299" y="789688"/>
                    <a:pt x="378653" y="796631"/>
                  </a:cubicBezTo>
                  <a:cubicBezTo>
                    <a:pt x="381007" y="803574"/>
                    <a:pt x="387733" y="812709"/>
                    <a:pt x="396140" y="810151"/>
                  </a:cubicBezTo>
                  <a:cubicBezTo>
                    <a:pt x="404547" y="807593"/>
                    <a:pt x="404883" y="816729"/>
                    <a:pt x="411273" y="815632"/>
                  </a:cubicBezTo>
                  <a:cubicBezTo>
                    <a:pt x="417662" y="814536"/>
                    <a:pt x="427751" y="818921"/>
                    <a:pt x="429768" y="824768"/>
                  </a:cubicBezTo>
                  <a:cubicBezTo>
                    <a:pt x="431786" y="830614"/>
                    <a:pt x="451290" y="836095"/>
                    <a:pt x="457007" y="837192"/>
                  </a:cubicBezTo>
                  <a:cubicBezTo>
                    <a:pt x="462388" y="838288"/>
                    <a:pt x="463396" y="826229"/>
                    <a:pt x="468441" y="823306"/>
                  </a:cubicBezTo>
                  <a:cubicBezTo>
                    <a:pt x="473485" y="820017"/>
                    <a:pt x="471803" y="796266"/>
                    <a:pt x="476175" y="794439"/>
                  </a:cubicBezTo>
                  <a:cubicBezTo>
                    <a:pt x="480883" y="792977"/>
                    <a:pt x="479538" y="767764"/>
                    <a:pt x="474830" y="765937"/>
                  </a:cubicBezTo>
                  <a:cubicBezTo>
                    <a:pt x="470122" y="763744"/>
                    <a:pt x="472140" y="754975"/>
                    <a:pt x="482564" y="756802"/>
                  </a:cubicBezTo>
                  <a:cubicBezTo>
                    <a:pt x="493325" y="758263"/>
                    <a:pt x="489626" y="745839"/>
                    <a:pt x="494671" y="744378"/>
                  </a:cubicBezTo>
                  <a:cubicBezTo>
                    <a:pt x="499715" y="742916"/>
                    <a:pt x="497361" y="731223"/>
                    <a:pt x="501060" y="730127"/>
                  </a:cubicBezTo>
                  <a:cubicBezTo>
                    <a:pt x="504759" y="729031"/>
                    <a:pt x="504423" y="721357"/>
                    <a:pt x="501396" y="716972"/>
                  </a:cubicBezTo>
                  <a:cubicBezTo>
                    <a:pt x="498706" y="712587"/>
                    <a:pt x="501733" y="709299"/>
                    <a:pt x="507449" y="708202"/>
                  </a:cubicBezTo>
                  <a:cubicBezTo>
                    <a:pt x="512830" y="707106"/>
                    <a:pt x="511485" y="697971"/>
                    <a:pt x="504087" y="694682"/>
                  </a:cubicBezTo>
                  <a:cubicBezTo>
                    <a:pt x="496688" y="691393"/>
                    <a:pt x="499042" y="681527"/>
                    <a:pt x="506441" y="687739"/>
                  </a:cubicBezTo>
                  <a:cubicBezTo>
                    <a:pt x="513839" y="693586"/>
                    <a:pt x="519219" y="689201"/>
                    <a:pt x="515184" y="682989"/>
                  </a:cubicBezTo>
                  <a:cubicBezTo>
                    <a:pt x="511148" y="676412"/>
                    <a:pt x="520228" y="673123"/>
                    <a:pt x="529980" y="672027"/>
                  </a:cubicBezTo>
                  <a:cubicBezTo>
                    <a:pt x="539732" y="670931"/>
                    <a:pt x="544777" y="665084"/>
                    <a:pt x="542759" y="656314"/>
                  </a:cubicBezTo>
                  <a:cubicBezTo>
                    <a:pt x="541078" y="647544"/>
                    <a:pt x="553856" y="648275"/>
                    <a:pt x="550493" y="655949"/>
                  </a:cubicBezTo>
                  <a:cubicBezTo>
                    <a:pt x="547131" y="663622"/>
                    <a:pt x="549148" y="670931"/>
                    <a:pt x="553856" y="665815"/>
                  </a:cubicBezTo>
                  <a:cubicBezTo>
                    <a:pt x="558564" y="660334"/>
                    <a:pt x="567307" y="664353"/>
                    <a:pt x="582776" y="658872"/>
                  </a:cubicBezTo>
                  <a:cubicBezTo>
                    <a:pt x="598582" y="653391"/>
                    <a:pt x="613714" y="638409"/>
                    <a:pt x="617414" y="623793"/>
                  </a:cubicBezTo>
                  <a:cubicBezTo>
                    <a:pt x="621113" y="609177"/>
                    <a:pt x="638935" y="610638"/>
                    <a:pt x="636918" y="601138"/>
                  </a:cubicBezTo>
                  <a:cubicBezTo>
                    <a:pt x="634564" y="591271"/>
                    <a:pt x="640281" y="587617"/>
                    <a:pt x="651714" y="594195"/>
                  </a:cubicBezTo>
                  <a:cubicBezTo>
                    <a:pt x="663148" y="600772"/>
                    <a:pt x="654068" y="589810"/>
                    <a:pt x="666847" y="589810"/>
                  </a:cubicBezTo>
                  <a:cubicBezTo>
                    <a:pt x="679626" y="589810"/>
                    <a:pt x="677608" y="584329"/>
                    <a:pt x="690050" y="583963"/>
                  </a:cubicBezTo>
                  <a:cubicBezTo>
                    <a:pt x="702493" y="583598"/>
                    <a:pt x="734776" y="577021"/>
                    <a:pt x="745873" y="566058"/>
                  </a:cubicBezTo>
                  <a:cubicBezTo>
                    <a:pt x="756971" y="555096"/>
                    <a:pt x="780510" y="545961"/>
                    <a:pt x="790262" y="539018"/>
                  </a:cubicBezTo>
                  <a:cubicBezTo>
                    <a:pt x="800015" y="532075"/>
                    <a:pt x="802369" y="525863"/>
                    <a:pt x="796315" y="529883"/>
                  </a:cubicBezTo>
                  <a:cubicBezTo>
                    <a:pt x="790262" y="533537"/>
                    <a:pt x="777820" y="534268"/>
                    <a:pt x="768740" y="531344"/>
                  </a:cubicBezTo>
                  <a:cubicBezTo>
                    <a:pt x="759661" y="528787"/>
                    <a:pt x="744864" y="519286"/>
                    <a:pt x="734103" y="526594"/>
                  </a:cubicBezTo>
                  <a:cubicBezTo>
                    <a:pt x="723342" y="533537"/>
                    <a:pt x="730068" y="516363"/>
                    <a:pt x="738811" y="514536"/>
                  </a:cubicBezTo>
                  <a:cubicBezTo>
                    <a:pt x="747554" y="513074"/>
                    <a:pt x="743855" y="507958"/>
                    <a:pt x="741501" y="497361"/>
                  </a:cubicBezTo>
                  <a:cubicBezTo>
                    <a:pt x="739147" y="486399"/>
                    <a:pt x="756298" y="493707"/>
                    <a:pt x="763696" y="506131"/>
                  </a:cubicBezTo>
                  <a:cubicBezTo>
                    <a:pt x="771094" y="518555"/>
                    <a:pt x="785218" y="524036"/>
                    <a:pt x="797997" y="519651"/>
                  </a:cubicBezTo>
                  <a:cubicBezTo>
                    <a:pt x="810439" y="515266"/>
                    <a:pt x="798333" y="503573"/>
                    <a:pt x="803377" y="495169"/>
                  </a:cubicBezTo>
                  <a:cubicBezTo>
                    <a:pt x="808422" y="487130"/>
                    <a:pt x="765041" y="461551"/>
                    <a:pt x="762687" y="452782"/>
                  </a:cubicBezTo>
                  <a:cubicBezTo>
                    <a:pt x="760333" y="444012"/>
                    <a:pt x="773785" y="450224"/>
                    <a:pt x="785891" y="456070"/>
                  </a:cubicBezTo>
                  <a:cubicBezTo>
                    <a:pt x="797997" y="461917"/>
                    <a:pt x="800687" y="444743"/>
                    <a:pt x="800687" y="437069"/>
                  </a:cubicBezTo>
                  <a:cubicBezTo>
                    <a:pt x="800687" y="429395"/>
                    <a:pt x="774793" y="429030"/>
                    <a:pt x="763360" y="436704"/>
                  </a:cubicBezTo>
                  <a:cubicBezTo>
                    <a:pt x="751926" y="444377"/>
                    <a:pt x="740829" y="426838"/>
                    <a:pt x="756298" y="424645"/>
                  </a:cubicBezTo>
                  <a:cubicBezTo>
                    <a:pt x="772103" y="422453"/>
                    <a:pt x="757643" y="414779"/>
                    <a:pt x="762351" y="409663"/>
                  </a:cubicBezTo>
                  <a:cubicBezTo>
                    <a:pt x="767059" y="404182"/>
                    <a:pt x="786899" y="425376"/>
                    <a:pt x="796988" y="421722"/>
                  </a:cubicBezTo>
                  <a:cubicBezTo>
                    <a:pt x="807076" y="418068"/>
                    <a:pt x="814475" y="422087"/>
                    <a:pt x="823218" y="414048"/>
                  </a:cubicBezTo>
                  <a:cubicBezTo>
                    <a:pt x="831961" y="406009"/>
                    <a:pt x="807413" y="398336"/>
                    <a:pt x="802369" y="391393"/>
                  </a:cubicBezTo>
                  <a:cubicBezTo>
                    <a:pt x="797324" y="384450"/>
                    <a:pt x="827590" y="387008"/>
                    <a:pt x="837006" y="387739"/>
                  </a:cubicBezTo>
                  <a:cubicBezTo>
                    <a:pt x="846085" y="388104"/>
                    <a:pt x="848439" y="372026"/>
                    <a:pt x="841041" y="375315"/>
                  </a:cubicBezTo>
                  <a:cubicBezTo>
                    <a:pt x="833643" y="378604"/>
                    <a:pt x="807413" y="364353"/>
                    <a:pt x="812793" y="354852"/>
                  </a:cubicBezTo>
                  <a:cubicBezTo>
                    <a:pt x="818174" y="344986"/>
                    <a:pt x="828599" y="356314"/>
                    <a:pt x="840032" y="349371"/>
                  </a:cubicBezTo>
                  <a:cubicBezTo>
                    <a:pt x="851466" y="342428"/>
                    <a:pt x="841041" y="315753"/>
                    <a:pt x="832634" y="315753"/>
                  </a:cubicBezTo>
                  <a:cubicBezTo>
                    <a:pt x="824227" y="315753"/>
                    <a:pt x="805059" y="312465"/>
                    <a:pt x="805059" y="307714"/>
                  </a:cubicBezTo>
                  <a:cubicBezTo>
                    <a:pt x="805059" y="302964"/>
                    <a:pt x="788917" y="298579"/>
                    <a:pt x="793625" y="293463"/>
                  </a:cubicBezTo>
                  <a:cubicBezTo>
                    <a:pt x="798333" y="288713"/>
                    <a:pt x="804386" y="299310"/>
                    <a:pt x="814811" y="290175"/>
                  </a:cubicBezTo>
                  <a:cubicBezTo>
                    <a:pt x="825572" y="281039"/>
                    <a:pt x="847430" y="292367"/>
                    <a:pt x="857182" y="290175"/>
                  </a:cubicBezTo>
                  <a:cubicBezTo>
                    <a:pt x="866935" y="287982"/>
                    <a:pt x="853147" y="266788"/>
                    <a:pt x="847430" y="270808"/>
                  </a:cubicBezTo>
                  <a:cubicBezTo>
                    <a:pt x="842050" y="274462"/>
                    <a:pt x="822882" y="275558"/>
                    <a:pt x="821536" y="264231"/>
                  </a:cubicBezTo>
                  <a:cubicBezTo>
                    <a:pt x="820191" y="252903"/>
                    <a:pt x="839696" y="264231"/>
                    <a:pt x="842722" y="258749"/>
                  </a:cubicBezTo>
                  <a:cubicBezTo>
                    <a:pt x="846085" y="253268"/>
                    <a:pt x="815820" y="239383"/>
                    <a:pt x="811448" y="250711"/>
                  </a:cubicBezTo>
                  <a:cubicBezTo>
                    <a:pt x="806740" y="262038"/>
                    <a:pt x="790262" y="258384"/>
                    <a:pt x="799006" y="251807"/>
                  </a:cubicBezTo>
                  <a:cubicBezTo>
                    <a:pt x="807749" y="245229"/>
                    <a:pt x="809767" y="226959"/>
                    <a:pt x="808758" y="217824"/>
                  </a:cubicBezTo>
                  <a:cubicBezTo>
                    <a:pt x="807749" y="208688"/>
                    <a:pt x="840032" y="207958"/>
                    <a:pt x="836333" y="192976"/>
                  </a:cubicBezTo>
                  <a:cubicBezTo>
                    <a:pt x="832634" y="177994"/>
                    <a:pt x="851466" y="174705"/>
                    <a:pt x="862227" y="174705"/>
                  </a:cubicBezTo>
                  <a:cubicBezTo>
                    <a:pt x="872988" y="174705"/>
                    <a:pt x="861890" y="158627"/>
                    <a:pt x="851466" y="160089"/>
                  </a:cubicBezTo>
                  <a:cubicBezTo>
                    <a:pt x="841377" y="161551"/>
                    <a:pt x="830616" y="175071"/>
                    <a:pt x="825572" y="169955"/>
                  </a:cubicBezTo>
                  <a:cubicBezTo>
                    <a:pt x="820528" y="164474"/>
                    <a:pt x="837678" y="154973"/>
                    <a:pt x="846758" y="154973"/>
                  </a:cubicBezTo>
                  <a:cubicBezTo>
                    <a:pt x="855837" y="154973"/>
                    <a:pt x="878032" y="153877"/>
                    <a:pt x="886103" y="148396"/>
                  </a:cubicBezTo>
                  <a:cubicBezTo>
                    <a:pt x="893837" y="142915"/>
                    <a:pt x="872315" y="138165"/>
                    <a:pt x="857519" y="140357"/>
                  </a:cubicBezTo>
                  <a:cubicBezTo>
                    <a:pt x="842722" y="142549"/>
                    <a:pt x="842722" y="134876"/>
                    <a:pt x="864917" y="134511"/>
                  </a:cubicBezTo>
                  <a:cubicBezTo>
                    <a:pt x="887111" y="134145"/>
                    <a:pt x="883412" y="128664"/>
                    <a:pt x="899218" y="126472"/>
                  </a:cubicBezTo>
                  <a:cubicBezTo>
                    <a:pt x="915023" y="124279"/>
                    <a:pt x="909979" y="116605"/>
                    <a:pt x="919395" y="116240"/>
                  </a:cubicBezTo>
                  <a:cubicBezTo>
                    <a:pt x="929147" y="115875"/>
                    <a:pt x="954368" y="103085"/>
                    <a:pt x="954368" y="97239"/>
                  </a:cubicBezTo>
                  <a:cubicBezTo>
                    <a:pt x="954368" y="91392"/>
                    <a:pt x="917377" y="76776"/>
                    <a:pt x="900563" y="76776"/>
                  </a:cubicBezTo>
                  <a:close/>
                  <a:moveTo>
                    <a:pt x="325521" y="548153"/>
                  </a:moveTo>
                  <a:cubicBezTo>
                    <a:pt x="325857" y="539383"/>
                    <a:pt x="317786" y="544865"/>
                    <a:pt x="313079" y="534633"/>
                  </a:cubicBezTo>
                  <a:cubicBezTo>
                    <a:pt x="308370" y="524402"/>
                    <a:pt x="284831" y="520017"/>
                    <a:pt x="282477" y="528056"/>
                  </a:cubicBezTo>
                  <a:cubicBezTo>
                    <a:pt x="281468" y="531344"/>
                    <a:pt x="274070" y="536095"/>
                    <a:pt x="280123" y="543768"/>
                  </a:cubicBezTo>
                  <a:cubicBezTo>
                    <a:pt x="286176" y="551442"/>
                    <a:pt x="290211" y="548153"/>
                    <a:pt x="297273" y="555827"/>
                  </a:cubicBezTo>
                  <a:cubicBezTo>
                    <a:pt x="304335" y="563500"/>
                    <a:pt x="325185" y="556923"/>
                    <a:pt x="325521" y="54815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60" name="Freeform: Shape 168">
              <a:extLst>
                <a:ext uri="{FF2B5EF4-FFF2-40B4-BE49-F238E27FC236}">
                  <a16:creationId xmlns:a16="http://schemas.microsoft.com/office/drawing/2014/main" id="{6C256A39-4A5C-4425-B2C2-1BA35097CA2A}"/>
                </a:ext>
              </a:extLst>
            </p:cNvPr>
            <p:cNvSpPr/>
            <p:nvPr/>
          </p:nvSpPr>
          <p:spPr>
            <a:xfrm>
              <a:off x="7405087" y="661568"/>
              <a:ext cx="23540" cy="14616"/>
            </a:xfrm>
            <a:custGeom>
              <a:avLst/>
              <a:gdLst>
                <a:gd name="connsiteX0" fmla="*/ 20067 w 23539"/>
                <a:gd name="connsiteY0" fmla="*/ 1934 h 14616"/>
                <a:gd name="connsiteX1" fmla="*/ 4935 w 23539"/>
                <a:gd name="connsiteY1" fmla="*/ 15819 h 14616"/>
                <a:gd name="connsiteX2" fmla="*/ 20067 w 23539"/>
                <a:gd name="connsiteY2" fmla="*/ 1934 h 14616"/>
              </a:gdLst>
              <a:ahLst/>
              <a:cxnLst>
                <a:cxn ang="0">
                  <a:pos x="connsiteX0" y="connsiteY0"/>
                </a:cxn>
                <a:cxn ang="0">
                  <a:pos x="connsiteX1" y="connsiteY1"/>
                </a:cxn>
                <a:cxn ang="0">
                  <a:pos x="connsiteX2" y="connsiteY2"/>
                </a:cxn>
              </a:cxnLst>
              <a:rect l="l" t="t" r="r" b="b"/>
              <a:pathLst>
                <a:path w="23539" h="14616">
                  <a:moveTo>
                    <a:pt x="20067" y="1934"/>
                  </a:moveTo>
                  <a:cubicBezTo>
                    <a:pt x="7625" y="-5375"/>
                    <a:pt x="-8180" y="9973"/>
                    <a:pt x="4935" y="15819"/>
                  </a:cubicBezTo>
                  <a:cubicBezTo>
                    <a:pt x="16032" y="20569"/>
                    <a:pt x="32510" y="9242"/>
                    <a:pt x="20067" y="193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61" name="Freeform: Shape 169">
              <a:extLst>
                <a:ext uri="{FF2B5EF4-FFF2-40B4-BE49-F238E27FC236}">
                  <a16:creationId xmlns:a16="http://schemas.microsoft.com/office/drawing/2014/main" id="{27323001-00B4-40FD-8782-4E8F5E3BCFBD}"/>
                </a:ext>
              </a:extLst>
            </p:cNvPr>
            <p:cNvSpPr/>
            <p:nvPr/>
          </p:nvSpPr>
          <p:spPr>
            <a:xfrm>
              <a:off x="7226424" y="791797"/>
              <a:ext cx="97522" cy="98660"/>
            </a:xfrm>
            <a:custGeom>
              <a:avLst/>
              <a:gdLst>
                <a:gd name="connsiteX0" fmla="*/ 50767 w 97521"/>
                <a:gd name="connsiteY0" fmla="*/ 97162 h 98660"/>
                <a:gd name="connsiteX1" fmla="*/ 78342 w 97521"/>
                <a:gd name="connsiteY1" fmla="*/ 88392 h 98660"/>
                <a:gd name="connsiteX2" fmla="*/ 99191 w 97521"/>
                <a:gd name="connsiteY2" fmla="*/ 43813 h 98660"/>
                <a:gd name="connsiteX3" fmla="*/ 89439 w 97521"/>
                <a:gd name="connsiteY3" fmla="*/ 41255 h 98660"/>
                <a:gd name="connsiteX4" fmla="*/ 87421 w 97521"/>
                <a:gd name="connsiteY4" fmla="*/ 48563 h 98660"/>
                <a:gd name="connsiteX5" fmla="*/ 67917 w 97521"/>
                <a:gd name="connsiteY5" fmla="*/ 39793 h 98660"/>
                <a:gd name="connsiteX6" fmla="*/ 88094 w 97521"/>
                <a:gd name="connsiteY6" fmla="*/ 20426 h 98660"/>
                <a:gd name="connsiteX7" fmla="*/ 76997 w 97521"/>
                <a:gd name="connsiteY7" fmla="*/ 3252 h 98660"/>
                <a:gd name="connsiteX8" fmla="*/ 56820 w 97521"/>
                <a:gd name="connsiteY8" fmla="*/ 9099 h 98660"/>
                <a:gd name="connsiteX9" fmla="*/ 47740 w 97521"/>
                <a:gd name="connsiteY9" fmla="*/ 12387 h 98660"/>
                <a:gd name="connsiteX10" fmla="*/ 20838 w 97521"/>
                <a:gd name="connsiteY10" fmla="*/ 27004 h 98660"/>
                <a:gd name="connsiteX11" fmla="*/ 37988 w 97521"/>
                <a:gd name="connsiteY11" fmla="*/ 43082 h 98660"/>
                <a:gd name="connsiteX12" fmla="*/ 6714 w 97521"/>
                <a:gd name="connsiteY12" fmla="*/ 39793 h 98660"/>
                <a:gd name="connsiteX13" fmla="*/ 18484 w 97521"/>
                <a:gd name="connsiteY13" fmla="*/ 66468 h 98660"/>
                <a:gd name="connsiteX14" fmla="*/ 50767 w 97521"/>
                <a:gd name="connsiteY14" fmla="*/ 97162 h 9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521" h="98660">
                  <a:moveTo>
                    <a:pt x="50767" y="97162"/>
                  </a:moveTo>
                  <a:cubicBezTo>
                    <a:pt x="65899" y="109221"/>
                    <a:pt x="61191" y="87296"/>
                    <a:pt x="78342" y="88392"/>
                  </a:cubicBezTo>
                  <a:cubicBezTo>
                    <a:pt x="95492" y="89123"/>
                    <a:pt x="96501" y="55871"/>
                    <a:pt x="99191" y="43813"/>
                  </a:cubicBezTo>
                  <a:cubicBezTo>
                    <a:pt x="101881" y="31754"/>
                    <a:pt x="85404" y="32485"/>
                    <a:pt x="89439" y="41255"/>
                  </a:cubicBezTo>
                  <a:cubicBezTo>
                    <a:pt x="93474" y="50024"/>
                    <a:pt x="88766" y="59160"/>
                    <a:pt x="87421" y="48563"/>
                  </a:cubicBezTo>
                  <a:cubicBezTo>
                    <a:pt x="86076" y="37966"/>
                    <a:pt x="72961" y="47832"/>
                    <a:pt x="67917" y="39793"/>
                  </a:cubicBezTo>
                  <a:cubicBezTo>
                    <a:pt x="63209" y="31754"/>
                    <a:pt x="83050" y="31023"/>
                    <a:pt x="88094" y="20426"/>
                  </a:cubicBezTo>
                  <a:cubicBezTo>
                    <a:pt x="92802" y="9829"/>
                    <a:pt x="72289" y="11657"/>
                    <a:pt x="76997" y="3252"/>
                  </a:cubicBezTo>
                  <a:cubicBezTo>
                    <a:pt x="81705" y="-4787"/>
                    <a:pt x="46395" y="3983"/>
                    <a:pt x="56820" y="9099"/>
                  </a:cubicBezTo>
                  <a:cubicBezTo>
                    <a:pt x="67244" y="13849"/>
                    <a:pt x="57492" y="20426"/>
                    <a:pt x="47740" y="12387"/>
                  </a:cubicBezTo>
                  <a:cubicBezTo>
                    <a:pt x="37988" y="4348"/>
                    <a:pt x="11085" y="17869"/>
                    <a:pt x="20838" y="27004"/>
                  </a:cubicBezTo>
                  <a:cubicBezTo>
                    <a:pt x="28572" y="34312"/>
                    <a:pt x="51439" y="22253"/>
                    <a:pt x="37988" y="43082"/>
                  </a:cubicBezTo>
                  <a:cubicBezTo>
                    <a:pt x="24873" y="64275"/>
                    <a:pt x="19156" y="37235"/>
                    <a:pt x="6714" y="39793"/>
                  </a:cubicBezTo>
                  <a:cubicBezTo>
                    <a:pt x="-5729" y="42351"/>
                    <a:pt x="-348" y="60256"/>
                    <a:pt x="18484" y="66468"/>
                  </a:cubicBezTo>
                  <a:cubicBezTo>
                    <a:pt x="37652" y="73045"/>
                    <a:pt x="35634" y="85104"/>
                    <a:pt x="50767" y="9716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62" name="Freeform: Shape 170">
              <a:extLst>
                <a:ext uri="{FF2B5EF4-FFF2-40B4-BE49-F238E27FC236}">
                  <a16:creationId xmlns:a16="http://schemas.microsoft.com/office/drawing/2014/main" id="{497C5321-6C7A-4A54-9EF5-6D4634592FA4}"/>
                </a:ext>
              </a:extLst>
            </p:cNvPr>
            <p:cNvSpPr/>
            <p:nvPr/>
          </p:nvSpPr>
          <p:spPr>
            <a:xfrm>
              <a:off x="7194743" y="744114"/>
              <a:ext cx="13451" cy="14616"/>
            </a:xfrm>
            <a:custGeom>
              <a:avLst/>
              <a:gdLst>
                <a:gd name="connsiteX0" fmla="*/ 15190 w 13451"/>
                <a:gd name="connsiteY0" fmla="*/ 13298 h 14616"/>
                <a:gd name="connsiteX1" fmla="*/ 730 w 13451"/>
                <a:gd name="connsiteY1" fmla="*/ 4528 h 14616"/>
                <a:gd name="connsiteX2" fmla="*/ 15190 w 13451"/>
                <a:gd name="connsiteY2" fmla="*/ 13298 h 14616"/>
              </a:gdLst>
              <a:ahLst/>
              <a:cxnLst>
                <a:cxn ang="0">
                  <a:pos x="connsiteX0" y="connsiteY0"/>
                </a:cxn>
                <a:cxn ang="0">
                  <a:pos x="connsiteX1" y="connsiteY1"/>
                </a:cxn>
                <a:cxn ang="0">
                  <a:pos x="connsiteX2" y="connsiteY2"/>
                </a:cxn>
              </a:cxnLst>
              <a:rect l="l" t="t" r="r" b="b"/>
              <a:pathLst>
                <a:path w="13451" h="14616">
                  <a:moveTo>
                    <a:pt x="15190" y="13298"/>
                  </a:moveTo>
                  <a:cubicBezTo>
                    <a:pt x="19898" y="6721"/>
                    <a:pt x="4766" y="-7165"/>
                    <a:pt x="730" y="4528"/>
                  </a:cubicBezTo>
                  <a:cubicBezTo>
                    <a:pt x="-3305" y="15856"/>
                    <a:pt x="10483" y="20241"/>
                    <a:pt x="15190" y="1329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63" name="Freeform: Shape 171">
              <a:extLst>
                <a:ext uri="{FF2B5EF4-FFF2-40B4-BE49-F238E27FC236}">
                  <a16:creationId xmlns:a16="http://schemas.microsoft.com/office/drawing/2014/main" id="{4146C04C-68D4-480B-BA66-C2DB2E4F2CD0}"/>
                </a:ext>
              </a:extLst>
            </p:cNvPr>
            <p:cNvSpPr/>
            <p:nvPr/>
          </p:nvSpPr>
          <p:spPr>
            <a:xfrm>
              <a:off x="7317863" y="741358"/>
              <a:ext cx="53805" cy="32887"/>
            </a:xfrm>
            <a:custGeom>
              <a:avLst/>
              <a:gdLst>
                <a:gd name="connsiteX0" fmla="*/ 47770 w 53805"/>
                <a:gd name="connsiteY0" fmla="*/ 33959 h 32886"/>
                <a:gd name="connsiteX1" fmla="*/ 40035 w 53805"/>
                <a:gd name="connsiteY1" fmla="*/ 3265 h 32886"/>
                <a:gd name="connsiteX2" fmla="*/ 690 w 53805"/>
                <a:gd name="connsiteY2" fmla="*/ 21170 h 32886"/>
                <a:gd name="connsiteX3" fmla="*/ 47770 w 53805"/>
                <a:gd name="connsiteY3" fmla="*/ 33959 h 32886"/>
              </a:gdLst>
              <a:ahLst/>
              <a:cxnLst>
                <a:cxn ang="0">
                  <a:pos x="connsiteX0" y="connsiteY0"/>
                </a:cxn>
                <a:cxn ang="0">
                  <a:pos x="connsiteX1" y="connsiteY1"/>
                </a:cxn>
                <a:cxn ang="0">
                  <a:pos x="connsiteX2" y="connsiteY2"/>
                </a:cxn>
                <a:cxn ang="0">
                  <a:pos x="connsiteX3" y="connsiteY3"/>
                </a:cxn>
              </a:cxnLst>
              <a:rect l="l" t="t" r="r" b="b"/>
              <a:pathLst>
                <a:path w="53805" h="32886">
                  <a:moveTo>
                    <a:pt x="47770" y="33959"/>
                  </a:moveTo>
                  <a:cubicBezTo>
                    <a:pt x="60212" y="33229"/>
                    <a:pt x="54159" y="15324"/>
                    <a:pt x="40035" y="3265"/>
                  </a:cubicBezTo>
                  <a:cubicBezTo>
                    <a:pt x="26248" y="-8793"/>
                    <a:pt x="-5027" y="16054"/>
                    <a:pt x="690" y="21170"/>
                  </a:cubicBezTo>
                  <a:cubicBezTo>
                    <a:pt x="7080" y="26651"/>
                    <a:pt x="35327" y="35056"/>
                    <a:pt x="47770" y="3395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64" name="Freeform: Shape 172">
              <a:extLst>
                <a:ext uri="{FF2B5EF4-FFF2-40B4-BE49-F238E27FC236}">
                  <a16:creationId xmlns:a16="http://schemas.microsoft.com/office/drawing/2014/main" id="{D8EC2564-C2DA-4AC3-B344-CFCA2F9C6FD8}"/>
                </a:ext>
              </a:extLst>
            </p:cNvPr>
            <p:cNvSpPr/>
            <p:nvPr/>
          </p:nvSpPr>
          <p:spPr>
            <a:xfrm>
              <a:off x="6969356" y="806476"/>
              <a:ext cx="282477" cy="175396"/>
            </a:xfrm>
            <a:custGeom>
              <a:avLst/>
              <a:gdLst>
                <a:gd name="connsiteX0" fmla="*/ 261428 w 282476"/>
                <a:gd name="connsiteY0" fmla="*/ 134737 h 175396"/>
                <a:gd name="connsiteX1" fmla="*/ 283622 w 282476"/>
                <a:gd name="connsiteY1" fmla="*/ 134006 h 175396"/>
                <a:gd name="connsiteX2" fmla="*/ 256047 w 282476"/>
                <a:gd name="connsiteY2" fmla="*/ 109523 h 175396"/>
                <a:gd name="connsiteX3" fmla="*/ 231162 w 282476"/>
                <a:gd name="connsiteY3" fmla="*/ 94907 h 175396"/>
                <a:gd name="connsiteX4" fmla="*/ 224773 w 282476"/>
                <a:gd name="connsiteY4" fmla="*/ 68963 h 175396"/>
                <a:gd name="connsiteX5" fmla="*/ 218383 w 282476"/>
                <a:gd name="connsiteY5" fmla="*/ 27672 h 175396"/>
                <a:gd name="connsiteX6" fmla="*/ 220401 w 282476"/>
                <a:gd name="connsiteY6" fmla="*/ 1728 h 175396"/>
                <a:gd name="connsiteX7" fmla="*/ 189800 w 282476"/>
                <a:gd name="connsiteY7" fmla="*/ 9767 h 175396"/>
                <a:gd name="connsiteX8" fmla="*/ 209304 w 282476"/>
                <a:gd name="connsiteY8" fmla="*/ 29133 h 175396"/>
                <a:gd name="connsiteX9" fmla="*/ 187782 w 282476"/>
                <a:gd name="connsiteY9" fmla="*/ 19267 h 175396"/>
                <a:gd name="connsiteX10" fmla="*/ 171304 w 282476"/>
                <a:gd name="connsiteY10" fmla="*/ 19267 h 175396"/>
                <a:gd name="connsiteX11" fmla="*/ 181729 w 282476"/>
                <a:gd name="connsiteY11" fmla="*/ 63847 h 175396"/>
                <a:gd name="connsiteX12" fmla="*/ 171977 w 282476"/>
                <a:gd name="connsiteY12" fmla="*/ 73713 h 175396"/>
                <a:gd name="connsiteX13" fmla="*/ 160207 w 282476"/>
                <a:gd name="connsiteY13" fmla="*/ 41923 h 175396"/>
                <a:gd name="connsiteX14" fmla="*/ 131287 w 282476"/>
                <a:gd name="connsiteY14" fmla="*/ 28768 h 175396"/>
                <a:gd name="connsiteX15" fmla="*/ 143056 w 282476"/>
                <a:gd name="connsiteY15" fmla="*/ 44115 h 175396"/>
                <a:gd name="connsiteX16" fmla="*/ 124897 w 282476"/>
                <a:gd name="connsiteY16" fmla="*/ 45577 h 175396"/>
                <a:gd name="connsiteX17" fmla="*/ 120189 w 282476"/>
                <a:gd name="connsiteY17" fmla="*/ 40827 h 175396"/>
                <a:gd name="connsiteX18" fmla="*/ 95304 w 282476"/>
                <a:gd name="connsiteY18" fmla="*/ 26941 h 175396"/>
                <a:gd name="connsiteX19" fmla="*/ 84880 w 282476"/>
                <a:gd name="connsiteY19" fmla="*/ 44115 h 175396"/>
                <a:gd name="connsiteX20" fmla="*/ 73110 w 282476"/>
                <a:gd name="connsiteY20" fmla="*/ 38269 h 175396"/>
                <a:gd name="connsiteX21" fmla="*/ 75800 w 282476"/>
                <a:gd name="connsiteY21" fmla="*/ 17075 h 175396"/>
                <a:gd name="connsiteX22" fmla="*/ 36455 w 282476"/>
                <a:gd name="connsiteY22" fmla="*/ 27672 h 175396"/>
                <a:gd name="connsiteX23" fmla="*/ 8207 w 282476"/>
                <a:gd name="connsiteY23" fmla="*/ 47039 h 175396"/>
                <a:gd name="connsiteX24" fmla="*/ 3499 w 282476"/>
                <a:gd name="connsiteY24" fmla="*/ 60193 h 175396"/>
                <a:gd name="connsiteX25" fmla="*/ 11234 w 282476"/>
                <a:gd name="connsiteY25" fmla="*/ 75540 h 175396"/>
                <a:gd name="connsiteX26" fmla="*/ 17623 w 282476"/>
                <a:gd name="connsiteY26" fmla="*/ 84310 h 175396"/>
                <a:gd name="connsiteX27" fmla="*/ 54278 w 282476"/>
                <a:gd name="connsiteY27" fmla="*/ 78464 h 175396"/>
                <a:gd name="connsiteX28" fmla="*/ 13588 w 282476"/>
                <a:gd name="connsiteY28" fmla="*/ 97100 h 175396"/>
                <a:gd name="connsiteX29" fmla="*/ 59322 w 282476"/>
                <a:gd name="connsiteY29" fmla="*/ 108427 h 175396"/>
                <a:gd name="connsiteX30" fmla="*/ 112455 w 282476"/>
                <a:gd name="connsiteY30" fmla="*/ 117197 h 175396"/>
                <a:gd name="connsiteX31" fmla="*/ 72437 w 282476"/>
                <a:gd name="connsiteY31" fmla="*/ 120486 h 175396"/>
                <a:gd name="connsiteX32" fmla="*/ 26703 w 282476"/>
                <a:gd name="connsiteY32" fmla="*/ 132544 h 175396"/>
                <a:gd name="connsiteX33" fmla="*/ 48225 w 282476"/>
                <a:gd name="connsiteY33" fmla="*/ 149718 h 175396"/>
                <a:gd name="connsiteX34" fmla="*/ 84207 w 282476"/>
                <a:gd name="connsiteY34" fmla="*/ 158488 h 175396"/>
                <a:gd name="connsiteX35" fmla="*/ 118172 w 282476"/>
                <a:gd name="connsiteY35" fmla="*/ 176393 h 175396"/>
                <a:gd name="connsiteX36" fmla="*/ 165251 w 282476"/>
                <a:gd name="connsiteY36" fmla="*/ 164335 h 175396"/>
                <a:gd name="connsiteX37" fmla="*/ 188118 w 282476"/>
                <a:gd name="connsiteY37" fmla="*/ 153007 h 175396"/>
                <a:gd name="connsiteX38" fmla="*/ 199888 w 282476"/>
                <a:gd name="connsiteY38" fmla="*/ 153738 h 175396"/>
                <a:gd name="connsiteX39" fmla="*/ 220065 w 282476"/>
                <a:gd name="connsiteY39" fmla="*/ 161777 h 175396"/>
                <a:gd name="connsiteX40" fmla="*/ 269162 w 282476"/>
                <a:gd name="connsiteY40" fmla="*/ 162508 h 175396"/>
                <a:gd name="connsiteX41" fmla="*/ 258737 w 282476"/>
                <a:gd name="connsiteY41" fmla="*/ 146430 h 175396"/>
                <a:gd name="connsiteX42" fmla="*/ 246967 w 282476"/>
                <a:gd name="connsiteY42" fmla="*/ 145699 h 175396"/>
                <a:gd name="connsiteX43" fmla="*/ 261428 w 282476"/>
                <a:gd name="connsiteY43" fmla="*/ 134737 h 17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2476" h="175396">
                  <a:moveTo>
                    <a:pt x="261428" y="134737"/>
                  </a:moveTo>
                  <a:cubicBezTo>
                    <a:pt x="265463" y="128890"/>
                    <a:pt x="282950" y="146064"/>
                    <a:pt x="283622" y="134006"/>
                  </a:cubicBezTo>
                  <a:cubicBezTo>
                    <a:pt x="284295" y="121947"/>
                    <a:pt x="264118" y="116101"/>
                    <a:pt x="256047" y="109523"/>
                  </a:cubicBezTo>
                  <a:cubicBezTo>
                    <a:pt x="247640" y="102946"/>
                    <a:pt x="244277" y="106235"/>
                    <a:pt x="231162" y="94907"/>
                  </a:cubicBezTo>
                  <a:cubicBezTo>
                    <a:pt x="218047" y="83579"/>
                    <a:pt x="234525" y="77733"/>
                    <a:pt x="224773" y="68963"/>
                  </a:cubicBezTo>
                  <a:cubicBezTo>
                    <a:pt x="215021" y="60193"/>
                    <a:pt x="211658" y="35711"/>
                    <a:pt x="218383" y="27672"/>
                  </a:cubicBezTo>
                  <a:cubicBezTo>
                    <a:pt x="225445" y="19633"/>
                    <a:pt x="232844" y="7209"/>
                    <a:pt x="220401" y="1728"/>
                  </a:cubicBezTo>
                  <a:cubicBezTo>
                    <a:pt x="207959" y="-4119"/>
                    <a:pt x="187782" y="6478"/>
                    <a:pt x="189800" y="9767"/>
                  </a:cubicBezTo>
                  <a:cubicBezTo>
                    <a:pt x="191817" y="13055"/>
                    <a:pt x="209304" y="24383"/>
                    <a:pt x="209304" y="29133"/>
                  </a:cubicBezTo>
                  <a:cubicBezTo>
                    <a:pt x="209304" y="33884"/>
                    <a:pt x="193499" y="15248"/>
                    <a:pt x="187782" y="19267"/>
                  </a:cubicBezTo>
                  <a:cubicBezTo>
                    <a:pt x="182401" y="23287"/>
                    <a:pt x="176012" y="11228"/>
                    <a:pt x="171304" y="19267"/>
                  </a:cubicBezTo>
                  <a:cubicBezTo>
                    <a:pt x="166596" y="27306"/>
                    <a:pt x="177693" y="55808"/>
                    <a:pt x="181729" y="63847"/>
                  </a:cubicBezTo>
                  <a:cubicBezTo>
                    <a:pt x="185764" y="71886"/>
                    <a:pt x="177693" y="71886"/>
                    <a:pt x="171977" y="73713"/>
                  </a:cubicBezTo>
                  <a:cubicBezTo>
                    <a:pt x="166596" y="75175"/>
                    <a:pt x="165587" y="51058"/>
                    <a:pt x="160207" y="41923"/>
                  </a:cubicBezTo>
                  <a:cubicBezTo>
                    <a:pt x="154826" y="33153"/>
                    <a:pt x="132632" y="22556"/>
                    <a:pt x="131287" y="28768"/>
                  </a:cubicBezTo>
                  <a:cubicBezTo>
                    <a:pt x="129941" y="35345"/>
                    <a:pt x="145074" y="35345"/>
                    <a:pt x="143056" y="44115"/>
                  </a:cubicBezTo>
                  <a:cubicBezTo>
                    <a:pt x="141039" y="52885"/>
                    <a:pt x="132632" y="38269"/>
                    <a:pt x="124897" y="45577"/>
                  </a:cubicBezTo>
                  <a:cubicBezTo>
                    <a:pt x="117163" y="52885"/>
                    <a:pt x="118508" y="48135"/>
                    <a:pt x="120189" y="40827"/>
                  </a:cubicBezTo>
                  <a:cubicBezTo>
                    <a:pt x="121534" y="33518"/>
                    <a:pt x="109092" y="25479"/>
                    <a:pt x="95304" y="26941"/>
                  </a:cubicBezTo>
                  <a:cubicBezTo>
                    <a:pt x="81517" y="28403"/>
                    <a:pt x="88915" y="40096"/>
                    <a:pt x="84880" y="44115"/>
                  </a:cubicBezTo>
                  <a:cubicBezTo>
                    <a:pt x="80844" y="48135"/>
                    <a:pt x="59995" y="41557"/>
                    <a:pt x="73110" y="38269"/>
                  </a:cubicBezTo>
                  <a:cubicBezTo>
                    <a:pt x="86225" y="34980"/>
                    <a:pt x="80844" y="26210"/>
                    <a:pt x="75800" y="17075"/>
                  </a:cubicBezTo>
                  <a:cubicBezTo>
                    <a:pt x="71092" y="8305"/>
                    <a:pt x="57641" y="18537"/>
                    <a:pt x="36455" y="27672"/>
                  </a:cubicBezTo>
                  <a:cubicBezTo>
                    <a:pt x="14933" y="36442"/>
                    <a:pt x="5181" y="46308"/>
                    <a:pt x="8207" y="47039"/>
                  </a:cubicBezTo>
                  <a:cubicBezTo>
                    <a:pt x="10898" y="47769"/>
                    <a:pt x="11570" y="51789"/>
                    <a:pt x="3499" y="60193"/>
                  </a:cubicBezTo>
                  <a:cubicBezTo>
                    <a:pt x="-4908" y="68232"/>
                    <a:pt x="3499" y="75540"/>
                    <a:pt x="11234" y="75540"/>
                  </a:cubicBezTo>
                  <a:cubicBezTo>
                    <a:pt x="18968" y="75540"/>
                    <a:pt x="12243" y="82849"/>
                    <a:pt x="17623" y="84310"/>
                  </a:cubicBezTo>
                  <a:cubicBezTo>
                    <a:pt x="22331" y="85772"/>
                    <a:pt x="47552" y="72983"/>
                    <a:pt x="54278" y="78464"/>
                  </a:cubicBezTo>
                  <a:cubicBezTo>
                    <a:pt x="61340" y="84310"/>
                    <a:pt x="13588" y="87233"/>
                    <a:pt x="13588" y="97100"/>
                  </a:cubicBezTo>
                  <a:cubicBezTo>
                    <a:pt x="13588" y="106966"/>
                    <a:pt x="39818" y="112447"/>
                    <a:pt x="59322" y="108427"/>
                  </a:cubicBezTo>
                  <a:cubicBezTo>
                    <a:pt x="78827" y="104408"/>
                    <a:pt x="112455" y="111716"/>
                    <a:pt x="112455" y="117197"/>
                  </a:cubicBezTo>
                  <a:cubicBezTo>
                    <a:pt x="112455" y="123044"/>
                    <a:pt x="89588" y="121216"/>
                    <a:pt x="72437" y="120486"/>
                  </a:cubicBezTo>
                  <a:cubicBezTo>
                    <a:pt x="55287" y="119755"/>
                    <a:pt x="25358" y="126332"/>
                    <a:pt x="26703" y="132544"/>
                  </a:cubicBezTo>
                  <a:cubicBezTo>
                    <a:pt x="28384" y="139852"/>
                    <a:pt x="30066" y="139852"/>
                    <a:pt x="48225" y="149718"/>
                  </a:cubicBezTo>
                  <a:cubicBezTo>
                    <a:pt x="66384" y="159584"/>
                    <a:pt x="84880" y="144968"/>
                    <a:pt x="84207" y="158488"/>
                  </a:cubicBezTo>
                  <a:cubicBezTo>
                    <a:pt x="83535" y="172374"/>
                    <a:pt x="93959" y="175662"/>
                    <a:pt x="118172" y="176393"/>
                  </a:cubicBezTo>
                  <a:cubicBezTo>
                    <a:pt x="142384" y="177124"/>
                    <a:pt x="153481" y="163239"/>
                    <a:pt x="165251" y="164335"/>
                  </a:cubicBezTo>
                  <a:cubicBezTo>
                    <a:pt x="177021" y="165066"/>
                    <a:pt x="182401" y="162873"/>
                    <a:pt x="188118" y="153007"/>
                  </a:cubicBezTo>
                  <a:cubicBezTo>
                    <a:pt x="193499" y="143141"/>
                    <a:pt x="198543" y="148988"/>
                    <a:pt x="199888" y="153738"/>
                  </a:cubicBezTo>
                  <a:cubicBezTo>
                    <a:pt x="201233" y="158488"/>
                    <a:pt x="216366" y="157757"/>
                    <a:pt x="220065" y="161777"/>
                  </a:cubicBezTo>
                  <a:cubicBezTo>
                    <a:pt x="228808" y="172008"/>
                    <a:pt x="258065" y="169085"/>
                    <a:pt x="269162" y="162508"/>
                  </a:cubicBezTo>
                  <a:cubicBezTo>
                    <a:pt x="280259" y="155930"/>
                    <a:pt x="264454" y="138025"/>
                    <a:pt x="258737" y="146430"/>
                  </a:cubicBezTo>
                  <a:cubicBezTo>
                    <a:pt x="253357" y="154469"/>
                    <a:pt x="248313" y="149718"/>
                    <a:pt x="246967" y="145699"/>
                  </a:cubicBezTo>
                  <a:cubicBezTo>
                    <a:pt x="244950" y="142776"/>
                    <a:pt x="257392" y="140218"/>
                    <a:pt x="261428" y="13473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65" name="Freeform: Shape 173">
              <a:extLst>
                <a:ext uri="{FF2B5EF4-FFF2-40B4-BE49-F238E27FC236}">
                  <a16:creationId xmlns:a16="http://schemas.microsoft.com/office/drawing/2014/main" id="{32DBD0C3-D022-4943-96DF-C80B478AF92D}"/>
                </a:ext>
              </a:extLst>
            </p:cNvPr>
            <p:cNvSpPr/>
            <p:nvPr/>
          </p:nvSpPr>
          <p:spPr>
            <a:xfrm>
              <a:off x="7326789" y="655412"/>
              <a:ext cx="43717" cy="14616"/>
            </a:xfrm>
            <a:custGeom>
              <a:avLst/>
              <a:gdLst>
                <a:gd name="connsiteX0" fmla="*/ 46578 w 43716"/>
                <a:gd name="connsiteY0" fmla="*/ 1513 h 14616"/>
                <a:gd name="connsiteX1" fmla="*/ 844 w 43716"/>
                <a:gd name="connsiteY1" fmla="*/ 11379 h 14616"/>
                <a:gd name="connsiteX2" fmla="*/ 46578 w 43716"/>
                <a:gd name="connsiteY2" fmla="*/ 1513 h 14616"/>
              </a:gdLst>
              <a:ahLst/>
              <a:cxnLst>
                <a:cxn ang="0">
                  <a:pos x="connsiteX0" y="connsiteY0"/>
                </a:cxn>
                <a:cxn ang="0">
                  <a:pos x="connsiteX1" y="connsiteY1"/>
                </a:cxn>
                <a:cxn ang="0">
                  <a:pos x="connsiteX2" y="connsiteY2"/>
                </a:cxn>
              </a:cxnLst>
              <a:rect l="l" t="t" r="r" b="b"/>
              <a:pathLst>
                <a:path w="43716" h="14616">
                  <a:moveTo>
                    <a:pt x="46578" y="1513"/>
                  </a:moveTo>
                  <a:cubicBezTo>
                    <a:pt x="45233" y="-3238"/>
                    <a:pt x="-7227" y="4071"/>
                    <a:pt x="844" y="11379"/>
                  </a:cubicBezTo>
                  <a:cubicBezTo>
                    <a:pt x="14631" y="23437"/>
                    <a:pt x="47923" y="6263"/>
                    <a:pt x="46578" y="151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66" name="Freeform: Shape 174">
              <a:extLst>
                <a:ext uri="{FF2B5EF4-FFF2-40B4-BE49-F238E27FC236}">
                  <a16:creationId xmlns:a16="http://schemas.microsoft.com/office/drawing/2014/main" id="{200DF0B9-8864-41C1-B527-1D2C680E92E3}"/>
                </a:ext>
              </a:extLst>
            </p:cNvPr>
            <p:cNvSpPr/>
            <p:nvPr/>
          </p:nvSpPr>
          <p:spPr>
            <a:xfrm>
              <a:off x="7565623" y="804881"/>
              <a:ext cx="70619" cy="36541"/>
            </a:xfrm>
            <a:custGeom>
              <a:avLst/>
              <a:gdLst>
                <a:gd name="connsiteX0" fmla="*/ 770 w 70619"/>
                <a:gd name="connsiteY0" fmla="*/ 3688 h 36540"/>
                <a:gd name="connsiteX1" fmla="*/ 10522 w 70619"/>
                <a:gd name="connsiteY1" fmla="*/ 26343 h 36540"/>
                <a:gd name="connsiteX2" fmla="*/ 34062 w 70619"/>
                <a:gd name="connsiteY2" fmla="*/ 35113 h 36540"/>
                <a:gd name="connsiteX3" fmla="*/ 71389 w 70619"/>
                <a:gd name="connsiteY3" fmla="*/ 27805 h 36540"/>
                <a:gd name="connsiteX4" fmla="*/ 32044 w 70619"/>
                <a:gd name="connsiteY4" fmla="*/ 5150 h 36540"/>
                <a:gd name="connsiteX5" fmla="*/ 770 w 70619"/>
                <a:gd name="connsiteY5" fmla="*/ 3688 h 3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619" h="36540">
                  <a:moveTo>
                    <a:pt x="770" y="3688"/>
                  </a:moveTo>
                  <a:cubicBezTo>
                    <a:pt x="-3266" y="14285"/>
                    <a:pt x="9849" y="14285"/>
                    <a:pt x="10522" y="26343"/>
                  </a:cubicBezTo>
                  <a:cubicBezTo>
                    <a:pt x="11194" y="38402"/>
                    <a:pt x="24309" y="42421"/>
                    <a:pt x="34062" y="35113"/>
                  </a:cubicBezTo>
                  <a:cubicBezTo>
                    <a:pt x="43814" y="27805"/>
                    <a:pt x="71389" y="37306"/>
                    <a:pt x="71389" y="27805"/>
                  </a:cubicBezTo>
                  <a:cubicBezTo>
                    <a:pt x="71389" y="19035"/>
                    <a:pt x="42469" y="2592"/>
                    <a:pt x="32044" y="5150"/>
                  </a:cubicBezTo>
                  <a:cubicBezTo>
                    <a:pt x="21619" y="8073"/>
                    <a:pt x="5141" y="-6543"/>
                    <a:pt x="770" y="368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67" name="Freeform: Shape 175">
              <a:extLst>
                <a:ext uri="{FF2B5EF4-FFF2-40B4-BE49-F238E27FC236}">
                  <a16:creationId xmlns:a16="http://schemas.microsoft.com/office/drawing/2014/main" id="{444081F7-2B1E-4D73-9F63-DAA0274C7588}"/>
                </a:ext>
              </a:extLst>
            </p:cNvPr>
            <p:cNvSpPr/>
            <p:nvPr/>
          </p:nvSpPr>
          <p:spPr>
            <a:xfrm>
              <a:off x="7296311" y="612345"/>
              <a:ext cx="50442" cy="40195"/>
            </a:xfrm>
            <a:custGeom>
              <a:avLst/>
              <a:gdLst>
                <a:gd name="connsiteX0" fmla="*/ 20896 w 50442"/>
                <a:gd name="connsiteY0" fmla="*/ 40560 h 40194"/>
                <a:gd name="connsiteX1" fmla="*/ 48472 w 50442"/>
                <a:gd name="connsiteY1" fmla="*/ 34713 h 40194"/>
                <a:gd name="connsiteX2" fmla="*/ 49817 w 50442"/>
                <a:gd name="connsiteY2" fmla="*/ 20828 h 40194"/>
                <a:gd name="connsiteX3" fmla="*/ 33339 w 50442"/>
                <a:gd name="connsiteY3" fmla="*/ 13519 h 40194"/>
                <a:gd name="connsiteX4" fmla="*/ 720 w 50442"/>
                <a:gd name="connsiteY4" fmla="*/ 1461 h 40194"/>
                <a:gd name="connsiteX5" fmla="*/ 20896 w 50442"/>
                <a:gd name="connsiteY5" fmla="*/ 40560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2" h="40194">
                  <a:moveTo>
                    <a:pt x="20896" y="40560"/>
                  </a:moveTo>
                  <a:cubicBezTo>
                    <a:pt x="31321" y="40560"/>
                    <a:pt x="39728" y="39098"/>
                    <a:pt x="48472" y="34713"/>
                  </a:cubicBezTo>
                  <a:cubicBezTo>
                    <a:pt x="57551" y="30694"/>
                    <a:pt x="43764" y="30694"/>
                    <a:pt x="49817" y="20828"/>
                  </a:cubicBezTo>
                  <a:cubicBezTo>
                    <a:pt x="56206" y="10962"/>
                    <a:pt x="34684" y="10231"/>
                    <a:pt x="33339" y="13519"/>
                  </a:cubicBezTo>
                  <a:cubicBezTo>
                    <a:pt x="31994" y="16808"/>
                    <a:pt x="5091" y="-5847"/>
                    <a:pt x="720" y="1461"/>
                  </a:cubicBezTo>
                  <a:cubicBezTo>
                    <a:pt x="-3316" y="8769"/>
                    <a:pt x="10472" y="40560"/>
                    <a:pt x="20896" y="4056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68" name="Freeform: Shape 176">
              <a:extLst>
                <a:ext uri="{FF2B5EF4-FFF2-40B4-BE49-F238E27FC236}">
                  <a16:creationId xmlns:a16="http://schemas.microsoft.com/office/drawing/2014/main" id="{E0BFE0B5-BAAE-4F31-AA11-1851140991CE}"/>
                </a:ext>
              </a:extLst>
            </p:cNvPr>
            <p:cNvSpPr/>
            <p:nvPr/>
          </p:nvSpPr>
          <p:spPr>
            <a:xfrm>
              <a:off x="7319131" y="508569"/>
              <a:ext cx="178229" cy="131547"/>
            </a:xfrm>
            <a:custGeom>
              <a:avLst/>
              <a:gdLst>
                <a:gd name="connsiteX0" fmla="*/ 163527 w 178229"/>
                <a:gd name="connsiteY0" fmla="*/ 76736 h 131547"/>
                <a:gd name="connsiteX1" fmla="*/ 148395 w 178229"/>
                <a:gd name="connsiteY1" fmla="*/ 64677 h 131547"/>
                <a:gd name="connsiteX2" fmla="*/ 141333 w 178229"/>
                <a:gd name="connsiteY2" fmla="*/ 47503 h 131547"/>
                <a:gd name="connsiteX3" fmla="*/ 130236 w 178229"/>
                <a:gd name="connsiteY3" fmla="*/ 44214 h 131547"/>
                <a:gd name="connsiteX4" fmla="*/ 115775 w 178229"/>
                <a:gd name="connsiteY4" fmla="*/ 36175 h 131547"/>
                <a:gd name="connsiteX5" fmla="*/ 66678 w 178229"/>
                <a:gd name="connsiteY5" fmla="*/ 4385 h 131547"/>
                <a:gd name="connsiteX6" fmla="*/ 61970 w 178229"/>
                <a:gd name="connsiteY6" fmla="*/ 0 h 131547"/>
                <a:gd name="connsiteX7" fmla="*/ 47510 w 178229"/>
                <a:gd name="connsiteY7" fmla="*/ 4019 h 131547"/>
                <a:gd name="connsiteX8" fmla="*/ 41121 w 178229"/>
                <a:gd name="connsiteY8" fmla="*/ 8039 h 131547"/>
                <a:gd name="connsiteX9" fmla="*/ 30696 w 178229"/>
                <a:gd name="connsiteY9" fmla="*/ 15347 h 131547"/>
                <a:gd name="connsiteX10" fmla="*/ 17581 w 178229"/>
                <a:gd name="connsiteY10" fmla="*/ 24117 h 131547"/>
                <a:gd name="connsiteX11" fmla="*/ 20271 w 178229"/>
                <a:gd name="connsiteY11" fmla="*/ 44580 h 131547"/>
                <a:gd name="connsiteX12" fmla="*/ 11864 w 178229"/>
                <a:gd name="connsiteY12" fmla="*/ 53350 h 131547"/>
                <a:gd name="connsiteX13" fmla="*/ 6484 w 178229"/>
                <a:gd name="connsiteY13" fmla="*/ 63216 h 131547"/>
                <a:gd name="connsiteX14" fmla="*/ 21616 w 178229"/>
                <a:gd name="connsiteY14" fmla="*/ 82582 h 131547"/>
                <a:gd name="connsiteX15" fmla="*/ 67351 w 178229"/>
                <a:gd name="connsiteY15" fmla="*/ 84044 h 131547"/>
                <a:gd name="connsiteX16" fmla="*/ 39776 w 178229"/>
                <a:gd name="connsiteY16" fmla="*/ 99391 h 131547"/>
                <a:gd name="connsiteX17" fmla="*/ 61970 w 178229"/>
                <a:gd name="connsiteY17" fmla="*/ 118758 h 131547"/>
                <a:gd name="connsiteX18" fmla="*/ 98625 w 178229"/>
                <a:gd name="connsiteY18" fmla="*/ 130816 h 131547"/>
                <a:gd name="connsiteX19" fmla="*/ 120820 w 178229"/>
                <a:gd name="connsiteY19" fmla="*/ 130086 h 131547"/>
                <a:gd name="connsiteX20" fmla="*/ 136625 w 178229"/>
                <a:gd name="connsiteY20" fmla="*/ 109623 h 131547"/>
                <a:gd name="connsiteX21" fmla="*/ 152430 w 178229"/>
                <a:gd name="connsiteY21" fmla="*/ 94275 h 131547"/>
                <a:gd name="connsiteX22" fmla="*/ 178660 w 178229"/>
                <a:gd name="connsiteY22" fmla="*/ 83679 h 131547"/>
                <a:gd name="connsiteX23" fmla="*/ 163527 w 178229"/>
                <a:gd name="connsiteY23" fmla="*/ 76736 h 13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8229" h="131547">
                  <a:moveTo>
                    <a:pt x="163527" y="76736"/>
                  </a:moveTo>
                  <a:cubicBezTo>
                    <a:pt x="151085" y="78197"/>
                    <a:pt x="142678" y="72716"/>
                    <a:pt x="148395" y="64677"/>
                  </a:cubicBezTo>
                  <a:cubicBezTo>
                    <a:pt x="153775" y="56638"/>
                    <a:pt x="134607" y="54080"/>
                    <a:pt x="141333" y="47503"/>
                  </a:cubicBezTo>
                  <a:cubicBezTo>
                    <a:pt x="148395" y="40926"/>
                    <a:pt x="128218" y="34348"/>
                    <a:pt x="130236" y="44214"/>
                  </a:cubicBezTo>
                  <a:cubicBezTo>
                    <a:pt x="132253" y="54080"/>
                    <a:pt x="117793" y="44945"/>
                    <a:pt x="115775" y="36175"/>
                  </a:cubicBezTo>
                  <a:cubicBezTo>
                    <a:pt x="113758" y="27406"/>
                    <a:pt x="85174" y="24117"/>
                    <a:pt x="66678" y="4385"/>
                  </a:cubicBezTo>
                  <a:cubicBezTo>
                    <a:pt x="64997" y="2558"/>
                    <a:pt x="63315" y="1462"/>
                    <a:pt x="61970" y="0"/>
                  </a:cubicBezTo>
                  <a:cubicBezTo>
                    <a:pt x="57262" y="1827"/>
                    <a:pt x="52554" y="2923"/>
                    <a:pt x="47510" y="4019"/>
                  </a:cubicBezTo>
                  <a:cubicBezTo>
                    <a:pt x="49192" y="6577"/>
                    <a:pt x="46838" y="8770"/>
                    <a:pt x="41121" y="8039"/>
                  </a:cubicBezTo>
                  <a:cubicBezTo>
                    <a:pt x="32041" y="7308"/>
                    <a:pt x="16236" y="8770"/>
                    <a:pt x="30696" y="15347"/>
                  </a:cubicBezTo>
                  <a:cubicBezTo>
                    <a:pt x="45156" y="21925"/>
                    <a:pt x="29351" y="24117"/>
                    <a:pt x="17581" y="24117"/>
                  </a:cubicBezTo>
                  <a:cubicBezTo>
                    <a:pt x="5811" y="24117"/>
                    <a:pt x="5139" y="42022"/>
                    <a:pt x="20271" y="44580"/>
                  </a:cubicBezTo>
                  <a:cubicBezTo>
                    <a:pt x="35404" y="47138"/>
                    <a:pt x="24307" y="57735"/>
                    <a:pt x="11864" y="53350"/>
                  </a:cubicBezTo>
                  <a:cubicBezTo>
                    <a:pt x="-578" y="49330"/>
                    <a:pt x="-4613" y="56638"/>
                    <a:pt x="6484" y="63216"/>
                  </a:cubicBezTo>
                  <a:cubicBezTo>
                    <a:pt x="16572" y="69062"/>
                    <a:pt x="10519" y="77101"/>
                    <a:pt x="21616" y="82582"/>
                  </a:cubicBezTo>
                  <a:cubicBezTo>
                    <a:pt x="32714" y="88429"/>
                    <a:pt x="64661" y="75274"/>
                    <a:pt x="67351" y="84044"/>
                  </a:cubicBezTo>
                  <a:cubicBezTo>
                    <a:pt x="70041" y="92814"/>
                    <a:pt x="34731" y="93910"/>
                    <a:pt x="39776" y="99391"/>
                  </a:cubicBezTo>
                  <a:cubicBezTo>
                    <a:pt x="44484" y="105238"/>
                    <a:pt x="64661" y="114008"/>
                    <a:pt x="61970" y="118758"/>
                  </a:cubicBezTo>
                  <a:cubicBezTo>
                    <a:pt x="59280" y="123508"/>
                    <a:pt x="95262" y="137394"/>
                    <a:pt x="98625" y="130816"/>
                  </a:cubicBezTo>
                  <a:cubicBezTo>
                    <a:pt x="101988" y="124239"/>
                    <a:pt x="111740" y="126066"/>
                    <a:pt x="120820" y="130086"/>
                  </a:cubicBezTo>
                  <a:cubicBezTo>
                    <a:pt x="129899" y="134105"/>
                    <a:pt x="130572" y="104872"/>
                    <a:pt x="136625" y="109623"/>
                  </a:cubicBezTo>
                  <a:cubicBezTo>
                    <a:pt x="143014" y="114373"/>
                    <a:pt x="142005" y="99026"/>
                    <a:pt x="152430" y="94275"/>
                  </a:cubicBezTo>
                  <a:cubicBezTo>
                    <a:pt x="162855" y="89525"/>
                    <a:pt x="177651" y="89525"/>
                    <a:pt x="178660" y="83679"/>
                  </a:cubicBezTo>
                  <a:cubicBezTo>
                    <a:pt x="179333" y="81121"/>
                    <a:pt x="175970" y="75274"/>
                    <a:pt x="163527" y="7673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69" name="Freeform: Shape 177">
              <a:extLst>
                <a:ext uri="{FF2B5EF4-FFF2-40B4-BE49-F238E27FC236}">
                  <a16:creationId xmlns:a16="http://schemas.microsoft.com/office/drawing/2014/main" id="{3111E659-4057-49EB-A5AD-C7CF80136FF7}"/>
                </a:ext>
              </a:extLst>
            </p:cNvPr>
            <p:cNvSpPr/>
            <p:nvPr/>
          </p:nvSpPr>
          <p:spPr>
            <a:xfrm>
              <a:off x="7423073" y="804480"/>
              <a:ext cx="440529" cy="376371"/>
            </a:xfrm>
            <a:custGeom>
              <a:avLst/>
              <a:gdLst>
                <a:gd name="connsiteX0" fmla="*/ 438575 w 440529"/>
                <a:gd name="connsiteY0" fmla="*/ 238682 h 376371"/>
                <a:gd name="connsiteX1" fmla="*/ 438238 w 440529"/>
                <a:gd name="connsiteY1" fmla="*/ 236855 h 376371"/>
                <a:gd name="connsiteX2" fmla="*/ 435548 w 440529"/>
                <a:gd name="connsiteY2" fmla="*/ 232836 h 376371"/>
                <a:gd name="connsiteX3" fmla="*/ 433194 w 440529"/>
                <a:gd name="connsiteY3" fmla="*/ 228451 h 376371"/>
                <a:gd name="connsiteX4" fmla="*/ 420079 w 440529"/>
                <a:gd name="connsiteY4" fmla="*/ 214565 h 376371"/>
                <a:gd name="connsiteX5" fmla="*/ 392504 w 440529"/>
                <a:gd name="connsiteY5" fmla="*/ 197391 h 376371"/>
                <a:gd name="connsiteX6" fmla="*/ 364929 w 440529"/>
                <a:gd name="connsiteY6" fmla="*/ 186063 h 376371"/>
                <a:gd name="connsiteX7" fmla="*/ 344080 w 440529"/>
                <a:gd name="connsiteY7" fmla="*/ 165600 h 376371"/>
                <a:gd name="connsiteX8" fmla="*/ 365602 w 440529"/>
                <a:gd name="connsiteY8" fmla="*/ 159754 h 376371"/>
                <a:gd name="connsiteX9" fmla="*/ 347442 w 440529"/>
                <a:gd name="connsiteY9" fmla="*/ 149157 h 376371"/>
                <a:gd name="connsiteX10" fmla="*/ 356522 w 440529"/>
                <a:gd name="connsiteY10" fmla="*/ 141118 h 376371"/>
                <a:gd name="connsiteX11" fmla="*/ 348115 w 440529"/>
                <a:gd name="connsiteY11" fmla="*/ 125771 h 376371"/>
                <a:gd name="connsiteX12" fmla="*/ 337018 w 440529"/>
                <a:gd name="connsiteY12" fmla="*/ 132348 h 376371"/>
                <a:gd name="connsiteX13" fmla="*/ 339708 w 440529"/>
                <a:gd name="connsiteY13" fmla="*/ 117732 h 376371"/>
                <a:gd name="connsiteX14" fmla="*/ 315496 w 440529"/>
                <a:gd name="connsiteY14" fmla="*/ 108962 h 376371"/>
                <a:gd name="connsiteX15" fmla="*/ 304398 w 440529"/>
                <a:gd name="connsiteY15" fmla="*/ 100192 h 376371"/>
                <a:gd name="connsiteX16" fmla="*/ 284221 w 440529"/>
                <a:gd name="connsiteY16" fmla="*/ 104942 h 376371"/>
                <a:gd name="connsiteX17" fmla="*/ 278841 w 440529"/>
                <a:gd name="connsiteY17" fmla="*/ 99096 h 376371"/>
                <a:gd name="connsiteX18" fmla="*/ 291956 w 440529"/>
                <a:gd name="connsiteY18" fmla="*/ 84480 h 376371"/>
                <a:gd name="connsiteX19" fmla="*/ 268416 w 440529"/>
                <a:gd name="connsiteY19" fmla="*/ 85210 h 376371"/>
                <a:gd name="connsiteX20" fmla="*/ 250257 w 440529"/>
                <a:gd name="connsiteY20" fmla="*/ 68036 h 376371"/>
                <a:gd name="connsiteX21" fmla="*/ 230753 w 440529"/>
                <a:gd name="connsiteY21" fmla="*/ 54881 h 376371"/>
                <a:gd name="connsiteX22" fmla="*/ 197461 w 440529"/>
                <a:gd name="connsiteY22" fmla="*/ 39534 h 376371"/>
                <a:gd name="connsiteX23" fmla="*/ 180310 w 440529"/>
                <a:gd name="connsiteY23" fmla="*/ 54881 h 376371"/>
                <a:gd name="connsiteX24" fmla="*/ 170558 w 440529"/>
                <a:gd name="connsiteY24" fmla="*/ 50862 h 376371"/>
                <a:gd name="connsiteX25" fmla="*/ 145001 w 440529"/>
                <a:gd name="connsiteY25" fmla="*/ 60728 h 376371"/>
                <a:gd name="connsiteX26" fmla="*/ 145673 w 440529"/>
                <a:gd name="connsiteY26" fmla="*/ 30034 h 376371"/>
                <a:gd name="connsiteX27" fmla="*/ 134576 w 440529"/>
                <a:gd name="connsiteY27" fmla="*/ 8109 h 376371"/>
                <a:gd name="connsiteX28" fmla="*/ 103974 w 440529"/>
                <a:gd name="connsiteY28" fmla="*/ 8109 h 376371"/>
                <a:gd name="connsiteX29" fmla="*/ 70682 w 440529"/>
                <a:gd name="connsiteY29" fmla="*/ 23456 h 376371"/>
                <a:gd name="connsiteX30" fmla="*/ 75390 w 440529"/>
                <a:gd name="connsiteY30" fmla="*/ 50131 h 376371"/>
                <a:gd name="connsiteX31" fmla="*/ 66983 w 440529"/>
                <a:gd name="connsiteY31" fmla="*/ 67305 h 376371"/>
                <a:gd name="connsiteX32" fmla="*/ 83461 w 440529"/>
                <a:gd name="connsiteY32" fmla="*/ 81191 h 376371"/>
                <a:gd name="connsiteX33" fmla="*/ 57231 w 440529"/>
                <a:gd name="connsiteY33" fmla="*/ 69132 h 376371"/>
                <a:gd name="connsiteX34" fmla="*/ 53868 w 440529"/>
                <a:gd name="connsiteY34" fmla="*/ 45746 h 376371"/>
                <a:gd name="connsiteX35" fmla="*/ 62275 w 440529"/>
                <a:gd name="connsiteY35" fmla="*/ 19802 h 376371"/>
                <a:gd name="connsiteX36" fmla="*/ 78081 w 440529"/>
                <a:gd name="connsiteY36" fmla="*/ 3724 h 376371"/>
                <a:gd name="connsiteX37" fmla="*/ 16541 w 440529"/>
                <a:gd name="connsiteY37" fmla="*/ 21629 h 376371"/>
                <a:gd name="connsiteX38" fmla="*/ 2081 w 440529"/>
                <a:gd name="connsiteY38" fmla="*/ 84845 h 376371"/>
                <a:gd name="connsiteX39" fmla="*/ 35373 w 440529"/>
                <a:gd name="connsiteY39" fmla="*/ 92153 h 376371"/>
                <a:gd name="connsiteX40" fmla="*/ 32010 w 440529"/>
                <a:gd name="connsiteY40" fmla="*/ 100192 h 376371"/>
                <a:gd name="connsiteX41" fmla="*/ 8470 w 440529"/>
                <a:gd name="connsiteY41" fmla="*/ 102750 h 376371"/>
                <a:gd name="connsiteX42" fmla="*/ 39072 w 440529"/>
                <a:gd name="connsiteY42" fmla="*/ 120655 h 376371"/>
                <a:gd name="connsiteX43" fmla="*/ 54877 w 440529"/>
                <a:gd name="connsiteY43" fmla="*/ 124675 h 376371"/>
                <a:gd name="connsiteX44" fmla="*/ 86151 w 440529"/>
                <a:gd name="connsiteY44" fmla="*/ 130521 h 376371"/>
                <a:gd name="connsiteX45" fmla="*/ 120788 w 440529"/>
                <a:gd name="connsiteY45" fmla="*/ 137829 h 376371"/>
                <a:gd name="connsiteX46" fmla="*/ 136594 w 440529"/>
                <a:gd name="connsiteY46" fmla="*/ 129790 h 376371"/>
                <a:gd name="connsiteX47" fmla="*/ 146009 w 440529"/>
                <a:gd name="connsiteY47" fmla="*/ 129790 h 376371"/>
                <a:gd name="connsiteX48" fmla="*/ 169213 w 440529"/>
                <a:gd name="connsiteY48" fmla="*/ 130521 h 376371"/>
                <a:gd name="connsiteX49" fmla="*/ 172576 w 440529"/>
                <a:gd name="connsiteY49" fmla="*/ 134175 h 376371"/>
                <a:gd name="connsiteX50" fmla="*/ 175266 w 440529"/>
                <a:gd name="connsiteY50" fmla="*/ 133810 h 376371"/>
                <a:gd name="connsiteX51" fmla="*/ 169549 w 440529"/>
                <a:gd name="connsiteY51" fmla="*/ 124309 h 376371"/>
                <a:gd name="connsiteX52" fmla="*/ 172912 w 440529"/>
                <a:gd name="connsiteY52" fmla="*/ 115539 h 376371"/>
                <a:gd name="connsiteX53" fmla="*/ 191744 w 440529"/>
                <a:gd name="connsiteY53" fmla="*/ 129425 h 376371"/>
                <a:gd name="connsiteX54" fmla="*/ 200151 w 440529"/>
                <a:gd name="connsiteY54" fmla="*/ 138195 h 376371"/>
                <a:gd name="connsiteX55" fmla="*/ 223691 w 440529"/>
                <a:gd name="connsiteY55" fmla="*/ 156830 h 376371"/>
                <a:gd name="connsiteX56" fmla="*/ 208558 w 440529"/>
                <a:gd name="connsiteY56" fmla="*/ 172178 h 376371"/>
                <a:gd name="connsiteX57" fmla="*/ 232770 w 440529"/>
                <a:gd name="connsiteY57" fmla="*/ 164139 h 376371"/>
                <a:gd name="connsiteX58" fmla="*/ 247230 w 440529"/>
                <a:gd name="connsiteY58" fmla="*/ 182044 h 376371"/>
                <a:gd name="connsiteX59" fmla="*/ 270770 w 440529"/>
                <a:gd name="connsiteY59" fmla="*/ 199949 h 376371"/>
                <a:gd name="connsiteX60" fmla="*/ 270770 w 440529"/>
                <a:gd name="connsiteY60" fmla="*/ 231739 h 376371"/>
                <a:gd name="connsiteX61" fmla="*/ 296327 w 440529"/>
                <a:gd name="connsiteY61" fmla="*/ 229181 h 376371"/>
                <a:gd name="connsiteX62" fmla="*/ 320540 w 440529"/>
                <a:gd name="connsiteY62" fmla="*/ 243067 h 376371"/>
                <a:gd name="connsiteX63" fmla="*/ 297673 w 440529"/>
                <a:gd name="connsiteY63" fmla="*/ 256222 h 376371"/>
                <a:gd name="connsiteX64" fmla="*/ 258328 w 440529"/>
                <a:gd name="connsiteY64" fmla="*/ 239047 h 376371"/>
                <a:gd name="connsiteX65" fmla="*/ 254292 w 440529"/>
                <a:gd name="connsiteY65" fmla="*/ 269742 h 376371"/>
                <a:gd name="connsiteX66" fmla="*/ 217638 w 440529"/>
                <a:gd name="connsiteY66" fmla="*/ 278512 h 376371"/>
                <a:gd name="connsiteX67" fmla="*/ 196788 w 440529"/>
                <a:gd name="connsiteY67" fmla="*/ 283262 h 376371"/>
                <a:gd name="connsiteX68" fmla="*/ 187708 w 440529"/>
                <a:gd name="connsiteY68" fmla="*/ 305917 h 376371"/>
                <a:gd name="connsiteX69" fmla="*/ 222345 w 440529"/>
                <a:gd name="connsiteY69" fmla="*/ 307379 h 376371"/>
                <a:gd name="connsiteX70" fmla="*/ 237478 w 440529"/>
                <a:gd name="connsiteY70" fmla="*/ 304090 h 376371"/>
                <a:gd name="connsiteX71" fmla="*/ 261018 w 440529"/>
                <a:gd name="connsiteY71" fmla="*/ 302629 h 376371"/>
                <a:gd name="connsiteX72" fmla="*/ 279177 w 440529"/>
                <a:gd name="connsiteY72" fmla="*/ 321264 h 376371"/>
                <a:gd name="connsiteX73" fmla="*/ 288257 w 440529"/>
                <a:gd name="connsiteY73" fmla="*/ 344651 h 376371"/>
                <a:gd name="connsiteX74" fmla="*/ 325584 w 440529"/>
                <a:gd name="connsiteY74" fmla="*/ 358536 h 376371"/>
                <a:gd name="connsiteX75" fmla="*/ 330964 w 440529"/>
                <a:gd name="connsiteY75" fmla="*/ 363286 h 376371"/>
                <a:gd name="connsiteX76" fmla="*/ 347779 w 440529"/>
                <a:gd name="connsiteY76" fmla="*/ 366941 h 376371"/>
                <a:gd name="connsiteX77" fmla="*/ 354840 w 440529"/>
                <a:gd name="connsiteY77" fmla="*/ 368768 h 376371"/>
                <a:gd name="connsiteX78" fmla="*/ 371318 w 440529"/>
                <a:gd name="connsiteY78" fmla="*/ 376807 h 376371"/>
                <a:gd name="connsiteX79" fmla="*/ 374345 w 440529"/>
                <a:gd name="connsiteY79" fmla="*/ 379730 h 376371"/>
                <a:gd name="connsiteX80" fmla="*/ 333318 w 440529"/>
                <a:gd name="connsiteY80" fmla="*/ 331496 h 376371"/>
                <a:gd name="connsiteX81" fmla="*/ 356858 w 440529"/>
                <a:gd name="connsiteY81" fmla="*/ 336246 h 376371"/>
                <a:gd name="connsiteX82" fmla="*/ 399230 w 440529"/>
                <a:gd name="connsiteY82" fmla="*/ 339535 h 376371"/>
                <a:gd name="connsiteX83" fmla="*/ 400239 w 440529"/>
                <a:gd name="connsiteY83" fmla="*/ 328573 h 376371"/>
                <a:gd name="connsiteX84" fmla="*/ 395194 w 440529"/>
                <a:gd name="connsiteY84" fmla="*/ 325284 h 376371"/>
                <a:gd name="connsiteX85" fmla="*/ 392840 w 440529"/>
                <a:gd name="connsiteY85" fmla="*/ 323457 h 376371"/>
                <a:gd name="connsiteX86" fmla="*/ 385778 w 440529"/>
                <a:gd name="connsiteY86" fmla="*/ 300436 h 376371"/>
                <a:gd name="connsiteX87" fmla="*/ 375017 w 440529"/>
                <a:gd name="connsiteY87" fmla="*/ 293128 h 376371"/>
                <a:gd name="connsiteX88" fmla="*/ 349460 w 440529"/>
                <a:gd name="connsiteY88" fmla="*/ 265357 h 376371"/>
                <a:gd name="connsiteX89" fmla="*/ 353495 w 440529"/>
                <a:gd name="connsiteY89" fmla="*/ 244894 h 376371"/>
                <a:gd name="connsiteX90" fmla="*/ 375690 w 440529"/>
                <a:gd name="connsiteY90" fmla="*/ 253664 h 376371"/>
                <a:gd name="connsiteX91" fmla="*/ 398557 w 440529"/>
                <a:gd name="connsiteY91" fmla="*/ 279608 h 376371"/>
                <a:gd name="connsiteX92" fmla="*/ 401584 w 440529"/>
                <a:gd name="connsiteY92" fmla="*/ 282531 h 376371"/>
                <a:gd name="connsiteX93" fmla="*/ 406628 w 440529"/>
                <a:gd name="connsiteY93" fmla="*/ 280339 h 376371"/>
                <a:gd name="connsiteX94" fmla="*/ 414699 w 440529"/>
                <a:gd name="connsiteY94" fmla="*/ 277415 h 376371"/>
                <a:gd name="connsiteX95" fmla="*/ 415371 w 440529"/>
                <a:gd name="connsiteY95" fmla="*/ 275223 h 376371"/>
                <a:gd name="connsiteX96" fmla="*/ 416380 w 440529"/>
                <a:gd name="connsiteY96" fmla="*/ 272665 h 376371"/>
                <a:gd name="connsiteX97" fmla="*/ 431849 w 440529"/>
                <a:gd name="connsiteY97" fmla="*/ 255856 h 376371"/>
                <a:gd name="connsiteX98" fmla="*/ 432185 w 440529"/>
                <a:gd name="connsiteY98" fmla="*/ 255491 h 376371"/>
                <a:gd name="connsiteX99" fmla="*/ 438238 w 440529"/>
                <a:gd name="connsiteY99" fmla="*/ 250741 h 376371"/>
                <a:gd name="connsiteX100" fmla="*/ 438575 w 440529"/>
                <a:gd name="connsiteY100" fmla="*/ 250375 h 376371"/>
                <a:gd name="connsiteX101" fmla="*/ 441937 w 440529"/>
                <a:gd name="connsiteY101" fmla="*/ 245259 h 376371"/>
                <a:gd name="connsiteX102" fmla="*/ 438575 w 440529"/>
                <a:gd name="connsiteY102" fmla="*/ 238682 h 37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40529" h="376371">
                  <a:moveTo>
                    <a:pt x="438575" y="238682"/>
                  </a:moveTo>
                  <a:cubicBezTo>
                    <a:pt x="438575" y="237951"/>
                    <a:pt x="438238" y="237586"/>
                    <a:pt x="438238" y="236855"/>
                  </a:cubicBezTo>
                  <a:cubicBezTo>
                    <a:pt x="437230" y="235393"/>
                    <a:pt x="436557" y="233932"/>
                    <a:pt x="435548" y="232836"/>
                  </a:cubicBezTo>
                  <a:cubicBezTo>
                    <a:pt x="434539" y="231374"/>
                    <a:pt x="433867" y="229912"/>
                    <a:pt x="433194" y="228451"/>
                  </a:cubicBezTo>
                  <a:cubicBezTo>
                    <a:pt x="422433" y="229181"/>
                    <a:pt x="420079" y="220412"/>
                    <a:pt x="420079" y="214565"/>
                  </a:cubicBezTo>
                  <a:cubicBezTo>
                    <a:pt x="420079" y="208719"/>
                    <a:pt x="399230" y="195198"/>
                    <a:pt x="392504" y="197391"/>
                  </a:cubicBezTo>
                  <a:cubicBezTo>
                    <a:pt x="385442" y="199949"/>
                    <a:pt x="373672" y="186794"/>
                    <a:pt x="364929" y="186063"/>
                  </a:cubicBezTo>
                  <a:cubicBezTo>
                    <a:pt x="355849" y="185332"/>
                    <a:pt x="342734" y="177293"/>
                    <a:pt x="344080" y="165600"/>
                  </a:cubicBezTo>
                  <a:cubicBezTo>
                    <a:pt x="345425" y="154273"/>
                    <a:pt x="362239" y="168889"/>
                    <a:pt x="365602" y="159754"/>
                  </a:cubicBezTo>
                  <a:cubicBezTo>
                    <a:pt x="368964" y="150984"/>
                    <a:pt x="348451" y="155734"/>
                    <a:pt x="347442" y="149157"/>
                  </a:cubicBezTo>
                  <a:cubicBezTo>
                    <a:pt x="346770" y="142580"/>
                    <a:pt x="352150" y="145137"/>
                    <a:pt x="356522" y="141118"/>
                  </a:cubicBezTo>
                  <a:cubicBezTo>
                    <a:pt x="360557" y="137098"/>
                    <a:pt x="353159" y="129059"/>
                    <a:pt x="348115" y="125771"/>
                  </a:cubicBezTo>
                  <a:cubicBezTo>
                    <a:pt x="343407" y="122482"/>
                    <a:pt x="341726" y="132348"/>
                    <a:pt x="337018" y="132348"/>
                  </a:cubicBezTo>
                  <a:cubicBezTo>
                    <a:pt x="332310" y="132348"/>
                    <a:pt x="336345" y="123578"/>
                    <a:pt x="339708" y="117732"/>
                  </a:cubicBezTo>
                  <a:cubicBezTo>
                    <a:pt x="343071" y="111885"/>
                    <a:pt x="323903" y="105673"/>
                    <a:pt x="315496" y="108962"/>
                  </a:cubicBezTo>
                  <a:cubicBezTo>
                    <a:pt x="307089" y="112251"/>
                    <a:pt x="304398" y="106404"/>
                    <a:pt x="304398" y="100192"/>
                  </a:cubicBezTo>
                  <a:cubicBezTo>
                    <a:pt x="304398" y="93615"/>
                    <a:pt x="289938" y="100192"/>
                    <a:pt x="284221" y="104942"/>
                  </a:cubicBezTo>
                  <a:cubicBezTo>
                    <a:pt x="278841" y="109693"/>
                    <a:pt x="271779" y="100192"/>
                    <a:pt x="278841" y="99096"/>
                  </a:cubicBezTo>
                  <a:cubicBezTo>
                    <a:pt x="285903" y="98365"/>
                    <a:pt x="293973" y="91788"/>
                    <a:pt x="291956" y="84480"/>
                  </a:cubicBezTo>
                  <a:cubicBezTo>
                    <a:pt x="289938" y="77171"/>
                    <a:pt x="271779" y="76441"/>
                    <a:pt x="268416" y="85210"/>
                  </a:cubicBezTo>
                  <a:cubicBezTo>
                    <a:pt x="265053" y="93980"/>
                    <a:pt x="250257" y="75344"/>
                    <a:pt x="250257" y="68036"/>
                  </a:cubicBezTo>
                  <a:cubicBezTo>
                    <a:pt x="250257" y="60728"/>
                    <a:pt x="228062" y="67305"/>
                    <a:pt x="230753" y="54881"/>
                  </a:cubicBezTo>
                  <a:cubicBezTo>
                    <a:pt x="233443" y="42823"/>
                    <a:pt x="205195" y="39534"/>
                    <a:pt x="197461" y="39534"/>
                  </a:cubicBezTo>
                  <a:cubicBezTo>
                    <a:pt x="189726" y="39534"/>
                    <a:pt x="178629" y="46842"/>
                    <a:pt x="180310" y="54881"/>
                  </a:cubicBezTo>
                  <a:cubicBezTo>
                    <a:pt x="181655" y="62920"/>
                    <a:pt x="171903" y="59632"/>
                    <a:pt x="170558" y="50862"/>
                  </a:cubicBezTo>
                  <a:cubicBezTo>
                    <a:pt x="169213" y="42092"/>
                    <a:pt x="150381" y="60728"/>
                    <a:pt x="145001" y="60728"/>
                  </a:cubicBezTo>
                  <a:cubicBezTo>
                    <a:pt x="139620" y="60728"/>
                    <a:pt x="148363" y="37342"/>
                    <a:pt x="145673" y="30034"/>
                  </a:cubicBezTo>
                  <a:cubicBezTo>
                    <a:pt x="142983" y="22725"/>
                    <a:pt x="138611" y="20168"/>
                    <a:pt x="134576" y="8109"/>
                  </a:cubicBezTo>
                  <a:cubicBezTo>
                    <a:pt x="130541" y="-3949"/>
                    <a:pt x="109691" y="801"/>
                    <a:pt x="103974" y="8109"/>
                  </a:cubicBezTo>
                  <a:cubicBezTo>
                    <a:pt x="98594" y="15417"/>
                    <a:pt x="80434" y="12129"/>
                    <a:pt x="70682" y="23456"/>
                  </a:cubicBezTo>
                  <a:cubicBezTo>
                    <a:pt x="60930" y="34784"/>
                    <a:pt x="71355" y="46112"/>
                    <a:pt x="75390" y="50131"/>
                  </a:cubicBezTo>
                  <a:cubicBezTo>
                    <a:pt x="79426" y="54151"/>
                    <a:pt x="60930" y="60728"/>
                    <a:pt x="66983" y="67305"/>
                  </a:cubicBezTo>
                  <a:cubicBezTo>
                    <a:pt x="73373" y="73883"/>
                    <a:pt x="82789" y="70594"/>
                    <a:pt x="83461" y="81191"/>
                  </a:cubicBezTo>
                  <a:cubicBezTo>
                    <a:pt x="84134" y="91788"/>
                    <a:pt x="60594" y="77902"/>
                    <a:pt x="57231" y="69132"/>
                  </a:cubicBezTo>
                  <a:cubicBezTo>
                    <a:pt x="53868" y="60363"/>
                    <a:pt x="58576" y="51958"/>
                    <a:pt x="53868" y="45746"/>
                  </a:cubicBezTo>
                  <a:cubicBezTo>
                    <a:pt x="49160" y="39169"/>
                    <a:pt x="53196" y="31130"/>
                    <a:pt x="62275" y="19802"/>
                  </a:cubicBezTo>
                  <a:cubicBezTo>
                    <a:pt x="71355" y="8475"/>
                    <a:pt x="78081" y="9936"/>
                    <a:pt x="78081" y="3724"/>
                  </a:cubicBezTo>
                  <a:cubicBezTo>
                    <a:pt x="78081" y="-2853"/>
                    <a:pt x="39408" y="-2853"/>
                    <a:pt x="16541" y="21629"/>
                  </a:cubicBezTo>
                  <a:cubicBezTo>
                    <a:pt x="-6326" y="46112"/>
                    <a:pt x="736" y="78633"/>
                    <a:pt x="2081" y="84845"/>
                  </a:cubicBezTo>
                  <a:cubicBezTo>
                    <a:pt x="3426" y="91422"/>
                    <a:pt x="23603" y="88134"/>
                    <a:pt x="35373" y="92153"/>
                  </a:cubicBezTo>
                  <a:cubicBezTo>
                    <a:pt x="47143" y="96173"/>
                    <a:pt x="40753" y="102019"/>
                    <a:pt x="32010" y="100192"/>
                  </a:cubicBezTo>
                  <a:cubicBezTo>
                    <a:pt x="22930" y="98731"/>
                    <a:pt x="7798" y="95442"/>
                    <a:pt x="8470" y="102750"/>
                  </a:cubicBezTo>
                  <a:cubicBezTo>
                    <a:pt x="9143" y="110058"/>
                    <a:pt x="27975" y="123944"/>
                    <a:pt x="39072" y="120655"/>
                  </a:cubicBezTo>
                  <a:cubicBezTo>
                    <a:pt x="50169" y="117366"/>
                    <a:pt x="50169" y="117366"/>
                    <a:pt x="54877" y="124675"/>
                  </a:cubicBezTo>
                  <a:cubicBezTo>
                    <a:pt x="59585" y="131983"/>
                    <a:pt x="73036" y="129425"/>
                    <a:pt x="86151" y="130521"/>
                  </a:cubicBezTo>
                  <a:cubicBezTo>
                    <a:pt x="99266" y="131252"/>
                    <a:pt x="114399" y="137098"/>
                    <a:pt x="120788" y="137829"/>
                  </a:cubicBezTo>
                  <a:cubicBezTo>
                    <a:pt x="127178" y="138560"/>
                    <a:pt x="134576" y="133810"/>
                    <a:pt x="136594" y="129790"/>
                  </a:cubicBezTo>
                  <a:cubicBezTo>
                    <a:pt x="137266" y="128329"/>
                    <a:pt x="140965" y="128694"/>
                    <a:pt x="146009" y="129790"/>
                  </a:cubicBezTo>
                  <a:cubicBezTo>
                    <a:pt x="152399" y="123578"/>
                    <a:pt x="163160" y="123944"/>
                    <a:pt x="169213" y="130521"/>
                  </a:cubicBezTo>
                  <a:cubicBezTo>
                    <a:pt x="170222" y="131617"/>
                    <a:pt x="171567" y="133079"/>
                    <a:pt x="172576" y="134175"/>
                  </a:cubicBezTo>
                  <a:cubicBezTo>
                    <a:pt x="173585" y="133810"/>
                    <a:pt x="174257" y="133810"/>
                    <a:pt x="175266" y="133810"/>
                  </a:cubicBezTo>
                  <a:cubicBezTo>
                    <a:pt x="176947" y="131252"/>
                    <a:pt x="173248" y="126136"/>
                    <a:pt x="169549" y="124309"/>
                  </a:cubicBezTo>
                  <a:cubicBezTo>
                    <a:pt x="164841" y="121751"/>
                    <a:pt x="166859" y="111154"/>
                    <a:pt x="172912" y="115539"/>
                  </a:cubicBezTo>
                  <a:cubicBezTo>
                    <a:pt x="179301" y="119559"/>
                    <a:pt x="189390" y="122117"/>
                    <a:pt x="191744" y="129425"/>
                  </a:cubicBezTo>
                  <a:cubicBezTo>
                    <a:pt x="193425" y="135637"/>
                    <a:pt x="199478" y="132714"/>
                    <a:pt x="200151" y="138195"/>
                  </a:cubicBezTo>
                  <a:cubicBezTo>
                    <a:pt x="200823" y="144041"/>
                    <a:pt x="223018" y="150253"/>
                    <a:pt x="223691" y="156830"/>
                  </a:cubicBezTo>
                  <a:cubicBezTo>
                    <a:pt x="224363" y="163408"/>
                    <a:pt x="202169" y="166697"/>
                    <a:pt x="208558" y="172178"/>
                  </a:cubicBezTo>
                  <a:cubicBezTo>
                    <a:pt x="214947" y="178024"/>
                    <a:pt x="224363" y="164870"/>
                    <a:pt x="232770" y="164139"/>
                  </a:cubicBezTo>
                  <a:cubicBezTo>
                    <a:pt x="241177" y="163408"/>
                    <a:pt x="241177" y="185332"/>
                    <a:pt x="247230" y="182044"/>
                  </a:cubicBezTo>
                  <a:cubicBezTo>
                    <a:pt x="255637" y="177659"/>
                    <a:pt x="262363" y="186063"/>
                    <a:pt x="270770" y="199949"/>
                  </a:cubicBezTo>
                  <a:cubicBezTo>
                    <a:pt x="279177" y="213834"/>
                    <a:pt x="270098" y="226624"/>
                    <a:pt x="270770" y="231739"/>
                  </a:cubicBezTo>
                  <a:cubicBezTo>
                    <a:pt x="271443" y="236490"/>
                    <a:pt x="287248" y="235028"/>
                    <a:pt x="296327" y="229181"/>
                  </a:cubicBezTo>
                  <a:cubicBezTo>
                    <a:pt x="305407" y="223335"/>
                    <a:pt x="313478" y="235759"/>
                    <a:pt x="320540" y="243067"/>
                  </a:cubicBezTo>
                  <a:cubicBezTo>
                    <a:pt x="327602" y="250375"/>
                    <a:pt x="294982" y="262434"/>
                    <a:pt x="297673" y="256222"/>
                  </a:cubicBezTo>
                  <a:cubicBezTo>
                    <a:pt x="300363" y="249644"/>
                    <a:pt x="278168" y="230278"/>
                    <a:pt x="258328" y="239047"/>
                  </a:cubicBezTo>
                  <a:cubicBezTo>
                    <a:pt x="238151" y="247817"/>
                    <a:pt x="251938" y="261703"/>
                    <a:pt x="254292" y="269742"/>
                  </a:cubicBezTo>
                  <a:cubicBezTo>
                    <a:pt x="256310" y="277781"/>
                    <a:pt x="236133" y="285820"/>
                    <a:pt x="217638" y="278512"/>
                  </a:cubicBezTo>
                  <a:cubicBezTo>
                    <a:pt x="198806" y="271203"/>
                    <a:pt x="204523" y="283262"/>
                    <a:pt x="196788" y="283262"/>
                  </a:cubicBezTo>
                  <a:cubicBezTo>
                    <a:pt x="189054" y="283262"/>
                    <a:pt x="180983" y="297147"/>
                    <a:pt x="187708" y="305917"/>
                  </a:cubicBezTo>
                  <a:cubicBezTo>
                    <a:pt x="194770" y="314687"/>
                    <a:pt x="209903" y="306648"/>
                    <a:pt x="222345" y="307379"/>
                  </a:cubicBezTo>
                  <a:cubicBezTo>
                    <a:pt x="234788" y="308110"/>
                    <a:pt x="236133" y="312129"/>
                    <a:pt x="237478" y="304090"/>
                  </a:cubicBezTo>
                  <a:cubicBezTo>
                    <a:pt x="238823" y="296051"/>
                    <a:pt x="251938" y="300071"/>
                    <a:pt x="261018" y="302629"/>
                  </a:cubicBezTo>
                  <a:cubicBezTo>
                    <a:pt x="270098" y="305186"/>
                    <a:pt x="268080" y="319803"/>
                    <a:pt x="279177" y="321264"/>
                  </a:cubicBezTo>
                  <a:cubicBezTo>
                    <a:pt x="290274" y="322726"/>
                    <a:pt x="281195" y="335881"/>
                    <a:pt x="288257" y="344651"/>
                  </a:cubicBezTo>
                  <a:cubicBezTo>
                    <a:pt x="295319" y="353420"/>
                    <a:pt x="317177" y="348670"/>
                    <a:pt x="325584" y="358536"/>
                  </a:cubicBezTo>
                  <a:cubicBezTo>
                    <a:pt x="326929" y="359998"/>
                    <a:pt x="328611" y="361825"/>
                    <a:pt x="330964" y="363286"/>
                  </a:cubicBezTo>
                  <a:cubicBezTo>
                    <a:pt x="336345" y="361825"/>
                    <a:pt x="342734" y="362921"/>
                    <a:pt x="347779" y="366941"/>
                  </a:cubicBezTo>
                  <a:cubicBezTo>
                    <a:pt x="350469" y="366941"/>
                    <a:pt x="352823" y="367671"/>
                    <a:pt x="354840" y="368768"/>
                  </a:cubicBezTo>
                  <a:cubicBezTo>
                    <a:pt x="360557" y="370595"/>
                    <a:pt x="365938" y="373153"/>
                    <a:pt x="371318" y="376807"/>
                  </a:cubicBezTo>
                  <a:cubicBezTo>
                    <a:pt x="372663" y="377537"/>
                    <a:pt x="373672" y="378634"/>
                    <a:pt x="374345" y="379730"/>
                  </a:cubicBezTo>
                  <a:cubicBezTo>
                    <a:pt x="378044" y="370595"/>
                    <a:pt x="343407" y="334785"/>
                    <a:pt x="333318" y="331496"/>
                  </a:cubicBezTo>
                  <a:cubicBezTo>
                    <a:pt x="322894" y="328207"/>
                    <a:pt x="343743" y="324188"/>
                    <a:pt x="356858" y="336246"/>
                  </a:cubicBezTo>
                  <a:cubicBezTo>
                    <a:pt x="369973" y="348305"/>
                    <a:pt x="389478" y="354151"/>
                    <a:pt x="399230" y="339535"/>
                  </a:cubicBezTo>
                  <a:cubicBezTo>
                    <a:pt x="403265" y="333688"/>
                    <a:pt x="402593" y="330765"/>
                    <a:pt x="400239" y="328573"/>
                  </a:cubicBezTo>
                  <a:cubicBezTo>
                    <a:pt x="398221" y="327842"/>
                    <a:pt x="396539" y="326746"/>
                    <a:pt x="395194" y="325284"/>
                  </a:cubicBezTo>
                  <a:cubicBezTo>
                    <a:pt x="394186" y="324553"/>
                    <a:pt x="393513" y="324188"/>
                    <a:pt x="392840" y="323457"/>
                  </a:cubicBezTo>
                  <a:cubicBezTo>
                    <a:pt x="385106" y="318341"/>
                    <a:pt x="382079" y="308475"/>
                    <a:pt x="385778" y="300436"/>
                  </a:cubicBezTo>
                  <a:cubicBezTo>
                    <a:pt x="383088" y="296051"/>
                    <a:pt x="379389" y="293128"/>
                    <a:pt x="375017" y="293128"/>
                  </a:cubicBezTo>
                  <a:cubicBezTo>
                    <a:pt x="365265" y="293128"/>
                    <a:pt x="340380" y="270473"/>
                    <a:pt x="349460" y="265357"/>
                  </a:cubicBezTo>
                  <a:cubicBezTo>
                    <a:pt x="358540" y="260607"/>
                    <a:pt x="346770" y="254029"/>
                    <a:pt x="353495" y="244894"/>
                  </a:cubicBezTo>
                  <a:cubicBezTo>
                    <a:pt x="360557" y="236124"/>
                    <a:pt x="367283" y="252933"/>
                    <a:pt x="375690" y="253664"/>
                  </a:cubicBezTo>
                  <a:cubicBezTo>
                    <a:pt x="384097" y="254395"/>
                    <a:pt x="385442" y="266819"/>
                    <a:pt x="398557" y="279608"/>
                  </a:cubicBezTo>
                  <a:cubicBezTo>
                    <a:pt x="399566" y="280704"/>
                    <a:pt x="400575" y="281800"/>
                    <a:pt x="401584" y="282531"/>
                  </a:cubicBezTo>
                  <a:cubicBezTo>
                    <a:pt x="402929" y="281435"/>
                    <a:pt x="404610" y="280704"/>
                    <a:pt x="406628" y="280339"/>
                  </a:cubicBezTo>
                  <a:cubicBezTo>
                    <a:pt x="409318" y="279608"/>
                    <a:pt x="412008" y="278512"/>
                    <a:pt x="414699" y="277415"/>
                  </a:cubicBezTo>
                  <a:cubicBezTo>
                    <a:pt x="415035" y="276685"/>
                    <a:pt x="415035" y="275954"/>
                    <a:pt x="415371" y="275223"/>
                  </a:cubicBezTo>
                  <a:cubicBezTo>
                    <a:pt x="415708" y="274127"/>
                    <a:pt x="416044" y="273396"/>
                    <a:pt x="416380" y="272665"/>
                  </a:cubicBezTo>
                  <a:cubicBezTo>
                    <a:pt x="416716" y="264261"/>
                    <a:pt x="423106" y="257318"/>
                    <a:pt x="431849" y="255856"/>
                  </a:cubicBezTo>
                  <a:cubicBezTo>
                    <a:pt x="431849" y="255856"/>
                    <a:pt x="432185" y="255491"/>
                    <a:pt x="432185" y="255491"/>
                  </a:cubicBezTo>
                  <a:cubicBezTo>
                    <a:pt x="434203" y="253664"/>
                    <a:pt x="436221" y="252202"/>
                    <a:pt x="438238" y="250741"/>
                  </a:cubicBezTo>
                  <a:cubicBezTo>
                    <a:pt x="438238" y="250741"/>
                    <a:pt x="438575" y="250375"/>
                    <a:pt x="438575" y="250375"/>
                  </a:cubicBezTo>
                  <a:cubicBezTo>
                    <a:pt x="439247" y="248548"/>
                    <a:pt x="440592" y="246721"/>
                    <a:pt x="441937" y="245259"/>
                  </a:cubicBezTo>
                  <a:cubicBezTo>
                    <a:pt x="440256" y="243432"/>
                    <a:pt x="438911" y="241240"/>
                    <a:pt x="438575" y="23868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70" name="Freeform: Shape 178">
              <a:extLst>
                <a:ext uri="{FF2B5EF4-FFF2-40B4-BE49-F238E27FC236}">
                  <a16:creationId xmlns:a16="http://schemas.microsoft.com/office/drawing/2014/main" id="{D4A8DCAE-661B-4204-9B2E-132CA652F877}"/>
                </a:ext>
              </a:extLst>
            </p:cNvPr>
            <p:cNvSpPr/>
            <p:nvPr/>
          </p:nvSpPr>
          <p:spPr>
            <a:xfrm>
              <a:off x="7618850" y="989213"/>
              <a:ext cx="36991" cy="32887"/>
            </a:xfrm>
            <a:custGeom>
              <a:avLst/>
              <a:gdLst>
                <a:gd name="connsiteX0" fmla="*/ 33967 w 36991"/>
                <a:gd name="connsiteY0" fmla="*/ 30563 h 32886"/>
                <a:gd name="connsiteX1" fmla="*/ 35985 w 36991"/>
                <a:gd name="connsiteY1" fmla="*/ 6080 h 32886"/>
                <a:gd name="connsiteX2" fmla="*/ 15808 w 36991"/>
                <a:gd name="connsiteY2" fmla="*/ 234 h 32886"/>
                <a:gd name="connsiteX3" fmla="*/ 2020 w 36991"/>
                <a:gd name="connsiteY3" fmla="*/ 28736 h 32886"/>
                <a:gd name="connsiteX4" fmla="*/ 33967 w 36991"/>
                <a:gd name="connsiteY4" fmla="*/ 30563 h 32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91" h="32886">
                  <a:moveTo>
                    <a:pt x="33967" y="30563"/>
                  </a:moveTo>
                  <a:cubicBezTo>
                    <a:pt x="42374" y="29101"/>
                    <a:pt x="40693" y="13754"/>
                    <a:pt x="35985" y="6080"/>
                  </a:cubicBezTo>
                  <a:cubicBezTo>
                    <a:pt x="32622" y="234"/>
                    <a:pt x="23542" y="-497"/>
                    <a:pt x="15808" y="234"/>
                  </a:cubicBezTo>
                  <a:cubicBezTo>
                    <a:pt x="8073" y="965"/>
                    <a:pt x="-5042" y="14850"/>
                    <a:pt x="2020" y="28736"/>
                  </a:cubicBezTo>
                  <a:cubicBezTo>
                    <a:pt x="9082" y="42621"/>
                    <a:pt x="25896" y="32390"/>
                    <a:pt x="33967" y="3056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71" name="Freeform: Shape 179">
              <a:extLst>
                <a:ext uri="{FF2B5EF4-FFF2-40B4-BE49-F238E27FC236}">
                  <a16:creationId xmlns:a16="http://schemas.microsoft.com/office/drawing/2014/main" id="{17AFE5CE-3A03-45CE-BA22-2C1D3B6A5C03}"/>
                </a:ext>
              </a:extLst>
            </p:cNvPr>
            <p:cNvSpPr/>
            <p:nvPr/>
          </p:nvSpPr>
          <p:spPr>
            <a:xfrm>
              <a:off x="7318606" y="684818"/>
              <a:ext cx="262300" cy="95006"/>
            </a:xfrm>
            <a:custGeom>
              <a:avLst/>
              <a:gdLst>
                <a:gd name="connsiteX0" fmla="*/ 258212 w 262299"/>
                <a:gd name="connsiteY0" fmla="*/ 77344 h 95006"/>
                <a:gd name="connsiteX1" fmla="*/ 258212 w 262299"/>
                <a:gd name="connsiteY1" fmla="*/ 77344 h 95006"/>
                <a:gd name="connsiteX2" fmla="*/ 258884 w 262299"/>
                <a:gd name="connsiteY2" fmla="*/ 74421 h 95006"/>
                <a:gd name="connsiteX3" fmla="*/ 263592 w 262299"/>
                <a:gd name="connsiteY3" fmla="*/ 66382 h 95006"/>
                <a:gd name="connsiteX4" fmla="*/ 265610 w 262299"/>
                <a:gd name="connsiteY4" fmla="*/ 57978 h 95006"/>
                <a:gd name="connsiteX5" fmla="*/ 180194 w 262299"/>
                <a:gd name="connsiteY5" fmla="*/ 53228 h 95006"/>
                <a:gd name="connsiteX6" fmla="*/ 135805 w 262299"/>
                <a:gd name="connsiteY6" fmla="*/ 55785 h 95006"/>
                <a:gd name="connsiteX7" fmla="*/ 110248 w 262299"/>
                <a:gd name="connsiteY7" fmla="*/ 47016 h 95006"/>
                <a:gd name="connsiteX8" fmla="*/ 114956 w 262299"/>
                <a:gd name="connsiteY8" fmla="*/ 29841 h 95006"/>
                <a:gd name="connsiteX9" fmla="*/ 73593 w 262299"/>
                <a:gd name="connsiteY9" fmla="*/ 15225 h 95006"/>
                <a:gd name="connsiteX10" fmla="*/ 40301 w 262299"/>
                <a:gd name="connsiteY10" fmla="*/ 3897 h 95006"/>
                <a:gd name="connsiteX11" fmla="*/ 956 w 262299"/>
                <a:gd name="connsiteY11" fmla="*/ 10475 h 95006"/>
                <a:gd name="connsiteX12" fmla="*/ 50053 w 262299"/>
                <a:gd name="connsiteY12" fmla="*/ 27649 h 95006"/>
                <a:gd name="connsiteX13" fmla="*/ 70903 w 262299"/>
                <a:gd name="connsiteY13" fmla="*/ 46285 h 95006"/>
                <a:gd name="connsiteX14" fmla="*/ 71575 w 262299"/>
                <a:gd name="connsiteY14" fmla="*/ 74787 h 95006"/>
                <a:gd name="connsiteX15" fmla="*/ 89734 w 262299"/>
                <a:gd name="connsiteY15" fmla="*/ 86114 h 95006"/>
                <a:gd name="connsiteX16" fmla="*/ 115292 w 262299"/>
                <a:gd name="connsiteY16" fmla="*/ 90134 h 95006"/>
                <a:gd name="connsiteX17" fmla="*/ 126389 w 262299"/>
                <a:gd name="connsiteY17" fmla="*/ 84287 h 95006"/>
                <a:gd name="connsiteX18" fmla="*/ 178177 w 262299"/>
                <a:gd name="connsiteY18" fmla="*/ 95615 h 95006"/>
                <a:gd name="connsiteX19" fmla="*/ 212814 w 262299"/>
                <a:gd name="connsiteY19" fmla="*/ 85749 h 95006"/>
                <a:gd name="connsiteX20" fmla="*/ 242070 w 262299"/>
                <a:gd name="connsiteY20" fmla="*/ 91230 h 95006"/>
                <a:gd name="connsiteX21" fmla="*/ 258212 w 262299"/>
                <a:gd name="connsiteY21" fmla="*/ 77344 h 9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2299" h="95006">
                  <a:moveTo>
                    <a:pt x="258212" y="77344"/>
                  </a:moveTo>
                  <a:lnTo>
                    <a:pt x="258212" y="77344"/>
                  </a:lnTo>
                  <a:cubicBezTo>
                    <a:pt x="258548" y="76248"/>
                    <a:pt x="258548" y="75517"/>
                    <a:pt x="258884" y="74421"/>
                  </a:cubicBezTo>
                  <a:cubicBezTo>
                    <a:pt x="259893" y="71133"/>
                    <a:pt x="261238" y="68575"/>
                    <a:pt x="263592" y="66382"/>
                  </a:cubicBezTo>
                  <a:cubicBezTo>
                    <a:pt x="263592" y="63459"/>
                    <a:pt x="264265" y="60536"/>
                    <a:pt x="265610" y="57978"/>
                  </a:cubicBezTo>
                  <a:cubicBezTo>
                    <a:pt x="252831" y="50304"/>
                    <a:pt x="191964" y="45189"/>
                    <a:pt x="180194" y="53228"/>
                  </a:cubicBezTo>
                  <a:cubicBezTo>
                    <a:pt x="167079" y="61997"/>
                    <a:pt x="146230" y="49208"/>
                    <a:pt x="135805" y="55785"/>
                  </a:cubicBezTo>
                  <a:cubicBezTo>
                    <a:pt x="125380" y="62363"/>
                    <a:pt x="128743" y="47746"/>
                    <a:pt x="110248" y="47016"/>
                  </a:cubicBezTo>
                  <a:cubicBezTo>
                    <a:pt x="91416" y="46285"/>
                    <a:pt x="111593" y="34957"/>
                    <a:pt x="114956" y="29841"/>
                  </a:cubicBezTo>
                  <a:cubicBezTo>
                    <a:pt x="118318" y="25091"/>
                    <a:pt x="86708" y="11936"/>
                    <a:pt x="73593" y="15225"/>
                  </a:cubicBezTo>
                  <a:cubicBezTo>
                    <a:pt x="60478" y="18514"/>
                    <a:pt x="52743" y="10475"/>
                    <a:pt x="40301" y="3897"/>
                  </a:cubicBezTo>
                  <a:cubicBezTo>
                    <a:pt x="27859" y="-2680"/>
                    <a:pt x="-6106" y="-1218"/>
                    <a:pt x="956" y="10475"/>
                  </a:cubicBezTo>
                  <a:cubicBezTo>
                    <a:pt x="5664" y="18514"/>
                    <a:pt x="46018" y="35688"/>
                    <a:pt x="50053" y="27649"/>
                  </a:cubicBezTo>
                  <a:cubicBezTo>
                    <a:pt x="54089" y="19610"/>
                    <a:pt x="64513" y="37515"/>
                    <a:pt x="70903" y="46285"/>
                  </a:cubicBezTo>
                  <a:cubicBezTo>
                    <a:pt x="77292" y="55055"/>
                    <a:pt x="66867" y="58343"/>
                    <a:pt x="71575" y="74787"/>
                  </a:cubicBezTo>
                  <a:cubicBezTo>
                    <a:pt x="76283" y="90865"/>
                    <a:pt x="82000" y="79537"/>
                    <a:pt x="89734" y="86114"/>
                  </a:cubicBezTo>
                  <a:cubicBezTo>
                    <a:pt x="97469" y="92692"/>
                    <a:pt x="109239" y="96711"/>
                    <a:pt x="115292" y="90134"/>
                  </a:cubicBezTo>
                  <a:cubicBezTo>
                    <a:pt x="121681" y="83556"/>
                    <a:pt x="124371" y="78806"/>
                    <a:pt x="126389" y="84287"/>
                  </a:cubicBezTo>
                  <a:cubicBezTo>
                    <a:pt x="129752" y="93422"/>
                    <a:pt x="145221" y="94884"/>
                    <a:pt x="178177" y="95615"/>
                  </a:cubicBezTo>
                  <a:cubicBezTo>
                    <a:pt x="211469" y="96346"/>
                    <a:pt x="203061" y="79537"/>
                    <a:pt x="212814" y="85749"/>
                  </a:cubicBezTo>
                  <a:cubicBezTo>
                    <a:pt x="219539" y="90134"/>
                    <a:pt x="231645" y="91595"/>
                    <a:pt x="242070" y="91230"/>
                  </a:cubicBezTo>
                  <a:cubicBezTo>
                    <a:pt x="243415" y="83556"/>
                    <a:pt x="250477" y="77344"/>
                    <a:pt x="258212" y="7734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72" name="Freeform: Shape 180">
              <a:extLst>
                <a:ext uri="{FF2B5EF4-FFF2-40B4-BE49-F238E27FC236}">
                  <a16:creationId xmlns:a16="http://schemas.microsoft.com/office/drawing/2014/main" id="{FB355637-045F-4FE8-84E6-94A06174F2E5}"/>
                </a:ext>
              </a:extLst>
            </p:cNvPr>
            <p:cNvSpPr/>
            <p:nvPr/>
          </p:nvSpPr>
          <p:spPr>
            <a:xfrm>
              <a:off x="7399260" y="429275"/>
              <a:ext cx="477520" cy="285019"/>
            </a:xfrm>
            <a:custGeom>
              <a:avLst/>
              <a:gdLst>
                <a:gd name="connsiteX0" fmla="*/ 466759 w 477520"/>
                <a:gd name="connsiteY0" fmla="*/ 26309 h 285018"/>
                <a:gd name="connsiteX1" fmla="*/ 443220 w 477520"/>
                <a:gd name="connsiteY1" fmla="*/ 18636 h 285018"/>
                <a:gd name="connsiteX2" fmla="*/ 442883 w 477520"/>
                <a:gd name="connsiteY2" fmla="*/ 18270 h 285018"/>
                <a:gd name="connsiteX3" fmla="*/ 439184 w 477520"/>
                <a:gd name="connsiteY3" fmla="*/ 14616 h 285018"/>
                <a:gd name="connsiteX4" fmla="*/ 438848 w 477520"/>
                <a:gd name="connsiteY4" fmla="*/ 14251 h 285018"/>
                <a:gd name="connsiteX5" fmla="*/ 437503 w 477520"/>
                <a:gd name="connsiteY5" fmla="*/ 13155 h 285018"/>
                <a:gd name="connsiteX6" fmla="*/ 433467 w 477520"/>
                <a:gd name="connsiteY6" fmla="*/ 10597 h 285018"/>
                <a:gd name="connsiteX7" fmla="*/ 432458 w 477520"/>
                <a:gd name="connsiteY7" fmla="*/ 10231 h 285018"/>
                <a:gd name="connsiteX8" fmla="*/ 424388 w 477520"/>
                <a:gd name="connsiteY8" fmla="*/ 8770 h 285018"/>
                <a:gd name="connsiteX9" fmla="*/ 412954 w 477520"/>
                <a:gd name="connsiteY9" fmla="*/ 6943 h 285018"/>
                <a:gd name="connsiteX10" fmla="*/ 405220 w 477520"/>
                <a:gd name="connsiteY10" fmla="*/ 9135 h 285018"/>
                <a:gd name="connsiteX11" fmla="*/ 404211 w 477520"/>
                <a:gd name="connsiteY11" fmla="*/ 9135 h 285018"/>
                <a:gd name="connsiteX12" fmla="*/ 389078 w 477520"/>
                <a:gd name="connsiteY12" fmla="*/ 14616 h 285018"/>
                <a:gd name="connsiteX13" fmla="*/ 387060 w 477520"/>
                <a:gd name="connsiteY13" fmla="*/ 8770 h 285018"/>
                <a:gd name="connsiteX14" fmla="*/ 374618 w 477520"/>
                <a:gd name="connsiteY14" fmla="*/ 1096 h 285018"/>
                <a:gd name="connsiteX15" fmla="*/ 357804 w 477520"/>
                <a:gd name="connsiteY15" fmla="*/ 0 h 285018"/>
                <a:gd name="connsiteX16" fmla="*/ 355450 w 477520"/>
                <a:gd name="connsiteY16" fmla="*/ 3654 h 285018"/>
                <a:gd name="connsiteX17" fmla="*/ 340654 w 477520"/>
                <a:gd name="connsiteY17" fmla="*/ 12424 h 285018"/>
                <a:gd name="connsiteX18" fmla="*/ 317786 w 477520"/>
                <a:gd name="connsiteY18" fmla="*/ 4019 h 285018"/>
                <a:gd name="connsiteX19" fmla="*/ 297946 w 477520"/>
                <a:gd name="connsiteY19" fmla="*/ 10962 h 285018"/>
                <a:gd name="connsiteX20" fmla="*/ 253557 w 477520"/>
                <a:gd name="connsiteY20" fmla="*/ 9866 h 285018"/>
                <a:gd name="connsiteX21" fmla="*/ 234725 w 477520"/>
                <a:gd name="connsiteY21" fmla="*/ 1462 h 285018"/>
                <a:gd name="connsiteX22" fmla="*/ 211185 w 477520"/>
                <a:gd name="connsiteY22" fmla="*/ 7308 h 285018"/>
                <a:gd name="connsiteX23" fmla="*/ 182937 w 477520"/>
                <a:gd name="connsiteY23" fmla="*/ 5847 h 285018"/>
                <a:gd name="connsiteX24" fmla="*/ 174530 w 477520"/>
                <a:gd name="connsiteY24" fmla="*/ 10597 h 285018"/>
                <a:gd name="connsiteX25" fmla="*/ 164778 w 477520"/>
                <a:gd name="connsiteY25" fmla="*/ 19367 h 285018"/>
                <a:gd name="connsiteX26" fmla="*/ 139221 w 477520"/>
                <a:gd name="connsiteY26" fmla="*/ 25944 h 285018"/>
                <a:gd name="connsiteX27" fmla="*/ 120389 w 477520"/>
                <a:gd name="connsiteY27" fmla="*/ 31791 h 285018"/>
                <a:gd name="connsiteX28" fmla="*/ 93486 w 477520"/>
                <a:gd name="connsiteY28" fmla="*/ 28502 h 285018"/>
                <a:gd name="connsiteX29" fmla="*/ 78354 w 477520"/>
                <a:gd name="connsiteY29" fmla="*/ 39099 h 285018"/>
                <a:gd name="connsiteX30" fmla="*/ 67929 w 477520"/>
                <a:gd name="connsiteY30" fmla="*/ 47869 h 285018"/>
                <a:gd name="connsiteX31" fmla="*/ 43717 w 477520"/>
                <a:gd name="connsiteY31" fmla="*/ 43849 h 285018"/>
                <a:gd name="connsiteX32" fmla="*/ 31274 w 477520"/>
                <a:gd name="connsiteY32" fmla="*/ 55177 h 285018"/>
                <a:gd name="connsiteX33" fmla="*/ 7062 w 477520"/>
                <a:gd name="connsiteY33" fmla="*/ 55177 h 285018"/>
                <a:gd name="connsiteX34" fmla="*/ 0 w 477520"/>
                <a:gd name="connsiteY34" fmla="*/ 66139 h 285018"/>
                <a:gd name="connsiteX35" fmla="*/ 9752 w 477520"/>
                <a:gd name="connsiteY35" fmla="*/ 62485 h 285018"/>
                <a:gd name="connsiteX36" fmla="*/ 18832 w 477520"/>
                <a:gd name="connsiteY36" fmla="*/ 65043 h 285018"/>
                <a:gd name="connsiteX37" fmla="*/ 25221 w 477520"/>
                <a:gd name="connsiteY37" fmla="*/ 72351 h 285018"/>
                <a:gd name="connsiteX38" fmla="*/ 20513 w 477520"/>
                <a:gd name="connsiteY38" fmla="*/ 84409 h 285018"/>
                <a:gd name="connsiteX39" fmla="*/ 34973 w 477520"/>
                <a:gd name="connsiteY39" fmla="*/ 95737 h 285018"/>
                <a:gd name="connsiteX40" fmla="*/ 74318 w 477520"/>
                <a:gd name="connsiteY40" fmla="*/ 97199 h 285018"/>
                <a:gd name="connsiteX41" fmla="*/ 79026 w 477520"/>
                <a:gd name="connsiteY41" fmla="*/ 105969 h 285018"/>
                <a:gd name="connsiteX42" fmla="*/ 123415 w 477520"/>
                <a:gd name="connsiteY42" fmla="*/ 109988 h 285018"/>
                <a:gd name="connsiteX43" fmla="*/ 139893 w 477520"/>
                <a:gd name="connsiteY43" fmla="*/ 107430 h 285018"/>
                <a:gd name="connsiteX44" fmla="*/ 189663 w 477520"/>
                <a:gd name="connsiteY44" fmla="*/ 88794 h 285018"/>
                <a:gd name="connsiteX45" fmla="*/ 189663 w 477520"/>
                <a:gd name="connsiteY45" fmla="*/ 104142 h 285018"/>
                <a:gd name="connsiteX46" fmla="*/ 138548 w 477520"/>
                <a:gd name="connsiteY46" fmla="*/ 117296 h 285018"/>
                <a:gd name="connsiteX47" fmla="*/ 158052 w 477520"/>
                <a:gd name="connsiteY47" fmla="*/ 141779 h 285018"/>
                <a:gd name="connsiteX48" fmla="*/ 131823 w 477520"/>
                <a:gd name="connsiteY48" fmla="*/ 133009 h 285018"/>
                <a:gd name="connsiteX49" fmla="*/ 82725 w 477520"/>
                <a:gd name="connsiteY49" fmla="*/ 119854 h 285018"/>
                <a:gd name="connsiteX50" fmla="*/ 83398 w 477520"/>
                <a:gd name="connsiteY50" fmla="*/ 149087 h 285018"/>
                <a:gd name="connsiteX51" fmla="*/ 112318 w 477520"/>
                <a:gd name="connsiteY51" fmla="*/ 171011 h 285018"/>
                <a:gd name="connsiteX52" fmla="*/ 142920 w 477520"/>
                <a:gd name="connsiteY52" fmla="*/ 192936 h 285018"/>
                <a:gd name="connsiteX53" fmla="*/ 100548 w 477520"/>
                <a:gd name="connsiteY53" fmla="*/ 183070 h 285018"/>
                <a:gd name="connsiteX54" fmla="*/ 60531 w 477520"/>
                <a:gd name="connsiteY54" fmla="*/ 204264 h 285018"/>
                <a:gd name="connsiteX55" fmla="*/ 97858 w 477520"/>
                <a:gd name="connsiteY55" fmla="*/ 204994 h 285018"/>
                <a:gd name="connsiteX56" fmla="*/ 94495 w 477520"/>
                <a:gd name="connsiteY56" fmla="*/ 216322 h 285018"/>
                <a:gd name="connsiteX57" fmla="*/ 112654 w 477520"/>
                <a:gd name="connsiteY57" fmla="*/ 240804 h 285018"/>
                <a:gd name="connsiteX58" fmla="*/ 91805 w 477520"/>
                <a:gd name="connsiteY58" fmla="*/ 238247 h 285018"/>
                <a:gd name="connsiteX59" fmla="*/ 64902 w 477520"/>
                <a:gd name="connsiteY59" fmla="*/ 222169 h 285018"/>
                <a:gd name="connsiteX60" fmla="*/ 62885 w 477520"/>
                <a:gd name="connsiteY60" fmla="*/ 240074 h 285018"/>
                <a:gd name="connsiteX61" fmla="*/ 62212 w 477520"/>
                <a:gd name="connsiteY61" fmla="*/ 251401 h 285018"/>
                <a:gd name="connsiteX62" fmla="*/ 30265 w 477520"/>
                <a:gd name="connsiteY62" fmla="*/ 270037 h 285018"/>
                <a:gd name="connsiteX63" fmla="*/ 81380 w 477520"/>
                <a:gd name="connsiteY63" fmla="*/ 276614 h 285018"/>
                <a:gd name="connsiteX64" fmla="*/ 108955 w 477520"/>
                <a:gd name="connsiteY64" fmla="*/ 278076 h 285018"/>
                <a:gd name="connsiteX65" fmla="*/ 140902 w 477520"/>
                <a:gd name="connsiteY65" fmla="*/ 274057 h 285018"/>
                <a:gd name="connsiteX66" fmla="*/ 164442 w 477520"/>
                <a:gd name="connsiteY66" fmla="*/ 282826 h 285018"/>
                <a:gd name="connsiteX67" fmla="*/ 189327 w 477520"/>
                <a:gd name="connsiteY67" fmla="*/ 280269 h 285018"/>
                <a:gd name="connsiteX68" fmla="*/ 206477 w 477520"/>
                <a:gd name="connsiteY68" fmla="*/ 273691 h 285018"/>
                <a:gd name="connsiteX69" fmla="*/ 211858 w 477520"/>
                <a:gd name="connsiteY69" fmla="*/ 272595 h 285018"/>
                <a:gd name="connsiteX70" fmla="*/ 213539 w 477520"/>
                <a:gd name="connsiteY70" fmla="*/ 267845 h 285018"/>
                <a:gd name="connsiteX71" fmla="*/ 215557 w 477520"/>
                <a:gd name="connsiteY71" fmla="*/ 264921 h 285018"/>
                <a:gd name="connsiteX72" fmla="*/ 213203 w 477520"/>
                <a:gd name="connsiteY72" fmla="*/ 257248 h 285018"/>
                <a:gd name="connsiteX73" fmla="*/ 194371 w 477520"/>
                <a:gd name="connsiteY73" fmla="*/ 257248 h 285018"/>
                <a:gd name="connsiteX74" fmla="*/ 161752 w 477520"/>
                <a:gd name="connsiteY74" fmla="*/ 249940 h 285018"/>
                <a:gd name="connsiteX75" fmla="*/ 162424 w 477520"/>
                <a:gd name="connsiteY75" fmla="*/ 239343 h 285018"/>
                <a:gd name="connsiteX76" fmla="*/ 203114 w 477520"/>
                <a:gd name="connsiteY76" fmla="*/ 237881 h 285018"/>
                <a:gd name="connsiteX77" fmla="*/ 205805 w 477520"/>
                <a:gd name="connsiteY77" fmla="*/ 219976 h 285018"/>
                <a:gd name="connsiteX78" fmla="*/ 234725 w 477520"/>
                <a:gd name="connsiteY78" fmla="*/ 217418 h 285018"/>
                <a:gd name="connsiteX79" fmla="*/ 242459 w 477520"/>
                <a:gd name="connsiteY79" fmla="*/ 215226 h 285018"/>
                <a:gd name="connsiteX80" fmla="*/ 253557 w 477520"/>
                <a:gd name="connsiteY80" fmla="*/ 195494 h 285018"/>
                <a:gd name="connsiteX81" fmla="*/ 253557 w 477520"/>
                <a:gd name="connsiteY81" fmla="*/ 192936 h 285018"/>
                <a:gd name="connsiteX82" fmla="*/ 261964 w 477520"/>
                <a:gd name="connsiteY82" fmla="*/ 177589 h 285018"/>
                <a:gd name="connsiteX83" fmla="*/ 265326 w 477520"/>
                <a:gd name="connsiteY83" fmla="*/ 175762 h 285018"/>
                <a:gd name="connsiteX84" fmla="*/ 224636 w 477520"/>
                <a:gd name="connsiteY84" fmla="*/ 169550 h 285018"/>
                <a:gd name="connsiteX85" fmla="*/ 259946 w 477520"/>
                <a:gd name="connsiteY85" fmla="*/ 158953 h 285018"/>
                <a:gd name="connsiteX86" fmla="*/ 279450 w 477520"/>
                <a:gd name="connsiteY86" fmla="*/ 141779 h 285018"/>
                <a:gd name="connsiteX87" fmla="*/ 304671 w 477520"/>
                <a:gd name="connsiteY87" fmla="*/ 144702 h 285018"/>
                <a:gd name="connsiteX88" fmla="*/ 315432 w 477520"/>
                <a:gd name="connsiteY88" fmla="*/ 131182 h 285018"/>
                <a:gd name="connsiteX89" fmla="*/ 331910 w 477520"/>
                <a:gd name="connsiteY89" fmla="*/ 118027 h 285018"/>
                <a:gd name="connsiteX90" fmla="*/ 336954 w 477520"/>
                <a:gd name="connsiteY90" fmla="*/ 115104 h 285018"/>
                <a:gd name="connsiteX91" fmla="*/ 349733 w 477520"/>
                <a:gd name="connsiteY91" fmla="*/ 112911 h 285018"/>
                <a:gd name="connsiteX92" fmla="*/ 372264 w 477520"/>
                <a:gd name="connsiteY92" fmla="*/ 97930 h 285018"/>
                <a:gd name="connsiteX93" fmla="*/ 424051 w 477520"/>
                <a:gd name="connsiteY93" fmla="*/ 71986 h 285018"/>
                <a:gd name="connsiteX94" fmla="*/ 377645 w 477520"/>
                <a:gd name="connsiteY94" fmla="*/ 68697 h 285018"/>
                <a:gd name="connsiteX95" fmla="*/ 414299 w 477520"/>
                <a:gd name="connsiteY95" fmla="*/ 58831 h 285018"/>
                <a:gd name="connsiteX96" fmla="*/ 462051 w 477520"/>
                <a:gd name="connsiteY96" fmla="*/ 42753 h 285018"/>
                <a:gd name="connsiteX97" fmla="*/ 466759 w 477520"/>
                <a:gd name="connsiteY97" fmla="*/ 26309 h 28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77520" h="285018">
                  <a:moveTo>
                    <a:pt x="466759" y="26309"/>
                  </a:moveTo>
                  <a:cubicBezTo>
                    <a:pt x="456671" y="28502"/>
                    <a:pt x="445573" y="25213"/>
                    <a:pt x="443220" y="18636"/>
                  </a:cubicBezTo>
                  <a:cubicBezTo>
                    <a:pt x="443220" y="18636"/>
                    <a:pt x="443220" y="18636"/>
                    <a:pt x="442883" y="18270"/>
                  </a:cubicBezTo>
                  <a:cubicBezTo>
                    <a:pt x="441538" y="17174"/>
                    <a:pt x="440529" y="16078"/>
                    <a:pt x="439184" y="14616"/>
                  </a:cubicBezTo>
                  <a:cubicBezTo>
                    <a:pt x="438848" y="14616"/>
                    <a:pt x="438848" y="14251"/>
                    <a:pt x="438848" y="14251"/>
                  </a:cubicBezTo>
                  <a:cubicBezTo>
                    <a:pt x="438512" y="13886"/>
                    <a:pt x="438175" y="13520"/>
                    <a:pt x="437503" y="13155"/>
                  </a:cubicBezTo>
                  <a:cubicBezTo>
                    <a:pt x="436158" y="12058"/>
                    <a:pt x="434812" y="11328"/>
                    <a:pt x="433467" y="10597"/>
                  </a:cubicBezTo>
                  <a:cubicBezTo>
                    <a:pt x="433131" y="10597"/>
                    <a:pt x="432795" y="10231"/>
                    <a:pt x="432458" y="10231"/>
                  </a:cubicBezTo>
                  <a:cubicBezTo>
                    <a:pt x="428423" y="10597"/>
                    <a:pt x="424724" y="10962"/>
                    <a:pt x="424388" y="8770"/>
                  </a:cubicBezTo>
                  <a:cubicBezTo>
                    <a:pt x="424051" y="6212"/>
                    <a:pt x="419680" y="5847"/>
                    <a:pt x="412954" y="6943"/>
                  </a:cubicBezTo>
                  <a:cubicBezTo>
                    <a:pt x="410600" y="8404"/>
                    <a:pt x="407910" y="9135"/>
                    <a:pt x="405220" y="9135"/>
                  </a:cubicBezTo>
                  <a:lnTo>
                    <a:pt x="404211" y="9135"/>
                  </a:lnTo>
                  <a:cubicBezTo>
                    <a:pt x="399503" y="10597"/>
                    <a:pt x="394459" y="12424"/>
                    <a:pt x="389078" y="14616"/>
                  </a:cubicBezTo>
                  <a:cubicBezTo>
                    <a:pt x="376636" y="20097"/>
                    <a:pt x="380671" y="14251"/>
                    <a:pt x="387060" y="8770"/>
                  </a:cubicBezTo>
                  <a:cubicBezTo>
                    <a:pt x="381680" y="8404"/>
                    <a:pt x="377308" y="5481"/>
                    <a:pt x="374618" y="1096"/>
                  </a:cubicBezTo>
                  <a:cubicBezTo>
                    <a:pt x="369238" y="731"/>
                    <a:pt x="363184" y="731"/>
                    <a:pt x="357804" y="0"/>
                  </a:cubicBezTo>
                  <a:cubicBezTo>
                    <a:pt x="356795" y="1096"/>
                    <a:pt x="356123" y="2192"/>
                    <a:pt x="355450" y="3654"/>
                  </a:cubicBezTo>
                  <a:cubicBezTo>
                    <a:pt x="353096" y="8770"/>
                    <a:pt x="346370" y="13155"/>
                    <a:pt x="340654" y="12424"/>
                  </a:cubicBezTo>
                  <a:cubicBezTo>
                    <a:pt x="331574" y="11328"/>
                    <a:pt x="323839" y="8404"/>
                    <a:pt x="317786" y="4019"/>
                  </a:cubicBezTo>
                  <a:cubicBezTo>
                    <a:pt x="312070" y="8039"/>
                    <a:pt x="305344" y="10231"/>
                    <a:pt x="297946" y="10962"/>
                  </a:cubicBezTo>
                  <a:cubicBezTo>
                    <a:pt x="283149" y="12424"/>
                    <a:pt x="268353" y="6212"/>
                    <a:pt x="253557" y="9866"/>
                  </a:cubicBezTo>
                  <a:cubicBezTo>
                    <a:pt x="244813" y="12058"/>
                    <a:pt x="238088" y="7674"/>
                    <a:pt x="234725" y="1462"/>
                  </a:cubicBezTo>
                  <a:cubicBezTo>
                    <a:pt x="221274" y="0"/>
                    <a:pt x="226990" y="15347"/>
                    <a:pt x="211185" y="7308"/>
                  </a:cubicBezTo>
                  <a:cubicBezTo>
                    <a:pt x="195380" y="-731"/>
                    <a:pt x="177893" y="3289"/>
                    <a:pt x="182937" y="5847"/>
                  </a:cubicBezTo>
                  <a:cubicBezTo>
                    <a:pt x="187645" y="8404"/>
                    <a:pt x="181592" y="13155"/>
                    <a:pt x="174530" y="10597"/>
                  </a:cubicBezTo>
                  <a:cubicBezTo>
                    <a:pt x="167468" y="8039"/>
                    <a:pt x="161415" y="11328"/>
                    <a:pt x="164778" y="19367"/>
                  </a:cubicBezTo>
                  <a:cubicBezTo>
                    <a:pt x="168141" y="27406"/>
                    <a:pt x="139221" y="16809"/>
                    <a:pt x="139221" y="25944"/>
                  </a:cubicBezTo>
                  <a:cubicBezTo>
                    <a:pt x="139221" y="34714"/>
                    <a:pt x="128796" y="39830"/>
                    <a:pt x="120389" y="31791"/>
                  </a:cubicBezTo>
                  <a:cubicBezTo>
                    <a:pt x="111982" y="23752"/>
                    <a:pt x="85752" y="21194"/>
                    <a:pt x="93486" y="28502"/>
                  </a:cubicBezTo>
                  <a:cubicBezTo>
                    <a:pt x="101221" y="35810"/>
                    <a:pt x="69947" y="31791"/>
                    <a:pt x="78354" y="39099"/>
                  </a:cubicBezTo>
                  <a:cubicBezTo>
                    <a:pt x="86761" y="46407"/>
                    <a:pt x="67929" y="52253"/>
                    <a:pt x="67929" y="47869"/>
                  </a:cubicBezTo>
                  <a:cubicBezTo>
                    <a:pt x="67929" y="43849"/>
                    <a:pt x="50779" y="36541"/>
                    <a:pt x="43717" y="43849"/>
                  </a:cubicBezTo>
                  <a:cubicBezTo>
                    <a:pt x="36655" y="51157"/>
                    <a:pt x="34637" y="59927"/>
                    <a:pt x="31274" y="55177"/>
                  </a:cubicBezTo>
                  <a:cubicBezTo>
                    <a:pt x="28584" y="51157"/>
                    <a:pt x="18496" y="51523"/>
                    <a:pt x="7062" y="55177"/>
                  </a:cubicBezTo>
                  <a:cubicBezTo>
                    <a:pt x="4372" y="58465"/>
                    <a:pt x="2018" y="62850"/>
                    <a:pt x="0" y="66139"/>
                  </a:cubicBezTo>
                  <a:cubicBezTo>
                    <a:pt x="3027" y="65774"/>
                    <a:pt x="6726" y="64677"/>
                    <a:pt x="9752" y="62485"/>
                  </a:cubicBezTo>
                  <a:cubicBezTo>
                    <a:pt x="19504" y="55177"/>
                    <a:pt x="26903" y="59927"/>
                    <a:pt x="18832" y="65043"/>
                  </a:cubicBezTo>
                  <a:cubicBezTo>
                    <a:pt x="10425" y="69793"/>
                    <a:pt x="13451" y="73082"/>
                    <a:pt x="25221" y="72351"/>
                  </a:cubicBezTo>
                  <a:cubicBezTo>
                    <a:pt x="36991" y="71620"/>
                    <a:pt x="20513" y="76370"/>
                    <a:pt x="20513" y="84409"/>
                  </a:cubicBezTo>
                  <a:cubicBezTo>
                    <a:pt x="20513" y="92448"/>
                    <a:pt x="34301" y="87698"/>
                    <a:pt x="34973" y="95737"/>
                  </a:cubicBezTo>
                  <a:cubicBezTo>
                    <a:pt x="35646" y="103776"/>
                    <a:pt x="65575" y="107065"/>
                    <a:pt x="74318" y="97199"/>
                  </a:cubicBezTo>
                  <a:cubicBezTo>
                    <a:pt x="83398" y="87333"/>
                    <a:pt x="79699" y="99757"/>
                    <a:pt x="79026" y="105969"/>
                  </a:cubicBezTo>
                  <a:cubicBezTo>
                    <a:pt x="78354" y="112546"/>
                    <a:pt x="121398" y="118027"/>
                    <a:pt x="123415" y="109988"/>
                  </a:cubicBezTo>
                  <a:cubicBezTo>
                    <a:pt x="125433" y="101949"/>
                    <a:pt x="131823" y="105238"/>
                    <a:pt x="139893" y="107430"/>
                  </a:cubicBezTo>
                  <a:cubicBezTo>
                    <a:pt x="148300" y="109988"/>
                    <a:pt x="188990" y="98660"/>
                    <a:pt x="189663" y="88794"/>
                  </a:cubicBezTo>
                  <a:cubicBezTo>
                    <a:pt x="190336" y="78928"/>
                    <a:pt x="202778" y="93545"/>
                    <a:pt x="189663" y="104142"/>
                  </a:cubicBezTo>
                  <a:cubicBezTo>
                    <a:pt x="176548" y="114738"/>
                    <a:pt x="150318" y="112911"/>
                    <a:pt x="138548" y="117296"/>
                  </a:cubicBezTo>
                  <a:cubicBezTo>
                    <a:pt x="126778" y="121316"/>
                    <a:pt x="146283" y="131182"/>
                    <a:pt x="158052" y="141779"/>
                  </a:cubicBezTo>
                  <a:cubicBezTo>
                    <a:pt x="169822" y="152375"/>
                    <a:pt x="142920" y="146529"/>
                    <a:pt x="131823" y="133009"/>
                  </a:cubicBezTo>
                  <a:cubicBezTo>
                    <a:pt x="120725" y="119123"/>
                    <a:pt x="95840" y="119123"/>
                    <a:pt x="82725" y="119854"/>
                  </a:cubicBezTo>
                  <a:cubicBezTo>
                    <a:pt x="69610" y="120585"/>
                    <a:pt x="73646" y="149087"/>
                    <a:pt x="83398" y="149087"/>
                  </a:cubicBezTo>
                  <a:cubicBezTo>
                    <a:pt x="93150" y="149087"/>
                    <a:pt x="102902" y="153106"/>
                    <a:pt x="112318" y="171011"/>
                  </a:cubicBezTo>
                  <a:cubicBezTo>
                    <a:pt x="122070" y="188916"/>
                    <a:pt x="142920" y="184897"/>
                    <a:pt x="142920" y="192936"/>
                  </a:cubicBezTo>
                  <a:cubicBezTo>
                    <a:pt x="142920" y="200975"/>
                    <a:pt x="116017" y="186358"/>
                    <a:pt x="100548" y="183070"/>
                  </a:cubicBezTo>
                  <a:cubicBezTo>
                    <a:pt x="85416" y="179781"/>
                    <a:pt x="61203" y="191109"/>
                    <a:pt x="60531" y="204264"/>
                  </a:cubicBezTo>
                  <a:cubicBezTo>
                    <a:pt x="59858" y="217418"/>
                    <a:pt x="82725" y="215591"/>
                    <a:pt x="97858" y="204994"/>
                  </a:cubicBezTo>
                  <a:cubicBezTo>
                    <a:pt x="112991" y="194397"/>
                    <a:pt x="101893" y="208283"/>
                    <a:pt x="94495" y="216322"/>
                  </a:cubicBezTo>
                  <a:cubicBezTo>
                    <a:pt x="86761" y="224361"/>
                    <a:pt x="112654" y="230938"/>
                    <a:pt x="112654" y="240804"/>
                  </a:cubicBezTo>
                  <a:cubicBezTo>
                    <a:pt x="112654" y="250670"/>
                    <a:pt x="93823" y="247382"/>
                    <a:pt x="91805" y="238247"/>
                  </a:cubicBezTo>
                  <a:cubicBezTo>
                    <a:pt x="89787" y="229477"/>
                    <a:pt x="82725" y="220341"/>
                    <a:pt x="64902" y="222169"/>
                  </a:cubicBezTo>
                  <a:cubicBezTo>
                    <a:pt x="46743" y="223630"/>
                    <a:pt x="51787" y="238247"/>
                    <a:pt x="62885" y="240074"/>
                  </a:cubicBezTo>
                  <a:cubicBezTo>
                    <a:pt x="73982" y="241535"/>
                    <a:pt x="74655" y="251401"/>
                    <a:pt x="62212" y="251401"/>
                  </a:cubicBezTo>
                  <a:cubicBezTo>
                    <a:pt x="49770" y="251401"/>
                    <a:pt x="21522" y="260536"/>
                    <a:pt x="30265" y="270037"/>
                  </a:cubicBezTo>
                  <a:cubicBezTo>
                    <a:pt x="40018" y="280634"/>
                    <a:pt x="75327" y="270037"/>
                    <a:pt x="81380" y="276614"/>
                  </a:cubicBezTo>
                  <a:cubicBezTo>
                    <a:pt x="87770" y="283192"/>
                    <a:pt x="104920" y="285384"/>
                    <a:pt x="108955" y="278076"/>
                  </a:cubicBezTo>
                  <a:cubicBezTo>
                    <a:pt x="112991" y="270768"/>
                    <a:pt x="127115" y="274057"/>
                    <a:pt x="140902" y="274057"/>
                  </a:cubicBezTo>
                  <a:cubicBezTo>
                    <a:pt x="154690" y="274057"/>
                    <a:pt x="158052" y="276614"/>
                    <a:pt x="164442" y="282826"/>
                  </a:cubicBezTo>
                  <a:cubicBezTo>
                    <a:pt x="170831" y="289404"/>
                    <a:pt x="181592" y="286846"/>
                    <a:pt x="189327" y="280269"/>
                  </a:cubicBezTo>
                  <a:cubicBezTo>
                    <a:pt x="197061" y="273691"/>
                    <a:pt x="197061" y="273691"/>
                    <a:pt x="206477" y="273691"/>
                  </a:cubicBezTo>
                  <a:cubicBezTo>
                    <a:pt x="208831" y="273691"/>
                    <a:pt x="210512" y="273326"/>
                    <a:pt x="211858" y="272595"/>
                  </a:cubicBezTo>
                  <a:cubicBezTo>
                    <a:pt x="212194" y="270768"/>
                    <a:pt x="212866" y="269306"/>
                    <a:pt x="213539" y="267845"/>
                  </a:cubicBezTo>
                  <a:cubicBezTo>
                    <a:pt x="214212" y="266748"/>
                    <a:pt x="214884" y="266018"/>
                    <a:pt x="215557" y="264921"/>
                  </a:cubicBezTo>
                  <a:cubicBezTo>
                    <a:pt x="215557" y="262729"/>
                    <a:pt x="214548" y="260171"/>
                    <a:pt x="213203" y="257248"/>
                  </a:cubicBezTo>
                  <a:cubicBezTo>
                    <a:pt x="208495" y="248478"/>
                    <a:pt x="196052" y="263825"/>
                    <a:pt x="194371" y="257248"/>
                  </a:cubicBezTo>
                  <a:cubicBezTo>
                    <a:pt x="192690" y="249209"/>
                    <a:pt x="181256" y="246651"/>
                    <a:pt x="161752" y="249940"/>
                  </a:cubicBezTo>
                  <a:cubicBezTo>
                    <a:pt x="142247" y="253228"/>
                    <a:pt x="150654" y="235323"/>
                    <a:pt x="162424" y="239343"/>
                  </a:cubicBezTo>
                  <a:cubicBezTo>
                    <a:pt x="174194" y="243362"/>
                    <a:pt x="189999" y="241901"/>
                    <a:pt x="203114" y="237881"/>
                  </a:cubicBezTo>
                  <a:cubicBezTo>
                    <a:pt x="216229" y="233862"/>
                    <a:pt x="205805" y="226553"/>
                    <a:pt x="205805" y="219976"/>
                  </a:cubicBezTo>
                  <a:cubicBezTo>
                    <a:pt x="205805" y="213399"/>
                    <a:pt x="222282" y="217418"/>
                    <a:pt x="234725" y="217418"/>
                  </a:cubicBezTo>
                  <a:cubicBezTo>
                    <a:pt x="237079" y="217418"/>
                    <a:pt x="239769" y="216687"/>
                    <a:pt x="242459" y="215226"/>
                  </a:cubicBezTo>
                  <a:cubicBezTo>
                    <a:pt x="244813" y="207552"/>
                    <a:pt x="248176" y="200975"/>
                    <a:pt x="253557" y="195494"/>
                  </a:cubicBezTo>
                  <a:cubicBezTo>
                    <a:pt x="253557" y="194763"/>
                    <a:pt x="253557" y="194032"/>
                    <a:pt x="253557" y="192936"/>
                  </a:cubicBezTo>
                  <a:cubicBezTo>
                    <a:pt x="253557" y="187089"/>
                    <a:pt x="256919" y="180147"/>
                    <a:pt x="261964" y="177589"/>
                  </a:cubicBezTo>
                  <a:cubicBezTo>
                    <a:pt x="262972" y="177223"/>
                    <a:pt x="264318" y="176492"/>
                    <a:pt x="265326" y="175762"/>
                  </a:cubicBezTo>
                  <a:cubicBezTo>
                    <a:pt x="260282" y="166992"/>
                    <a:pt x="237079" y="169550"/>
                    <a:pt x="224636" y="169550"/>
                  </a:cubicBezTo>
                  <a:cubicBezTo>
                    <a:pt x="210849" y="169550"/>
                    <a:pt x="233716" y="157491"/>
                    <a:pt x="259946" y="158953"/>
                  </a:cubicBezTo>
                  <a:cubicBezTo>
                    <a:pt x="286176" y="160414"/>
                    <a:pt x="274406" y="146894"/>
                    <a:pt x="279450" y="141779"/>
                  </a:cubicBezTo>
                  <a:cubicBezTo>
                    <a:pt x="283822" y="137394"/>
                    <a:pt x="293574" y="145067"/>
                    <a:pt x="304671" y="144702"/>
                  </a:cubicBezTo>
                  <a:cubicBezTo>
                    <a:pt x="310052" y="139586"/>
                    <a:pt x="315096" y="134470"/>
                    <a:pt x="315432" y="131182"/>
                  </a:cubicBezTo>
                  <a:cubicBezTo>
                    <a:pt x="316441" y="123874"/>
                    <a:pt x="325185" y="117662"/>
                    <a:pt x="331910" y="118027"/>
                  </a:cubicBezTo>
                  <a:cubicBezTo>
                    <a:pt x="331574" y="120585"/>
                    <a:pt x="333255" y="119489"/>
                    <a:pt x="336954" y="115104"/>
                  </a:cubicBezTo>
                  <a:cubicBezTo>
                    <a:pt x="341662" y="112180"/>
                    <a:pt x="346034" y="111815"/>
                    <a:pt x="349733" y="112911"/>
                  </a:cubicBezTo>
                  <a:cubicBezTo>
                    <a:pt x="356123" y="108526"/>
                    <a:pt x="363521" y="103776"/>
                    <a:pt x="372264" y="97930"/>
                  </a:cubicBezTo>
                  <a:cubicBezTo>
                    <a:pt x="400512" y="79294"/>
                    <a:pt x="422706" y="82582"/>
                    <a:pt x="424051" y="71986"/>
                  </a:cubicBezTo>
                  <a:cubicBezTo>
                    <a:pt x="425397" y="61389"/>
                    <a:pt x="384706" y="71986"/>
                    <a:pt x="377645" y="68697"/>
                  </a:cubicBezTo>
                  <a:cubicBezTo>
                    <a:pt x="370583" y="65408"/>
                    <a:pt x="405892" y="56638"/>
                    <a:pt x="414299" y="58831"/>
                  </a:cubicBezTo>
                  <a:cubicBezTo>
                    <a:pt x="422706" y="61389"/>
                    <a:pt x="433804" y="58831"/>
                    <a:pt x="462051" y="42753"/>
                  </a:cubicBezTo>
                  <a:cubicBezTo>
                    <a:pt x="490971" y="27771"/>
                    <a:pt x="478529" y="23752"/>
                    <a:pt x="466759" y="2630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73" name="Freeform: Shape 181">
              <a:extLst>
                <a:ext uri="{FF2B5EF4-FFF2-40B4-BE49-F238E27FC236}">
                  <a16:creationId xmlns:a16="http://schemas.microsoft.com/office/drawing/2014/main" id="{1D17CA10-D914-485D-85A3-4874F309CE9E}"/>
                </a:ext>
              </a:extLst>
            </p:cNvPr>
            <p:cNvSpPr/>
            <p:nvPr/>
          </p:nvSpPr>
          <p:spPr>
            <a:xfrm>
              <a:off x="7520155" y="1152924"/>
              <a:ext cx="26903" cy="21925"/>
            </a:xfrm>
            <a:custGeom>
              <a:avLst/>
              <a:gdLst>
                <a:gd name="connsiteX0" fmla="*/ 2857 w 26902"/>
                <a:gd name="connsiteY0" fmla="*/ 21785 h 21924"/>
                <a:gd name="connsiteX1" fmla="*/ 29087 w 26902"/>
                <a:gd name="connsiteY1" fmla="*/ 1322 h 21924"/>
                <a:gd name="connsiteX2" fmla="*/ 2857 w 26902"/>
                <a:gd name="connsiteY2" fmla="*/ 21785 h 21924"/>
              </a:gdLst>
              <a:ahLst/>
              <a:cxnLst>
                <a:cxn ang="0">
                  <a:pos x="connsiteX0" y="connsiteY0"/>
                </a:cxn>
                <a:cxn ang="0">
                  <a:pos x="connsiteX1" y="connsiteY1"/>
                </a:cxn>
                <a:cxn ang="0">
                  <a:pos x="connsiteX2" y="connsiteY2"/>
                </a:cxn>
              </a:cxnLst>
              <a:rect l="l" t="t" r="r" b="b"/>
              <a:pathLst>
                <a:path w="26902" h="21924">
                  <a:moveTo>
                    <a:pt x="2857" y="21785"/>
                  </a:moveTo>
                  <a:cubicBezTo>
                    <a:pt x="13954" y="29824"/>
                    <a:pt x="30432" y="7899"/>
                    <a:pt x="29087" y="1322"/>
                  </a:cubicBezTo>
                  <a:cubicBezTo>
                    <a:pt x="27742" y="-4890"/>
                    <a:pt x="-10594" y="12284"/>
                    <a:pt x="2857" y="2178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74" name="Freeform: Shape 182">
              <a:extLst>
                <a:ext uri="{FF2B5EF4-FFF2-40B4-BE49-F238E27FC236}">
                  <a16:creationId xmlns:a16="http://schemas.microsoft.com/office/drawing/2014/main" id="{E0E2F5AD-B12C-4177-BECA-0A8819840EA9}"/>
                </a:ext>
              </a:extLst>
            </p:cNvPr>
            <p:cNvSpPr/>
            <p:nvPr/>
          </p:nvSpPr>
          <p:spPr>
            <a:xfrm>
              <a:off x="7577320" y="1172132"/>
              <a:ext cx="13451" cy="18270"/>
            </a:xfrm>
            <a:custGeom>
              <a:avLst/>
              <a:gdLst>
                <a:gd name="connsiteX0" fmla="*/ 6560 w 13451"/>
                <a:gd name="connsiteY0" fmla="*/ 20482 h 18270"/>
                <a:gd name="connsiteX1" fmla="*/ 8577 w 13451"/>
                <a:gd name="connsiteY1" fmla="*/ 19 h 18270"/>
                <a:gd name="connsiteX2" fmla="*/ 6560 w 13451"/>
                <a:gd name="connsiteY2" fmla="*/ 20482 h 18270"/>
              </a:gdLst>
              <a:ahLst/>
              <a:cxnLst>
                <a:cxn ang="0">
                  <a:pos x="connsiteX0" y="connsiteY0"/>
                </a:cxn>
                <a:cxn ang="0">
                  <a:pos x="connsiteX1" y="connsiteY1"/>
                </a:cxn>
                <a:cxn ang="0">
                  <a:pos x="connsiteX2" y="connsiteY2"/>
                </a:cxn>
              </a:cxnLst>
              <a:rect l="l" t="t" r="r" b="b"/>
              <a:pathLst>
                <a:path w="13451" h="18270">
                  <a:moveTo>
                    <a:pt x="6560" y="20482"/>
                  </a:moveTo>
                  <a:cubicBezTo>
                    <a:pt x="11268" y="19751"/>
                    <a:pt x="21020" y="-712"/>
                    <a:pt x="8577" y="19"/>
                  </a:cubicBezTo>
                  <a:cubicBezTo>
                    <a:pt x="-3865" y="1115"/>
                    <a:pt x="-1175" y="21944"/>
                    <a:pt x="6560" y="2048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75" name="Freeform: Shape 183">
              <a:extLst>
                <a:ext uri="{FF2B5EF4-FFF2-40B4-BE49-F238E27FC236}">
                  <a16:creationId xmlns:a16="http://schemas.microsoft.com/office/drawing/2014/main" id="{089167AE-30EE-4F18-99A0-CAA25DB174F2}"/>
                </a:ext>
              </a:extLst>
            </p:cNvPr>
            <p:cNvSpPr/>
            <p:nvPr/>
          </p:nvSpPr>
          <p:spPr>
            <a:xfrm>
              <a:off x="7466699" y="1066779"/>
              <a:ext cx="104247" cy="76736"/>
            </a:xfrm>
            <a:custGeom>
              <a:avLst/>
              <a:gdLst>
                <a:gd name="connsiteX0" fmla="*/ 106083 w 104247"/>
                <a:gd name="connsiteY0" fmla="*/ 63350 h 76735"/>
                <a:gd name="connsiteX1" fmla="*/ 84561 w 104247"/>
                <a:gd name="connsiteY1" fmla="*/ 42887 h 76735"/>
                <a:gd name="connsiteX2" fmla="*/ 53959 w 104247"/>
                <a:gd name="connsiteY2" fmla="*/ 21694 h 76735"/>
                <a:gd name="connsiteX3" fmla="*/ 34455 w 104247"/>
                <a:gd name="connsiteY3" fmla="*/ 4519 h 76735"/>
                <a:gd name="connsiteX4" fmla="*/ 17305 w 104247"/>
                <a:gd name="connsiteY4" fmla="*/ 16578 h 76735"/>
                <a:gd name="connsiteX5" fmla="*/ 13269 w 104247"/>
                <a:gd name="connsiteY5" fmla="*/ 41791 h 76735"/>
                <a:gd name="connsiteX6" fmla="*/ 154 w 104247"/>
                <a:gd name="connsiteY6" fmla="*/ 66274 h 76735"/>
                <a:gd name="connsiteX7" fmla="*/ 19659 w 104247"/>
                <a:gd name="connsiteY7" fmla="*/ 65543 h 76735"/>
                <a:gd name="connsiteX8" fmla="*/ 28066 w 104247"/>
                <a:gd name="connsiteY8" fmla="*/ 80159 h 76735"/>
                <a:gd name="connsiteX9" fmla="*/ 54296 w 104247"/>
                <a:gd name="connsiteY9" fmla="*/ 62985 h 76735"/>
                <a:gd name="connsiteX10" fmla="*/ 74473 w 104247"/>
                <a:gd name="connsiteY10" fmla="*/ 62254 h 76735"/>
                <a:gd name="connsiteX11" fmla="*/ 106083 w 104247"/>
                <a:gd name="connsiteY11" fmla="*/ 63350 h 7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247" h="76735">
                  <a:moveTo>
                    <a:pt x="106083" y="63350"/>
                  </a:moveTo>
                  <a:cubicBezTo>
                    <a:pt x="107428" y="55311"/>
                    <a:pt x="83216" y="52023"/>
                    <a:pt x="84561" y="42887"/>
                  </a:cubicBezTo>
                  <a:cubicBezTo>
                    <a:pt x="85906" y="34118"/>
                    <a:pt x="61694" y="26809"/>
                    <a:pt x="53959" y="21694"/>
                  </a:cubicBezTo>
                  <a:cubicBezTo>
                    <a:pt x="46225" y="16943"/>
                    <a:pt x="34455" y="14385"/>
                    <a:pt x="34455" y="4519"/>
                  </a:cubicBezTo>
                  <a:cubicBezTo>
                    <a:pt x="34455" y="-5347"/>
                    <a:pt x="17977" y="1962"/>
                    <a:pt x="17305" y="16578"/>
                  </a:cubicBezTo>
                  <a:cubicBezTo>
                    <a:pt x="16632" y="31194"/>
                    <a:pt x="9570" y="27906"/>
                    <a:pt x="13269" y="41791"/>
                  </a:cubicBezTo>
                  <a:cubicBezTo>
                    <a:pt x="16632" y="55677"/>
                    <a:pt x="-1863" y="58965"/>
                    <a:pt x="154" y="66274"/>
                  </a:cubicBezTo>
                  <a:cubicBezTo>
                    <a:pt x="2172" y="73582"/>
                    <a:pt x="11252" y="65543"/>
                    <a:pt x="19659" y="65543"/>
                  </a:cubicBezTo>
                  <a:cubicBezTo>
                    <a:pt x="28066" y="65543"/>
                    <a:pt x="17305" y="79063"/>
                    <a:pt x="28066" y="80159"/>
                  </a:cubicBezTo>
                  <a:cubicBezTo>
                    <a:pt x="36473" y="80890"/>
                    <a:pt x="50933" y="69562"/>
                    <a:pt x="54296" y="62985"/>
                  </a:cubicBezTo>
                  <a:cubicBezTo>
                    <a:pt x="57659" y="56408"/>
                    <a:pt x="64720" y="54215"/>
                    <a:pt x="74473" y="62254"/>
                  </a:cubicBezTo>
                  <a:cubicBezTo>
                    <a:pt x="83888" y="70658"/>
                    <a:pt x="104738" y="71389"/>
                    <a:pt x="106083" y="6335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76" name="Freeform: Shape 184">
              <a:extLst>
                <a:ext uri="{FF2B5EF4-FFF2-40B4-BE49-F238E27FC236}">
                  <a16:creationId xmlns:a16="http://schemas.microsoft.com/office/drawing/2014/main" id="{DD6B8BEE-6086-47F4-96C4-222485A3D96F}"/>
                </a:ext>
              </a:extLst>
            </p:cNvPr>
            <p:cNvSpPr/>
            <p:nvPr/>
          </p:nvSpPr>
          <p:spPr>
            <a:xfrm>
              <a:off x="6862329" y="777115"/>
              <a:ext cx="161415" cy="124239"/>
            </a:xfrm>
            <a:custGeom>
              <a:avLst/>
              <a:gdLst>
                <a:gd name="connsiteX0" fmla="*/ 142809 w 161415"/>
                <a:gd name="connsiteY0" fmla="*/ 19396 h 124238"/>
                <a:gd name="connsiteX1" fmla="*/ 110862 w 161415"/>
                <a:gd name="connsiteY1" fmla="*/ 15377 h 124238"/>
                <a:gd name="connsiteX2" fmla="*/ 101110 w 161415"/>
                <a:gd name="connsiteY2" fmla="*/ 11357 h 124238"/>
                <a:gd name="connsiteX3" fmla="*/ 69836 w 161415"/>
                <a:gd name="connsiteY3" fmla="*/ 760 h 124238"/>
                <a:gd name="connsiteX4" fmla="*/ 43606 w 161415"/>
                <a:gd name="connsiteY4" fmla="*/ 4780 h 124238"/>
                <a:gd name="connsiteX5" fmla="*/ 41588 w 161415"/>
                <a:gd name="connsiteY5" fmla="*/ 15377 h 124238"/>
                <a:gd name="connsiteX6" fmla="*/ 29146 w 161415"/>
                <a:gd name="connsiteY6" fmla="*/ 23781 h 124238"/>
                <a:gd name="connsiteX7" fmla="*/ 28473 w 161415"/>
                <a:gd name="connsiteY7" fmla="*/ 24146 h 124238"/>
                <a:gd name="connsiteX8" fmla="*/ 28137 w 161415"/>
                <a:gd name="connsiteY8" fmla="*/ 27435 h 124238"/>
                <a:gd name="connsiteX9" fmla="*/ 16703 w 161415"/>
                <a:gd name="connsiteY9" fmla="*/ 54475 h 124238"/>
                <a:gd name="connsiteX10" fmla="*/ 2916 w 161415"/>
                <a:gd name="connsiteY10" fmla="*/ 82246 h 124238"/>
                <a:gd name="connsiteX11" fmla="*/ 22420 w 161415"/>
                <a:gd name="connsiteY11" fmla="*/ 97594 h 124238"/>
                <a:gd name="connsiteX12" fmla="*/ 44615 w 161415"/>
                <a:gd name="connsiteY12" fmla="*/ 126826 h 124238"/>
                <a:gd name="connsiteX13" fmla="*/ 55039 w 161415"/>
                <a:gd name="connsiteY13" fmla="*/ 118787 h 124238"/>
                <a:gd name="connsiteX14" fmla="*/ 70172 w 161415"/>
                <a:gd name="connsiteY14" fmla="*/ 114037 h 124238"/>
                <a:gd name="connsiteX15" fmla="*/ 85305 w 161415"/>
                <a:gd name="connsiteY15" fmla="*/ 100151 h 124238"/>
                <a:gd name="connsiteX16" fmla="*/ 99765 w 161415"/>
                <a:gd name="connsiteY16" fmla="*/ 82246 h 124238"/>
                <a:gd name="connsiteX17" fmla="*/ 112207 w 161415"/>
                <a:gd name="connsiteY17" fmla="*/ 64341 h 124238"/>
                <a:gd name="connsiteX18" fmla="*/ 161977 w 161415"/>
                <a:gd name="connsiteY18" fmla="*/ 39859 h 124238"/>
                <a:gd name="connsiteX19" fmla="*/ 142809 w 161415"/>
                <a:gd name="connsiteY19" fmla="*/ 19396 h 12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1415" h="124238">
                  <a:moveTo>
                    <a:pt x="142809" y="19396"/>
                  </a:moveTo>
                  <a:cubicBezTo>
                    <a:pt x="130367" y="10626"/>
                    <a:pt x="120614" y="8068"/>
                    <a:pt x="110862" y="15377"/>
                  </a:cubicBezTo>
                  <a:cubicBezTo>
                    <a:pt x="101110" y="22685"/>
                    <a:pt x="108844" y="7338"/>
                    <a:pt x="101110" y="11357"/>
                  </a:cubicBezTo>
                  <a:cubicBezTo>
                    <a:pt x="93376" y="15377"/>
                    <a:pt x="72862" y="4780"/>
                    <a:pt x="69836" y="760"/>
                  </a:cubicBezTo>
                  <a:cubicBezTo>
                    <a:pt x="68154" y="-1432"/>
                    <a:pt x="55712" y="1491"/>
                    <a:pt x="43606" y="4780"/>
                  </a:cubicBezTo>
                  <a:cubicBezTo>
                    <a:pt x="43942" y="8434"/>
                    <a:pt x="43270" y="12453"/>
                    <a:pt x="41588" y="15377"/>
                  </a:cubicBezTo>
                  <a:cubicBezTo>
                    <a:pt x="38562" y="20492"/>
                    <a:pt x="34190" y="23050"/>
                    <a:pt x="29146" y="23781"/>
                  </a:cubicBezTo>
                  <a:cubicBezTo>
                    <a:pt x="28809" y="24877"/>
                    <a:pt x="28473" y="26339"/>
                    <a:pt x="28473" y="24146"/>
                  </a:cubicBezTo>
                  <a:cubicBezTo>
                    <a:pt x="28473" y="25243"/>
                    <a:pt x="28137" y="26339"/>
                    <a:pt x="28137" y="27435"/>
                  </a:cubicBezTo>
                  <a:cubicBezTo>
                    <a:pt x="32845" y="33647"/>
                    <a:pt x="12668" y="50456"/>
                    <a:pt x="16703" y="54475"/>
                  </a:cubicBezTo>
                  <a:cubicBezTo>
                    <a:pt x="20739" y="58495"/>
                    <a:pt x="12668" y="69092"/>
                    <a:pt x="2916" y="82246"/>
                  </a:cubicBezTo>
                  <a:cubicBezTo>
                    <a:pt x="-6836" y="95401"/>
                    <a:pt x="9978" y="94305"/>
                    <a:pt x="22420" y="97594"/>
                  </a:cubicBezTo>
                  <a:cubicBezTo>
                    <a:pt x="34862" y="100882"/>
                    <a:pt x="36208" y="126826"/>
                    <a:pt x="44615" y="126826"/>
                  </a:cubicBezTo>
                  <a:cubicBezTo>
                    <a:pt x="49995" y="126826"/>
                    <a:pt x="45960" y="118787"/>
                    <a:pt x="55039" y="118787"/>
                  </a:cubicBezTo>
                  <a:cubicBezTo>
                    <a:pt x="64119" y="118787"/>
                    <a:pt x="62101" y="112941"/>
                    <a:pt x="70172" y="114037"/>
                  </a:cubicBezTo>
                  <a:cubicBezTo>
                    <a:pt x="78579" y="114768"/>
                    <a:pt x="85305" y="111479"/>
                    <a:pt x="85305" y="100151"/>
                  </a:cubicBezTo>
                  <a:cubicBezTo>
                    <a:pt x="85305" y="88824"/>
                    <a:pt x="91694" y="84804"/>
                    <a:pt x="99765" y="82246"/>
                  </a:cubicBezTo>
                  <a:cubicBezTo>
                    <a:pt x="108172" y="79689"/>
                    <a:pt x="100437" y="67630"/>
                    <a:pt x="112207" y="64341"/>
                  </a:cubicBezTo>
                  <a:cubicBezTo>
                    <a:pt x="123977" y="61053"/>
                    <a:pt x="156597" y="44975"/>
                    <a:pt x="161977" y="39859"/>
                  </a:cubicBezTo>
                  <a:cubicBezTo>
                    <a:pt x="167694" y="34743"/>
                    <a:pt x="155251" y="28531"/>
                    <a:pt x="142809" y="1939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77" name="Freeform: Shape 185">
              <a:extLst>
                <a:ext uri="{FF2B5EF4-FFF2-40B4-BE49-F238E27FC236}">
                  <a16:creationId xmlns:a16="http://schemas.microsoft.com/office/drawing/2014/main" id="{A5D447C4-F137-4F7E-A944-DC8AE95381AA}"/>
                </a:ext>
              </a:extLst>
            </p:cNvPr>
            <p:cNvSpPr/>
            <p:nvPr/>
          </p:nvSpPr>
          <p:spPr>
            <a:xfrm>
              <a:off x="7197326" y="692280"/>
              <a:ext cx="110973" cy="69428"/>
            </a:xfrm>
            <a:custGeom>
              <a:avLst/>
              <a:gdLst>
                <a:gd name="connsiteX0" fmla="*/ 90961 w 110973"/>
                <a:gd name="connsiteY0" fmla="*/ 8493 h 69427"/>
                <a:gd name="connsiteX1" fmla="*/ 62041 w 110973"/>
                <a:gd name="connsiteY1" fmla="*/ 1185 h 69427"/>
                <a:gd name="connsiteX2" fmla="*/ 66749 w 110973"/>
                <a:gd name="connsiteY2" fmla="*/ 22379 h 69427"/>
                <a:gd name="connsiteX3" fmla="*/ 48590 w 110973"/>
                <a:gd name="connsiteY3" fmla="*/ 16532 h 69427"/>
                <a:gd name="connsiteX4" fmla="*/ 43209 w 110973"/>
                <a:gd name="connsiteY4" fmla="*/ 29687 h 69427"/>
                <a:gd name="connsiteX5" fmla="*/ 33457 w 110973"/>
                <a:gd name="connsiteY5" fmla="*/ 30418 h 69427"/>
                <a:gd name="connsiteX6" fmla="*/ 7899 w 110973"/>
                <a:gd name="connsiteY6" fmla="*/ 2647 h 69427"/>
                <a:gd name="connsiteX7" fmla="*/ 5882 w 110973"/>
                <a:gd name="connsiteY7" fmla="*/ 25302 h 69427"/>
                <a:gd name="connsiteX8" fmla="*/ 30767 w 110973"/>
                <a:gd name="connsiteY8" fmla="*/ 45765 h 69427"/>
                <a:gd name="connsiteX9" fmla="*/ 68094 w 110973"/>
                <a:gd name="connsiteY9" fmla="*/ 45034 h 69427"/>
                <a:gd name="connsiteX10" fmla="*/ 64731 w 110973"/>
                <a:gd name="connsiteY10" fmla="*/ 67690 h 69427"/>
                <a:gd name="connsiteX11" fmla="*/ 97350 w 110973"/>
                <a:gd name="connsiteY11" fmla="*/ 69151 h 69427"/>
                <a:gd name="connsiteX12" fmla="*/ 110465 w 110973"/>
                <a:gd name="connsiteY12" fmla="*/ 54535 h 69427"/>
                <a:gd name="connsiteX13" fmla="*/ 109120 w 110973"/>
                <a:gd name="connsiteY13" fmla="*/ 35899 h 69427"/>
                <a:gd name="connsiteX14" fmla="*/ 90961 w 110973"/>
                <a:gd name="connsiteY14" fmla="*/ 8493 h 6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973" h="69427">
                  <a:moveTo>
                    <a:pt x="90961" y="8493"/>
                  </a:moveTo>
                  <a:cubicBezTo>
                    <a:pt x="90288" y="16532"/>
                    <a:pt x="74483" y="7032"/>
                    <a:pt x="62041" y="1185"/>
                  </a:cubicBezTo>
                  <a:cubicBezTo>
                    <a:pt x="49598" y="-4661"/>
                    <a:pt x="57333" y="12513"/>
                    <a:pt x="66749" y="22379"/>
                  </a:cubicBezTo>
                  <a:cubicBezTo>
                    <a:pt x="76501" y="32245"/>
                    <a:pt x="62041" y="27129"/>
                    <a:pt x="48590" y="16532"/>
                  </a:cubicBezTo>
                  <a:cubicBezTo>
                    <a:pt x="35474" y="5935"/>
                    <a:pt x="36820" y="23841"/>
                    <a:pt x="43209" y="29687"/>
                  </a:cubicBezTo>
                  <a:cubicBezTo>
                    <a:pt x="49598" y="35534"/>
                    <a:pt x="41864" y="43573"/>
                    <a:pt x="33457" y="30418"/>
                  </a:cubicBezTo>
                  <a:cubicBezTo>
                    <a:pt x="25050" y="17263"/>
                    <a:pt x="21014" y="3743"/>
                    <a:pt x="7899" y="2647"/>
                  </a:cubicBezTo>
                  <a:cubicBezTo>
                    <a:pt x="-5216" y="1916"/>
                    <a:pt x="838" y="17629"/>
                    <a:pt x="5882" y="25302"/>
                  </a:cubicBezTo>
                  <a:cubicBezTo>
                    <a:pt x="12944" y="35899"/>
                    <a:pt x="19669" y="38457"/>
                    <a:pt x="30767" y="45765"/>
                  </a:cubicBezTo>
                  <a:cubicBezTo>
                    <a:pt x="41864" y="53073"/>
                    <a:pt x="59687" y="42476"/>
                    <a:pt x="68094" y="45034"/>
                  </a:cubicBezTo>
                  <a:cubicBezTo>
                    <a:pt x="76501" y="47592"/>
                    <a:pt x="59014" y="59651"/>
                    <a:pt x="64731" y="67690"/>
                  </a:cubicBezTo>
                  <a:cubicBezTo>
                    <a:pt x="70112" y="75729"/>
                    <a:pt x="85581" y="70247"/>
                    <a:pt x="97350" y="69151"/>
                  </a:cubicBezTo>
                  <a:cubicBezTo>
                    <a:pt x="109120" y="68420"/>
                    <a:pt x="103740" y="60381"/>
                    <a:pt x="110465" y="54535"/>
                  </a:cubicBezTo>
                  <a:cubicBezTo>
                    <a:pt x="117527" y="48688"/>
                    <a:pt x="103403" y="49785"/>
                    <a:pt x="109120" y="35899"/>
                  </a:cubicBezTo>
                  <a:cubicBezTo>
                    <a:pt x="114501" y="22379"/>
                    <a:pt x="91634" y="454"/>
                    <a:pt x="90961" y="849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78" name="Freeform: Shape 186">
              <a:extLst>
                <a:ext uri="{FF2B5EF4-FFF2-40B4-BE49-F238E27FC236}">
                  <a16:creationId xmlns:a16="http://schemas.microsoft.com/office/drawing/2014/main" id="{3ADBE44D-C72A-4360-B4C1-BE35A17A2CB0}"/>
                </a:ext>
              </a:extLst>
            </p:cNvPr>
            <p:cNvSpPr/>
            <p:nvPr/>
          </p:nvSpPr>
          <p:spPr>
            <a:xfrm>
              <a:off x="6821923" y="1475291"/>
              <a:ext cx="84070" cy="58465"/>
            </a:xfrm>
            <a:custGeom>
              <a:avLst/>
              <a:gdLst>
                <a:gd name="connsiteX0" fmla="*/ 74596 w 84070"/>
                <a:gd name="connsiteY0" fmla="*/ 44364 h 58465"/>
                <a:gd name="connsiteX1" fmla="*/ 56437 w 84070"/>
                <a:gd name="connsiteY1" fmla="*/ 34498 h 58465"/>
                <a:gd name="connsiteX2" fmla="*/ 37941 w 84070"/>
                <a:gd name="connsiteY2" fmla="*/ 10381 h 58465"/>
                <a:gd name="connsiteX3" fmla="*/ 17428 w 84070"/>
                <a:gd name="connsiteY3" fmla="*/ 5265 h 58465"/>
                <a:gd name="connsiteX4" fmla="*/ 1287 w 84070"/>
                <a:gd name="connsiteY4" fmla="*/ 2342 h 58465"/>
                <a:gd name="connsiteX5" fmla="*/ 5995 w 84070"/>
                <a:gd name="connsiteY5" fmla="*/ 10746 h 58465"/>
                <a:gd name="connsiteX6" fmla="*/ 13393 w 84070"/>
                <a:gd name="connsiteY6" fmla="*/ 16593 h 58465"/>
                <a:gd name="connsiteX7" fmla="*/ 24154 w 84070"/>
                <a:gd name="connsiteY7" fmla="*/ 26459 h 58465"/>
                <a:gd name="connsiteX8" fmla="*/ 34242 w 84070"/>
                <a:gd name="connsiteY8" fmla="*/ 34498 h 58465"/>
                <a:gd name="connsiteX9" fmla="*/ 59800 w 84070"/>
                <a:gd name="connsiteY9" fmla="*/ 59346 h 58465"/>
                <a:gd name="connsiteX10" fmla="*/ 82331 w 84070"/>
                <a:gd name="connsiteY10" fmla="*/ 58980 h 58465"/>
                <a:gd name="connsiteX11" fmla="*/ 84012 w 84070"/>
                <a:gd name="connsiteY11" fmla="*/ 51307 h 58465"/>
                <a:gd name="connsiteX12" fmla="*/ 74596 w 84070"/>
                <a:gd name="connsiteY12" fmla="*/ 44364 h 5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070" h="58465">
                  <a:moveTo>
                    <a:pt x="74596" y="44364"/>
                  </a:moveTo>
                  <a:cubicBezTo>
                    <a:pt x="70224" y="38517"/>
                    <a:pt x="58455" y="39979"/>
                    <a:pt x="56437" y="34498"/>
                  </a:cubicBezTo>
                  <a:cubicBezTo>
                    <a:pt x="54755" y="29382"/>
                    <a:pt x="43994" y="10016"/>
                    <a:pt x="37941" y="10381"/>
                  </a:cubicBezTo>
                  <a:cubicBezTo>
                    <a:pt x="31888" y="10746"/>
                    <a:pt x="24490" y="11112"/>
                    <a:pt x="17428" y="5265"/>
                  </a:cubicBezTo>
                  <a:cubicBezTo>
                    <a:pt x="10366" y="-947"/>
                    <a:pt x="5995" y="-1312"/>
                    <a:pt x="1287" y="2342"/>
                  </a:cubicBezTo>
                  <a:cubicBezTo>
                    <a:pt x="-3421" y="5996"/>
                    <a:pt x="6331" y="6727"/>
                    <a:pt x="5995" y="10746"/>
                  </a:cubicBezTo>
                  <a:cubicBezTo>
                    <a:pt x="5658" y="14766"/>
                    <a:pt x="9021" y="17324"/>
                    <a:pt x="13393" y="16593"/>
                  </a:cubicBezTo>
                  <a:cubicBezTo>
                    <a:pt x="17428" y="15862"/>
                    <a:pt x="20118" y="26094"/>
                    <a:pt x="24154" y="26459"/>
                  </a:cubicBezTo>
                  <a:cubicBezTo>
                    <a:pt x="28189" y="26824"/>
                    <a:pt x="29534" y="34133"/>
                    <a:pt x="34242" y="34498"/>
                  </a:cubicBezTo>
                  <a:cubicBezTo>
                    <a:pt x="48702" y="35594"/>
                    <a:pt x="56101" y="46191"/>
                    <a:pt x="59800" y="59346"/>
                  </a:cubicBezTo>
                  <a:cubicBezTo>
                    <a:pt x="68543" y="60442"/>
                    <a:pt x="75941" y="61173"/>
                    <a:pt x="82331" y="58980"/>
                  </a:cubicBezTo>
                  <a:cubicBezTo>
                    <a:pt x="82331" y="56422"/>
                    <a:pt x="83003" y="53499"/>
                    <a:pt x="84012" y="51307"/>
                  </a:cubicBezTo>
                  <a:cubicBezTo>
                    <a:pt x="86702" y="46191"/>
                    <a:pt x="78968" y="49845"/>
                    <a:pt x="74596" y="4436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79" name="Freeform: Shape 187">
              <a:extLst>
                <a:ext uri="{FF2B5EF4-FFF2-40B4-BE49-F238E27FC236}">
                  <a16:creationId xmlns:a16="http://schemas.microsoft.com/office/drawing/2014/main" id="{1840D2D8-737F-404F-B3CC-F2AA1AF13F7F}"/>
                </a:ext>
              </a:extLst>
            </p:cNvPr>
            <p:cNvSpPr/>
            <p:nvPr/>
          </p:nvSpPr>
          <p:spPr>
            <a:xfrm>
              <a:off x="6966917" y="721370"/>
              <a:ext cx="23540" cy="18270"/>
            </a:xfrm>
            <a:custGeom>
              <a:avLst/>
              <a:gdLst>
                <a:gd name="connsiteX0" fmla="*/ 894 w 23539"/>
                <a:gd name="connsiteY0" fmla="*/ 19963 h 18270"/>
                <a:gd name="connsiteX1" fmla="*/ 25106 w 23539"/>
                <a:gd name="connsiteY1" fmla="*/ 1328 h 18270"/>
                <a:gd name="connsiteX2" fmla="*/ 894 w 23539"/>
                <a:gd name="connsiteY2" fmla="*/ 19963 h 18270"/>
              </a:gdLst>
              <a:ahLst/>
              <a:cxnLst>
                <a:cxn ang="0">
                  <a:pos x="connsiteX0" y="connsiteY0"/>
                </a:cxn>
                <a:cxn ang="0">
                  <a:pos x="connsiteX1" y="connsiteY1"/>
                </a:cxn>
                <a:cxn ang="0">
                  <a:pos x="connsiteX2" y="connsiteY2"/>
                </a:cxn>
              </a:cxnLst>
              <a:rect l="l" t="t" r="r" b="b"/>
              <a:pathLst>
                <a:path w="23539" h="18270">
                  <a:moveTo>
                    <a:pt x="894" y="19963"/>
                  </a:moveTo>
                  <a:cubicBezTo>
                    <a:pt x="13336" y="21425"/>
                    <a:pt x="25779" y="8636"/>
                    <a:pt x="25106" y="1328"/>
                  </a:cubicBezTo>
                  <a:cubicBezTo>
                    <a:pt x="24434" y="-5981"/>
                    <a:pt x="-5495" y="19233"/>
                    <a:pt x="894" y="1996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80" name="Freeform: Shape 188">
              <a:extLst>
                <a:ext uri="{FF2B5EF4-FFF2-40B4-BE49-F238E27FC236}">
                  <a16:creationId xmlns:a16="http://schemas.microsoft.com/office/drawing/2014/main" id="{D8344AD7-7AF7-4DA6-9E2E-CF14AD01E69D}"/>
                </a:ext>
              </a:extLst>
            </p:cNvPr>
            <p:cNvSpPr/>
            <p:nvPr/>
          </p:nvSpPr>
          <p:spPr>
            <a:xfrm>
              <a:off x="7828356" y="1498461"/>
              <a:ext cx="33628" cy="14616"/>
            </a:xfrm>
            <a:custGeom>
              <a:avLst/>
              <a:gdLst>
                <a:gd name="connsiteX0" fmla="*/ 28584 w 33628"/>
                <a:gd name="connsiteY0" fmla="*/ 15713 h 14616"/>
                <a:gd name="connsiteX1" fmla="*/ 34301 w 33628"/>
                <a:gd name="connsiteY1" fmla="*/ 17540 h 14616"/>
                <a:gd name="connsiteX2" fmla="*/ 30938 w 33628"/>
                <a:gd name="connsiteY2" fmla="*/ 10962 h 14616"/>
                <a:gd name="connsiteX3" fmla="*/ 30602 w 33628"/>
                <a:gd name="connsiteY3" fmla="*/ 9135 h 14616"/>
                <a:gd name="connsiteX4" fmla="*/ 0 w 33628"/>
                <a:gd name="connsiteY4" fmla="*/ 0 h 14616"/>
                <a:gd name="connsiteX5" fmla="*/ 1009 w 33628"/>
                <a:gd name="connsiteY5" fmla="*/ 5481 h 14616"/>
                <a:gd name="connsiteX6" fmla="*/ 19168 w 33628"/>
                <a:gd name="connsiteY6" fmla="*/ 15713 h 14616"/>
                <a:gd name="connsiteX7" fmla="*/ 28584 w 33628"/>
                <a:gd name="connsiteY7" fmla="*/ 15713 h 1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28" h="14616">
                  <a:moveTo>
                    <a:pt x="28584" y="15713"/>
                  </a:moveTo>
                  <a:cubicBezTo>
                    <a:pt x="30602" y="16078"/>
                    <a:pt x="32283" y="16809"/>
                    <a:pt x="34301" y="17540"/>
                  </a:cubicBezTo>
                  <a:cubicBezTo>
                    <a:pt x="32956" y="15713"/>
                    <a:pt x="31610" y="13155"/>
                    <a:pt x="30938" y="10962"/>
                  </a:cubicBezTo>
                  <a:cubicBezTo>
                    <a:pt x="30602" y="10232"/>
                    <a:pt x="30602" y="9866"/>
                    <a:pt x="30602" y="9135"/>
                  </a:cubicBezTo>
                  <a:cubicBezTo>
                    <a:pt x="20513" y="4020"/>
                    <a:pt x="6053" y="0"/>
                    <a:pt x="0" y="0"/>
                  </a:cubicBezTo>
                  <a:cubicBezTo>
                    <a:pt x="673" y="1827"/>
                    <a:pt x="1009" y="3654"/>
                    <a:pt x="1009" y="5481"/>
                  </a:cubicBezTo>
                  <a:cubicBezTo>
                    <a:pt x="5044" y="8770"/>
                    <a:pt x="12106" y="12789"/>
                    <a:pt x="19168" y="15713"/>
                  </a:cubicBezTo>
                  <a:cubicBezTo>
                    <a:pt x="22531" y="14982"/>
                    <a:pt x="25894" y="14982"/>
                    <a:pt x="28584" y="1571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81" name="Freeform: Shape 189">
              <a:extLst>
                <a:ext uri="{FF2B5EF4-FFF2-40B4-BE49-F238E27FC236}">
                  <a16:creationId xmlns:a16="http://schemas.microsoft.com/office/drawing/2014/main" id="{8BE3FBAD-2417-4A27-AFC4-234D8803DAEA}"/>
                </a:ext>
              </a:extLst>
            </p:cNvPr>
            <p:cNvSpPr/>
            <p:nvPr/>
          </p:nvSpPr>
          <p:spPr>
            <a:xfrm>
              <a:off x="7906680" y="1457901"/>
              <a:ext cx="100885" cy="109623"/>
            </a:xfrm>
            <a:custGeom>
              <a:avLst/>
              <a:gdLst>
                <a:gd name="connsiteX0" fmla="*/ 94862 w 100884"/>
                <a:gd name="connsiteY0" fmla="*/ 90256 h 109622"/>
                <a:gd name="connsiteX1" fmla="*/ 93853 w 100884"/>
                <a:gd name="connsiteY1" fmla="*/ 80389 h 109622"/>
                <a:gd name="connsiteX2" fmla="*/ 87464 w 100884"/>
                <a:gd name="connsiteY2" fmla="*/ 76005 h 109622"/>
                <a:gd name="connsiteX3" fmla="*/ 88472 w 100884"/>
                <a:gd name="connsiteY3" fmla="*/ 58100 h 109622"/>
                <a:gd name="connsiteX4" fmla="*/ 76030 w 100884"/>
                <a:gd name="connsiteY4" fmla="*/ 54446 h 109622"/>
                <a:gd name="connsiteX5" fmla="*/ 62242 w 100884"/>
                <a:gd name="connsiteY5" fmla="*/ 51157 h 109622"/>
                <a:gd name="connsiteX6" fmla="*/ 55180 w 100884"/>
                <a:gd name="connsiteY6" fmla="*/ 40194 h 109622"/>
                <a:gd name="connsiteX7" fmla="*/ 43074 w 100884"/>
                <a:gd name="connsiteY7" fmla="*/ 40560 h 109622"/>
                <a:gd name="connsiteX8" fmla="*/ 44420 w 100884"/>
                <a:gd name="connsiteY8" fmla="*/ 27405 h 109622"/>
                <a:gd name="connsiteX9" fmla="*/ 55517 w 100884"/>
                <a:gd name="connsiteY9" fmla="*/ 6942 h 109622"/>
                <a:gd name="connsiteX10" fmla="*/ 48119 w 100884"/>
                <a:gd name="connsiteY10" fmla="*/ 1096 h 109622"/>
                <a:gd name="connsiteX11" fmla="*/ 22897 w 100884"/>
                <a:gd name="connsiteY11" fmla="*/ 42387 h 109622"/>
                <a:gd name="connsiteX12" fmla="*/ 15836 w 100884"/>
                <a:gd name="connsiteY12" fmla="*/ 59561 h 109622"/>
                <a:gd name="connsiteX13" fmla="*/ 7092 w 100884"/>
                <a:gd name="connsiteY13" fmla="*/ 70523 h 109622"/>
                <a:gd name="connsiteX14" fmla="*/ 2384 w 100884"/>
                <a:gd name="connsiteY14" fmla="*/ 92813 h 109622"/>
                <a:gd name="connsiteX15" fmla="*/ 6420 w 100884"/>
                <a:gd name="connsiteY15" fmla="*/ 94275 h 109622"/>
                <a:gd name="connsiteX16" fmla="*/ 18189 w 100884"/>
                <a:gd name="connsiteY16" fmla="*/ 88063 h 109622"/>
                <a:gd name="connsiteX17" fmla="*/ 24243 w 100884"/>
                <a:gd name="connsiteY17" fmla="*/ 86601 h 109622"/>
                <a:gd name="connsiteX18" fmla="*/ 33995 w 100884"/>
                <a:gd name="connsiteY18" fmla="*/ 83313 h 109622"/>
                <a:gd name="connsiteX19" fmla="*/ 37358 w 100884"/>
                <a:gd name="connsiteY19" fmla="*/ 83313 h 109622"/>
                <a:gd name="connsiteX20" fmla="*/ 39039 w 100884"/>
                <a:gd name="connsiteY20" fmla="*/ 82582 h 109622"/>
                <a:gd name="connsiteX21" fmla="*/ 58207 w 100884"/>
                <a:gd name="connsiteY21" fmla="*/ 85505 h 109622"/>
                <a:gd name="connsiteX22" fmla="*/ 64596 w 100884"/>
                <a:gd name="connsiteY22" fmla="*/ 92083 h 109622"/>
                <a:gd name="connsiteX23" fmla="*/ 64933 w 100884"/>
                <a:gd name="connsiteY23" fmla="*/ 92813 h 109622"/>
                <a:gd name="connsiteX24" fmla="*/ 65269 w 100884"/>
                <a:gd name="connsiteY24" fmla="*/ 93179 h 109622"/>
                <a:gd name="connsiteX25" fmla="*/ 65941 w 100884"/>
                <a:gd name="connsiteY25" fmla="*/ 93544 h 109622"/>
                <a:gd name="connsiteX26" fmla="*/ 71322 w 100884"/>
                <a:gd name="connsiteY26" fmla="*/ 99025 h 109622"/>
                <a:gd name="connsiteX27" fmla="*/ 72331 w 100884"/>
                <a:gd name="connsiteY27" fmla="*/ 98295 h 109622"/>
                <a:gd name="connsiteX28" fmla="*/ 82083 w 100884"/>
                <a:gd name="connsiteY28" fmla="*/ 103776 h 109622"/>
                <a:gd name="connsiteX29" fmla="*/ 101587 w 100884"/>
                <a:gd name="connsiteY29" fmla="*/ 105968 h 109622"/>
                <a:gd name="connsiteX30" fmla="*/ 94862 w 100884"/>
                <a:gd name="connsiteY30" fmla="*/ 90256 h 10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884" h="109622">
                  <a:moveTo>
                    <a:pt x="94862" y="90256"/>
                  </a:moveTo>
                  <a:cubicBezTo>
                    <a:pt x="92171" y="96102"/>
                    <a:pt x="87800" y="85871"/>
                    <a:pt x="93853" y="80389"/>
                  </a:cubicBezTo>
                  <a:cubicBezTo>
                    <a:pt x="99906" y="74908"/>
                    <a:pt x="92844" y="72716"/>
                    <a:pt x="87464" y="76005"/>
                  </a:cubicBezTo>
                  <a:cubicBezTo>
                    <a:pt x="82083" y="79293"/>
                    <a:pt x="83428" y="61388"/>
                    <a:pt x="88472" y="58100"/>
                  </a:cubicBezTo>
                  <a:cubicBezTo>
                    <a:pt x="93517" y="54811"/>
                    <a:pt x="76030" y="48234"/>
                    <a:pt x="76030" y="54446"/>
                  </a:cubicBezTo>
                  <a:cubicBezTo>
                    <a:pt x="76030" y="60292"/>
                    <a:pt x="63587" y="56638"/>
                    <a:pt x="62242" y="51157"/>
                  </a:cubicBezTo>
                  <a:cubicBezTo>
                    <a:pt x="60897" y="45676"/>
                    <a:pt x="52154" y="44214"/>
                    <a:pt x="55180" y="40194"/>
                  </a:cubicBezTo>
                  <a:cubicBezTo>
                    <a:pt x="58543" y="36540"/>
                    <a:pt x="44420" y="34348"/>
                    <a:pt x="43074" y="40560"/>
                  </a:cubicBezTo>
                  <a:cubicBezTo>
                    <a:pt x="41729" y="47137"/>
                    <a:pt x="37694" y="36175"/>
                    <a:pt x="44420" y="27405"/>
                  </a:cubicBezTo>
                  <a:cubicBezTo>
                    <a:pt x="51481" y="18635"/>
                    <a:pt x="49127" y="11327"/>
                    <a:pt x="55517" y="6942"/>
                  </a:cubicBezTo>
                  <a:cubicBezTo>
                    <a:pt x="61906" y="2557"/>
                    <a:pt x="55180" y="-2193"/>
                    <a:pt x="48119" y="1096"/>
                  </a:cubicBezTo>
                  <a:cubicBezTo>
                    <a:pt x="41057" y="4384"/>
                    <a:pt x="22897" y="33983"/>
                    <a:pt x="22897" y="42387"/>
                  </a:cubicBezTo>
                  <a:cubicBezTo>
                    <a:pt x="22897" y="50426"/>
                    <a:pt x="22561" y="60292"/>
                    <a:pt x="15836" y="59561"/>
                  </a:cubicBezTo>
                  <a:cubicBezTo>
                    <a:pt x="9446" y="59196"/>
                    <a:pt x="2048" y="66139"/>
                    <a:pt x="7092" y="70523"/>
                  </a:cubicBezTo>
                  <a:cubicBezTo>
                    <a:pt x="12136" y="74908"/>
                    <a:pt x="-6359" y="87332"/>
                    <a:pt x="2384" y="92813"/>
                  </a:cubicBezTo>
                  <a:cubicBezTo>
                    <a:pt x="3729" y="93544"/>
                    <a:pt x="5075" y="93910"/>
                    <a:pt x="6420" y="94275"/>
                  </a:cubicBezTo>
                  <a:cubicBezTo>
                    <a:pt x="9446" y="90621"/>
                    <a:pt x="13818" y="88428"/>
                    <a:pt x="18189" y="88063"/>
                  </a:cubicBezTo>
                  <a:cubicBezTo>
                    <a:pt x="20207" y="87698"/>
                    <a:pt x="22225" y="86967"/>
                    <a:pt x="24243" y="86601"/>
                  </a:cubicBezTo>
                  <a:cubicBezTo>
                    <a:pt x="27269" y="84774"/>
                    <a:pt x="29959" y="84044"/>
                    <a:pt x="33995" y="83313"/>
                  </a:cubicBezTo>
                  <a:cubicBezTo>
                    <a:pt x="35003" y="83313"/>
                    <a:pt x="36349" y="83313"/>
                    <a:pt x="37358" y="83313"/>
                  </a:cubicBezTo>
                  <a:cubicBezTo>
                    <a:pt x="38030" y="82947"/>
                    <a:pt x="38366" y="82947"/>
                    <a:pt x="39039" y="82582"/>
                  </a:cubicBezTo>
                  <a:cubicBezTo>
                    <a:pt x="45765" y="80755"/>
                    <a:pt x="52154" y="82216"/>
                    <a:pt x="58207" y="85505"/>
                  </a:cubicBezTo>
                  <a:cubicBezTo>
                    <a:pt x="61234" y="86967"/>
                    <a:pt x="63251" y="89159"/>
                    <a:pt x="64596" y="92083"/>
                  </a:cubicBezTo>
                  <a:cubicBezTo>
                    <a:pt x="64933" y="92083"/>
                    <a:pt x="64933" y="92448"/>
                    <a:pt x="64933" y="92813"/>
                  </a:cubicBezTo>
                  <a:cubicBezTo>
                    <a:pt x="64933" y="92813"/>
                    <a:pt x="64933" y="93179"/>
                    <a:pt x="65269" y="93179"/>
                  </a:cubicBezTo>
                  <a:cubicBezTo>
                    <a:pt x="65605" y="93179"/>
                    <a:pt x="65605" y="93544"/>
                    <a:pt x="65941" y="93544"/>
                  </a:cubicBezTo>
                  <a:cubicBezTo>
                    <a:pt x="68295" y="95006"/>
                    <a:pt x="69977" y="96833"/>
                    <a:pt x="71322" y="99025"/>
                  </a:cubicBezTo>
                  <a:cubicBezTo>
                    <a:pt x="71658" y="98660"/>
                    <a:pt x="71994" y="98660"/>
                    <a:pt x="72331" y="98295"/>
                  </a:cubicBezTo>
                  <a:cubicBezTo>
                    <a:pt x="77711" y="95006"/>
                    <a:pt x="84773" y="98295"/>
                    <a:pt x="82083" y="103776"/>
                  </a:cubicBezTo>
                  <a:cubicBezTo>
                    <a:pt x="79393" y="109257"/>
                    <a:pt x="97216" y="114738"/>
                    <a:pt x="101587" y="105968"/>
                  </a:cubicBezTo>
                  <a:cubicBezTo>
                    <a:pt x="105959" y="97564"/>
                    <a:pt x="97552" y="84044"/>
                    <a:pt x="94862" y="9025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82" name="Freeform: Shape 190">
              <a:extLst>
                <a:ext uri="{FF2B5EF4-FFF2-40B4-BE49-F238E27FC236}">
                  <a16:creationId xmlns:a16="http://schemas.microsoft.com/office/drawing/2014/main" id="{65D925D0-CC1C-4EA2-8BB1-965A474A6475}"/>
                </a:ext>
              </a:extLst>
            </p:cNvPr>
            <p:cNvSpPr/>
            <p:nvPr/>
          </p:nvSpPr>
          <p:spPr>
            <a:xfrm>
              <a:off x="6619087" y="794216"/>
              <a:ext cx="1341764" cy="880635"/>
            </a:xfrm>
            <a:custGeom>
              <a:avLst/>
              <a:gdLst>
                <a:gd name="connsiteX0" fmla="*/ 1339410 w 1341764"/>
                <a:gd name="connsiteY0" fmla="*/ 642491 h 880635"/>
                <a:gd name="connsiteX1" fmla="*/ 1335039 w 1341764"/>
                <a:gd name="connsiteY1" fmla="*/ 637376 h 880635"/>
                <a:gd name="connsiteX2" fmla="*/ 1343110 w 1341764"/>
                <a:gd name="connsiteY2" fmla="*/ 630433 h 880635"/>
                <a:gd name="connsiteX3" fmla="*/ 1336048 w 1341764"/>
                <a:gd name="connsiteY3" fmla="*/ 623490 h 880635"/>
                <a:gd name="connsiteX4" fmla="*/ 1333694 w 1341764"/>
                <a:gd name="connsiteY4" fmla="*/ 614720 h 880635"/>
                <a:gd name="connsiteX5" fmla="*/ 1329658 w 1341764"/>
                <a:gd name="connsiteY5" fmla="*/ 608874 h 880635"/>
                <a:gd name="connsiteX6" fmla="*/ 1319570 w 1341764"/>
                <a:gd name="connsiteY6" fmla="*/ 614720 h 880635"/>
                <a:gd name="connsiteX7" fmla="*/ 1318561 w 1341764"/>
                <a:gd name="connsiteY7" fmla="*/ 600104 h 880635"/>
                <a:gd name="connsiteX8" fmla="*/ 1294349 w 1341764"/>
                <a:gd name="connsiteY8" fmla="*/ 607047 h 880635"/>
                <a:gd name="connsiteX9" fmla="*/ 1279552 w 1341764"/>
                <a:gd name="connsiteY9" fmla="*/ 614720 h 880635"/>
                <a:gd name="connsiteX10" fmla="*/ 1275853 w 1341764"/>
                <a:gd name="connsiteY10" fmla="*/ 607412 h 880635"/>
                <a:gd name="connsiteX11" fmla="*/ 1284933 w 1341764"/>
                <a:gd name="connsiteY11" fmla="*/ 603027 h 880635"/>
                <a:gd name="connsiteX12" fmla="*/ 1299057 w 1341764"/>
                <a:gd name="connsiteY12" fmla="*/ 596815 h 880635"/>
                <a:gd name="connsiteX13" fmla="*/ 1314189 w 1341764"/>
                <a:gd name="connsiteY13" fmla="*/ 590969 h 880635"/>
                <a:gd name="connsiteX14" fmla="*/ 1311499 w 1341764"/>
                <a:gd name="connsiteY14" fmla="*/ 586584 h 880635"/>
                <a:gd name="connsiteX15" fmla="*/ 1311163 w 1341764"/>
                <a:gd name="connsiteY15" fmla="*/ 585853 h 880635"/>
                <a:gd name="connsiteX16" fmla="*/ 1306455 w 1341764"/>
                <a:gd name="connsiteY16" fmla="*/ 581103 h 880635"/>
                <a:gd name="connsiteX17" fmla="*/ 1303428 w 1341764"/>
                <a:gd name="connsiteY17" fmla="*/ 581468 h 880635"/>
                <a:gd name="connsiteX18" fmla="*/ 1302419 w 1341764"/>
                <a:gd name="connsiteY18" fmla="*/ 581468 h 880635"/>
                <a:gd name="connsiteX19" fmla="*/ 1295358 w 1341764"/>
                <a:gd name="connsiteY19" fmla="*/ 579641 h 880635"/>
                <a:gd name="connsiteX20" fmla="*/ 1286614 w 1341764"/>
                <a:gd name="connsiteY20" fmla="*/ 582199 h 880635"/>
                <a:gd name="connsiteX21" fmla="*/ 1274508 w 1341764"/>
                <a:gd name="connsiteY21" fmla="*/ 577083 h 880635"/>
                <a:gd name="connsiteX22" fmla="*/ 1271818 w 1341764"/>
                <a:gd name="connsiteY22" fmla="*/ 573429 h 880635"/>
                <a:gd name="connsiteX23" fmla="*/ 1271145 w 1341764"/>
                <a:gd name="connsiteY23" fmla="*/ 573429 h 880635"/>
                <a:gd name="connsiteX24" fmla="*/ 1257358 w 1341764"/>
                <a:gd name="connsiteY24" fmla="*/ 565755 h 880635"/>
                <a:gd name="connsiteX25" fmla="*/ 1249623 w 1341764"/>
                <a:gd name="connsiteY25" fmla="*/ 555889 h 880635"/>
                <a:gd name="connsiteX26" fmla="*/ 1249623 w 1341764"/>
                <a:gd name="connsiteY26" fmla="*/ 555889 h 880635"/>
                <a:gd name="connsiteX27" fmla="*/ 1248951 w 1341764"/>
                <a:gd name="connsiteY27" fmla="*/ 552966 h 880635"/>
                <a:gd name="connsiteX28" fmla="*/ 1248951 w 1341764"/>
                <a:gd name="connsiteY28" fmla="*/ 552966 h 880635"/>
                <a:gd name="connsiteX29" fmla="*/ 1248614 w 1341764"/>
                <a:gd name="connsiteY29" fmla="*/ 549677 h 880635"/>
                <a:gd name="connsiteX30" fmla="*/ 1248614 w 1341764"/>
                <a:gd name="connsiteY30" fmla="*/ 549677 h 880635"/>
                <a:gd name="connsiteX31" fmla="*/ 1248951 w 1341764"/>
                <a:gd name="connsiteY31" fmla="*/ 546389 h 880635"/>
                <a:gd name="connsiteX32" fmla="*/ 1248951 w 1341764"/>
                <a:gd name="connsiteY32" fmla="*/ 546389 h 880635"/>
                <a:gd name="connsiteX33" fmla="*/ 1249623 w 1341764"/>
                <a:gd name="connsiteY33" fmla="*/ 543465 h 880635"/>
                <a:gd name="connsiteX34" fmla="*/ 1239871 w 1341764"/>
                <a:gd name="connsiteY34" fmla="*/ 537984 h 880635"/>
                <a:gd name="connsiteX35" fmla="*/ 1241553 w 1341764"/>
                <a:gd name="connsiteY35" fmla="*/ 533234 h 880635"/>
                <a:gd name="connsiteX36" fmla="*/ 1253995 w 1341764"/>
                <a:gd name="connsiteY36" fmla="*/ 525195 h 880635"/>
                <a:gd name="connsiteX37" fmla="*/ 1247606 w 1341764"/>
                <a:gd name="connsiteY37" fmla="*/ 517156 h 880635"/>
                <a:gd name="connsiteX38" fmla="*/ 1245252 w 1341764"/>
                <a:gd name="connsiteY38" fmla="*/ 512040 h 880635"/>
                <a:gd name="connsiteX39" fmla="*/ 1238526 w 1341764"/>
                <a:gd name="connsiteY39" fmla="*/ 506925 h 880635"/>
                <a:gd name="connsiteX40" fmla="*/ 1232809 w 1341764"/>
                <a:gd name="connsiteY40" fmla="*/ 503270 h 880635"/>
                <a:gd name="connsiteX41" fmla="*/ 1230119 w 1341764"/>
                <a:gd name="connsiteY41" fmla="*/ 499251 h 880635"/>
                <a:gd name="connsiteX42" fmla="*/ 1229446 w 1341764"/>
                <a:gd name="connsiteY42" fmla="*/ 498886 h 880635"/>
                <a:gd name="connsiteX43" fmla="*/ 1224738 w 1341764"/>
                <a:gd name="connsiteY43" fmla="*/ 494135 h 880635"/>
                <a:gd name="connsiteX44" fmla="*/ 1222048 w 1341764"/>
                <a:gd name="connsiteY44" fmla="*/ 489020 h 880635"/>
                <a:gd name="connsiteX45" fmla="*/ 1220367 w 1341764"/>
                <a:gd name="connsiteY45" fmla="*/ 485000 h 880635"/>
                <a:gd name="connsiteX46" fmla="*/ 1219694 w 1341764"/>
                <a:gd name="connsiteY46" fmla="*/ 480615 h 880635"/>
                <a:gd name="connsiteX47" fmla="*/ 1217340 w 1341764"/>
                <a:gd name="connsiteY47" fmla="*/ 472211 h 880635"/>
                <a:gd name="connsiteX48" fmla="*/ 1217340 w 1341764"/>
                <a:gd name="connsiteY48" fmla="*/ 471845 h 880635"/>
                <a:gd name="connsiteX49" fmla="*/ 1216331 w 1341764"/>
                <a:gd name="connsiteY49" fmla="*/ 470384 h 880635"/>
                <a:gd name="connsiteX50" fmla="*/ 1213977 w 1341764"/>
                <a:gd name="connsiteY50" fmla="*/ 463806 h 880635"/>
                <a:gd name="connsiteX51" fmla="*/ 1207588 w 1341764"/>
                <a:gd name="connsiteY51" fmla="*/ 438959 h 880635"/>
                <a:gd name="connsiteX52" fmla="*/ 1204562 w 1341764"/>
                <a:gd name="connsiteY52" fmla="*/ 432747 h 880635"/>
                <a:gd name="connsiteX53" fmla="*/ 1197500 w 1341764"/>
                <a:gd name="connsiteY53" fmla="*/ 438959 h 880635"/>
                <a:gd name="connsiteX54" fmla="*/ 1190101 w 1341764"/>
                <a:gd name="connsiteY54" fmla="*/ 451382 h 880635"/>
                <a:gd name="connsiteX55" fmla="*/ 1188084 w 1341764"/>
                <a:gd name="connsiteY55" fmla="*/ 462345 h 880635"/>
                <a:gd name="connsiteX56" fmla="*/ 1185057 w 1341764"/>
                <a:gd name="connsiteY56" fmla="*/ 472576 h 880635"/>
                <a:gd name="connsiteX57" fmla="*/ 1179677 w 1341764"/>
                <a:gd name="connsiteY57" fmla="*/ 479519 h 880635"/>
                <a:gd name="connsiteX58" fmla="*/ 1170261 w 1341764"/>
                <a:gd name="connsiteY58" fmla="*/ 480981 h 880635"/>
                <a:gd name="connsiteX59" fmla="*/ 1154792 w 1341764"/>
                <a:gd name="connsiteY59" fmla="*/ 491577 h 880635"/>
                <a:gd name="connsiteX60" fmla="*/ 1146385 w 1341764"/>
                <a:gd name="connsiteY60" fmla="*/ 483538 h 880635"/>
                <a:gd name="connsiteX61" fmla="*/ 1137305 w 1341764"/>
                <a:gd name="connsiteY61" fmla="*/ 474769 h 880635"/>
                <a:gd name="connsiteX62" fmla="*/ 1128898 w 1341764"/>
                <a:gd name="connsiteY62" fmla="*/ 468191 h 880635"/>
                <a:gd name="connsiteX63" fmla="*/ 1121836 w 1341764"/>
                <a:gd name="connsiteY63" fmla="*/ 456864 h 880635"/>
                <a:gd name="connsiteX64" fmla="*/ 1118810 w 1341764"/>
                <a:gd name="connsiteY64" fmla="*/ 452844 h 880635"/>
                <a:gd name="connsiteX65" fmla="*/ 1117128 w 1341764"/>
                <a:gd name="connsiteY65" fmla="*/ 439324 h 880635"/>
                <a:gd name="connsiteX66" fmla="*/ 1119818 w 1341764"/>
                <a:gd name="connsiteY66" fmla="*/ 433843 h 880635"/>
                <a:gd name="connsiteX67" fmla="*/ 1120155 w 1341764"/>
                <a:gd name="connsiteY67" fmla="*/ 432381 h 880635"/>
                <a:gd name="connsiteX68" fmla="*/ 1121500 w 1341764"/>
                <a:gd name="connsiteY68" fmla="*/ 428727 h 880635"/>
                <a:gd name="connsiteX69" fmla="*/ 1121836 w 1341764"/>
                <a:gd name="connsiteY69" fmla="*/ 428362 h 880635"/>
                <a:gd name="connsiteX70" fmla="*/ 1126208 w 1341764"/>
                <a:gd name="connsiteY70" fmla="*/ 419957 h 880635"/>
                <a:gd name="connsiteX71" fmla="*/ 1125872 w 1341764"/>
                <a:gd name="connsiteY71" fmla="*/ 418496 h 880635"/>
                <a:gd name="connsiteX72" fmla="*/ 1123518 w 1341764"/>
                <a:gd name="connsiteY72" fmla="*/ 418496 h 880635"/>
                <a:gd name="connsiteX73" fmla="*/ 1120155 w 1341764"/>
                <a:gd name="connsiteY73" fmla="*/ 417765 h 880635"/>
                <a:gd name="connsiteX74" fmla="*/ 1117801 w 1341764"/>
                <a:gd name="connsiteY74" fmla="*/ 419226 h 880635"/>
                <a:gd name="connsiteX75" fmla="*/ 1115111 w 1341764"/>
                <a:gd name="connsiteY75" fmla="*/ 419592 h 880635"/>
                <a:gd name="connsiteX76" fmla="*/ 1112757 w 1341764"/>
                <a:gd name="connsiteY76" fmla="*/ 420688 h 880635"/>
                <a:gd name="connsiteX77" fmla="*/ 1099642 w 1341764"/>
                <a:gd name="connsiteY77" fmla="*/ 418861 h 880635"/>
                <a:gd name="connsiteX78" fmla="*/ 1099305 w 1341764"/>
                <a:gd name="connsiteY78" fmla="*/ 418496 h 880635"/>
                <a:gd name="connsiteX79" fmla="*/ 1096279 w 1341764"/>
                <a:gd name="connsiteY79" fmla="*/ 418861 h 880635"/>
                <a:gd name="connsiteX80" fmla="*/ 1082827 w 1341764"/>
                <a:gd name="connsiteY80" fmla="*/ 411553 h 880635"/>
                <a:gd name="connsiteX81" fmla="*/ 1068367 w 1341764"/>
                <a:gd name="connsiteY81" fmla="*/ 397667 h 880635"/>
                <a:gd name="connsiteX82" fmla="*/ 1064332 w 1341764"/>
                <a:gd name="connsiteY82" fmla="*/ 394744 h 880635"/>
                <a:gd name="connsiteX83" fmla="*/ 1064332 w 1341764"/>
                <a:gd name="connsiteY83" fmla="*/ 394744 h 880635"/>
                <a:gd name="connsiteX84" fmla="*/ 1048190 w 1341764"/>
                <a:gd name="connsiteY84" fmla="*/ 379397 h 880635"/>
                <a:gd name="connsiteX85" fmla="*/ 1042474 w 1341764"/>
                <a:gd name="connsiteY85" fmla="*/ 382686 h 880635"/>
                <a:gd name="connsiteX86" fmla="*/ 1028350 w 1341764"/>
                <a:gd name="connsiteY86" fmla="*/ 379762 h 880635"/>
                <a:gd name="connsiteX87" fmla="*/ 1015907 w 1341764"/>
                <a:gd name="connsiteY87" fmla="*/ 375012 h 880635"/>
                <a:gd name="connsiteX88" fmla="*/ 995058 w 1341764"/>
                <a:gd name="connsiteY88" fmla="*/ 375012 h 880635"/>
                <a:gd name="connsiteX89" fmla="*/ 988332 w 1341764"/>
                <a:gd name="connsiteY89" fmla="*/ 388532 h 880635"/>
                <a:gd name="connsiteX90" fmla="*/ 998421 w 1341764"/>
                <a:gd name="connsiteY90" fmla="*/ 400956 h 880635"/>
                <a:gd name="connsiteX91" fmla="*/ 994722 w 1341764"/>
                <a:gd name="connsiteY91" fmla="*/ 409726 h 880635"/>
                <a:gd name="connsiteX92" fmla="*/ 990014 w 1341764"/>
                <a:gd name="connsiteY92" fmla="*/ 418130 h 880635"/>
                <a:gd name="connsiteX93" fmla="*/ 994722 w 1341764"/>
                <a:gd name="connsiteY93" fmla="*/ 428362 h 880635"/>
                <a:gd name="connsiteX94" fmla="*/ 1001111 w 1341764"/>
                <a:gd name="connsiteY94" fmla="*/ 445170 h 880635"/>
                <a:gd name="connsiteX95" fmla="*/ 994722 w 1341764"/>
                <a:gd name="connsiteY95" fmla="*/ 453940 h 880635"/>
                <a:gd name="connsiteX96" fmla="*/ 991359 w 1341764"/>
                <a:gd name="connsiteY96" fmla="*/ 464903 h 880635"/>
                <a:gd name="connsiteX97" fmla="*/ 1003801 w 1341764"/>
                <a:gd name="connsiteY97" fmla="*/ 491577 h 880635"/>
                <a:gd name="connsiteX98" fmla="*/ 1006492 w 1341764"/>
                <a:gd name="connsiteY98" fmla="*/ 502174 h 880635"/>
                <a:gd name="connsiteX99" fmla="*/ 1008509 w 1341764"/>
                <a:gd name="connsiteY99" fmla="*/ 505828 h 880635"/>
                <a:gd name="connsiteX100" fmla="*/ 1011872 w 1341764"/>
                <a:gd name="connsiteY100" fmla="*/ 546023 h 880635"/>
                <a:gd name="connsiteX101" fmla="*/ 989677 w 1341764"/>
                <a:gd name="connsiteY101" fmla="*/ 571602 h 880635"/>
                <a:gd name="connsiteX102" fmla="*/ 967819 w 1341764"/>
                <a:gd name="connsiteY102" fmla="*/ 581103 h 880635"/>
                <a:gd name="connsiteX103" fmla="*/ 971854 w 1341764"/>
                <a:gd name="connsiteY103" fmla="*/ 599008 h 880635"/>
                <a:gd name="connsiteX104" fmla="*/ 975890 w 1341764"/>
                <a:gd name="connsiteY104" fmla="*/ 617278 h 880635"/>
                <a:gd name="connsiteX105" fmla="*/ 980261 w 1341764"/>
                <a:gd name="connsiteY105" fmla="*/ 639203 h 880635"/>
                <a:gd name="connsiteX106" fmla="*/ 976899 w 1341764"/>
                <a:gd name="connsiteY106" fmla="*/ 654550 h 880635"/>
                <a:gd name="connsiteX107" fmla="*/ 979253 w 1341764"/>
                <a:gd name="connsiteY107" fmla="*/ 664050 h 880635"/>
                <a:gd name="connsiteX108" fmla="*/ 972191 w 1341764"/>
                <a:gd name="connsiteY108" fmla="*/ 663320 h 880635"/>
                <a:gd name="connsiteX109" fmla="*/ 963447 w 1341764"/>
                <a:gd name="connsiteY109" fmla="*/ 674647 h 880635"/>
                <a:gd name="connsiteX110" fmla="*/ 950332 w 1341764"/>
                <a:gd name="connsiteY110" fmla="*/ 668801 h 880635"/>
                <a:gd name="connsiteX111" fmla="*/ 944952 w 1341764"/>
                <a:gd name="connsiteY111" fmla="*/ 656377 h 880635"/>
                <a:gd name="connsiteX112" fmla="*/ 933855 w 1341764"/>
                <a:gd name="connsiteY112" fmla="*/ 643953 h 880635"/>
                <a:gd name="connsiteX113" fmla="*/ 923094 w 1341764"/>
                <a:gd name="connsiteY113" fmla="*/ 627875 h 880635"/>
                <a:gd name="connsiteX114" fmla="*/ 922085 w 1341764"/>
                <a:gd name="connsiteY114" fmla="*/ 599738 h 880635"/>
                <a:gd name="connsiteX115" fmla="*/ 923766 w 1341764"/>
                <a:gd name="connsiteY115" fmla="*/ 585122 h 880635"/>
                <a:gd name="connsiteX116" fmla="*/ 915023 w 1341764"/>
                <a:gd name="connsiteY116" fmla="*/ 573794 h 880635"/>
                <a:gd name="connsiteX117" fmla="*/ 891483 w 1341764"/>
                <a:gd name="connsiteY117" fmla="*/ 572333 h 880635"/>
                <a:gd name="connsiteX118" fmla="*/ 878704 w 1341764"/>
                <a:gd name="connsiteY118" fmla="*/ 571237 h 880635"/>
                <a:gd name="connsiteX119" fmla="*/ 873660 w 1341764"/>
                <a:gd name="connsiteY119" fmla="*/ 570140 h 880635"/>
                <a:gd name="connsiteX120" fmla="*/ 861554 w 1341764"/>
                <a:gd name="connsiteY120" fmla="*/ 561370 h 880635"/>
                <a:gd name="connsiteX121" fmla="*/ 860881 w 1341764"/>
                <a:gd name="connsiteY121" fmla="*/ 561370 h 880635"/>
                <a:gd name="connsiteX122" fmla="*/ 842722 w 1341764"/>
                <a:gd name="connsiteY122" fmla="*/ 554793 h 880635"/>
                <a:gd name="connsiteX123" fmla="*/ 816156 w 1341764"/>
                <a:gd name="connsiteY123" fmla="*/ 533234 h 880635"/>
                <a:gd name="connsiteX124" fmla="*/ 815483 w 1341764"/>
                <a:gd name="connsiteY124" fmla="*/ 529215 h 880635"/>
                <a:gd name="connsiteX125" fmla="*/ 805395 w 1341764"/>
                <a:gd name="connsiteY125" fmla="*/ 528118 h 880635"/>
                <a:gd name="connsiteX126" fmla="*/ 784546 w 1341764"/>
                <a:gd name="connsiteY126" fmla="*/ 518252 h 880635"/>
                <a:gd name="connsiteX127" fmla="*/ 761342 w 1341764"/>
                <a:gd name="connsiteY127" fmla="*/ 526291 h 880635"/>
                <a:gd name="connsiteX128" fmla="*/ 763360 w 1341764"/>
                <a:gd name="connsiteY128" fmla="*/ 517521 h 880635"/>
                <a:gd name="connsiteX129" fmla="*/ 756298 w 1341764"/>
                <a:gd name="connsiteY129" fmla="*/ 494501 h 880635"/>
                <a:gd name="connsiteX130" fmla="*/ 744864 w 1341764"/>
                <a:gd name="connsiteY130" fmla="*/ 478788 h 880635"/>
                <a:gd name="connsiteX131" fmla="*/ 727714 w 1341764"/>
                <a:gd name="connsiteY131" fmla="*/ 474038 h 880635"/>
                <a:gd name="connsiteX132" fmla="*/ 727041 w 1341764"/>
                <a:gd name="connsiteY132" fmla="*/ 439689 h 880635"/>
                <a:gd name="connsiteX133" fmla="*/ 731413 w 1341764"/>
                <a:gd name="connsiteY133" fmla="*/ 426900 h 880635"/>
                <a:gd name="connsiteX134" fmla="*/ 730740 w 1341764"/>
                <a:gd name="connsiteY134" fmla="*/ 424708 h 880635"/>
                <a:gd name="connsiteX135" fmla="*/ 732422 w 1341764"/>
                <a:gd name="connsiteY135" fmla="*/ 414111 h 880635"/>
                <a:gd name="connsiteX136" fmla="*/ 743183 w 1341764"/>
                <a:gd name="connsiteY136" fmla="*/ 393648 h 880635"/>
                <a:gd name="connsiteX137" fmla="*/ 753944 w 1341764"/>
                <a:gd name="connsiteY137" fmla="*/ 383782 h 880635"/>
                <a:gd name="connsiteX138" fmla="*/ 758315 w 1341764"/>
                <a:gd name="connsiteY138" fmla="*/ 383051 h 880635"/>
                <a:gd name="connsiteX139" fmla="*/ 761006 w 1341764"/>
                <a:gd name="connsiteY139" fmla="*/ 376474 h 880635"/>
                <a:gd name="connsiteX140" fmla="*/ 764705 w 1341764"/>
                <a:gd name="connsiteY140" fmla="*/ 370627 h 880635"/>
                <a:gd name="connsiteX141" fmla="*/ 772103 w 1341764"/>
                <a:gd name="connsiteY141" fmla="*/ 365511 h 880635"/>
                <a:gd name="connsiteX142" fmla="*/ 790262 w 1341764"/>
                <a:gd name="connsiteY142" fmla="*/ 353087 h 880635"/>
                <a:gd name="connsiteX143" fmla="*/ 767731 w 1341764"/>
                <a:gd name="connsiteY143" fmla="*/ 342856 h 880635"/>
                <a:gd name="connsiteX144" fmla="*/ 743183 w 1341764"/>
                <a:gd name="connsiteY144" fmla="*/ 330432 h 880635"/>
                <a:gd name="connsiteX145" fmla="*/ 778492 w 1341764"/>
                <a:gd name="connsiteY145" fmla="*/ 337740 h 880635"/>
                <a:gd name="connsiteX146" fmla="*/ 797324 w 1341764"/>
                <a:gd name="connsiteY146" fmla="*/ 341029 h 880635"/>
                <a:gd name="connsiteX147" fmla="*/ 801023 w 1341764"/>
                <a:gd name="connsiteY147" fmla="*/ 325316 h 880635"/>
                <a:gd name="connsiteX148" fmla="*/ 824227 w 1341764"/>
                <a:gd name="connsiteY148" fmla="*/ 329701 h 880635"/>
                <a:gd name="connsiteX149" fmla="*/ 846421 w 1341764"/>
                <a:gd name="connsiteY149" fmla="*/ 303027 h 880635"/>
                <a:gd name="connsiteX150" fmla="*/ 834315 w 1341764"/>
                <a:gd name="connsiteY150" fmla="*/ 294257 h 880635"/>
                <a:gd name="connsiteX151" fmla="*/ 807413 w 1341764"/>
                <a:gd name="connsiteY151" fmla="*/ 283660 h 880635"/>
                <a:gd name="connsiteX152" fmla="*/ 808422 w 1341764"/>
                <a:gd name="connsiteY152" fmla="*/ 273428 h 880635"/>
                <a:gd name="connsiteX153" fmla="*/ 839696 w 1341764"/>
                <a:gd name="connsiteY153" fmla="*/ 291333 h 880635"/>
                <a:gd name="connsiteX154" fmla="*/ 863235 w 1341764"/>
                <a:gd name="connsiteY154" fmla="*/ 271601 h 880635"/>
                <a:gd name="connsiteX155" fmla="*/ 854156 w 1341764"/>
                <a:gd name="connsiteY155" fmla="*/ 261004 h 880635"/>
                <a:gd name="connsiteX156" fmla="*/ 866262 w 1341764"/>
                <a:gd name="connsiteY156" fmla="*/ 254792 h 880635"/>
                <a:gd name="connsiteX157" fmla="*/ 876350 w 1341764"/>
                <a:gd name="connsiteY157" fmla="*/ 263197 h 880635"/>
                <a:gd name="connsiteX158" fmla="*/ 892828 w 1341764"/>
                <a:gd name="connsiteY158" fmla="*/ 261004 h 880635"/>
                <a:gd name="connsiteX159" fmla="*/ 884085 w 1341764"/>
                <a:gd name="connsiteY159" fmla="*/ 247850 h 880635"/>
                <a:gd name="connsiteX160" fmla="*/ 886775 w 1341764"/>
                <a:gd name="connsiteY160" fmla="*/ 243099 h 880635"/>
                <a:gd name="connsiteX161" fmla="*/ 897536 w 1341764"/>
                <a:gd name="connsiteY161" fmla="*/ 254062 h 880635"/>
                <a:gd name="connsiteX162" fmla="*/ 910315 w 1341764"/>
                <a:gd name="connsiteY162" fmla="*/ 254792 h 880635"/>
                <a:gd name="connsiteX163" fmla="*/ 924102 w 1341764"/>
                <a:gd name="connsiteY163" fmla="*/ 237984 h 880635"/>
                <a:gd name="connsiteX164" fmla="*/ 933518 w 1341764"/>
                <a:gd name="connsiteY164" fmla="*/ 233964 h 880635"/>
                <a:gd name="connsiteX165" fmla="*/ 934863 w 1341764"/>
                <a:gd name="connsiteY165" fmla="*/ 233233 h 880635"/>
                <a:gd name="connsiteX166" fmla="*/ 926456 w 1341764"/>
                <a:gd name="connsiteY166" fmla="*/ 214598 h 880635"/>
                <a:gd name="connsiteX167" fmla="*/ 921412 w 1341764"/>
                <a:gd name="connsiteY167" fmla="*/ 201443 h 880635"/>
                <a:gd name="connsiteX168" fmla="*/ 921748 w 1341764"/>
                <a:gd name="connsiteY168" fmla="*/ 193769 h 880635"/>
                <a:gd name="connsiteX169" fmla="*/ 937217 w 1341764"/>
                <a:gd name="connsiteY169" fmla="*/ 187192 h 880635"/>
                <a:gd name="connsiteX170" fmla="*/ 933182 w 1341764"/>
                <a:gd name="connsiteY170" fmla="*/ 176230 h 880635"/>
                <a:gd name="connsiteX171" fmla="*/ 928138 w 1341764"/>
                <a:gd name="connsiteY171" fmla="*/ 168191 h 880635"/>
                <a:gd name="connsiteX172" fmla="*/ 916368 w 1341764"/>
                <a:gd name="connsiteY172" fmla="*/ 158325 h 880635"/>
                <a:gd name="connsiteX173" fmla="*/ 898881 w 1341764"/>
                <a:gd name="connsiteY173" fmla="*/ 152478 h 880635"/>
                <a:gd name="connsiteX174" fmla="*/ 874333 w 1341764"/>
                <a:gd name="connsiteY174" fmla="*/ 149920 h 880635"/>
                <a:gd name="connsiteX175" fmla="*/ 875678 w 1341764"/>
                <a:gd name="connsiteY175" fmla="*/ 167460 h 880635"/>
                <a:gd name="connsiteX176" fmla="*/ 880386 w 1341764"/>
                <a:gd name="connsiteY176" fmla="*/ 176230 h 880635"/>
                <a:gd name="connsiteX177" fmla="*/ 877696 w 1341764"/>
                <a:gd name="connsiteY177" fmla="*/ 184269 h 880635"/>
                <a:gd name="connsiteX178" fmla="*/ 867607 w 1341764"/>
                <a:gd name="connsiteY178" fmla="*/ 192308 h 880635"/>
                <a:gd name="connsiteX179" fmla="*/ 859873 w 1341764"/>
                <a:gd name="connsiteY179" fmla="*/ 210578 h 880635"/>
                <a:gd name="connsiteX180" fmla="*/ 852811 w 1341764"/>
                <a:gd name="connsiteY180" fmla="*/ 199250 h 880635"/>
                <a:gd name="connsiteX181" fmla="*/ 850793 w 1341764"/>
                <a:gd name="connsiteY181" fmla="*/ 213501 h 880635"/>
                <a:gd name="connsiteX182" fmla="*/ 856510 w 1341764"/>
                <a:gd name="connsiteY182" fmla="*/ 224829 h 880635"/>
                <a:gd name="connsiteX183" fmla="*/ 845413 w 1341764"/>
                <a:gd name="connsiteY183" fmla="*/ 233599 h 880635"/>
                <a:gd name="connsiteX184" fmla="*/ 836669 w 1341764"/>
                <a:gd name="connsiteY184" fmla="*/ 225560 h 880635"/>
                <a:gd name="connsiteX185" fmla="*/ 826244 w 1341764"/>
                <a:gd name="connsiteY185" fmla="*/ 206559 h 880635"/>
                <a:gd name="connsiteX186" fmla="*/ 832970 w 1341764"/>
                <a:gd name="connsiteY186" fmla="*/ 198520 h 880635"/>
                <a:gd name="connsiteX187" fmla="*/ 832634 w 1341764"/>
                <a:gd name="connsiteY187" fmla="*/ 186461 h 880635"/>
                <a:gd name="connsiteX188" fmla="*/ 822209 w 1341764"/>
                <a:gd name="connsiteY188" fmla="*/ 174037 h 880635"/>
                <a:gd name="connsiteX189" fmla="*/ 807749 w 1341764"/>
                <a:gd name="connsiteY189" fmla="*/ 170018 h 880635"/>
                <a:gd name="connsiteX190" fmla="*/ 802032 w 1341764"/>
                <a:gd name="connsiteY190" fmla="*/ 183172 h 880635"/>
                <a:gd name="connsiteX191" fmla="*/ 794970 w 1341764"/>
                <a:gd name="connsiteY191" fmla="*/ 197789 h 880635"/>
                <a:gd name="connsiteX192" fmla="*/ 789926 w 1341764"/>
                <a:gd name="connsiteY192" fmla="*/ 175864 h 880635"/>
                <a:gd name="connsiteX193" fmla="*/ 791944 w 1341764"/>
                <a:gd name="connsiteY193" fmla="*/ 168191 h 880635"/>
                <a:gd name="connsiteX194" fmla="*/ 795643 w 1341764"/>
                <a:gd name="connsiteY194" fmla="*/ 160882 h 880635"/>
                <a:gd name="connsiteX195" fmla="*/ 780174 w 1341764"/>
                <a:gd name="connsiteY195" fmla="*/ 153574 h 880635"/>
                <a:gd name="connsiteX196" fmla="*/ 768404 w 1341764"/>
                <a:gd name="connsiteY196" fmla="*/ 157228 h 880635"/>
                <a:gd name="connsiteX197" fmla="*/ 769077 w 1341764"/>
                <a:gd name="connsiteY197" fmla="*/ 141516 h 880635"/>
                <a:gd name="connsiteX198" fmla="*/ 778156 w 1341764"/>
                <a:gd name="connsiteY198" fmla="*/ 137862 h 880635"/>
                <a:gd name="connsiteX199" fmla="*/ 768404 w 1341764"/>
                <a:gd name="connsiteY199" fmla="*/ 126169 h 880635"/>
                <a:gd name="connsiteX200" fmla="*/ 754616 w 1341764"/>
                <a:gd name="connsiteY200" fmla="*/ 116303 h 880635"/>
                <a:gd name="connsiteX201" fmla="*/ 755289 w 1341764"/>
                <a:gd name="connsiteY201" fmla="*/ 100225 h 880635"/>
                <a:gd name="connsiteX202" fmla="*/ 735112 w 1341764"/>
                <a:gd name="connsiteY202" fmla="*/ 84147 h 880635"/>
                <a:gd name="connsiteX203" fmla="*/ 731413 w 1341764"/>
                <a:gd name="connsiteY203" fmla="*/ 76108 h 880635"/>
                <a:gd name="connsiteX204" fmla="*/ 742847 w 1341764"/>
                <a:gd name="connsiteY204" fmla="*/ 66242 h 880635"/>
                <a:gd name="connsiteX205" fmla="*/ 745201 w 1341764"/>
                <a:gd name="connsiteY205" fmla="*/ 54548 h 880635"/>
                <a:gd name="connsiteX206" fmla="*/ 746209 w 1341764"/>
                <a:gd name="connsiteY206" fmla="*/ 48337 h 880635"/>
                <a:gd name="connsiteX207" fmla="*/ 770422 w 1341764"/>
                <a:gd name="connsiteY207" fmla="*/ 50894 h 880635"/>
                <a:gd name="connsiteX208" fmla="*/ 792953 w 1341764"/>
                <a:gd name="connsiteY208" fmla="*/ 14719 h 880635"/>
                <a:gd name="connsiteX209" fmla="*/ 776811 w 1341764"/>
                <a:gd name="connsiteY209" fmla="*/ 6680 h 880635"/>
                <a:gd name="connsiteX210" fmla="*/ 751254 w 1341764"/>
                <a:gd name="connsiteY210" fmla="*/ 103 h 880635"/>
                <a:gd name="connsiteX211" fmla="*/ 718634 w 1341764"/>
                <a:gd name="connsiteY211" fmla="*/ 6315 h 880635"/>
                <a:gd name="connsiteX212" fmla="*/ 722670 w 1341764"/>
                <a:gd name="connsiteY212" fmla="*/ 17277 h 880635"/>
                <a:gd name="connsiteX213" fmla="*/ 712581 w 1341764"/>
                <a:gd name="connsiteY213" fmla="*/ 16181 h 880635"/>
                <a:gd name="connsiteX214" fmla="*/ 712581 w 1341764"/>
                <a:gd name="connsiteY214" fmla="*/ 37374 h 880635"/>
                <a:gd name="connsiteX215" fmla="*/ 718298 w 1341764"/>
                <a:gd name="connsiteY215" fmla="*/ 57837 h 880635"/>
                <a:gd name="connsiteX216" fmla="*/ 720988 w 1341764"/>
                <a:gd name="connsiteY216" fmla="*/ 79031 h 880635"/>
                <a:gd name="connsiteX217" fmla="*/ 711236 w 1341764"/>
                <a:gd name="connsiteY217" fmla="*/ 89628 h 880635"/>
                <a:gd name="connsiteX218" fmla="*/ 715944 w 1341764"/>
                <a:gd name="connsiteY218" fmla="*/ 100590 h 880635"/>
                <a:gd name="connsiteX219" fmla="*/ 703165 w 1341764"/>
                <a:gd name="connsiteY219" fmla="*/ 99128 h 880635"/>
                <a:gd name="connsiteX220" fmla="*/ 700139 w 1341764"/>
                <a:gd name="connsiteY220" fmla="*/ 118860 h 880635"/>
                <a:gd name="connsiteX221" fmla="*/ 702829 w 1341764"/>
                <a:gd name="connsiteY221" fmla="*/ 127630 h 880635"/>
                <a:gd name="connsiteX222" fmla="*/ 703838 w 1341764"/>
                <a:gd name="connsiteY222" fmla="*/ 148459 h 880635"/>
                <a:gd name="connsiteX223" fmla="*/ 735448 w 1341764"/>
                <a:gd name="connsiteY223" fmla="*/ 161613 h 880635"/>
                <a:gd name="connsiteX224" fmla="*/ 735112 w 1341764"/>
                <a:gd name="connsiteY224" fmla="*/ 171114 h 880635"/>
                <a:gd name="connsiteX225" fmla="*/ 730404 w 1341764"/>
                <a:gd name="connsiteY225" fmla="*/ 185730 h 880635"/>
                <a:gd name="connsiteX226" fmla="*/ 738139 w 1341764"/>
                <a:gd name="connsiteY226" fmla="*/ 179153 h 880635"/>
                <a:gd name="connsiteX227" fmla="*/ 745201 w 1341764"/>
                <a:gd name="connsiteY227" fmla="*/ 189384 h 880635"/>
                <a:gd name="connsiteX228" fmla="*/ 734440 w 1341764"/>
                <a:gd name="connsiteY228" fmla="*/ 200347 h 880635"/>
                <a:gd name="connsiteX229" fmla="*/ 719307 w 1341764"/>
                <a:gd name="connsiteY229" fmla="*/ 207655 h 880635"/>
                <a:gd name="connsiteX230" fmla="*/ 719307 w 1341764"/>
                <a:gd name="connsiteY230" fmla="*/ 225560 h 880635"/>
                <a:gd name="connsiteX231" fmla="*/ 710900 w 1341764"/>
                <a:gd name="connsiteY231" fmla="*/ 232503 h 880635"/>
                <a:gd name="connsiteX232" fmla="*/ 702493 w 1341764"/>
                <a:gd name="connsiteY232" fmla="*/ 217521 h 880635"/>
                <a:gd name="connsiteX233" fmla="*/ 704510 w 1341764"/>
                <a:gd name="connsiteY233" fmla="*/ 203270 h 880635"/>
                <a:gd name="connsiteX234" fmla="*/ 686351 w 1341764"/>
                <a:gd name="connsiteY234" fmla="*/ 197058 h 880635"/>
                <a:gd name="connsiteX235" fmla="*/ 697785 w 1341764"/>
                <a:gd name="connsiteY235" fmla="*/ 194865 h 880635"/>
                <a:gd name="connsiteX236" fmla="*/ 706192 w 1341764"/>
                <a:gd name="connsiteY236" fmla="*/ 187557 h 880635"/>
                <a:gd name="connsiteX237" fmla="*/ 724351 w 1341764"/>
                <a:gd name="connsiteY237" fmla="*/ 186096 h 880635"/>
                <a:gd name="connsiteX238" fmla="*/ 715608 w 1341764"/>
                <a:gd name="connsiteY238" fmla="*/ 170383 h 880635"/>
                <a:gd name="connsiteX239" fmla="*/ 703165 w 1341764"/>
                <a:gd name="connsiteY239" fmla="*/ 169287 h 880635"/>
                <a:gd name="connsiteX240" fmla="*/ 715944 w 1341764"/>
                <a:gd name="connsiteY240" fmla="*/ 166364 h 880635"/>
                <a:gd name="connsiteX241" fmla="*/ 706528 w 1341764"/>
                <a:gd name="connsiteY241" fmla="*/ 159786 h 880635"/>
                <a:gd name="connsiteX242" fmla="*/ 689378 w 1341764"/>
                <a:gd name="connsiteY242" fmla="*/ 155401 h 880635"/>
                <a:gd name="connsiteX243" fmla="*/ 671219 w 1341764"/>
                <a:gd name="connsiteY243" fmla="*/ 160152 h 880635"/>
                <a:gd name="connsiteX244" fmla="*/ 655413 w 1341764"/>
                <a:gd name="connsiteY244" fmla="*/ 172576 h 880635"/>
                <a:gd name="connsiteX245" fmla="*/ 669201 w 1341764"/>
                <a:gd name="connsiteY245" fmla="*/ 182076 h 880635"/>
                <a:gd name="connsiteX246" fmla="*/ 680971 w 1341764"/>
                <a:gd name="connsiteY246" fmla="*/ 192673 h 880635"/>
                <a:gd name="connsiteX247" fmla="*/ 673573 w 1341764"/>
                <a:gd name="connsiteY247" fmla="*/ 197423 h 880635"/>
                <a:gd name="connsiteX248" fmla="*/ 667183 w 1341764"/>
                <a:gd name="connsiteY248" fmla="*/ 202174 h 880635"/>
                <a:gd name="connsiteX249" fmla="*/ 666174 w 1341764"/>
                <a:gd name="connsiteY249" fmla="*/ 213867 h 880635"/>
                <a:gd name="connsiteX250" fmla="*/ 651714 w 1341764"/>
                <a:gd name="connsiteY250" fmla="*/ 213501 h 880635"/>
                <a:gd name="connsiteX251" fmla="*/ 621113 w 1341764"/>
                <a:gd name="connsiteY251" fmla="*/ 217886 h 880635"/>
                <a:gd name="connsiteX252" fmla="*/ 596564 w 1341764"/>
                <a:gd name="connsiteY252" fmla="*/ 210943 h 880635"/>
                <a:gd name="connsiteX253" fmla="*/ 580086 w 1341764"/>
                <a:gd name="connsiteY253" fmla="*/ 206559 h 880635"/>
                <a:gd name="connsiteX254" fmla="*/ 566299 w 1341764"/>
                <a:gd name="connsiteY254" fmla="*/ 198520 h 880635"/>
                <a:gd name="connsiteX255" fmla="*/ 558228 w 1341764"/>
                <a:gd name="connsiteY255" fmla="*/ 183903 h 880635"/>
                <a:gd name="connsiteX256" fmla="*/ 532670 w 1341764"/>
                <a:gd name="connsiteY256" fmla="*/ 184999 h 880635"/>
                <a:gd name="connsiteX257" fmla="*/ 509803 w 1341764"/>
                <a:gd name="connsiteY257" fmla="*/ 196693 h 880635"/>
                <a:gd name="connsiteX258" fmla="*/ 516865 w 1341764"/>
                <a:gd name="connsiteY258" fmla="*/ 204366 h 880635"/>
                <a:gd name="connsiteX259" fmla="*/ 531325 w 1341764"/>
                <a:gd name="connsiteY259" fmla="*/ 198520 h 880635"/>
                <a:gd name="connsiteX260" fmla="*/ 552175 w 1341764"/>
                <a:gd name="connsiteY260" fmla="*/ 191577 h 880635"/>
                <a:gd name="connsiteX261" fmla="*/ 526617 w 1341764"/>
                <a:gd name="connsiteY261" fmla="*/ 207289 h 880635"/>
                <a:gd name="connsiteX262" fmla="*/ 528299 w 1341764"/>
                <a:gd name="connsiteY262" fmla="*/ 232503 h 880635"/>
                <a:gd name="connsiteX263" fmla="*/ 524600 w 1341764"/>
                <a:gd name="connsiteY263" fmla="*/ 246388 h 880635"/>
                <a:gd name="connsiteX264" fmla="*/ 514847 w 1341764"/>
                <a:gd name="connsiteY264" fmla="*/ 241638 h 880635"/>
                <a:gd name="connsiteX265" fmla="*/ 513166 w 1341764"/>
                <a:gd name="connsiteY265" fmla="*/ 226656 h 880635"/>
                <a:gd name="connsiteX266" fmla="*/ 505095 w 1341764"/>
                <a:gd name="connsiteY266" fmla="*/ 221540 h 880635"/>
                <a:gd name="connsiteX267" fmla="*/ 494671 w 1341764"/>
                <a:gd name="connsiteY267" fmla="*/ 217521 h 880635"/>
                <a:gd name="connsiteX268" fmla="*/ 480883 w 1341764"/>
                <a:gd name="connsiteY268" fmla="*/ 213501 h 880635"/>
                <a:gd name="connsiteX269" fmla="*/ 452299 w 1341764"/>
                <a:gd name="connsiteY269" fmla="*/ 219348 h 880635"/>
                <a:gd name="connsiteX270" fmla="*/ 406228 w 1341764"/>
                <a:gd name="connsiteY270" fmla="*/ 215694 h 880635"/>
                <a:gd name="connsiteX271" fmla="*/ 423715 w 1341764"/>
                <a:gd name="connsiteY271" fmla="*/ 201443 h 880635"/>
                <a:gd name="connsiteX272" fmla="*/ 417998 w 1341764"/>
                <a:gd name="connsiteY272" fmla="*/ 187557 h 880635"/>
                <a:gd name="connsiteX273" fmla="*/ 392777 w 1341764"/>
                <a:gd name="connsiteY273" fmla="*/ 180249 h 880635"/>
                <a:gd name="connsiteX274" fmla="*/ 369910 w 1341764"/>
                <a:gd name="connsiteY274" fmla="*/ 177691 h 880635"/>
                <a:gd name="connsiteX275" fmla="*/ 347043 w 1341764"/>
                <a:gd name="connsiteY275" fmla="*/ 169287 h 880635"/>
                <a:gd name="connsiteX276" fmla="*/ 316441 w 1341764"/>
                <a:gd name="connsiteY276" fmla="*/ 157228 h 880635"/>
                <a:gd name="connsiteX277" fmla="*/ 281132 w 1341764"/>
                <a:gd name="connsiteY277" fmla="*/ 158690 h 880635"/>
                <a:gd name="connsiteX278" fmla="*/ 262972 w 1341764"/>
                <a:gd name="connsiteY278" fmla="*/ 166364 h 880635"/>
                <a:gd name="connsiteX279" fmla="*/ 263645 w 1341764"/>
                <a:gd name="connsiteY279" fmla="*/ 154671 h 880635"/>
                <a:gd name="connsiteX280" fmla="*/ 258601 w 1341764"/>
                <a:gd name="connsiteY280" fmla="*/ 140420 h 880635"/>
                <a:gd name="connsiteX281" fmla="*/ 237415 w 1341764"/>
                <a:gd name="connsiteY281" fmla="*/ 166364 h 880635"/>
                <a:gd name="connsiteX282" fmla="*/ 213875 w 1341764"/>
                <a:gd name="connsiteY282" fmla="*/ 129823 h 880635"/>
                <a:gd name="connsiteX283" fmla="*/ 204459 w 1341764"/>
                <a:gd name="connsiteY283" fmla="*/ 133111 h 880635"/>
                <a:gd name="connsiteX284" fmla="*/ 199079 w 1341764"/>
                <a:gd name="connsiteY284" fmla="*/ 143708 h 880635"/>
                <a:gd name="connsiteX285" fmla="*/ 187645 w 1341764"/>
                <a:gd name="connsiteY285" fmla="*/ 155401 h 880635"/>
                <a:gd name="connsiteX286" fmla="*/ 172513 w 1341764"/>
                <a:gd name="connsiteY286" fmla="*/ 158325 h 880635"/>
                <a:gd name="connsiteX287" fmla="*/ 157716 w 1341764"/>
                <a:gd name="connsiteY287" fmla="*/ 164171 h 880635"/>
                <a:gd name="connsiteX288" fmla="*/ 133504 w 1341764"/>
                <a:gd name="connsiteY288" fmla="*/ 179518 h 880635"/>
                <a:gd name="connsiteX289" fmla="*/ 123079 w 1341764"/>
                <a:gd name="connsiteY289" fmla="*/ 187557 h 880635"/>
                <a:gd name="connsiteX290" fmla="*/ 126778 w 1341764"/>
                <a:gd name="connsiteY290" fmla="*/ 177326 h 880635"/>
                <a:gd name="connsiteX291" fmla="*/ 157044 w 1341764"/>
                <a:gd name="connsiteY291" fmla="*/ 156863 h 880635"/>
                <a:gd name="connsiteX292" fmla="*/ 180920 w 1341764"/>
                <a:gd name="connsiteY292" fmla="*/ 144804 h 880635"/>
                <a:gd name="connsiteX293" fmla="*/ 180247 w 1341764"/>
                <a:gd name="connsiteY293" fmla="*/ 144804 h 880635"/>
                <a:gd name="connsiteX294" fmla="*/ 140566 w 1341764"/>
                <a:gd name="connsiteY294" fmla="*/ 153209 h 880635"/>
                <a:gd name="connsiteX295" fmla="*/ 136867 w 1341764"/>
                <a:gd name="connsiteY295" fmla="*/ 154305 h 880635"/>
                <a:gd name="connsiteX296" fmla="*/ 127115 w 1341764"/>
                <a:gd name="connsiteY296" fmla="*/ 157228 h 880635"/>
                <a:gd name="connsiteX297" fmla="*/ 126442 w 1341764"/>
                <a:gd name="connsiteY297" fmla="*/ 161248 h 880635"/>
                <a:gd name="connsiteX298" fmla="*/ 115345 w 1341764"/>
                <a:gd name="connsiteY298" fmla="*/ 164902 h 880635"/>
                <a:gd name="connsiteX299" fmla="*/ 111982 w 1341764"/>
                <a:gd name="connsiteY299" fmla="*/ 161979 h 880635"/>
                <a:gd name="connsiteX300" fmla="*/ 112654 w 1341764"/>
                <a:gd name="connsiteY300" fmla="*/ 161248 h 880635"/>
                <a:gd name="connsiteX301" fmla="*/ 99203 w 1341764"/>
                <a:gd name="connsiteY301" fmla="*/ 163440 h 880635"/>
                <a:gd name="connsiteX302" fmla="*/ 93486 w 1341764"/>
                <a:gd name="connsiteY302" fmla="*/ 164171 h 880635"/>
                <a:gd name="connsiteX303" fmla="*/ 82389 w 1341764"/>
                <a:gd name="connsiteY303" fmla="*/ 175864 h 880635"/>
                <a:gd name="connsiteX304" fmla="*/ 88778 w 1341764"/>
                <a:gd name="connsiteY304" fmla="*/ 186461 h 880635"/>
                <a:gd name="connsiteX305" fmla="*/ 65239 w 1341764"/>
                <a:gd name="connsiteY305" fmla="*/ 179153 h 880635"/>
                <a:gd name="connsiteX306" fmla="*/ 28920 w 1341764"/>
                <a:gd name="connsiteY306" fmla="*/ 159421 h 880635"/>
                <a:gd name="connsiteX307" fmla="*/ 0 w 1341764"/>
                <a:gd name="connsiteY307" fmla="*/ 156863 h 880635"/>
                <a:gd name="connsiteX308" fmla="*/ 0 w 1341764"/>
                <a:gd name="connsiteY308" fmla="*/ 437497 h 880635"/>
                <a:gd name="connsiteX309" fmla="*/ 8407 w 1341764"/>
                <a:gd name="connsiteY309" fmla="*/ 439324 h 880635"/>
                <a:gd name="connsiteX310" fmla="*/ 22867 w 1341764"/>
                <a:gd name="connsiteY310" fmla="*/ 436035 h 880635"/>
                <a:gd name="connsiteX311" fmla="*/ 33628 w 1341764"/>
                <a:gd name="connsiteY311" fmla="*/ 445170 h 880635"/>
                <a:gd name="connsiteX312" fmla="*/ 49433 w 1341764"/>
                <a:gd name="connsiteY312" fmla="*/ 463441 h 880635"/>
                <a:gd name="connsiteX313" fmla="*/ 61540 w 1341764"/>
                <a:gd name="connsiteY313" fmla="*/ 472576 h 880635"/>
                <a:gd name="connsiteX314" fmla="*/ 76000 w 1341764"/>
                <a:gd name="connsiteY314" fmla="*/ 459421 h 880635"/>
                <a:gd name="connsiteX315" fmla="*/ 97185 w 1341764"/>
                <a:gd name="connsiteY315" fmla="*/ 460518 h 880635"/>
                <a:gd name="connsiteX316" fmla="*/ 130814 w 1341764"/>
                <a:gd name="connsiteY316" fmla="*/ 505463 h 880635"/>
                <a:gd name="connsiteX317" fmla="*/ 158389 w 1341764"/>
                <a:gd name="connsiteY317" fmla="*/ 543831 h 880635"/>
                <a:gd name="connsiteX318" fmla="*/ 173185 w 1341764"/>
                <a:gd name="connsiteY318" fmla="*/ 563198 h 880635"/>
                <a:gd name="connsiteX319" fmla="*/ 176548 w 1341764"/>
                <a:gd name="connsiteY319" fmla="*/ 580006 h 880635"/>
                <a:gd name="connsiteX320" fmla="*/ 165787 w 1341764"/>
                <a:gd name="connsiteY320" fmla="*/ 588776 h 880635"/>
                <a:gd name="connsiteX321" fmla="*/ 172513 w 1341764"/>
                <a:gd name="connsiteY321" fmla="*/ 597911 h 880635"/>
                <a:gd name="connsiteX322" fmla="*/ 169822 w 1341764"/>
                <a:gd name="connsiteY322" fmla="*/ 602296 h 880635"/>
                <a:gd name="connsiteX323" fmla="*/ 170159 w 1341764"/>
                <a:gd name="connsiteY323" fmla="*/ 602296 h 880635"/>
                <a:gd name="connsiteX324" fmla="*/ 187309 w 1341764"/>
                <a:gd name="connsiteY324" fmla="*/ 618009 h 880635"/>
                <a:gd name="connsiteX325" fmla="*/ 188654 w 1341764"/>
                <a:gd name="connsiteY325" fmla="*/ 619836 h 880635"/>
                <a:gd name="connsiteX326" fmla="*/ 192353 w 1341764"/>
                <a:gd name="connsiteY326" fmla="*/ 628240 h 880635"/>
                <a:gd name="connsiteX327" fmla="*/ 195043 w 1341764"/>
                <a:gd name="connsiteY327" fmla="*/ 634818 h 880635"/>
                <a:gd name="connsiteX328" fmla="*/ 207486 w 1341764"/>
                <a:gd name="connsiteY328" fmla="*/ 644684 h 880635"/>
                <a:gd name="connsiteX329" fmla="*/ 208495 w 1341764"/>
                <a:gd name="connsiteY329" fmla="*/ 652723 h 880635"/>
                <a:gd name="connsiteX330" fmla="*/ 207822 w 1341764"/>
                <a:gd name="connsiteY330" fmla="*/ 663685 h 880635"/>
                <a:gd name="connsiteX331" fmla="*/ 211185 w 1341764"/>
                <a:gd name="connsiteY331" fmla="*/ 673551 h 880635"/>
                <a:gd name="connsiteX332" fmla="*/ 227663 w 1341764"/>
                <a:gd name="connsiteY332" fmla="*/ 680859 h 880635"/>
                <a:gd name="connsiteX333" fmla="*/ 238424 w 1341764"/>
                <a:gd name="connsiteY333" fmla="*/ 688533 h 880635"/>
                <a:gd name="connsiteX334" fmla="*/ 251875 w 1341764"/>
                <a:gd name="connsiteY334" fmla="*/ 693283 h 880635"/>
                <a:gd name="connsiteX335" fmla="*/ 257592 w 1341764"/>
                <a:gd name="connsiteY335" fmla="*/ 704245 h 880635"/>
                <a:gd name="connsiteX336" fmla="*/ 269362 w 1341764"/>
                <a:gd name="connsiteY336" fmla="*/ 706438 h 880635"/>
                <a:gd name="connsiteX337" fmla="*/ 278778 w 1341764"/>
                <a:gd name="connsiteY337" fmla="*/ 711553 h 880635"/>
                <a:gd name="connsiteX338" fmla="*/ 290884 w 1341764"/>
                <a:gd name="connsiteY338" fmla="*/ 728728 h 880635"/>
                <a:gd name="connsiteX339" fmla="*/ 720988 w 1341764"/>
                <a:gd name="connsiteY339" fmla="*/ 726170 h 880635"/>
                <a:gd name="connsiteX340" fmla="*/ 726369 w 1341764"/>
                <a:gd name="connsiteY340" fmla="*/ 718131 h 880635"/>
                <a:gd name="connsiteX341" fmla="*/ 732758 w 1341764"/>
                <a:gd name="connsiteY341" fmla="*/ 732382 h 880635"/>
                <a:gd name="connsiteX342" fmla="*/ 746209 w 1341764"/>
                <a:gd name="connsiteY342" fmla="*/ 737863 h 880635"/>
                <a:gd name="connsiteX343" fmla="*/ 760669 w 1341764"/>
                <a:gd name="connsiteY343" fmla="*/ 738594 h 880635"/>
                <a:gd name="connsiteX344" fmla="*/ 773448 w 1341764"/>
                <a:gd name="connsiteY344" fmla="*/ 744440 h 880635"/>
                <a:gd name="connsiteX345" fmla="*/ 786899 w 1341764"/>
                <a:gd name="connsiteY345" fmla="*/ 746998 h 880635"/>
                <a:gd name="connsiteX346" fmla="*/ 809094 w 1341764"/>
                <a:gd name="connsiteY346" fmla="*/ 750652 h 880635"/>
                <a:gd name="connsiteX347" fmla="*/ 829607 w 1341764"/>
                <a:gd name="connsiteY347" fmla="*/ 728362 h 880635"/>
                <a:gd name="connsiteX348" fmla="*/ 862899 w 1341764"/>
                <a:gd name="connsiteY348" fmla="*/ 744440 h 880635"/>
                <a:gd name="connsiteX349" fmla="*/ 879377 w 1341764"/>
                <a:gd name="connsiteY349" fmla="*/ 758326 h 880635"/>
                <a:gd name="connsiteX350" fmla="*/ 888120 w 1341764"/>
                <a:gd name="connsiteY350" fmla="*/ 783904 h 880635"/>
                <a:gd name="connsiteX351" fmla="*/ 896864 w 1341764"/>
                <a:gd name="connsiteY351" fmla="*/ 791213 h 880635"/>
                <a:gd name="connsiteX352" fmla="*/ 920740 w 1341764"/>
                <a:gd name="connsiteY352" fmla="*/ 794867 h 880635"/>
                <a:gd name="connsiteX353" fmla="*/ 949660 w 1341764"/>
                <a:gd name="connsiteY353" fmla="*/ 803637 h 880635"/>
                <a:gd name="connsiteX354" fmla="*/ 955040 w 1341764"/>
                <a:gd name="connsiteY354" fmla="*/ 828850 h 880635"/>
                <a:gd name="connsiteX355" fmla="*/ 934863 w 1341764"/>
                <a:gd name="connsiteY355" fmla="*/ 823003 h 880635"/>
                <a:gd name="connsiteX356" fmla="*/ 930156 w 1341764"/>
                <a:gd name="connsiteY356" fmla="*/ 839081 h 880635"/>
                <a:gd name="connsiteX357" fmla="*/ 919058 w 1341764"/>
                <a:gd name="connsiteY357" fmla="*/ 867583 h 880635"/>
                <a:gd name="connsiteX358" fmla="*/ 918722 w 1341764"/>
                <a:gd name="connsiteY358" fmla="*/ 867218 h 880635"/>
                <a:gd name="connsiteX359" fmla="*/ 921412 w 1341764"/>
                <a:gd name="connsiteY359" fmla="*/ 881469 h 880635"/>
                <a:gd name="connsiteX360" fmla="*/ 940580 w 1341764"/>
                <a:gd name="connsiteY360" fmla="*/ 869776 h 880635"/>
                <a:gd name="connsiteX361" fmla="*/ 960757 w 1341764"/>
                <a:gd name="connsiteY361" fmla="*/ 872333 h 880635"/>
                <a:gd name="connsiteX362" fmla="*/ 970509 w 1341764"/>
                <a:gd name="connsiteY362" fmla="*/ 868314 h 880635"/>
                <a:gd name="connsiteX363" fmla="*/ 970173 w 1341764"/>
                <a:gd name="connsiteY363" fmla="*/ 870141 h 880635"/>
                <a:gd name="connsiteX364" fmla="*/ 974881 w 1341764"/>
                <a:gd name="connsiteY364" fmla="*/ 865756 h 880635"/>
                <a:gd name="connsiteX365" fmla="*/ 973872 w 1341764"/>
                <a:gd name="connsiteY365" fmla="*/ 858448 h 880635"/>
                <a:gd name="connsiteX366" fmla="*/ 962775 w 1341764"/>
                <a:gd name="connsiteY366" fmla="*/ 854794 h 880635"/>
                <a:gd name="connsiteX367" fmla="*/ 994722 w 1341764"/>
                <a:gd name="connsiteY367" fmla="*/ 840177 h 880635"/>
                <a:gd name="connsiteX368" fmla="*/ 1016244 w 1341764"/>
                <a:gd name="connsiteY368" fmla="*/ 838350 h 880635"/>
                <a:gd name="connsiteX369" fmla="*/ 1037093 w 1341764"/>
                <a:gd name="connsiteY369" fmla="*/ 819715 h 880635"/>
                <a:gd name="connsiteX370" fmla="*/ 1090562 w 1341764"/>
                <a:gd name="connsiteY370" fmla="*/ 818984 h 880635"/>
                <a:gd name="connsiteX371" fmla="*/ 1110066 w 1341764"/>
                <a:gd name="connsiteY371" fmla="*/ 795232 h 880635"/>
                <a:gd name="connsiteX372" fmla="*/ 1129907 w 1341764"/>
                <a:gd name="connsiteY372" fmla="*/ 762711 h 880635"/>
                <a:gd name="connsiteX373" fmla="*/ 1150756 w 1341764"/>
                <a:gd name="connsiteY373" fmla="*/ 769653 h 880635"/>
                <a:gd name="connsiteX374" fmla="*/ 1163871 w 1341764"/>
                <a:gd name="connsiteY374" fmla="*/ 820445 h 880635"/>
                <a:gd name="connsiteX375" fmla="*/ 1180349 w 1341764"/>
                <a:gd name="connsiteY375" fmla="*/ 812406 h 880635"/>
                <a:gd name="connsiteX376" fmla="*/ 1198845 w 1341764"/>
                <a:gd name="connsiteY376" fmla="*/ 797059 h 880635"/>
                <a:gd name="connsiteX377" fmla="*/ 1199854 w 1341764"/>
                <a:gd name="connsiteY377" fmla="*/ 804733 h 880635"/>
                <a:gd name="connsiteX378" fmla="*/ 1213977 w 1341764"/>
                <a:gd name="connsiteY378" fmla="*/ 811310 h 880635"/>
                <a:gd name="connsiteX379" fmla="*/ 1202208 w 1341764"/>
                <a:gd name="connsiteY379" fmla="*/ 814964 h 880635"/>
                <a:gd name="connsiteX380" fmla="*/ 1182031 w 1341764"/>
                <a:gd name="connsiteY380" fmla="*/ 827023 h 880635"/>
                <a:gd name="connsiteX381" fmla="*/ 1180349 w 1341764"/>
                <a:gd name="connsiteY381" fmla="*/ 847486 h 880635"/>
                <a:gd name="connsiteX382" fmla="*/ 1200862 w 1341764"/>
                <a:gd name="connsiteY382" fmla="*/ 843101 h 880635"/>
                <a:gd name="connsiteX383" fmla="*/ 1215659 w 1341764"/>
                <a:gd name="connsiteY383" fmla="*/ 828119 h 880635"/>
                <a:gd name="connsiteX384" fmla="*/ 1228774 w 1341764"/>
                <a:gd name="connsiteY384" fmla="*/ 825196 h 880635"/>
                <a:gd name="connsiteX385" fmla="*/ 1230791 w 1341764"/>
                <a:gd name="connsiteY385" fmla="*/ 823003 h 880635"/>
                <a:gd name="connsiteX386" fmla="*/ 1235836 w 1341764"/>
                <a:gd name="connsiteY386" fmla="*/ 818618 h 880635"/>
                <a:gd name="connsiteX387" fmla="*/ 1237853 w 1341764"/>
                <a:gd name="connsiteY387" fmla="*/ 816791 h 880635"/>
                <a:gd name="connsiteX388" fmla="*/ 1249960 w 1341764"/>
                <a:gd name="connsiteY388" fmla="*/ 811675 h 880635"/>
                <a:gd name="connsiteX389" fmla="*/ 1252986 w 1341764"/>
                <a:gd name="connsiteY389" fmla="*/ 812041 h 880635"/>
                <a:gd name="connsiteX390" fmla="*/ 1255004 w 1341764"/>
                <a:gd name="connsiteY390" fmla="*/ 809118 h 880635"/>
                <a:gd name="connsiteX391" fmla="*/ 1254667 w 1341764"/>
                <a:gd name="connsiteY391" fmla="*/ 807291 h 880635"/>
                <a:gd name="connsiteX392" fmla="*/ 1263075 w 1341764"/>
                <a:gd name="connsiteY392" fmla="*/ 802906 h 880635"/>
                <a:gd name="connsiteX393" fmla="*/ 1263747 w 1341764"/>
                <a:gd name="connsiteY393" fmla="*/ 802540 h 880635"/>
                <a:gd name="connsiteX394" fmla="*/ 1274172 w 1341764"/>
                <a:gd name="connsiteY394" fmla="*/ 791578 h 880635"/>
                <a:gd name="connsiteX395" fmla="*/ 1269464 w 1341764"/>
                <a:gd name="connsiteY395" fmla="*/ 791213 h 880635"/>
                <a:gd name="connsiteX396" fmla="*/ 1269128 w 1341764"/>
                <a:gd name="connsiteY396" fmla="*/ 778789 h 880635"/>
                <a:gd name="connsiteX397" fmla="*/ 1258367 w 1341764"/>
                <a:gd name="connsiteY397" fmla="*/ 786097 h 880635"/>
                <a:gd name="connsiteX398" fmla="*/ 1250296 w 1341764"/>
                <a:gd name="connsiteY398" fmla="*/ 796694 h 880635"/>
                <a:gd name="connsiteX399" fmla="*/ 1243570 w 1341764"/>
                <a:gd name="connsiteY399" fmla="*/ 804367 h 880635"/>
                <a:gd name="connsiteX400" fmla="*/ 1215995 w 1341764"/>
                <a:gd name="connsiteY400" fmla="*/ 798521 h 880635"/>
                <a:gd name="connsiteX401" fmla="*/ 1199181 w 1341764"/>
                <a:gd name="connsiteY401" fmla="*/ 782443 h 880635"/>
                <a:gd name="connsiteX402" fmla="*/ 1198845 w 1341764"/>
                <a:gd name="connsiteY402" fmla="*/ 781347 h 880635"/>
                <a:gd name="connsiteX403" fmla="*/ 1192455 w 1341764"/>
                <a:gd name="connsiteY403" fmla="*/ 767461 h 880635"/>
                <a:gd name="connsiteX404" fmla="*/ 1195146 w 1341764"/>
                <a:gd name="connsiteY404" fmla="*/ 755403 h 880635"/>
                <a:gd name="connsiteX405" fmla="*/ 1194473 w 1341764"/>
                <a:gd name="connsiteY405" fmla="*/ 754672 h 880635"/>
                <a:gd name="connsiteX406" fmla="*/ 1189765 w 1341764"/>
                <a:gd name="connsiteY406" fmla="*/ 757595 h 880635"/>
                <a:gd name="connsiteX407" fmla="*/ 1188420 w 1341764"/>
                <a:gd name="connsiteY407" fmla="*/ 750287 h 880635"/>
                <a:gd name="connsiteX408" fmla="*/ 1191447 w 1341764"/>
                <a:gd name="connsiteY408" fmla="*/ 748825 h 880635"/>
                <a:gd name="connsiteX409" fmla="*/ 1191447 w 1341764"/>
                <a:gd name="connsiteY409" fmla="*/ 748460 h 880635"/>
                <a:gd name="connsiteX410" fmla="*/ 1187411 w 1341764"/>
                <a:gd name="connsiteY410" fmla="*/ 741152 h 880635"/>
                <a:gd name="connsiteX411" fmla="*/ 1188084 w 1341764"/>
                <a:gd name="connsiteY411" fmla="*/ 729824 h 880635"/>
                <a:gd name="connsiteX412" fmla="*/ 1177659 w 1341764"/>
                <a:gd name="connsiteY412" fmla="*/ 722150 h 880635"/>
                <a:gd name="connsiteX413" fmla="*/ 1136296 w 1341764"/>
                <a:gd name="connsiteY413" fmla="*/ 739325 h 880635"/>
                <a:gd name="connsiteX414" fmla="*/ 1102332 w 1341764"/>
                <a:gd name="connsiteY414" fmla="*/ 773308 h 880635"/>
                <a:gd name="connsiteX415" fmla="*/ 1116456 w 1341764"/>
                <a:gd name="connsiteY415" fmla="*/ 754306 h 880635"/>
                <a:gd name="connsiteX416" fmla="*/ 1119482 w 1341764"/>
                <a:gd name="connsiteY416" fmla="*/ 745902 h 880635"/>
                <a:gd name="connsiteX417" fmla="*/ 1141341 w 1341764"/>
                <a:gd name="connsiteY417" fmla="*/ 721785 h 880635"/>
                <a:gd name="connsiteX418" fmla="*/ 1157482 w 1341764"/>
                <a:gd name="connsiteY418" fmla="*/ 715938 h 880635"/>
                <a:gd name="connsiteX419" fmla="*/ 1168916 w 1341764"/>
                <a:gd name="connsiteY419" fmla="*/ 699860 h 880635"/>
                <a:gd name="connsiteX420" fmla="*/ 1183712 w 1341764"/>
                <a:gd name="connsiteY420" fmla="*/ 696206 h 880635"/>
                <a:gd name="connsiteX421" fmla="*/ 1191110 w 1341764"/>
                <a:gd name="connsiteY421" fmla="*/ 694379 h 880635"/>
                <a:gd name="connsiteX422" fmla="*/ 1195818 w 1341764"/>
                <a:gd name="connsiteY422" fmla="*/ 695110 h 880635"/>
                <a:gd name="connsiteX423" fmla="*/ 1250296 w 1341764"/>
                <a:gd name="connsiteY423" fmla="*/ 694014 h 880635"/>
                <a:gd name="connsiteX424" fmla="*/ 1256685 w 1341764"/>
                <a:gd name="connsiteY424" fmla="*/ 694014 h 880635"/>
                <a:gd name="connsiteX425" fmla="*/ 1266101 w 1341764"/>
                <a:gd name="connsiteY425" fmla="*/ 694379 h 880635"/>
                <a:gd name="connsiteX426" fmla="*/ 1294013 w 1341764"/>
                <a:gd name="connsiteY426" fmla="*/ 673916 h 880635"/>
                <a:gd name="connsiteX427" fmla="*/ 1315535 w 1341764"/>
                <a:gd name="connsiteY427" fmla="*/ 666608 h 880635"/>
                <a:gd name="connsiteX428" fmla="*/ 1337393 w 1341764"/>
                <a:gd name="connsiteY428" fmla="*/ 651261 h 880635"/>
                <a:gd name="connsiteX429" fmla="*/ 1339410 w 1341764"/>
                <a:gd name="connsiteY429" fmla="*/ 642491 h 880635"/>
                <a:gd name="connsiteX430" fmla="*/ 371255 w 1341764"/>
                <a:gd name="connsiteY430" fmla="*/ 263562 h 880635"/>
                <a:gd name="connsiteX431" fmla="*/ 349733 w 1341764"/>
                <a:gd name="connsiteY431" fmla="*/ 276717 h 880635"/>
                <a:gd name="connsiteX432" fmla="*/ 339308 w 1341764"/>
                <a:gd name="connsiteY432" fmla="*/ 284025 h 880635"/>
                <a:gd name="connsiteX433" fmla="*/ 334600 w 1341764"/>
                <a:gd name="connsiteY433" fmla="*/ 293526 h 880635"/>
                <a:gd name="connsiteX434" fmla="*/ 314760 w 1341764"/>
                <a:gd name="connsiteY434" fmla="*/ 303757 h 880635"/>
                <a:gd name="connsiteX435" fmla="*/ 326193 w 1341764"/>
                <a:gd name="connsiteY435" fmla="*/ 281102 h 880635"/>
                <a:gd name="connsiteX436" fmla="*/ 307698 w 1341764"/>
                <a:gd name="connsiteY436" fmla="*/ 294257 h 880635"/>
                <a:gd name="connsiteX437" fmla="*/ 293574 w 1341764"/>
                <a:gd name="connsiteY437" fmla="*/ 299738 h 880635"/>
                <a:gd name="connsiteX438" fmla="*/ 286848 w 1341764"/>
                <a:gd name="connsiteY438" fmla="*/ 292795 h 880635"/>
                <a:gd name="connsiteX439" fmla="*/ 295592 w 1341764"/>
                <a:gd name="connsiteY439" fmla="*/ 282198 h 880635"/>
                <a:gd name="connsiteX440" fmla="*/ 296264 w 1341764"/>
                <a:gd name="connsiteY440" fmla="*/ 270505 h 880635"/>
                <a:gd name="connsiteX441" fmla="*/ 313415 w 1341764"/>
                <a:gd name="connsiteY441" fmla="*/ 267582 h 880635"/>
                <a:gd name="connsiteX442" fmla="*/ 293910 w 1341764"/>
                <a:gd name="connsiteY442" fmla="*/ 259543 h 880635"/>
                <a:gd name="connsiteX443" fmla="*/ 263645 w 1341764"/>
                <a:gd name="connsiteY443" fmla="*/ 265389 h 880635"/>
                <a:gd name="connsiteX444" fmla="*/ 305008 w 1341764"/>
                <a:gd name="connsiteY444" fmla="*/ 251138 h 880635"/>
                <a:gd name="connsiteX445" fmla="*/ 343680 w 1341764"/>
                <a:gd name="connsiteY445" fmla="*/ 242369 h 880635"/>
                <a:gd name="connsiteX446" fmla="*/ 336618 w 1341764"/>
                <a:gd name="connsiteY446" fmla="*/ 258812 h 880635"/>
                <a:gd name="connsiteX447" fmla="*/ 363184 w 1341764"/>
                <a:gd name="connsiteY447" fmla="*/ 254792 h 880635"/>
                <a:gd name="connsiteX448" fmla="*/ 371255 w 1341764"/>
                <a:gd name="connsiteY448" fmla="*/ 263562 h 880635"/>
                <a:gd name="connsiteX449" fmla="*/ 458688 w 1341764"/>
                <a:gd name="connsiteY449" fmla="*/ 394013 h 880635"/>
                <a:gd name="connsiteX450" fmla="*/ 439520 w 1341764"/>
                <a:gd name="connsiteY450" fmla="*/ 403879 h 880635"/>
                <a:gd name="connsiteX451" fmla="*/ 426405 w 1341764"/>
                <a:gd name="connsiteY451" fmla="*/ 417765 h 880635"/>
                <a:gd name="connsiteX452" fmla="*/ 384034 w 1341764"/>
                <a:gd name="connsiteY452" fmla="*/ 412649 h 880635"/>
                <a:gd name="connsiteX453" fmla="*/ 399839 w 1341764"/>
                <a:gd name="connsiteY453" fmla="*/ 406437 h 880635"/>
                <a:gd name="connsiteX454" fmla="*/ 412281 w 1341764"/>
                <a:gd name="connsiteY454" fmla="*/ 392186 h 880635"/>
                <a:gd name="connsiteX455" fmla="*/ 407237 w 1341764"/>
                <a:gd name="connsiteY455" fmla="*/ 375012 h 880635"/>
                <a:gd name="connsiteX456" fmla="*/ 429768 w 1341764"/>
                <a:gd name="connsiteY456" fmla="*/ 374647 h 880635"/>
                <a:gd name="connsiteX457" fmla="*/ 453644 w 1341764"/>
                <a:gd name="connsiteY457" fmla="*/ 384878 h 880635"/>
                <a:gd name="connsiteX458" fmla="*/ 496016 w 1341764"/>
                <a:gd name="connsiteY458" fmla="*/ 366608 h 880635"/>
                <a:gd name="connsiteX459" fmla="*/ 458688 w 1341764"/>
                <a:gd name="connsiteY459" fmla="*/ 394013 h 880635"/>
                <a:gd name="connsiteX460" fmla="*/ 699466 w 1341764"/>
                <a:gd name="connsiteY460" fmla="*/ 689264 h 880635"/>
                <a:gd name="connsiteX461" fmla="*/ 686351 w 1341764"/>
                <a:gd name="connsiteY461" fmla="*/ 656742 h 880635"/>
                <a:gd name="connsiteX462" fmla="*/ 662811 w 1341764"/>
                <a:gd name="connsiteY462" fmla="*/ 616182 h 880635"/>
                <a:gd name="connsiteX463" fmla="*/ 682316 w 1341764"/>
                <a:gd name="connsiteY463" fmla="*/ 608874 h 880635"/>
                <a:gd name="connsiteX464" fmla="*/ 701148 w 1341764"/>
                <a:gd name="connsiteY464" fmla="*/ 660762 h 880635"/>
                <a:gd name="connsiteX465" fmla="*/ 699466 w 1341764"/>
                <a:gd name="connsiteY465" fmla="*/ 689264 h 88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Lst>
              <a:rect l="l" t="t" r="r" b="b"/>
              <a:pathLst>
                <a:path w="1341764" h="880635">
                  <a:moveTo>
                    <a:pt x="1339410" y="642491"/>
                  </a:moveTo>
                  <a:cubicBezTo>
                    <a:pt x="1334703" y="641395"/>
                    <a:pt x="1329995" y="637741"/>
                    <a:pt x="1335039" y="637376"/>
                  </a:cubicBezTo>
                  <a:cubicBezTo>
                    <a:pt x="1338738" y="637010"/>
                    <a:pt x="1341092" y="634818"/>
                    <a:pt x="1343110" y="630433"/>
                  </a:cubicBezTo>
                  <a:cubicBezTo>
                    <a:pt x="1340083" y="628971"/>
                    <a:pt x="1337729" y="626048"/>
                    <a:pt x="1336048" y="623490"/>
                  </a:cubicBezTo>
                  <a:cubicBezTo>
                    <a:pt x="1334366" y="620932"/>
                    <a:pt x="1333694" y="617643"/>
                    <a:pt x="1333694" y="614720"/>
                  </a:cubicBezTo>
                  <a:cubicBezTo>
                    <a:pt x="1332349" y="612893"/>
                    <a:pt x="1331003" y="610701"/>
                    <a:pt x="1329658" y="608874"/>
                  </a:cubicBezTo>
                  <a:cubicBezTo>
                    <a:pt x="1326632" y="610335"/>
                    <a:pt x="1323605" y="615086"/>
                    <a:pt x="1319570" y="614720"/>
                  </a:cubicBezTo>
                  <a:cubicBezTo>
                    <a:pt x="1312844" y="613989"/>
                    <a:pt x="1323942" y="604123"/>
                    <a:pt x="1318561" y="600104"/>
                  </a:cubicBezTo>
                  <a:cubicBezTo>
                    <a:pt x="1313181" y="596084"/>
                    <a:pt x="1302756" y="599008"/>
                    <a:pt x="1294349" y="607047"/>
                  </a:cubicBezTo>
                  <a:cubicBezTo>
                    <a:pt x="1285942" y="615086"/>
                    <a:pt x="1286614" y="606681"/>
                    <a:pt x="1279552" y="614720"/>
                  </a:cubicBezTo>
                  <a:cubicBezTo>
                    <a:pt x="1272154" y="622759"/>
                    <a:pt x="1272154" y="610701"/>
                    <a:pt x="1275853" y="607412"/>
                  </a:cubicBezTo>
                  <a:cubicBezTo>
                    <a:pt x="1279216" y="604123"/>
                    <a:pt x="1281570" y="607777"/>
                    <a:pt x="1284933" y="603027"/>
                  </a:cubicBezTo>
                  <a:cubicBezTo>
                    <a:pt x="1287959" y="598277"/>
                    <a:pt x="1291322" y="603027"/>
                    <a:pt x="1299057" y="596815"/>
                  </a:cubicBezTo>
                  <a:cubicBezTo>
                    <a:pt x="1305110" y="592065"/>
                    <a:pt x="1310826" y="592796"/>
                    <a:pt x="1314189" y="590969"/>
                  </a:cubicBezTo>
                  <a:cubicBezTo>
                    <a:pt x="1313181" y="589507"/>
                    <a:pt x="1312172" y="588045"/>
                    <a:pt x="1311499" y="586584"/>
                  </a:cubicBezTo>
                  <a:cubicBezTo>
                    <a:pt x="1311499" y="586218"/>
                    <a:pt x="1311163" y="586218"/>
                    <a:pt x="1311163" y="585853"/>
                  </a:cubicBezTo>
                  <a:cubicBezTo>
                    <a:pt x="1309481" y="584757"/>
                    <a:pt x="1307800" y="582930"/>
                    <a:pt x="1306455" y="581103"/>
                  </a:cubicBezTo>
                  <a:cubicBezTo>
                    <a:pt x="1305446" y="581468"/>
                    <a:pt x="1304437" y="581468"/>
                    <a:pt x="1303428" y="581468"/>
                  </a:cubicBezTo>
                  <a:lnTo>
                    <a:pt x="1302419" y="581468"/>
                  </a:lnTo>
                  <a:cubicBezTo>
                    <a:pt x="1300066" y="581468"/>
                    <a:pt x="1297712" y="580737"/>
                    <a:pt x="1295358" y="579641"/>
                  </a:cubicBezTo>
                  <a:cubicBezTo>
                    <a:pt x="1292667" y="581103"/>
                    <a:pt x="1289641" y="582199"/>
                    <a:pt x="1286614" y="582199"/>
                  </a:cubicBezTo>
                  <a:cubicBezTo>
                    <a:pt x="1282243" y="582564"/>
                    <a:pt x="1277535" y="580006"/>
                    <a:pt x="1274508" y="577083"/>
                  </a:cubicBezTo>
                  <a:cubicBezTo>
                    <a:pt x="1273499" y="575987"/>
                    <a:pt x="1272490" y="574891"/>
                    <a:pt x="1271818" y="573429"/>
                  </a:cubicBezTo>
                  <a:cubicBezTo>
                    <a:pt x="1271482" y="573429"/>
                    <a:pt x="1271482" y="573429"/>
                    <a:pt x="1271145" y="573429"/>
                  </a:cubicBezTo>
                  <a:cubicBezTo>
                    <a:pt x="1264756" y="573429"/>
                    <a:pt x="1260048" y="570140"/>
                    <a:pt x="1257358" y="565755"/>
                  </a:cubicBezTo>
                  <a:cubicBezTo>
                    <a:pt x="1253322" y="563563"/>
                    <a:pt x="1250968" y="560274"/>
                    <a:pt x="1249623" y="555889"/>
                  </a:cubicBezTo>
                  <a:cubicBezTo>
                    <a:pt x="1249623" y="555889"/>
                    <a:pt x="1249623" y="555889"/>
                    <a:pt x="1249623" y="555889"/>
                  </a:cubicBezTo>
                  <a:cubicBezTo>
                    <a:pt x="1249287" y="554793"/>
                    <a:pt x="1248951" y="553697"/>
                    <a:pt x="1248951" y="552966"/>
                  </a:cubicBezTo>
                  <a:cubicBezTo>
                    <a:pt x="1248951" y="552966"/>
                    <a:pt x="1248951" y="552966"/>
                    <a:pt x="1248951" y="552966"/>
                  </a:cubicBezTo>
                  <a:cubicBezTo>
                    <a:pt x="1248951" y="551870"/>
                    <a:pt x="1248614" y="550774"/>
                    <a:pt x="1248614" y="549677"/>
                  </a:cubicBezTo>
                  <a:cubicBezTo>
                    <a:pt x="1248614" y="549677"/>
                    <a:pt x="1248614" y="549677"/>
                    <a:pt x="1248614" y="549677"/>
                  </a:cubicBezTo>
                  <a:cubicBezTo>
                    <a:pt x="1248614" y="548581"/>
                    <a:pt x="1248614" y="547485"/>
                    <a:pt x="1248951" y="546389"/>
                  </a:cubicBezTo>
                  <a:cubicBezTo>
                    <a:pt x="1248951" y="546389"/>
                    <a:pt x="1248951" y="546389"/>
                    <a:pt x="1248951" y="546389"/>
                  </a:cubicBezTo>
                  <a:cubicBezTo>
                    <a:pt x="1249287" y="545292"/>
                    <a:pt x="1249287" y="544196"/>
                    <a:pt x="1249623" y="543465"/>
                  </a:cubicBezTo>
                  <a:cubicBezTo>
                    <a:pt x="1246260" y="540908"/>
                    <a:pt x="1242561" y="539081"/>
                    <a:pt x="1239871" y="537984"/>
                  </a:cubicBezTo>
                  <a:cubicBezTo>
                    <a:pt x="1230791" y="534696"/>
                    <a:pt x="1236845" y="529215"/>
                    <a:pt x="1241553" y="533234"/>
                  </a:cubicBezTo>
                  <a:cubicBezTo>
                    <a:pt x="1246260" y="537254"/>
                    <a:pt x="1251977" y="529215"/>
                    <a:pt x="1253995" y="525195"/>
                  </a:cubicBezTo>
                  <a:cubicBezTo>
                    <a:pt x="1256013" y="521176"/>
                    <a:pt x="1250632" y="517521"/>
                    <a:pt x="1247606" y="517156"/>
                  </a:cubicBezTo>
                  <a:cubicBezTo>
                    <a:pt x="1245924" y="516791"/>
                    <a:pt x="1245252" y="514598"/>
                    <a:pt x="1245252" y="512040"/>
                  </a:cubicBezTo>
                  <a:cubicBezTo>
                    <a:pt x="1242561" y="510944"/>
                    <a:pt x="1240207" y="509117"/>
                    <a:pt x="1238526" y="506925"/>
                  </a:cubicBezTo>
                  <a:cubicBezTo>
                    <a:pt x="1236508" y="506194"/>
                    <a:pt x="1234491" y="504732"/>
                    <a:pt x="1232809" y="503270"/>
                  </a:cubicBezTo>
                  <a:cubicBezTo>
                    <a:pt x="1231464" y="502174"/>
                    <a:pt x="1230791" y="500713"/>
                    <a:pt x="1230119" y="499251"/>
                  </a:cubicBezTo>
                  <a:cubicBezTo>
                    <a:pt x="1229783" y="499251"/>
                    <a:pt x="1229783" y="499251"/>
                    <a:pt x="1229446" y="498886"/>
                  </a:cubicBezTo>
                  <a:cubicBezTo>
                    <a:pt x="1227429" y="497789"/>
                    <a:pt x="1225747" y="496328"/>
                    <a:pt x="1224738" y="494135"/>
                  </a:cubicBezTo>
                  <a:cubicBezTo>
                    <a:pt x="1223393" y="492674"/>
                    <a:pt x="1222721" y="490847"/>
                    <a:pt x="1222048" y="489020"/>
                  </a:cubicBezTo>
                  <a:cubicBezTo>
                    <a:pt x="1221376" y="487923"/>
                    <a:pt x="1220703" y="486462"/>
                    <a:pt x="1220367" y="485000"/>
                  </a:cubicBezTo>
                  <a:cubicBezTo>
                    <a:pt x="1220031" y="483538"/>
                    <a:pt x="1220031" y="482077"/>
                    <a:pt x="1219694" y="480615"/>
                  </a:cubicBezTo>
                  <a:cubicBezTo>
                    <a:pt x="1218349" y="478057"/>
                    <a:pt x="1217340" y="475134"/>
                    <a:pt x="1217340" y="472211"/>
                  </a:cubicBezTo>
                  <a:lnTo>
                    <a:pt x="1217340" y="471845"/>
                  </a:lnTo>
                  <a:cubicBezTo>
                    <a:pt x="1217004" y="471480"/>
                    <a:pt x="1216668" y="470749"/>
                    <a:pt x="1216331" y="470384"/>
                  </a:cubicBezTo>
                  <a:cubicBezTo>
                    <a:pt x="1214986" y="468557"/>
                    <a:pt x="1214314" y="466364"/>
                    <a:pt x="1213977" y="463806"/>
                  </a:cubicBezTo>
                  <a:cubicBezTo>
                    <a:pt x="1205570" y="459056"/>
                    <a:pt x="1203553" y="447363"/>
                    <a:pt x="1207588" y="438959"/>
                  </a:cubicBezTo>
                  <a:cubicBezTo>
                    <a:pt x="1206579" y="437132"/>
                    <a:pt x="1205234" y="434939"/>
                    <a:pt x="1204562" y="432747"/>
                  </a:cubicBezTo>
                  <a:cubicBezTo>
                    <a:pt x="1202544" y="425804"/>
                    <a:pt x="1199854" y="429093"/>
                    <a:pt x="1197500" y="438959"/>
                  </a:cubicBezTo>
                  <a:cubicBezTo>
                    <a:pt x="1195482" y="448825"/>
                    <a:pt x="1188084" y="448459"/>
                    <a:pt x="1190101" y="451382"/>
                  </a:cubicBezTo>
                  <a:cubicBezTo>
                    <a:pt x="1194473" y="457960"/>
                    <a:pt x="1191110" y="458325"/>
                    <a:pt x="1188084" y="462345"/>
                  </a:cubicBezTo>
                  <a:cubicBezTo>
                    <a:pt x="1185057" y="466364"/>
                    <a:pt x="1190101" y="472576"/>
                    <a:pt x="1185057" y="472576"/>
                  </a:cubicBezTo>
                  <a:cubicBezTo>
                    <a:pt x="1180013" y="472576"/>
                    <a:pt x="1182367" y="485000"/>
                    <a:pt x="1179677" y="479519"/>
                  </a:cubicBezTo>
                  <a:cubicBezTo>
                    <a:pt x="1176986" y="473672"/>
                    <a:pt x="1170261" y="475499"/>
                    <a:pt x="1170261" y="480981"/>
                  </a:cubicBezTo>
                  <a:cubicBezTo>
                    <a:pt x="1170261" y="486827"/>
                    <a:pt x="1159163" y="491943"/>
                    <a:pt x="1154792" y="491577"/>
                  </a:cubicBezTo>
                  <a:cubicBezTo>
                    <a:pt x="1150420" y="491212"/>
                    <a:pt x="1150420" y="480250"/>
                    <a:pt x="1146385" y="483538"/>
                  </a:cubicBezTo>
                  <a:cubicBezTo>
                    <a:pt x="1142686" y="486827"/>
                    <a:pt x="1143358" y="474038"/>
                    <a:pt x="1137305" y="474769"/>
                  </a:cubicBezTo>
                  <a:cubicBezTo>
                    <a:pt x="1131588" y="475134"/>
                    <a:pt x="1127217" y="474403"/>
                    <a:pt x="1128898" y="468191"/>
                  </a:cubicBezTo>
                  <a:cubicBezTo>
                    <a:pt x="1130580" y="462710"/>
                    <a:pt x="1121500" y="460152"/>
                    <a:pt x="1121836" y="456864"/>
                  </a:cubicBezTo>
                  <a:cubicBezTo>
                    <a:pt x="1120491" y="455767"/>
                    <a:pt x="1119482" y="454306"/>
                    <a:pt x="1118810" y="452844"/>
                  </a:cubicBezTo>
                  <a:cubicBezTo>
                    <a:pt x="1116456" y="449190"/>
                    <a:pt x="1116119" y="443343"/>
                    <a:pt x="1117128" y="439324"/>
                  </a:cubicBezTo>
                  <a:cubicBezTo>
                    <a:pt x="1117465" y="437497"/>
                    <a:pt x="1118473" y="435670"/>
                    <a:pt x="1119818" y="433843"/>
                  </a:cubicBezTo>
                  <a:cubicBezTo>
                    <a:pt x="1119818" y="433477"/>
                    <a:pt x="1119818" y="432747"/>
                    <a:pt x="1120155" y="432381"/>
                  </a:cubicBezTo>
                  <a:cubicBezTo>
                    <a:pt x="1120491" y="430920"/>
                    <a:pt x="1121164" y="429823"/>
                    <a:pt x="1121500" y="428727"/>
                  </a:cubicBezTo>
                  <a:cubicBezTo>
                    <a:pt x="1121500" y="428727"/>
                    <a:pt x="1121500" y="428362"/>
                    <a:pt x="1121836" y="428362"/>
                  </a:cubicBezTo>
                  <a:cubicBezTo>
                    <a:pt x="1123181" y="423977"/>
                    <a:pt x="1126208" y="422881"/>
                    <a:pt x="1126208" y="419957"/>
                  </a:cubicBezTo>
                  <a:cubicBezTo>
                    <a:pt x="1126208" y="419226"/>
                    <a:pt x="1126208" y="418861"/>
                    <a:pt x="1125872" y="418496"/>
                  </a:cubicBezTo>
                  <a:cubicBezTo>
                    <a:pt x="1125199" y="418496"/>
                    <a:pt x="1124190" y="418496"/>
                    <a:pt x="1123518" y="418496"/>
                  </a:cubicBezTo>
                  <a:cubicBezTo>
                    <a:pt x="1122509" y="418496"/>
                    <a:pt x="1121164" y="418130"/>
                    <a:pt x="1120155" y="417765"/>
                  </a:cubicBezTo>
                  <a:cubicBezTo>
                    <a:pt x="1119482" y="418130"/>
                    <a:pt x="1118810" y="418496"/>
                    <a:pt x="1117801" y="419226"/>
                  </a:cubicBezTo>
                  <a:cubicBezTo>
                    <a:pt x="1116456" y="420323"/>
                    <a:pt x="1115783" y="420323"/>
                    <a:pt x="1115111" y="419592"/>
                  </a:cubicBezTo>
                  <a:cubicBezTo>
                    <a:pt x="1114438" y="419957"/>
                    <a:pt x="1113429" y="420323"/>
                    <a:pt x="1112757" y="420688"/>
                  </a:cubicBezTo>
                  <a:cubicBezTo>
                    <a:pt x="1108721" y="422150"/>
                    <a:pt x="1103341" y="421053"/>
                    <a:pt x="1099642" y="418861"/>
                  </a:cubicBezTo>
                  <a:cubicBezTo>
                    <a:pt x="1099642" y="418861"/>
                    <a:pt x="1099305" y="418861"/>
                    <a:pt x="1099305" y="418496"/>
                  </a:cubicBezTo>
                  <a:cubicBezTo>
                    <a:pt x="1098296" y="418496"/>
                    <a:pt x="1097288" y="418861"/>
                    <a:pt x="1096279" y="418861"/>
                  </a:cubicBezTo>
                  <a:cubicBezTo>
                    <a:pt x="1089889" y="418861"/>
                    <a:pt x="1085518" y="415938"/>
                    <a:pt x="1082827" y="411553"/>
                  </a:cubicBezTo>
                  <a:cubicBezTo>
                    <a:pt x="1074420" y="410822"/>
                    <a:pt x="1069376" y="404610"/>
                    <a:pt x="1068367" y="397667"/>
                  </a:cubicBezTo>
                  <a:cubicBezTo>
                    <a:pt x="1067022" y="396937"/>
                    <a:pt x="1065677" y="395840"/>
                    <a:pt x="1064332" y="394744"/>
                  </a:cubicBezTo>
                  <a:cubicBezTo>
                    <a:pt x="1064332" y="394744"/>
                    <a:pt x="1064332" y="394744"/>
                    <a:pt x="1064332" y="394744"/>
                  </a:cubicBezTo>
                  <a:cubicBezTo>
                    <a:pt x="1054580" y="394744"/>
                    <a:pt x="1049199" y="387436"/>
                    <a:pt x="1048190" y="379397"/>
                  </a:cubicBezTo>
                  <a:cubicBezTo>
                    <a:pt x="1045836" y="380493"/>
                    <a:pt x="1043819" y="381955"/>
                    <a:pt x="1042474" y="382686"/>
                  </a:cubicBezTo>
                  <a:cubicBezTo>
                    <a:pt x="1039447" y="384147"/>
                    <a:pt x="1031376" y="376839"/>
                    <a:pt x="1028350" y="379762"/>
                  </a:cubicBezTo>
                  <a:cubicBezTo>
                    <a:pt x="1025323" y="382686"/>
                    <a:pt x="1024651" y="377570"/>
                    <a:pt x="1015907" y="375012"/>
                  </a:cubicBezTo>
                  <a:cubicBezTo>
                    <a:pt x="1007164" y="372089"/>
                    <a:pt x="995730" y="371358"/>
                    <a:pt x="995058" y="375012"/>
                  </a:cubicBezTo>
                  <a:cubicBezTo>
                    <a:pt x="994385" y="378666"/>
                    <a:pt x="987323" y="379762"/>
                    <a:pt x="988332" y="388532"/>
                  </a:cubicBezTo>
                  <a:cubicBezTo>
                    <a:pt x="989341" y="396937"/>
                    <a:pt x="996739" y="395475"/>
                    <a:pt x="998421" y="400956"/>
                  </a:cubicBezTo>
                  <a:cubicBezTo>
                    <a:pt x="1000102" y="406803"/>
                    <a:pt x="995058" y="404610"/>
                    <a:pt x="994722" y="409726"/>
                  </a:cubicBezTo>
                  <a:cubicBezTo>
                    <a:pt x="994385" y="414842"/>
                    <a:pt x="990014" y="414476"/>
                    <a:pt x="990014" y="418130"/>
                  </a:cubicBezTo>
                  <a:cubicBezTo>
                    <a:pt x="990014" y="421784"/>
                    <a:pt x="993040" y="421053"/>
                    <a:pt x="994722" y="428362"/>
                  </a:cubicBezTo>
                  <a:cubicBezTo>
                    <a:pt x="996403" y="435670"/>
                    <a:pt x="999766" y="435304"/>
                    <a:pt x="1001111" y="445170"/>
                  </a:cubicBezTo>
                  <a:cubicBezTo>
                    <a:pt x="1002120" y="455037"/>
                    <a:pt x="998421" y="452844"/>
                    <a:pt x="994722" y="453940"/>
                  </a:cubicBezTo>
                  <a:cubicBezTo>
                    <a:pt x="991695" y="455037"/>
                    <a:pt x="994385" y="459421"/>
                    <a:pt x="991359" y="464903"/>
                  </a:cubicBezTo>
                  <a:cubicBezTo>
                    <a:pt x="1001111" y="470018"/>
                    <a:pt x="1007500" y="480250"/>
                    <a:pt x="1003801" y="491577"/>
                  </a:cubicBezTo>
                  <a:cubicBezTo>
                    <a:pt x="1005819" y="494866"/>
                    <a:pt x="1006828" y="498520"/>
                    <a:pt x="1006492" y="502174"/>
                  </a:cubicBezTo>
                  <a:cubicBezTo>
                    <a:pt x="1007164" y="503270"/>
                    <a:pt x="1008173" y="504367"/>
                    <a:pt x="1008509" y="505828"/>
                  </a:cubicBezTo>
                  <a:cubicBezTo>
                    <a:pt x="1013890" y="516791"/>
                    <a:pt x="1013553" y="533965"/>
                    <a:pt x="1011872" y="546023"/>
                  </a:cubicBezTo>
                  <a:cubicBezTo>
                    <a:pt x="1010191" y="558082"/>
                    <a:pt x="998421" y="561005"/>
                    <a:pt x="989677" y="571602"/>
                  </a:cubicBezTo>
                  <a:cubicBezTo>
                    <a:pt x="980934" y="582199"/>
                    <a:pt x="972191" y="580372"/>
                    <a:pt x="967819" y="581103"/>
                  </a:cubicBezTo>
                  <a:cubicBezTo>
                    <a:pt x="963784" y="581468"/>
                    <a:pt x="966138" y="591334"/>
                    <a:pt x="971854" y="599008"/>
                  </a:cubicBezTo>
                  <a:cubicBezTo>
                    <a:pt x="977908" y="606681"/>
                    <a:pt x="972863" y="609239"/>
                    <a:pt x="975890" y="617278"/>
                  </a:cubicBezTo>
                  <a:cubicBezTo>
                    <a:pt x="978916" y="625317"/>
                    <a:pt x="975890" y="631894"/>
                    <a:pt x="980261" y="639203"/>
                  </a:cubicBezTo>
                  <a:cubicBezTo>
                    <a:pt x="984633" y="646511"/>
                    <a:pt x="981943" y="649434"/>
                    <a:pt x="976899" y="654550"/>
                  </a:cubicBezTo>
                  <a:cubicBezTo>
                    <a:pt x="971854" y="659666"/>
                    <a:pt x="978916" y="657108"/>
                    <a:pt x="979253" y="664050"/>
                  </a:cubicBezTo>
                  <a:cubicBezTo>
                    <a:pt x="979589" y="670993"/>
                    <a:pt x="976899" y="666974"/>
                    <a:pt x="972191" y="663320"/>
                  </a:cubicBezTo>
                  <a:cubicBezTo>
                    <a:pt x="967819" y="659666"/>
                    <a:pt x="963447" y="670262"/>
                    <a:pt x="963447" y="674647"/>
                  </a:cubicBezTo>
                  <a:cubicBezTo>
                    <a:pt x="963447" y="679032"/>
                    <a:pt x="952686" y="668435"/>
                    <a:pt x="950332" y="668801"/>
                  </a:cubicBezTo>
                  <a:cubicBezTo>
                    <a:pt x="947979" y="669166"/>
                    <a:pt x="951005" y="661858"/>
                    <a:pt x="944952" y="656377"/>
                  </a:cubicBezTo>
                  <a:cubicBezTo>
                    <a:pt x="938563" y="650530"/>
                    <a:pt x="933855" y="649434"/>
                    <a:pt x="933855" y="643953"/>
                  </a:cubicBezTo>
                  <a:cubicBezTo>
                    <a:pt x="933855" y="638106"/>
                    <a:pt x="923094" y="634087"/>
                    <a:pt x="923094" y="627875"/>
                  </a:cubicBezTo>
                  <a:cubicBezTo>
                    <a:pt x="923094" y="621298"/>
                    <a:pt x="924439" y="604854"/>
                    <a:pt x="922085" y="599738"/>
                  </a:cubicBezTo>
                  <a:cubicBezTo>
                    <a:pt x="919731" y="594988"/>
                    <a:pt x="921748" y="589507"/>
                    <a:pt x="923766" y="585122"/>
                  </a:cubicBezTo>
                  <a:cubicBezTo>
                    <a:pt x="925784" y="580737"/>
                    <a:pt x="921412" y="573794"/>
                    <a:pt x="915023" y="573794"/>
                  </a:cubicBezTo>
                  <a:cubicBezTo>
                    <a:pt x="908633" y="573794"/>
                    <a:pt x="900226" y="571237"/>
                    <a:pt x="891483" y="572333"/>
                  </a:cubicBezTo>
                  <a:cubicBezTo>
                    <a:pt x="885766" y="572698"/>
                    <a:pt x="881731" y="572333"/>
                    <a:pt x="878704" y="571237"/>
                  </a:cubicBezTo>
                  <a:cubicBezTo>
                    <a:pt x="877023" y="571237"/>
                    <a:pt x="875342" y="570871"/>
                    <a:pt x="873660" y="570140"/>
                  </a:cubicBezTo>
                  <a:cubicBezTo>
                    <a:pt x="868616" y="568679"/>
                    <a:pt x="864917" y="565025"/>
                    <a:pt x="861554" y="561370"/>
                  </a:cubicBezTo>
                  <a:cubicBezTo>
                    <a:pt x="861218" y="561370"/>
                    <a:pt x="861218" y="561370"/>
                    <a:pt x="860881" y="561370"/>
                  </a:cubicBezTo>
                  <a:cubicBezTo>
                    <a:pt x="853483" y="563198"/>
                    <a:pt x="846758" y="560274"/>
                    <a:pt x="842722" y="554793"/>
                  </a:cubicBezTo>
                  <a:cubicBezTo>
                    <a:pt x="830616" y="554062"/>
                    <a:pt x="819855" y="548216"/>
                    <a:pt x="816156" y="533234"/>
                  </a:cubicBezTo>
                  <a:cubicBezTo>
                    <a:pt x="815820" y="532138"/>
                    <a:pt x="815483" y="530676"/>
                    <a:pt x="815483" y="529215"/>
                  </a:cubicBezTo>
                  <a:cubicBezTo>
                    <a:pt x="811784" y="528118"/>
                    <a:pt x="807749" y="527753"/>
                    <a:pt x="805395" y="528118"/>
                  </a:cubicBezTo>
                  <a:cubicBezTo>
                    <a:pt x="801360" y="528849"/>
                    <a:pt x="790935" y="517887"/>
                    <a:pt x="784546" y="518252"/>
                  </a:cubicBezTo>
                  <a:cubicBezTo>
                    <a:pt x="778156" y="518618"/>
                    <a:pt x="763696" y="525926"/>
                    <a:pt x="761342" y="526291"/>
                  </a:cubicBezTo>
                  <a:cubicBezTo>
                    <a:pt x="758988" y="526657"/>
                    <a:pt x="761678" y="520079"/>
                    <a:pt x="763360" y="517521"/>
                  </a:cubicBezTo>
                  <a:cubicBezTo>
                    <a:pt x="765041" y="514598"/>
                    <a:pt x="758315" y="502540"/>
                    <a:pt x="756298" y="494501"/>
                  </a:cubicBezTo>
                  <a:cubicBezTo>
                    <a:pt x="754616" y="486462"/>
                    <a:pt x="752262" y="477326"/>
                    <a:pt x="744864" y="478788"/>
                  </a:cubicBezTo>
                  <a:cubicBezTo>
                    <a:pt x="737466" y="479884"/>
                    <a:pt x="729732" y="475499"/>
                    <a:pt x="727714" y="474038"/>
                  </a:cubicBezTo>
                  <a:cubicBezTo>
                    <a:pt x="725696" y="472576"/>
                    <a:pt x="725360" y="449190"/>
                    <a:pt x="727041" y="439689"/>
                  </a:cubicBezTo>
                  <a:cubicBezTo>
                    <a:pt x="727714" y="436035"/>
                    <a:pt x="729395" y="431650"/>
                    <a:pt x="731413" y="426900"/>
                  </a:cubicBezTo>
                  <a:cubicBezTo>
                    <a:pt x="731077" y="426169"/>
                    <a:pt x="731077" y="425438"/>
                    <a:pt x="730740" y="424708"/>
                  </a:cubicBezTo>
                  <a:cubicBezTo>
                    <a:pt x="730404" y="421053"/>
                    <a:pt x="731077" y="417399"/>
                    <a:pt x="732422" y="414111"/>
                  </a:cubicBezTo>
                  <a:cubicBezTo>
                    <a:pt x="730740" y="405706"/>
                    <a:pt x="734440" y="396206"/>
                    <a:pt x="743183" y="393648"/>
                  </a:cubicBezTo>
                  <a:cubicBezTo>
                    <a:pt x="744864" y="388898"/>
                    <a:pt x="748563" y="384878"/>
                    <a:pt x="753944" y="383782"/>
                  </a:cubicBezTo>
                  <a:cubicBezTo>
                    <a:pt x="755625" y="383416"/>
                    <a:pt x="756970" y="383051"/>
                    <a:pt x="758315" y="383051"/>
                  </a:cubicBezTo>
                  <a:cubicBezTo>
                    <a:pt x="759997" y="381589"/>
                    <a:pt x="760333" y="379762"/>
                    <a:pt x="761006" y="376474"/>
                  </a:cubicBezTo>
                  <a:cubicBezTo>
                    <a:pt x="762015" y="371723"/>
                    <a:pt x="768404" y="375012"/>
                    <a:pt x="764705" y="370627"/>
                  </a:cubicBezTo>
                  <a:cubicBezTo>
                    <a:pt x="761342" y="366608"/>
                    <a:pt x="764032" y="365511"/>
                    <a:pt x="772103" y="365511"/>
                  </a:cubicBezTo>
                  <a:cubicBezTo>
                    <a:pt x="780174" y="365511"/>
                    <a:pt x="791944" y="362223"/>
                    <a:pt x="790262" y="353087"/>
                  </a:cubicBezTo>
                  <a:cubicBezTo>
                    <a:pt x="788581" y="343587"/>
                    <a:pt x="767731" y="350530"/>
                    <a:pt x="767731" y="342856"/>
                  </a:cubicBezTo>
                  <a:cubicBezTo>
                    <a:pt x="767731" y="335182"/>
                    <a:pt x="741501" y="334817"/>
                    <a:pt x="743183" y="330432"/>
                  </a:cubicBezTo>
                  <a:cubicBezTo>
                    <a:pt x="744864" y="326047"/>
                    <a:pt x="769413" y="333721"/>
                    <a:pt x="778492" y="337740"/>
                  </a:cubicBezTo>
                  <a:cubicBezTo>
                    <a:pt x="787572" y="341760"/>
                    <a:pt x="789926" y="341394"/>
                    <a:pt x="797324" y="341029"/>
                  </a:cubicBezTo>
                  <a:cubicBezTo>
                    <a:pt x="804722" y="340664"/>
                    <a:pt x="799678" y="329701"/>
                    <a:pt x="801023" y="325316"/>
                  </a:cubicBezTo>
                  <a:cubicBezTo>
                    <a:pt x="802368" y="320932"/>
                    <a:pt x="816156" y="332259"/>
                    <a:pt x="824227" y="329701"/>
                  </a:cubicBezTo>
                  <a:cubicBezTo>
                    <a:pt x="832297" y="327143"/>
                    <a:pt x="839696" y="308142"/>
                    <a:pt x="846421" y="303027"/>
                  </a:cubicBezTo>
                  <a:cubicBezTo>
                    <a:pt x="853147" y="297911"/>
                    <a:pt x="847094" y="292795"/>
                    <a:pt x="834315" y="294257"/>
                  </a:cubicBezTo>
                  <a:cubicBezTo>
                    <a:pt x="821537" y="295353"/>
                    <a:pt x="814138" y="289872"/>
                    <a:pt x="807413" y="283660"/>
                  </a:cubicBezTo>
                  <a:cubicBezTo>
                    <a:pt x="800351" y="277448"/>
                    <a:pt x="801023" y="272698"/>
                    <a:pt x="808422" y="273428"/>
                  </a:cubicBezTo>
                  <a:cubicBezTo>
                    <a:pt x="815820" y="274159"/>
                    <a:pt x="832970" y="290968"/>
                    <a:pt x="839696" y="291333"/>
                  </a:cubicBezTo>
                  <a:cubicBezTo>
                    <a:pt x="846421" y="291699"/>
                    <a:pt x="857855" y="276352"/>
                    <a:pt x="863235" y="271601"/>
                  </a:cubicBezTo>
                  <a:cubicBezTo>
                    <a:pt x="868616" y="266851"/>
                    <a:pt x="858191" y="264659"/>
                    <a:pt x="854156" y="261004"/>
                  </a:cubicBezTo>
                  <a:cubicBezTo>
                    <a:pt x="850457" y="257350"/>
                    <a:pt x="860881" y="254792"/>
                    <a:pt x="866262" y="254792"/>
                  </a:cubicBezTo>
                  <a:cubicBezTo>
                    <a:pt x="871642" y="254792"/>
                    <a:pt x="874333" y="260639"/>
                    <a:pt x="876350" y="263197"/>
                  </a:cubicBezTo>
                  <a:cubicBezTo>
                    <a:pt x="878368" y="266120"/>
                    <a:pt x="888120" y="261004"/>
                    <a:pt x="892828" y="261004"/>
                  </a:cubicBezTo>
                  <a:cubicBezTo>
                    <a:pt x="897536" y="261004"/>
                    <a:pt x="892156" y="251504"/>
                    <a:pt x="884085" y="247850"/>
                  </a:cubicBezTo>
                  <a:cubicBezTo>
                    <a:pt x="876014" y="244196"/>
                    <a:pt x="884421" y="237253"/>
                    <a:pt x="886775" y="243099"/>
                  </a:cubicBezTo>
                  <a:cubicBezTo>
                    <a:pt x="889129" y="248946"/>
                    <a:pt x="894846" y="247484"/>
                    <a:pt x="897536" y="254062"/>
                  </a:cubicBezTo>
                  <a:cubicBezTo>
                    <a:pt x="901572" y="263197"/>
                    <a:pt x="903926" y="257716"/>
                    <a:pt x="910315" y="254792"/>
                  </a:cubicBezTo>
                  <a:cubicBezTo>
                    <a:pt x="913005" y="247850"/>
                    <a:pt x="917377" y="242003"/>
                    <a:pt x="924102" y="237984"/>
                  </a:cubicBezTo>
                  <a:cubicBezTo>
                    <a:pt x="927129" y="236157"/>
                    <a:pt x="930492" y="235060"/>
                    <a:pt x="933518" y="233964"/>
                  </a:cubicBezTo>
                  <a:cubicBezTo>
                    <a:pt x="933855" y="233964"/>
                    <a:pt x="934527" y="233599"/>
                    <a:pt x="934863" y="233233"/>
                  </a:cubicBezTo>
                  <a:cubicBezTo>
                    <a:pt x="937890" y="225925"/>
                    <a:pt x="931837" y="219348"/>
                    <a:pt x="926456" y="214598"/>
                  </a:cubicBezTo>
                  <a:cubicBezTo>
                    <a:pt x="921076" y="209847"/>
                    <a:pt x="926793" y="204732"/>
                    <a:pt x="921412" y="201443"/>
                  </a:cubicBezTo>
                  <a:cubicBezTo>
                    <a:pt x="916032" y="198154"/>
                    <a:pt x="914687" y="191942"/>
                    <a:pt x="921748" y="193769"/>
                  </a:cubicBezTo>
                  <a:cubicBezTo>
                    <a:pt x="928810" y="195231"/>
                    <a:pt x="934191" y="193038"/>
                    <a:pt x="937217" y="187192"/>
                  </a:cubicBezTo>
                  <a:cubicBezTo>
                    <a:pt x="940244" y="181345"/>
                    <a:pt x="926793" y="180249"/>
                    <a:pt x="933182" y="176230"/>
                  </a:cubicBezTo>
                  <a:cubicBezTo>
                    <a:pt x="939571" y="172210"/>
                    <a:pt x="934191" y="168191"/>
                    <a:pt x="928138" y="168191"/>
                  </a:cubicBezTo>
                  <a:cubicBezTo>
                    <a:pt x="921748" y="168191"/>
                    <a:pt x="916704" y="164537"/>
                    <a:pt x="916368" y="158325"/>
                  </a:cubicBezTo>
                  <a:cubicBezTo>
                    <a:pt x="916032" y="152113"/>
                    <a:pt x="905271" y="156132"/>
                    <a:pt x="898881" y="152478"/>
                  </a:cubicBezTo>
                  <a:cubicBezTo>
                    <a:pt x="892156" y="148824"/>
                    <a:pt x="877696" y="149555"/>
                    <a:pt x="874333" y="149920"/>
                  </a:cubicBezTo>
                  <a:cubicBezTo>
                    <a:pt x="870970" y="150286"/>
                    <a:pt x="870634" y="167094"/>
                    <a:pt x="875678" y="167460"/>
                  </a:cubicBezTo>
                  <a:cubicBezTo>
                    <a:pt x="880722" y="167825"/>
                    <a:pt x="885094" y="174403"/>
                    <a:pt x="880386" y="176230"/>
                  </a:cubicBezTo>
                  <a:cubicBezTo>
                    <a:pt x="876014" y="178422"/>
                    <a:pt x="881058" y="184634"/>
                    <a:pt x="877696" y="184269"/>
                  </a:cubicBezTo>
                  <a:cubicBezTo>
                    <a:pt x="874333" y="183903"/>
                    <a:pt x="868616" y="181711"/>
                    <a:pt x="867607" y="192308"/>
                  </a:cubicBezTo>
                  <a:cubicBezTo>
                    <a:pt x="866598" y="202904"/>
                    <a:pt x="865926" y="206924"/>
                    <a:pt x="859873" y="210578"/>
                  </a:cubicBezTo>
                  <a:cubicBezTo>
                    <a:pt x="854156" y="214232"/>
                    <a:pt x="858528" y="198885"/>
                    <a:pt x="852811" y="199250"/>
                  </a:cubicBezTo>
                  <a:cubicBezTo>
                    <a:pt x="847430" y="199616"/>
                    <a:pt x="846421" y="212405"/>
                    <a:pt x="850793" y="213501"/>
                  </a:cubicBezTo>
                  <a:cubicBezTo>
                    <a:pt x="854828" y="214598"/>
                    <a:pt x="855501" y="218617"/>
                    <a:pt x="856510" y="224829"/>
                  </a:cubicBezTo>
                  <a:cubicBezTo>
                    <a:pt x="857519" y="231041"/>
                    <a:pt x="848775" y="226291"/>
                    <a:pt x="845413" y="233599"/>
                  </a:cubicBezTo>
                  <a:cubicBezTo>
                    <a:pt x="842050" y="240907"/>
                    <a:pt x="841713" y="230310"/>
                    <a:pt x="836669" y="225560"/>
                  </a:cubicBezTo>
                  <a:cubicBezTo>
                    <a:pt x="831961" y="220810"/>
                    <a:pt x="825908" y="212405"/>
                    <a:pt x="826244" y="206559"/>
                  </a:cubicBezTo>
                  <a:cubicBezTo>
                    <a:pt x="826581" y="201077"/>
                    <a:pt x="828935" y="199250"/>
                    <a:pt x="832970" y="198520"/>
                  </a:cubicBezTo>
                  <a:cubicBezTo>
                    <a:pt x="836669" y="197789"/>
                    <a:pt x="832970" y="193769"/>
                    <a:pt x="832634" y="186461"/>
                  </a:cubicBezTo>
                  <a:cubicBezTo>
                    <a:pt x="832297" y="179153"/>
                    <a:pt x="827926" y="181711"/>
                    <a:pt x="822209" y="174037"/>
                  </a:cubicBezTo>
                  <a:cubicBezTo>
                    <a:pt x="816829" y="166364"/>
                    <a:pt x="810775" y="166364"/>
                    <a:pt x="807749" y="170018"/>
                  </a:cubicBezTo>
                  <a:cubicBezTo>
                    <a:pt x="804722" y="173672"/>
                    <a:pt x="806740" y="180615"/>
                    <a:pt x="802032" y="183172"/>
                  </a:cubicBezTo>
                  <a:cubicBezTo>
                    <a:pt x="797324" y="185730"/>
                    <a:pt x="799342" y="197058"/>
                    <a:pt x="794970" y="197789"/>
                  </a:cubicBezTo>
                  <a:cubicBezTo>
                    <a:pt x="790935" y="198520"/>
                    <a:pt x="793289" y="178057"/>
                    <a:pt x="789926" y="175864"/>
                  </a:cubicBezTo>
                  <a:cubicBezTo>
                    <a:pt x="786563" y="173672"/>
                    <a:pt x="786899" y="168921"/>
                    <a:pt x="791944" y="168191"/>
                  </a:cubicBezTo>
                  <a:cubicBezTo>
                    <a:pt x="796988" y="167460"/>
                    <a:pt x="800351" y="160882"/>
                    <a:pt x="795643" y="160882"/>
                  </a:cubicBezTo>
                  <a:cubicBezTo>
                    <a:pt x="791271" y="160882"/>
                    <a:pt x="783200" y="155036"/>
                    <a:pt x="780174" y="153574"/>
                  </a:cubicBezTo>
                  <a:cubicBezTo>
                    <a:pt x="777147" y="152113"/>
                    <a:pt x="771767" y="160517"/>
                    <a:pt x="768404" y="157228"/>
                  </a:cubicBezTo>
                  <a:cubicBezTo>
                    <a:pt x="765041" y="153940"/>
                    <a:pt x="768740" y="145901"/>
                    <a:pt x="769077" y="141516"/>
                  </a:cubicBezTo>
                  <a:cubicBezTo>
                    <a:pt x="769413" y="137131"/>
                    <a:pt x="774457" y="143708"/>
                    <a:pt x="778156" y="137862"/>
                  </a:cubicBezTo>
                  <a:cubicBezTo>
                    <a:pt x="781519" y="132015"/>
                    <a:pt x="768404" y="132015"/>
                    <a:pt x="768404" y="126169"/>
                  </a:cubicBezTo>
                  <a:cubicBezTo>
                    <a:pt x="768404" y="119957"/>
                    <a:pt x="757979" y="118495"/>
                    <a:pt x="754616" y="116303"/>
                  </a:cubicBezTo>
                  <a:cubicBezTo>
                    <a:pt x="751254" y="114110"/>
                    <a:pt x="756970" y="104244"/>
                    <a:pt x="755289" y="100225"/>
                  </a:cubicBezTo>
                  <a:cubicBezTo>
                    <a:pt x="753608" y="96205"/>
                    <a:pt x="740829" y="82685"/>
                    <a:pt x="735112" y="84147"/>
                  </a:cubicBezTo>
                  <a:cubicBezTo>
                    <a:pt x="729732" y="85243"/>
                    <a:pt x="728050" y="75742"/>
                    <a:pt x="731413" y="76108"/>
                  </a:cubicBezTo>
                  <a:cubicBezTo>
                    <a:pt x="734440" y="76473"/>
                    <a:pt x="736793" y="73915"/>
                    <a:pt x="742847" y="66242"/>
                  </a:cubicBezTo>
                  <a:cubicBezTo>
                    <a:pt x="748563" y="58568"/>
                    <a:pt x="749572" y="56010"/>
                    <a:pt x="745201" y="54548"/>
                  </a:cubicBezTo>
                  <a:cubicBezTo>
                    <a:pt x="741165" y="53087"/>
                    <a:pt x="738811" y="47971"/>
                    <a:pt x="746209" y="48337"/>
                  </a:cubicBezTo>
                  <a:cubicBezTo>
                    <a:pt x="753608" y="48702"/>
                    <a:pt x="766386" y="54548"/>
                    <a:pt x="770422" y="50894"/>
                  </a:cubicBezTo>
                  <a:cubicBezTo>
                    <a:pt x="774457" y="47240"/>
                    <a:pt x="787572" y="23123"/>
                    <a:pt x="792953" y="14719"/>
                  </a:cubicBezTo>
                  <a:cubicBezTo>
                    <a:pt x="797997" y="6315"/>
                    <a:pt x="789253" y="5218"/>
                    <a:pt x="776811" y="6680"/>
                  </a:cubicBezTo>
                  <a:cubicBezTo>
                    <a:pt x="764369" y="7776"/>
                    <a:pt x="761678" y="833"/>
                    <a:pt x="751254" y="103"/>
                  </a:cubicBezTo>
                  <a:cubicBezTo>
                    <a:pt x="740829" y="-628"/>
                    <a:pt x="721324" y="2660"/>
                    <a:pt x="718634" y="6315"/>
                  </a:cubicBezTo>
                  <a:cubicBezTo>
                    <a:pt x="715944" y="9969"/>
                    <a:pt x="723678" y="13257"/>
                    <a:pt x="722670" y="17277"/>
                  </a:cubicBezTo>
                  <a:cubicBezTo>
                    <a:pt x="721661" y="21296"/>
                    <a:pt x="715271" y="14354"/>
                    <a:pt x="712581" y="16181"/>
                  </a:cubicBezTo>
                  <a:cubicBezTo>
                    <a:pt x="709891" y="17642"/>
                    <a:pt x="713590" y="23123"/>
                    <a:pt x="712581" y="37374"/>
                  </a:cubicBezTo>
                  <a:cubicBezTo>
                    <a:pt x="711572" y="51625"/>
                    <a:pt x="714935" y="52356"/>
                    <a:pt x="718298" y="57837"/>
                  </a:cubicBezTo>
                  <a:cubicBezTo>
                    <a:pt x="721661" y="62953"/>
                    <a:pt x="720988" y="69896"/>
                    <a:pt x="720988" y="79031"/>
                  </a:cubicBezTo>
                  <a:cubicBezTo>
                    <a:pt x="720988" y="87801"/>
                    <a:pt x="713590" y="87435"/>
                    <a:pt x="711236" y="89628"/>
                  </a:cubicBezTo>
                  <a:cubicBezTo>
                    <a:pt x="708882" y="91820"/>
                    <a:pt x="717625" y="94743"/>
                    <a:pt x="715944" y="100590"/>
                  </a:cubicBezTo>
                  <a:cubicBezTo>
                    <a:pt x="714599" y="106437"/>
                    <a:pt x="707201" y="97301"/>
                    <a:pt x="703165" y="99128"/>
                  </a:cubicBezTo>
                  <a:cubicBezTo>
                    <a:pt x="699130" y="100590"/>
                    <a:pt x="695431" y="114476"/>
                    <a:pt x="700139" y="118860"/>
                  </a:cubicBezTo>
                  <a:cubicBezTo>
                    <a:pt x="704510" y="123245"/>
                    <a:pt x="706528" y="122515"/>
                    <a:pt x="702829" y="127630"/>
                  </a:cubicBezTo>
                  <a:cubicBezTo>
                    <a:pt x="699466" y="132746"/>
                    <a:pt x="695431" y="140785"/>
                    <a:pt x="703838" y="148459"/>
                  </a:cubicBezTo>
                  <a:cubicBezTo>
                    <a:pt x="712245" y="156132"/>
                    <a:pt x="727378" y="155401"/>
                    <a:pt x="735448" y="161613"/>
                  </a:cubicBezTo>
                  <a:cubicBezTo>
                    <a:pt x="743519" y="167825"/>
                    <a:pt x="732086" y="164171"/>
                    <a:pt x="735112" y="171114"/>
                  </a:cubicBezTo>
                  <a:cubicBezTo>
                    <a:pt x="738139" y="178057"/>
                    <a:pt x="730068" y="180615"/>
                    <a:pt x="730404" y="185730"/>
                  </a:cubicBezTo>
                  <a:cubicBezTo>
                    <a:pt x="730740" y="190846"/>
                    <a:pt x="733767" y="188288"/>
                    <a:pt x="738139" y="179153"/>
                  </a:cubicBezTo>
                  <a:cubicBezTo>
                    <a:pt x="742174" y="170383"/>
                    <a:pt x="745537" y="181711"/>
                    <a:pt x="745201" y="189384"/>
                  </a:cubicBezTo>
                  <a:cubicBezTo>
                    <a:pt x="744864" y="197058"/>
                    <a:pt x="738811" y="192673"/>
                    <a:pt x="734440" y="200347"/>
                  </a:cubicBezTo>
                  <a:cubicBezTo>
                    <a:pt x="730068" y="208020"/>
                    <a:pt x="725696" y="209116"/>
                    <a:pt x="719307" y="207655"/>
                  </a:cubicBezTo>
                  <a:cubicBezTo>
                    <a:pt x="712581" y="206193"/>
                    <a:pt x="716617" y="218617"/>
                    <a:pt x="719307" y="225560"/>
                  </a:cubicBezTo>
                  <a:cubicBezTo>
                    <a:pt x="721997" y="232503"/>
                    <a:pt x="718634" y="235060"/>
                    <a:pt x="710900" y="232503"/>
                  </a:cubicBezTo>
                  <a:cubicBezTo>
                    <a:pt x="703165" y="229945"/>
                    <a:pt x="698794" y="224464"/>
                    <a:pt x="702493" y="217521"/>
                  </a:cubicBezTo>
                  <a:cubicBezTo>
                    <a:pt x="706192" y="210578"/>
                    <a:pt x="709218" y="202539"/>
                    <a:pt x="704510" y="203270"/>
                  </a:cubicBezTo>
                  <a:cubicBezTo>
                    <a:pt x="700139" y="204001"/>
                    <a:pt x="689714" y="202904"/>
                    <a:pt x="686351" y="197058"/>
                  </a:cubicBezTo>
                  <a:cubicBezTo>
                    <a:pt x="683325" y="191211"/>
                    <a:pt x="688369" y="193769"/>
                    <a:pt x="697785" y="194865"/>
                  </a:cubicBezTo>
                  <a:cubicBezTo>
                    <a:pt x="707201" y="195962"/>
                    <a:pt x="699130" y="187557"/>
                    <a:pt x="706192" y="187557"/>
                  </a:cubicBezTo>
                  <a:cubicBezTo>
                    <a:pt x="713254" y="187557"/>
                    <a:pt x="718298" y="191942"/>
                    <a:pt x="724351" y="186096"/>
                  </a:cubicBezTo>
                  <a:cubicBezTo>
                    <a:pt x="730068" y="179884"/>
                    <a:pt x="720652" y="168191"/>
                    <a:pt x="715608" y="170383"/>
                  </a:cubicBezTo>
                  <a:cubicBezTo>
                    <a:pt x="710900" y="172576"/>
                    <a:pt x="703165" y="174768"/>
                    <a:pt x="703165" y="169287"/>
                  </a:cubicBezTo>
                  <a:cubicBezTo>
                    <a:pt x="703165" y="163440"/>
                    <a:pt x="711572" y="167825"/>
                    <a:pt x="715944" y="166364"/>
                  </a:cubicBezTo>
                  <a:cubicBezTo>
                    <a:pt x="720316" y="165267"/>
                    <a:pt x="713590" y="157959"/>
                    <a:pt x="706528" y="159786"/>
                  </a:cubicBezTo>
                  <a:cubicBezTo>
                    <a:pt x="699466" y="161979"/>
                    <a:pt x="694758" y="162344"/>
                    <a:pt x="689378" y="155401"/>
                  </a:cubicBezTo>
                  <a:cubicBezTo>
                    <a:pt x="683997" y="148459"/>
                    <a:pt x="673909" y="144439"/>
                    <a:pt x="671219" y="160152"/>
                  </a:cubicBezTo>
                  <a:cubicBezTo>
                    <a:pt x="668865" y="175864"/>
                    <a:pt x="659112" y="167460"/>
                    <a:pt x="655413" y="172576"/>
                  </a:cubicBezTo>
                  <a:cubicBezTo>
                    <a:pt x="651714" y="177691"/>
                    <a:pt x="659785" y="181345"/>
                    <a:pt x="669201" y="182076"/>
                  </a:cubicBezTo>
                  <a:cubicBezTo>
                    <a:pt x="678617" y="182442"/>
                    <a:pt x="685342" y="192673"/>
                    <a:pt x="680971" y="192673"/>
                  </a:cubicBezTo>
                  <a:cubicBezTo>
                    <a:pt x="676599" y="192673"/>
                    <a:pt x="678617" y="200347"/>
                    <a:pt x="673573" y="197423"/>
                  </a:cubicBezTo>
                  <a:cubicBezTo>
                    <a:pt x="668865" y="194500"/>
                    <a:pt x="663820" y="197423"/>
                    <a:pt x="667183" y="202174"/>
                  </a:cubicBezTo>
                  <a:cubicBezTo>
                    <a:pt x="670546" y="206924"/>
                    <a:pt x="665838" y="209116"/>
                    <a:pt x="666174" y="213867"/>
                  </a:cubicBezTo>
                  <a:cubicBezTo>
                    <a:pt x="666511" y="218617"/>
                    <a:pt x="658776" y="214232"/>
                    <a:pt x="651714" y="213501"/>
                  </a:cubicBezTo>
                  <a:cubicBezTo>
                    <a:pt x="644316" y="212770"/>
                    <a:pt x="630865" y="215694"/>
                    <a:pt x="621113" y="217886"/>
                  </a:cubicBezTo>
                  <a:cubicBezTo>
                    <a:pt x="611360" y="220444"/>
                    <a:pt x="600599" y="216425"/>
                    <a:pt x="596564" y="210943"/>
                  </a:cubicBezTo>
                  <a:cubicBezTo>
                    <a:pt x="592529" y="205828"/>
                    <a:pt x="586812" y="206559"/>
                    <a:pt x="580086" y="206559"/>
                  </a:cubicBezTo>
                  <a:cubicBezTo>
                    <a:pt x="573024" y="206559"/>
                    <a:pt x="575378" y="198885"/>
                    <a:pt x="566299" y="198520"/>
                  </a:cubicBezTo>
                  <a:cubicBezTo>
                    <a:pt x="557219" y="198154"/>
                    <a:pt x="559237" y="189019"/>
                    <a:pt x="558228" y="183903"/>
                  </a:cubicBezTo>
                  <a:cubicBezTo>
                    <a:pt x="557219" y="178788"/>
                    <a:pt x="539060" y="180249"/>
                    <a:pt x="532670" y="184999"/>
                  </a:cubicBezTo>
                  <a:cubicBezTo>
                    <a:pt x="525945" y="189750"/>
                    <a:pt x="513166" y="187923"/>
                    <a:pt x="509803" y="196693"/>
                  </a:cubicBezTo>
                  <a:cubicBezTo>
                    <a:pt x="506440" y="205462"/>
                    <a:pt x="512830" y="204366"/>
                    <a:pt x="516865" y="204366"/>
                  </a:cubicBezTo>
                  <a:cubicBezTo>
                    <a:pt x="522246" y="204366"/>
                    <a:pt x="521573" y="197058"/>
                    <a:pt x="531325" y="198520"/>
                  </a:cubicBezTo>
                  <a:cubicBezTo>
                    <a:pt x="541078" y="199981"/>
                    <a:pt x="547803" y="186826"/>
                    <a:pt x="552175" y="191577"/>
                  </a:cubicBezTo>
                  <a:cubicBezTo>
                    <a:pt x="556210" y="196327"/>
                    <a:pt x="535697" y="205828"/>
                    <a:pt x="526617" y="207289"/>
                  </a:cubicBezTo>
                  <a:cubicBezTo>
                    <a:pt x="517538" y="208751"/>
                    <a:pt x="519555" y="217521"/>
                    <a:pt x="528299" y="232503"/>
                  </a:cubicBezTo>
                  <a:cubicBezTo>
                    <a:pt x="537042" y="247484"/>
                    <a:pt x="524600" y="239080"/>
                    <a:pt x="524600" y="246388"/>
                  </a:cubicBezTo>
                  <a:cubicBezTo>
                    <a:pt x="524600" y="253696"/>
                    <a:pt x="508458" y="243830"/>
                    <a:pt x="514847" y="241638"/>
                  </a:cubicBezTo>
                  <a:cubicBezTo>
                    <a:pt x="521573" y="239080"/>
                    <a:pt x="518210" y="231406"/>
                    <a:pt x="513166" y="226656"/>
                  </a:cubicBezTo>
                  <a:cubicBezTo>
                    <a:pt x="508122" y="221906"/>
                    <a:pt x="504423" y="226656"/>
                    <a:pt x="505095" y="221540"/>
                  </a:cubicBezTo>
                  <a:cubicBezTo>
                    <a:pt x="505768" y="216425"/>
                    <a:pt x="499715" y="221906"/>
                    <a:pt x="494671" y="217521"/>
                  </a:cubicBezTo>
                  <a:cubicBezTo>
                    <a:pt x="489963" y="213136"/>
                    <a:pt x="487272" y="209482"/>
                    <a:pt x="480883" y="213501"/>
                  </a:cubicBezTo>
                  <a:cubicBezTo>
                    <a:pt x="474157" y="217521"/>
                    <a:pt x="466759" y="216425"/>
                    <a:pt x="452299" y="219348"/>
                  </a:cubicBezTo>
                  <a:cubicBezTo>
                    <a:pt x="437839" y="222271"/>
                    <a:pt x="411273" y="221540"/>
                    <a:pt x="406228" y="215694"/>
                  </a:cubicBezTo>
                  <a:cubicBezTo>
                    <a:pt x="401520" y="209847"/>
                    <a:pt x="418671" y="199981"/>
                    <a:pt x="423715" y="201443"/>
                  </a:cubicBezTo>
                  <a:cubicBezTo>
                    <a:pt x="428759" y="202904"/>
                    <a:pt x="425733" y="194865"/>
                    <a:pt x="417998" y="187557"/>
                  </a:cubicBezTo>
                  <a:cubicBezTo>
                    <a:pt x="409928" y="180249"/>
                    <a:pt x="392441" y="175864"/>
                    <a:pt x="392777" y="180249"/>
                  </a:cubicBezTo>
                  <a:cubicBezTo>
                    <a:pt x="393113" y="184634"/>
                    <a:pt x="382689" y="180615"/>
                    <a:pt x="369910" y="177691"/>
                  </a:cubicBezTo>
                  <a:cubicBezTo>
                    <a:pt x="357131" y="174768"/>
                    <a:pt x="355450" y="169652"/>
                    <a:pt x="347043" y="169287"/>
                  </a:cubicBezTo>
                  <a:cubicBezTo>
                    <a:pt x="338972" y="168921"/>
                    <a:pt x="326193" y="165998"/>
                    <a:pt x="316441" y="157228"/>
                  </a:cubicBezTo>
                  <a:cubicBezTo>
                    <a:pt x="306689" y="148459"/>
                    <a:pt x="283822" y="150651"/>
                    <a:pt x="281132" y="158690"/>
                  </a:cubicBezTo>
                  <a:cubicBezTo>
                    <a:pt x="278441" y="166729"/>
                    <a:pt x="270707" y="166364"/>
                    <a:pt x="262972" y="166364"/>
                  </a:cubicBezTo>
                  <a:cubicBezTo>
                    <a:pt x="255238" y="166364"/>
                    <a:pt x="266335" y="156498"/>
                    <a:pt x="263645" y="154671"/>
                  </a:cubicBezTo>
                  <a:cubicBezTo>
                    <a:pt x="259946" y="152478"/>
                    <a:pt x="263981" y="141150"/>
                    <a:pt x="258601" y="140420"/>
                  </a:cubicBezTo>
                  <a:cubicBezTo>
                    <a:pt x="253220" y="139689"/>
                    <a:pt x="247840" y="167094"/>
                    <a:pt x="237415" y="166364"/>
                  </a:cubicBezTo>
                  <a:cubicBezTo>
                    <a:pt x="226990" y="165633"/>
                    <a:pt x="222619" y="137131"/>
                    <a:pt x="213875" y="129823"/>
                  </a:cubicBezTo>
                  <a:cubicBezTo>
                    <a:pt x="205132" y="122515"/>
                    <a:pt x="197397" y="122149"/>
                    <a:pt x="204459" y="133111"/>
                  </a:cubicBezTo>
                  <a:cubicBezTo>
                    <a:pt x="211858" y="144074"/>
                    <a:pt x="198070" y="136400"/>
                    <a:pt x="199079" y="143708"/>
                  </a:cubicBezTo>
                  <a:cubicBezTo>
                    <a:pt x="199751" y="151016"/>
                    <a:pt x="187309" y="159421"/>
                    <a:pt x="187645" y="155401"/>
                  </a:cubicBezTo>
                  <a:cubicBezTo>
                    <a:pt x="187982" y="151382"/>
                    <a:pt x="180583" y="146997"/>
                    <a:pt x="172513" y="158325"/>
                  </a:cubicBezTo>
                  <a:cubicBezTo>
                    <a:pt x="164106" y="169652"/>
                    <a:pt x="158389" y="168191"/>
                    <a:pt x="157716" y="164171"/>
                  </a:cubicBezTo>
                  <a:cubicBezTo>
                    <a:pt x="157044" y="160152"/>
                    <a:pt x="132495" y="174768"/>
                    <a:pt x="133504" y="179518"/>
                  </a:cubicBezTo>
                  <a:cubicBezTo>
                    <a:pt x="134513" y="184269"/>
                    <a:pt x="129805" y="187923"/>
                    <a:pt x="123079" y="187557"/>
                  </a:cubicBezTo>
                  <a:cubicBezTo>
                    <a:pt x="116353" y="187192"/>
                    <a:pt x="121734" y="180615"/>
                    <a:pt x="126778" y="177326"/>
                  </a:cubicBezTo>
                  <a:cubicBezTo>
                    <a:pt x="132495" y="173672"/>
                    <a:pt x="148637" y="158690"/>
                    <a:pt x="157044" y="156863"/>
                  </a:cubicBezTo>
                  <a:cubicBezTo>
                    <a:pt x="164442" y="155401"/>
                    <a:pt x="177557" y="149189"/>
                    <a:pt x="180920" y="144804"/>
                  </a:cubicBezTo>
                  <a:cubicBezTo>
                    <a:pt x="180583" y="144804"/>
                    <a:pt x="180583" y="144804"/>
                    <a:pt x="180247" y="144804"/>
                  </a:cubicBezTo>
                  <a:cubicBezTo>
                    <a:pt x="166460" y="145170"/>
                    <a:pt x="153344" y="149189"/>
                    <a:pt x="140566" y="153209"/>
                  </a:cubicBezTo>
                  <a:cubicBezTo>
                    <a:pt x="139221" y="153574"/>
                    <a:pt x="138212" y="153940"/>
                    <a:pt x="136867" y="154305"/>
                  </a:cubicBezTo>
                  <a:cubicBezTo>
                    <a:pt x="133840" y="155401"/>
                    <a:pt x="130477" y="156498"/>
                    <a:pt x="127115" y="157228"/>
                  </a:cubicBezTo>
                  <a:cubicBezTo>
                    <a:pt x="126106" y="157959"/>
                    <a:pt x="125433" y="159421"/>
                    <a:pt x="126442" y="161248"/>
                  </a:cubicBezTo>
                  <a:cubicBezTo>
                    <a:pt x="129132" y="167825"/>
                    <a:pt x="117699" y="160517"/>
                    <a:pt x="115345" y="164902"/>
                  </a:cubicBezTo>
                  <a:cubicBezTo>
                    <a:pt x="112991" y="169287"/>
                    <a:pt x="108283" y="164537"/>
                    <a:pt x="111982" y="161979"/>
                  </a:cubicBezTo>
                  <a:cubicBezTo>
                    <a:pt x="112318" y="161613"/>
                    <a:pt x="112318" y="161613"/>
                    <a:pt x="112654" y="161248"/>
                  </a:cubicBezTo>
                  <a:cubicBezTo>
                    <a:pt x="108283" y="162344"/>
                    <a:pt x="103911" y="163075"/>
                    <a:pt x="99203" y="163440"/>
                  </a:cubicBezTo>
                  <a:cubicBezTo>
                    <a:pt x="97858" y="163806"/>
                    <a:pt x="95840" y="164171"/>
                    <a:pt x="93486" y="164171"/>
                  </a:cubicBezTo>
                  <a:cubicBezTo>
                    <a:pt x="85079" y="164171"/>
                    <a:pt x="77009" y="171114"/>
                    <a:pt x="82389" y="175864"/>
                  </a:cubicBezTo>
                  <a:cubicBezTo>
                    <a:pt x="87770" y="180615"/>
                    <a:pt x="91469" y="183172"/>
                    <a:pt x="88778" y="186461"/>
                  </a:cubicBezTo>
                  <a:cubicBezTo>
                    <a:pt x="86088" y="189750"/>
                    <a:pt x="77345" y="178057"/>
                    <a:pt x="65239" y="179153"/>
                  </a:cubicBezTo>
                  <a:cubicBezTo>
                    <a:pt x="53133" y="180249"/>
                    <a:pt x="28920" y="163440"/>
                    <a:pt x="28920" y="159421"/>
                  </a:cubicBezTo>
                  <a:cubicBezTo>
                    <a:pt x="28920" y="156132"/>
                    <a:pt x="11770" y="158325"/>
                    <a:pt x="0" y="156863"/>
                  </a:cubicBezTo>
                  <a:lnTo>
                    <a:pt x="0" y="437497"/>
                  </a:lnTo>
                  <a:cubicBezTo>
                    <a:pt x="0" y="437497"/>
                    <a:pt x="6053" y="442613"/>
                    <a:pt x="8407" y="439324"/>
                  </a:cubicBezTo>
                  <a:cubicBezTo>
                    <a:pt x="10761" y="436035"/>
                    <a:pt x="14796" y="440420"/>
                    <a:pt x="22867" y="436035"/>
                  </a:cubicBezTo>
                  <a:cubicBezTo>
                    <a:pt x="30602" y="431650"/>
                    <a:pt x="33628" y="440786"/>
                    <a:pt x="33628" y="445170"/>
                  </a:cubicBezTo>
                  <a:cubicBezTo>
                    <a:pt x="33628" y="449555"/>
                    <a:pt x="44725" y="456498"/>
                    <a:pt x="49433" y="463441"/>
                  </a:cubicBezTo>
                  <a:cubicBezTo>
                    <a:pt x="54141" y="470384"/>
                    <a:pt x="56495" y="476596"/>
                    <a:pt x="61540" y="472576"/>
                  </a:cubicBezTo>
                  <a:cubicBezTo>
                    <a:pt x="66584" y="468922"/>
                    <a:pt x="76000" y="466730"/>
                    <a:pt x="76000" y="459421"/>
                  </a:cubicBezTo>
                  <a:cubicBezTo>
                    <a:pt x="76000" y="452479"/>
                    <a:pt x="97185" y="451382"/>
                    <a:pt x="97185" y="460518"/>
                  </a:cubicBezTo>
                  <a:cubicBezTo>
                    <a:pt x="97185" y="469653"/>
                    <a:pt x="118707" y="480615"/>
                    <a:pt x="130814" y="505463"/>
                  </a:cubicBezTo>
                  <a:cubicBezTo>
                    <a:pt x="142920" y="530311"/>
                    <a:pt x="140902" y="535792"/>
                    <a:pt x="158389" y="543831"/>
                  </a:cubicBezTo>
                  <a:cubicBezTo>
                    <a:pt x="175875" y="551870"/>
                    <a:pt x="175539" y="556255"/>
                    <a:pt x="173185" y="563198"/>
                  </a:cubicBezTo>
                  <a:cubicBezTo>
                    <a:pt x="170831" y="570140"/>
                    <a:pt x="183946" y="574160"/>
                    <a:pt x="176548" y="580006"/>
                  </a:cubicBezTo>
                  <a:cubicBezTo>
                    <a:pt x="173858" y="582199"/>
                    <a:pt x="169822" y="585487"/>
                    <a:pt x="165787" y="588776"/>
                  </a:cubicBezTo>
                  <a:cubicBezTo>
                    <a:pt x="166123" y="592430"/>
                    <a:pt x="168813" y="594623"/>
                    <a:pt x="172513" y="597911"/>
                  </a:cubicBezTo>
                  <a:cubicBezTo>
                    <a:pt x="174867" y="600104"/>
                    <a:pt x="172176" y="601200"/>
                    <a:pt x="169822" y="602296"/>
                  </a:cubicBezTo>
                  <a:cubicBezTo>
                    <a:pt x="169822" y="602296"/>
                    <a:pt x="170159" y="602296"/>
                    <a:pt x="170159" y="602296"/>
                  </a:cubicBezTo>
                  <a:cubicBezTo>
                    <a:pt x="177893" y="602296"/>
                    <a:pt x="186973" y="609239"/>
                    <a:pt x="187309" y="618009"/>
                  </a:cubicBezTo>
                  <a:cubicBezTo>
                    <a:pt x="187982" y="618374"/>
                    <a:pt x="188318" y="618740"/>
                    <a:pt x="188654" y="619836"/>
                  </a:cubicBezTo>
                  <a:cubicBezTo>
                    <a:pt x="190672" y="622028"/>
                    <a:pt x="192017" y="624952"/>
                    <a:pt x="192353" y="628240"/>
                  </a:cubicBezTo>
                  <a:cubicBezTo>
                    <a:pt x="193698" y="630433"/>
                    <a:pt x="194371" y="632625"/>
                    <a:pt x="195043" y="634818"/>
                  </a:cubicBezTo>
                  <a:cubicBezTo>
                    <a:pt x="198406" y="631894"/>
                    <a:pt x="204459" y="642857"/>
                    <a:pt x="207486" y="644684"/>
                  </a:cubicBezTo>
                  <a:cubicBezTo>
                    <a:pt x="210512" y="646876"/>
                    <a:pt x="213875" y="652723"/>
                    <a:pt x="208495" y="652723"/>
                  </a:cubicBezTo>
                  <a:cubicBezTo>
                    <a:pt x="203451" y="652723"/>
                    <a:pt x="204123" y="663320"/>
                    <a:pt x="207822" y="663685"/>
                  </a:cubicBezTo>
                  <a:cubicBezTo>
                    <a:pt x="211521" y="664050"/>
                    <a:pt x="211185" y="669897"/>
                    <a:pt x="211185" y="673551"/>
                  </a:cubicBezTo>
                  <a:cubicBezTo>
                    <a:pt x="211185" y="677205"/>
                    <a:pt x="223291" y="682321"/>
                    <a:pt x="227663" y="680859"/>
                  </a:cubicBezTo>
                  <a:cubicBezTo>
                    <a:pt x="232034" y="679398"/>
                    <a:pt x="236406" y="684148"/>
                    <a:pt x="238424" y="688533"/>
                  </a:cubicBezTo>
                  <a:cubicBezTo>
                    <a:pt x="240442" y="692918"/>
                    <a:pt x="248849" y="696206"/>
                    <a:pt x="251875" y="693283"/>
                  </a:cubicBezTo>
                  <a:cubicBezTo>
                    <a:pt x="254902" y="690360"/>
                    <a:pt x="256919" y="698399"/>
                    <a:pt x="257592" y="704245"/>
                  </a:cubicBezTo>
                  <a:cubicBezTo>
                    <a:pt x="258264" y="710092"/>
                    <a:pt x="265326" y="706803"/>
                    <a:pt x="269362" y="706438"/>
                  </a:cubicBezTo>
                  <a:cubicBezTo>
                    <a:pt x="273397" y="706072"/>
                    <a:pt x="276087" y="713015"/>
                    <a:pt x="278778" y="711553"/>
                  </a:cubicBezTo>
                  <a:cubicBezTo>
                    <a:pt x="284831" y="708996"/>
                    <a:pt x="286848" y="721420"/>
                    <a:pt x="290884" y="728728"/>
                  </a:cubicBezTo>
                  <a:lnTo>
                    <a:pt x="720988" y="726170"/>
                  </a:lnTo>
                  <a:cubicBezTo>
                    <a:pt x="720988" y="726170"/>
                    <a:pt x="721324" y="713746"/>
                    <a:pt x="726369" y="718131"/>
                  </a:cubicBezTo>
                  <a:cubicBezTo>
                    <a:pt x="731413" y="722516"/>
                    <a:pt x="726705" y="729458"/>
                    <a:pt x="732758" y="732382"/>
                  </a:cubicBezTo>
                  <a:cubicBezTo>
                    <a:pt x="738811" y="734940"/>
                    <a:pt x="742847" y="739325"/>
                    <a:pt x="746209" y="737863"/>
                  </a:cubicBezTo>
                  <a:cubicBezTo>
                    <a:pt x="749572" y="736401"/>
                    <a:pt x="754953" y="730920"/>
                    <a:pt x="760669" y="738594"/>
                  </a:cubicBezTo>
                  <a:cubicBezTo>
                    <a:pt x="766050" y="746267"/>
                    <a:pt x="770422" y="739690"/>
                    <a:pt x="773448" y="744440"/>
                  </a:cubicBezTo>
                  <a:cubicBezTo>
                    <a:pt x="776811" y="749191"/>
                    <a:pt x="782528" y="753210"/>
                    <a:pt x="786899" y="746998"/>
                  </a:cubicBezTo>
                  <a:cubicBezTo>
                    <a:pt x="790262" y="742248"/>
                    <a:pt x="803041" y="748094"/>
                    <a:pt x="809094" y="750652"/>
                  </a:cubicBezTo>
                  <a:cubicBezTo>
                    <a:pt x="816829" y="743344"/>
                    <a:pt x="822545" y="728362"/>
                    <a:pt x="829607" y="728362"/>
                  </a:cubicBezTo>
                  <a:cubicBezTo>
                    <a:pt x="838687" y="728362"/>
                    <a:pt x="861554" y="730920"/>
                    <a:pt x="862899" y="744440"/>
                  </a:cubicBezTo>
                  <a:cubicBezTo>
                    <a:pt x="864244" y="758326"/>
                    <a:pt x="878032" y="745171"/>
                    <a:pt x="879377" y="758326"/>
                  </a:cubicBezTo>
                  <a:cubicBezTo>
                    <a:pt x="880386" y="769288"/>
                    <a:pt x="889802" y="778058"/>
                    <a:pt x="888120" y="783904"/>
                  </a:cubicBezTo>
                  <a:cubicBezTo>
                    <a:pt x="890811" y="785732"/>
                    <a:pt x="894173" y="788289"/>
                    <a:pt x="896864" y="791213"/>
                  </a:cubicBezTo>
                  <a:cubicBezTo>
                    <a:pt x="901235" y="789386"/>
                    <a:pt x="913005" y="791578"/>
                    <a:pt x="920740" y="794867"/>
                  </a:cubicBezTo>
                  <a:cubicBezTo>
                    <a:pt x="930492" y="798886"/>
                    <a:pt x="944952" y="790116"/>
                    <a:pt x="949660" y="803637"/>
                  </a:cubicBezTo>
                  <a:cubicBezTo>
                    <a:pt x="954368" y="817522"/>
                    <a:pt x="965801" y="827754"/>
                    <a:pt x="955040" y="828850"/>
                  </a:cubicBezTo>
                  <a:cubicBezTo>
                    <a:pt x="945961" y="829581"/>
                    <a:pt x="934191" y="814964"/>
                    <a:pt x="934863" y="823003"/>
                  </a:cubicBezTo>
                  <a:cubicBezTo>
                    <a:pt x="935536" y="831042"/>
                    <a:pt x="930156" y="827023"/>
                    <a:pt x="930156" y="839081"/>
                  </a:cubicBezTo>
                  <a:cubicBezTo>
                    <a:pt x="930156" y="851140"/>
                    <a:pt x="923094" y="868314"/>
                    <a:pt x="919058" y="867583"/>
                  </a:cubicBezTo>
                  <a:cubicBezTo>
                    <a:pt x="919058" y="867583"/>
                    <a:pt x="918722" y="867583"/>
                    <a:pt x="918722" y="867218"/>
                  </a:cubicBezTo>
                  <a:cubicBezTo>
                    <a:pt x="918049" y="871968"/>
                    <a:pt x="918049" y="877814"/>
                    <a:pt x="921412" y="881469"/>
                  </a:cubicBezTo>
                  <a:cubicBezTo>
                    <a:pt x="926793" y="877084"/>
                    <a:pt x="934191" y="869410"/>
                    <a:pt x="940580" y="869776"/>
                  </a:cubicBezTo>
                  <a:cubicBezTo>
                    <a:pt x="951005" y="870506"/>
                    <a:pt x="953695" y="877814"/>
                    <a:pt x="960757" y="872333"/>
                  </a:cubicBezTo>
                  <a:cubicBezTo>
                    <a:pt x="967819" y="866487"/>
                    <a:pt x="969164" y="864294"/>
                    <a:pt x="970509" y="868314"/>
                  </a:cubicBezTo>
                  <a:cubicBezTo>
                    <a:pt x="970846" y="868679"/>
                    <a:pt x="970509" y="869410"/>
                    <a:pt x="970173" y="870141"/>
                  </a:cubicBezTo>
                  <a:cubicBezTo>
                    <a:pt x="972863" y="868314"/>
                    <a:pt x="974545" y="866852"/>
                    <a:pt x="974881" y="865756"/>
                  </a:cubicBezTo>
                  <a:cubicBezTo>
                    <a:pt x="975217" y="863564"/>
                    <a:pt x="974545" y="861006"/>
                    <a:pt x="973872" y="858448"/>
                  </a:cubicBezTo>
                  <a:cubicBezTo>
                    <a:pt x="966810" y="859544"/>
                    <a:pt x="964793" y="860275"/>
                    <a:pt x="962775" y="854794"/>
                  </a:cubicBezTo>
                  <a:cubicBezTo>
                    <a:pt x="960085" y="846755"/>
                    <a:pt x="983624" y="838716"/>
                    <a:pt x="994722" y="840177"/>
                  </a:cubicBezTo>
                  <a:cubicBezTo>
                    <a:pt x="1005146" y="841639"/>
                    <a:pt x="1012545" y="833235"/>
                    <a:pt x="1016244" y="838350"/>
                  </a:cubicBezTo>
                  <a:cubicBezTo>
                    <a:pt x="1022969" y="831408"/>
                    <a:pt x="1034403" y="819715"/>
                    <a:pt x="1037093" y="819715"/>
                  </a:cubicBezTo>
                  <a:cubicBezTo>
                    <a:pt x="1041129" y="819715"/>
                    <a:pt x="1090562" y="818984"/>
                    <a:pt x="1090562" y="818984"/>
                  </a:cubicBezTo>
                  <a:cubicBezTo>
                    <a:pt x="1090562" y="818984"/>
                    <a:pt x="1107712" y="806560"/>
                    <a:pt x="1110066" y="795232"/>
                  </a:cubicBezTo>
                  <a:cubicBezTo>
                    <a:pt x="1112420" y="783904"/>
                    <a:pt x="1123518" y="756864"/>
                    <a:pt x="1129907" y="762711"/>
                  </a:cubicBezTo>
                  <a:cubicBezTo>
                    <a:pt x="1136296" y="768557"/>
                    <a:pt x="1150084" y="764172"/>
                    <a:pt x="1150756" y="769653"/>
                  </a:cubicBezTo>
                  <a:cubicBezTo>
                    <a:pt x="1151093" y="774769"/>
                    <a:pt x="1146049" y="793040"/>
                    <a:pt x="1163871" y="820445"/>
                  </a:cubicBezTo>
                  <a:cubicBezTo>
                    <a:pt x="1170261" y="815695"/>
                    <a:pt x="1176650" y="812041"/>
                    <a:pt x="1180349" y="812406"/>
                  </a:cubicBezTo>
                  <a:cubicBezTo>
                    <a:pt x="1186739" y="812772"/>
                    <a:pt x="1195818" y="802906"/>
                    <a:pt x="1198845" y="797059"/>
                  </a:cubicBezTo>
                  <a:cubicBezTo>
                    <a:pt x="1201535" y="790847"/>
                    <a:pt x="1205570" y="802906"/>
                    <a:pt x="1199854" y="804733"/>
                  </a:cubicBezTo>
                  <a:cubicBezTo>
                    <a:pt x="1194473" y="806925"/>
                    <a:pt x="1204225" y="811675"/>
                    <a:pt x="1213977" y="811310"/>
                  </a:cubicBezTo>
                  <a:cubicBezTo>
                    <a:pt x="1223730" y="810945"/>
                    <a:pt x="1209606" y="815330"/>
                    <a:pt x="1202208" y="814964"/>
                  </a:cubicBezTo>
                  <a:cubicBezTo>
                    <a:pt x="1194809" y="814599"/>
                    <a:pt x="1191783" y="815695"/>
                    <a:pt x="1182031" y="827023"/>
                  </a:cubicBezTo>
                  <a:cubicBezTo>
                    <a:pt x="1172278" y="838350"/>
                    <a:pt x="1174632" y="841639"/>
                    <a:pt x="1180349" y="847486"/>
                  </a:cubicBezTo>
                  <a:cubicBezTo>
                    <a:pt x="1185730" y="853332"/>
                    <a:pt x="1193128" y="850774"/>
                    <a:pt x="1200862" y="843101"/>
                  </a:cubicBezTo>
                  <a:cubicBezTo>
                    <a:pt x="1208597" y="835427"/>
                    <a:pt x="1208261" y="827754"/>
                    <a:pt x="1215659" y="828119"/>
                  </a:cubicBezTo>
                  <a:cubicBezTo>
                    <a:pt x="1218685" y="828119"/>
                    <a:pt x="1223393" y="827023"/>
                    <a:pt x="1228774" y="825196"/>
                  </a:cubicBezTo>
                  <a:cubicBezTo>
                    <a:pt x="1229446" y="824465"/>
                    <a:pt x="1230119" y="823369"/>
                    <a:pt x="1230791" y="823003"/>
                  </a:cubicBezTo>
                  <a:cubicBezTo>
                    <a:pt x="1232473" y="821542"/>
                    <a:pt x="1234154" y="820080"/>
                    <a:pt x="1235836" y="818618"/>
                  </a:cubicBezTo>
                  <a:cubicBezTo>
                    <a:pt x="1236508" y="817887"/>
                    <a:pt x="1237181" y="817522"/>
                    <a:pt x="1237853" y="816791"/>
                  </a:cubicBezTo>
                  <a:cubicBezTo>
                    <a:pt x="1241216" y="813503"/>
                    <a:pt x="1245252" y="811675"/>
                    <a:pt x="1249960" y="811675"/>
                  </a:cubicBezTo>
                  <a:cubicBezTo>
                    <a:pt x="1250968" y="811675"/>
                    <a:pt x="1251977" y="811675"/>
                    <a:pt x="1252986" y="812041"/>
                  </a:cubicBezTo>
                  <a:cubicBezTo>
                    <a:pt x="1253659" y="810945"/>
                    <a:pt x="1254331" y="810214"/>
                    <a:pt x="1255004" y="809118"/>
                  </a:cubicBezTo>
                  <a:cubicBezTo>
                    <a:pt x="1255004" y="808752"/>
                    <a:pt x="1254667" y="808021"/>
                    <a:pt x="1254667" y="807291"/>
                  </a:cubicBezTo>
                  <a:cubicBezTo>
                    <a:pt x="1254667" y="805098"/>
                    <a:pt x="1258367" y="804002"/>
                    <a:pt x="1263075" y="802906"/>
                  </a:cubicBezTo>
                  <a:cubicBezTo>
                    <a:pt x="1263411" y="802906"/>
                    <a:pt x="1263411" y="802540"/>
                    <a:pt x="1263747" y="802540"/>
                  </a:cubicBezTo>
                  <a:cubicBezTo>
                    <a:pt x="1265429" y="797425"/>
                    <a:pt x="1269464" y="793405"/>
                    <a:pt x="1274172" y="791578"/>
                  </a:cubicBezTo>
                  <a:cubicBezTo>
                    <a:pt x="1272827" y="791213"/>
                    <a:pt x="1271145" y="790847"/>
                    <a:pt x="1269464" y="791213"/>
                  </a:cubicBezTo>
                  <a:cubicBezTo>
                    <a:pt x="1264756" y="791943"/>
                    <a:pt x="1268455" y="783174"/>
                    <a:pt x="1269128" y="778789"/>
                  </a:cubicBezTo>
                  <a:cubicBezTo>
                    <a:pt x="1269800" y="774404"/>
                    <a:pt x="1258703" y="780981"/>
                    <a:pt x="1258367" y="786097"/>
                  </a:cubicBezTo>
                  <a:cubicBezTo>
                    <a:pt x="1258030" y="791213"/>
                    <a:pt x="1250296" y="793405"/>
                    <a:pt x="1250296" y="796694"/>
                  </a:cubicBezTo>
                  <a:cubicBezTo>
                    <a:pt x="1250296" y="806194"/>
                    <a:pt x="1249287" y="801079"/>
                    <a:pt x="1243570" y="804367"/>
                  </a:cubicBezTo>
                  <a:cubicBezTo>
                    <a:pt x="1238190" y="807656"/>
                    <a:pt x="1216668" y="804367"/>
                    <a:pt x="1215995" y="798521"/>
                  </a:cubicBezTo>
                  <a:cubicBezTo>
                    <a:pt x="1215323" y="792674"/>
                    <a:pt x="1199854" y="790116"/>
                    <a:pt x="1199181" y="782443"/>
                  </a:cubicBezTo>
                  <a:cubicBezTo>
                    <a:pt x="1199181" y="782077"/>
                    <a:pt x="1199181" y="781712"/>
                    <a:pt x="1198845" y="781347"/>
                  </a:cubicBezTo>
                  <a:cubicBezTo>
                    <a:pt x="1194809" y="778058"/>
                    <a:pt x="1192119" y="772942"/>
                    <a:pt x="1192455" y="767461"/>
                  </a:cubicBezTo>
                  <a:cubicBezTo>
                    <a:pt x="1192792" y="763076"/>
                    <a:pt x="1193800" y="759422"/>
                    <a:pt x="1195146" y="755403"/>
                  </a:cubicBezTo>
                  <a:cubicBezTo>
                    <a:pt x="1194809" y="755037"/>
                    <a:pt x="1194809" y="755037"/>
                    <a:pt x="1194473" y="754672"/>
                  </a:cubicBezTo>
                  <a:cubicBezTo>
                    <a:pt x="1193128" y="755037"/>
                    <a:pt x="1191447" y="756133"/>
                    <a:pt x="1189765" y="757595"/>
                  </a:cubicBezTo>
                  <a:cubicBezTo>
                    <a:pt x="1184048" y="764172"/>
                    <a:pt x="1180349" y="753941"/>
                    <a:pt x="1188420" y="750287"/>
                  </a:cubicBezTo>
                  <a:cubicBezTo>
                    <a:pt x="1189429" y="749921"/>
                    <a:pt x="1190438" y="749556"/>
                    <a:pt x="1191447" y="748825"/>
                  </a:cubicBezTo>
                  <a:cubicBezTo>
                    <a:pt x="1191447" y="748825"/>
                    <a:pt x="1191447" y="748825"/>
                    <a:pt x="1191447" y="748460"/>
                  </a:cubicBezTo>
                  <a:cubicBezTo>
                    <a:pt x="1189765" y="746267"/>
                    <a:pt x="1188084" y="743710"/>
                    <a:pt x="1187411" y="741152"/>
                  </a:cubicBezTo>
                  <a:cubicBezTo>
                    <a:pt x="1186402" y="737863"/>
                    <a:pt x="1186739" y="733478"/>
                    <a:pt x="1188084" y="729824"/>
                  </a:cubicBezTo>
                  <a:cubicBezTo>
                    <a:pt x="1183376" y="728728"/>
                    <a:pt x="1179677" y="726170"/>
                    <a:pt x="1177659" y="722150"/>
                  </a:cubicBezTo>
                  <a:cubicBezTo>
                    <a:pt x="1161517" y="725804"/>
                    <a:pt x="1143358" y="734574"/>
                    <a:pt x="1136296" y="739325"/>
                  </a:cubicBezTo>
                  <a:cubicBezTo>
                    <a:pt x="1124190" y="747364"/>
                    <a:pt x="1109058" y="773308"/>
                    <a:pt x="1102332" y="773308"/>
                  </a:cubicBezTo>
                  <a:cubicBezTo>
                    <a:pt x="1095606" y="773308"/>
                    <a:pt x="1113765" y="759422"/>
                    <a:pt x="1116456" y="754306"/>
                  </a:cubicBezTo>
                  <a:cubicBezTo>
                    <a:pt x="1119146" y="749191"/>
                    <a:pt x="1115783" y="743710"/>
                    <a:pt x="1119482" y="745902"/>
                  </a:cubicBezTo>
                  <a:cubicBezTo>
                    <a:pt x="1123181" y="748094"/>
                    <a:pt x="1133942" y="728362"/>
                    <a:pt x="1141341" y="721785"/>
                  </a:cubicBezTo>
                  <a:cubicBezTo>
                    <a:pt x="1148739" y="715208"/>
                    <a:pt x="1156473" y="721420"/>
                    <a:pt x="1157482" y="715938"/>
                  </a:cubicBezTo>
                  <a:cubicBezTo>
                    <a:pt x="1158491" y="710823"/>
                    <a:pt x="1161854" y="707169"/>
                    <a:pt x="1168916" y="699860"/>
                  </a:cubicBezTo>
                  <a:cubicBezTo>
                    <a:pt x="1170597" y="698033"/>
                    <a:pt x="1175978" y="696937"/>
                    <a:pt x="1183712" y="696206"/>
                  </a:cubicBezTo>
                  <a:cubicBezTo>
                    <a:pt x="1185730" y="695110"/>
                    <a:pt x="1188420" y="694379"/>
                    <a:pt x="1191110" y="694379"/>
                  </a:cubicBezTo>
                  <a:cubicBezTo>
                    <a:pt x="1192792" y="694379"/>
                    <a:pt x="1194473" y="694745"/>
                    <a:pt x="1195818" y="695110"/>
                  </a:cubicBezTo>
                  <a:cubicBezTo>
                    <a:pt x="1213305" y="694014"/>
                    <a:pt x="1235499" y="694014"/>
                    <a:pt x="1250296" y="694014"/>
                  </a:cubicBezTo>
                  <a:cubicBezTo>
                    <a:pt x="1252314" y="693648"/>
                    <a:pt x="1254667" y="693648"/>
                    <a:pt x="1256685" y="694014"/>
                  </a:cubicBezTo>
                  <a:cubicBezTo>
                    <a:pt x="1261393" y="694014"/>
                    <a:pt x="1264756" y="694014"/>
                    <a:pt x="1266101" y="694379"/>
                  </a:cubicBezTo>
                  <a:cubicBezTo>
                    <a:pt x="1274172" y="694745"/>
                    <a:pt x="1289641" y="682321"/>
                    <a:pt x="1294013" y="673916"/>
                  </a:cubicBezTo>
                  <a:cubicBezTo>
                    <a:pt x="1298384" y="665877"/>
                    <a:pt x="1304437" y="665877"/>
                    <a:pt x="1315535" y="666608"/>
                  </a:cubicBezTo>
                  <a:cubicBezTo>
                    <a:pt x="1326632" y="667339"/>
                    <a:pt x="1331676" y="655646"/>
                    <a:pt x="1337393" y="651261"/>
                  </a:cubicBezTo>
                  <a:cubicBezTo>
                    <a:pt x="1346472" y="645780"/>
                    <a:pt x="1344455" y="643587"/>
                    <a:pt x="1339410" y="642491"/>
                  </a:cubicBezTo>
                  <a:close/>
                  <a:moveTo>
                    <a:pt x="371255" y="263562"/>
                  </a:moveTo>
                  <a:cubicBezTo>
                    <a:pt x="362176" y="276717"/>
                    <a:pt x="359149" y="278910"/>
                    <a:pt x="349733" y="276717"/>
                  </a:cubicBezTo>
                  <a:cubicBezTo>
                    <a:pt x="340317" y="274890"/>
                    <a:pt x="334600" y="280371"/>
                    <a:pt x="339308" y="284025"/>
                  </a:cubicBezTo>
                  <a:cubicBezTo>
                    <a:pt x="344016" y="288045"/>
                    <a:pt x="344353" y="290968"/>
                    <a:pt x="334600" y="293526"/>
                  </a:cubicBezTo>
                  <a:cubicBezTo>
                    <a:pt x="324848" y="296084"/>
                    <a:pt x="318795" y="304854"/>
                    <a:pt x="314760" y="303757"/>
                  </a:cubicBezTo>
                  <a:cubicBezTo>
                    <a:pt x="311061" y="302661"/>
                    <a:pt x="331238" y="285852"/>
                    <a:pt x="326193" y="281102"/>
                  </a:cubicBezTo>
                  <a:cubicBezTo>
                    <a:pt x="320813" y="276717"/>
                    <a:pt x="308034" y="288776"/>
                    <a:pt x="307698" y="294257"/>
                  </a:cubicBezTo>
                  <a:cubicBezTo>
                    <a:pt x="307362" y="299738"/>
                    <a:pt x="298955" y="300103"/>
                    <a:pt x="293574" y="299738"/>
                  </a:cubicBezTo>
                  <a:cubicBezTo>
                    <a:pt x="288194" y="299372"/>
                    <a:pt x="281468" y="293526"/>
                    <a:pt x="286848" y="292795"/>
                  </a:cubicBezTo>
                  <a:cubicBezTo>
                    <a:pt x="292229" y="292064"/>
                    <a:pt x="288530" y="285487"/>
                    <a:pt x="295592" y="282198"/>
                  </a:cubicBezTo>
                  <a:cubicBezTo>
                    <a:pt x="302654" y="278910"/>
                    <a:pt x="294247" y="274159"/>
                    <a:pt x="296264" y="270505"/>
                  </a:cubicBezTo>
                  <a:cubicBezTo>
                    <a:pt x="298618" y="266851"/>
                    <a:pt x="313078" y="274159"/>
                    <a:pt x="313415" y="267582"/>
                  </a:cubicBezTo>
                  <a:cubicBezTo>
                    <a:pt x="313751" y="261004"/>
                    <a:pt x="298955" y="255523"/>
                    <a:pt x="293910" y="259543"/>
                  </a:cubicBezTo>
                  <a:cubicBezTo>
                    <a:pt x="288866" y="263562"/>
                    <a:pt x="277433" y="272332"/>
                    <a:pt x="263645" y="265389"/>
                  </a:cubicBezTo>
                  <a:cubicBezTo>
                    <a:pt x="259273" y="263197"/>
                    <a:pt x="298282" y="258447"/>
                    <a:pt x="305008" y="251138"/>
                  </a:cubicBezTo>
                  <a:cubicBezTo>
                    <a:pt x="311733" y="244196"/>
                    <a:pt x="341326" y="235791"/>
                    <a:pt x="343680" y="242369"/>
                  </a:cubicBezTo>
                  <a:cubicBezTo>
                    <a:pt x="346034" y="248946"/>
                    <a:pt x="327875" y="252965"/>
                    <a:pt x="336618" y="258812"/>
                  </a:cubicBezTo>
                  <a:cubicBezTo>
                    <a:pt x="345361" y="264659"/>
                    <a:pt x="359822" y="260639"/>
                    <a:pt x="363184" y="254792"/>
                  </a:cubicBezTo>
                  <a:cubicBezTo>
                    <a:pt x="365875" y="249677"/>
                    <a:pt x="380335" y="250408"/>
                    <a:pt x="371255" y="263562"/>
                  </a:cubicBezTo>
                  <a:close/>
                  <a:moveTo>
                    <a:pt x="458688" y="394013"/>
                  </a:moveTo>
                  <a:cubicBezTo>
                    <a:pt x="447927" y="404976"/>
                    <a:pt x="448936" y="402052"/>
                    <a:pt x="439520" y="403879"/>
                  </a:cubicBezTo>
                  <a:cubicBezTo>
                    <a:pt x="430104" y="405706"/>
                    <a:pt x="437503" y="416669"/>
                    <a:pt x="426405" y="417765"/>
                  </a:cubicBezTo>
                  <a:cubicBezTo>
                    <a:pt x="414972" y="418861"/>
                    <a:pt x="387733" y="419957"/>
                    <a:pt x="384034" y="412649"/>
                  </a:cubicBezTo>
                  <a:cubicBezTo>
                    <a:pt x="382689" y="410091"/>
                    <a:pt x="398830" y="411918"/>
                    <a:pt x="399839" y="406437"/>
                  </a:cubicBezTo>
                  <a:cubicBezTo>
                    <a:pt x="400848" y="400956"/>
                    <a:pt x="405220" y="392186"/>
                    <a:pt x="412281" y="392186"/>
                  </a:cubicBezTo>
                  <a:cubicBezTo>
                    <a:pt x="419007" y="392186"/>
                    <a:pt x="418671" y="381589"/>
                    <a:pt x="407237" y="375012"/>
                  </a:cubicBezTo>
                  <a:cubicBezTo>
                    <a:pt x="395804" y="368435"/>
                    <a:pt x="423379" y="364415"/>
                    <a:pt x="429768" y="374647"/>
                  </a:cubicBezTo>
                  <a:cubicBezTo>
                    <a:pt x="436158" y="384878"/>
                    <a:pt x="447255" y="392552"/>
                    <a:pt x="453644" y="384878"/>
                  </a:cubicBezTo>
                  <a:cubicBezTo>
                    <a:pt x="460034" y="377570"/>
                    <a:pt x="496016" y="356742"/>
                    <a:pt x="496016" y="366608"/>
                  </a:cubicBezTo>
                  <a:cubicBezTo>
                    <a:pt x="496016" y="376839"/>
                    <a:pt x="469449" y="383051"/>
                    <a:pt x="458688" y="394013"/>
                  </a:cubicBezTo>
                  <a:close/>
                  <a:moveTo>
                    <a:pt x="699466" y="689264"/>
                  </a:moveTo>
                  <a:cubicBezTo>
                    <a:pt x="691732" y="690360"/>
                    <a:pt x="700139" y="665877"/>
                    <a:pt x="686351" y="656742"/>
                  </a:cubicBezTo>
                  <a:cubicBezTo>
                    <a:pt x="670210" y="646145"/>
                    <a:pt x="662811" y="626779"/>
                    <a:pt x="662811" y="616182"/>
                  </a:cubicBezTo>
                  <a:cubicBezTo>
                    <a:pt x="662811" y="605585"/>
                    <a:pt x="676599" y="600835"/>
                    <a:pt x="682316" y="608874"/>
                  </a:cubicBezTo>
                  <a:cubicBezTo>
                    <a:pt x="687696" y="616913"/>
                    <a:pt x="696103" y="650165"/>
                    <a:pt x="701148" y="660762"/>
                  </a:cubicBezTo>
                  <a:cubicBezTo>
                    <a:pt x="705856" y="671359"/>
                    <a:pt x="705856" y="688533"/>
                    <a:pt x="699466" y="68926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83" name="Freeform: Shape 191">
              <a:extLst>
                <a:ext uri="{FF2B5EF4-FFF2-40B4-BE49-F238E27FC236}">
                  <a16:creationId xmlns:a16="http://schemas.microsoft.com/office/drawing/2014/main" id="{82BF0506-9DA3-4664-9F8E-26E266CA0557}"/>
                </a:ext>
              </a:extLst>
            </p:cNvPr>
            <p:cNvSpPr/>
            <p:nvPr/>
          </p:nvSpPr>
          <p:spPr>
            <a:xfrm>
              <a:off x="6919723" y="664180"/>
              <a:ext cx="104247" cy="65774"/>
            </a:xfrm>
            <a:custGeom>
              <a:avLst/>
              <a:gdLst>
                <a:gd name="connsiteX0" fmla="*/ 104920 w 104247"/>
                <a:gd name="connsiteY0" fmla="*/ 10649 h 65773"/>
                <a:gd name="connsiteX1" fmla="*/ 92478 w 104247"/>
                <a:gd name="connsiteY1" fmla="*/ 2610 h 65773"/>
                <a:gd name="connsiteX2" fmla="*/ 82725 w 104247"/>
                <a:gd name="connsiteY2" fmla="*/ 9918 h 65773"/>
                <a:gd name="connsiteX3" fmla="*/ 61876 w 104247"/>
                <a:gd name="connsiteY3" fmla="*/ 7360 h 65773"/>
                <a:gd name="connsiteX4" fmla="*/ 33964 w 104247"/>
                <a:gd name="connsiteY4" fmla="*/ 24169 h 65773"/>
                <a:gd name="connsiteX5" fmla="*/ 34301 w 104247"/>
                <a:gd name="connsiteY5" fmla="*/ 27092 h 65773"/>
                <a:gd name="connsiteX6" fmla="*/ 17150 w 104247"/>
                <a:gd name="connsiteY6" fmla="*/ 44998 h 65773"/>
                <a:gd name="connsiteX7" fmla="*/ 5717 w 104247"/>
                <a:gd name="connsiteY7" fmla="*/ 43901 h 65773"/>
                <a:gd name="connsiteX8" fmla="*/ 0 w 104247"/>
                <a:gd name="connsiteY8" fmla="*/ 62903 h 65773"/>
                <a:gd name="connsiteX9" fmla="*/ 7062 w 104247"/>
                <a:gd name="connsiteY9" fmla="*/ 62537 h 65773"/>
                <a:gd name="connsiteX10" fmla="*/ 19504 w 104247"/>
                <a:gd name="connsiteY10" fmla="*/ 53767 h 65773"/>
                <a:gd name="connsiteX11" fmla="*/ 30602 w 104247"/>
                <a:gd name="connsiteY11" fmla="*/ 68384 h 65773"/>
                <a:gd name="connsiteX12" fmla="*/ 43717 w 104247"/>
                <a:gd name="connsiteY12" fmla="*/ 54498 h 65773"/>
                <a:gd name="connsiteX13" fmla="*/ 54141 w 104247"/>
                <a:gd name="connsiteY13" fmla="*/ 46459 h 65773"/>
                <a:gd name="connsiteX14" fmla="*/ 63221 w 104247"/>
                <a:gd name="connsiteY14" fmla="*/ 29285 h 65773"/>
                <a:gd name="connsiteX15" fmla="*/ 67929 w 104247"/>
                <a:gd name="connsiteY15" fmla="*/ 45363 h 65773"/>
                <a:gd name="connsiteX16" fmla="*/ 82389 w 104247"/>
                <a:gd name="connsiteY16" fmla="*/ 41343 h 65773"/>
                <a:gd name="connsiteX17" fmla="*/ 94831 w 104247"/>
                <a:gd name="connsiteY17" fmla="*/ 34035 h 65773"/>
                <a:gd name="connsiteX18" fmla="*/ 94831 w 104247"/>
                <a:gd name="connsiteY18" fmla="*/ 20150 h 65773"/>
                <a:gd name="connsiteX19" fmla="*/ 104920 w 104247"/>
                <a:gd name="connsiteY19" fmla="*/ 10649 h 6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247" h="65773">
                  <a:moveTo>
                    <a:pt x="104920" y="10649"/>
                  </a:moveTo>
                  <a:cubicBezTo>
                    <a:pt x="108955" y="5899"/>
                    <a:pt x="99539" y="9918"/>
                    <a:pt x="92478" y="2610"/>
                  </a:cubicBezTo>
                  <a:cubicBezTo>
                    <a:pt x="85416" y="-4698"/>
                    <a:pt x="82725" y="5168"/>
                    <a:pt x="82725" y="9918"/>
                  </a:cubicBezTo>
                  <a:cubicBezTo>
                    <a:pt x="82725" y="14669"/>
                    <a:pt x="69610" y="10649"/>
                    <a:pt x="61876" y="7360"/>
                  </a:cubicBezTo>
                  <a:cubicBezTo>
                    <a:pt x="54478" y="4072"/>
                    <a:pt x="44725" y="17592"/>
                    <a:pt x="33964" y="24169"/>
                  </a:cubicBezTo>
                  <a:cubicBezTo>
                    <a:pt x="33964" y="24900"/>
                    <a:pt x="34301" y="25996"/>
                    <a:pt x="34301" y="27092"/>
                  </a:cubicBezTo>
                  <a:cubicBezTo>
                    <a:pt x="34301" y="35862"/>
                    <a:pt x="26566" y="46094"/>
                    <a:pt x="17150" y="44998"/>
                  </a:cubicBezTo>
                  <a:cubicBezTo>
                    <a:pt x="13451" y="44632"/>
                    <a:pt x="9416" y="44267"/>
                    <a:pt x="5717" y="43901"/>
                  </a:cubicBezTo>
                  <a:cubicBezTo>
                    <a:pt x="5381" y="51209"/>
                    <a:pt x="3363" y="57421"/>
                    <a:pt x="0" y="62903"/>
                  </a:cubicBezTo>
                  <a:cubicBezTo>
                    <a:pt x="2690" y="61806"/>
                    <a:pt x="4035" y="61441"/>
                    <a:pt x="7062" y="62537"/>
                  </a:cubicBezTo>
                  <a:cubicBezTo>
                    <a:pt x="14460" y="65460"/>
                    <a:pt x="16142" y="57787"/>
                    <a:pt x="19504" y="53767"/>
                  </a:cubicBezTo>
                  <a:cubicBezTo>
                    <a:pt x="22867" y="49748"/>
                    <a:pt x="21522" y="68384"/>
                    <a:pt x="30602" y="68384"/>
                  </a:cubicBezTo>
                  <a:cubicBezTo>
                    <a:pt x="38336" y="68384"/>
                    <a:pt x="36991" y="49017"/>
                    <a:pt x="43717" y="54498"/>
                  </a:cubicBezTo>
                  <a:cubicBezTo>
                    <a:pt x="50779" y="60345"/>
                    <a:pt x="52796" y="51940"/>
                    <a:pt x="54141" y="46459"/>
                  </a:cubicBezTo>
                  <a:cubicBezTo>
                    <a:pt x="55487" y="40613"/>
                    <a:pt x="55487" y="31112"/>
                    <a:pt x="63221" y="29285"/>
                  </a:cubicBezTo>
                  <a:cubicBezTo>
                    <a:pt x="70955" y="27823"/>
                    <a:pt x="64566" y="38055"/>
                    <a:pt x="67929" y="45363"/>
                  </a:cubicBezTo>
                  <a:cubicBezTo>
                    <a:pt x="72973" y="55960"/>
                    <a:pt x="81716" y="46094"/>
                    <a:pt x="82389" y="41343"/>
                  </a:cubicBezTo>
                  <a:cubicBezTo>
                    <a:pt x="83062" y="36593"/>
                    <a:pt x="95504" y="39882"/>
                    <a:pt x="94831" y="34035"/>
                  </a:cubicBezTo>
                  <a:cubicBezTo>
                    <a:pt x="94159" y="28189"/>
                    <a:pt x="98194" y="26727"/>
                    <a:pt x="94831" y="20150"/>
                  </a:cubicBezTo>
                  <a:cubicBezTo>
                    <a:pt x="91469" y="13938"/>
                    <a:pt x="100548" y="15399"/>
                    <a:pt x="104920" y="1064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84" name="Freeform: Shape 192">
              <a:extLst>
                <a:ext uri="{FF2B5EF4-FFF2-40B4-BE49-F238E27FC236}">
                  <a16:creationId xmlns:a16="http://schemas.microsoft.com/office/drawing/2014/main" id="{F846940D-4576-4C60-8560-A90FE92D7F8C}"/>
                </a:ext>
              </a:extLst>
            </p:cNvPr>
            <p:cNvSpPr/>
            <p:nvPr/>
          </p:nvSpPr>
          <p:spPr>
            <a:xfrm>
              <a:off x="6747264" y="1396014"/>
              <a:ext cx="20177" cy="32887"/>
            </a:xfrm>
            <a:custGeom>
              <a:avLst/>
              <a:gdLst>
                <a:gd name="connsiteX0" fmla="*/ 21132 w 20176"/>
                <a:gd name="connsiteY0" fmla="*/ 22057 h 32886"/>
                <a:gd name="connsiteX1" fmla="*/ 19450 w 20176"/>
                <a:gd name="connsiteY1" fmla="*/ 14748 h 32886"/>
                <a:gd name="connsiteX2" fmla="*/ 2972 w 20176"/>
                <a:gd name="connsiteY2" fmla="*/ 2690 h 32886"/>
                <a:gd name="connsiteX3" fmla="*/ 13397 w 20176"/>
                <a:gd name="connsiteY3" fmla="*/ 34480 h 32886"/>
                <a:gd name="connsiteX4" fmla="*/ 21132 w 20176"/>
                <a:gd name="connsiteY4" fmla="*/ 22057 h 32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6" h="32886">
                  <a:moveTo>
                    <a:pt x="21132" y="22057"/>
                  </a:moveTo>
                  <a:cubicBezTo>
                    <a:pt x="20123" y="19499"/>
                    <a:pt x="19450" y="16941"/>
                    <a:pt x="19450" y="14748"/>
                  </a:cubicBezTo>
                  <a:cubicBezTo>
                    <a:pt x="19450" y="5248"/>
                    <a:pt x="15415" y="-4984"/>
                    <a:pt x="2972" y="2690"/>
                  </a:cubicBezTo>
                  <a:cubicBezTo>
                    <a:pt x="-4762" y="7440"/>
                    <a:pt x="3981" y="24249"/>
                    <a:pt x="13397" y="34480"/>
                  </a:cubicBezTo>
                  <a:cubicBezTo>
                    <a:pt x="14070" y="29365"/>
                    <a:pt x="17096" y="24980"/>
                    <a:pt x="21132" y="2205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85" name="Freeform: Shape 193">
              <a:extLst>
                <a:ext uri="{FF2B5EF4-FFF2-40B4-BE49-F238E27FC236}">
                  <a16:creationId xmlns:a16="http://schemas.microsoft.com/office/drawing/2014/main" id="{0DA87ADF-B5D1-4D37-BAE1-B0F054B582E0}"/>
                </a:ext>
              </a:extLst>
            </p:cNvPr>
            <p:cNvSpPr/>
            <p:nvPr/>
          </p:nvSpPr>
          <p:spPr>
            <a:xfrm>
              <a:off x="7179525" y="589635"/>
              <a:ext cx="100885" cy="62119"/>
            </a:xfrm>
            <a:custGeom>
              <a:avLst/>
              <a:gdLst>
                <a:gd name="connsiteX0" fmla="*/ 94302 w 100884"/>
                <a:gd name="connsiteY0" fmla="*/ 37326 h 62119"/>
                <a:gd name="connsiteX1" fmla="*/ 75470 w 100884"/>
                <a:gd name="connsiteY1" fmla="*/ 24171 h 62119"/>
                <a:gd name="connsiteX2" fmla="*/ 58993 w 100884"/>
                <a:gd name="connsiteY2" fmla="*/ 11017 h 62119"/>
                <a:gd name="connsiteX3" fmla="*/ 48568 w 100884"/>
                <a:gd name="connsiteY3" fmla="*/ 9555 h 62119"/>
                <a:gd name="connsiteX4" fmla="*/ 10904 w 100884"/>
                <a:gd name="connsiteY4" fmla="*/ 420 h 62119"/>
                <a:gd name="connsiteX5" fmla="*/ 1825 w 100884"/>
                <a:gd name="connsiteY5" fmla="*/ 6266 h 62119"/>
                <a:gd name="connsiteX6" fmla="*/ 143 w 100884"/>
                <a:gd name="connsiteY6" fmla="*/ 6632 h 62119"/>
                <a:gd name="connsiteX7" fmla="*/ 13595 w 100884"/>
                <a:gd name="connsiteY7" fmla="*/ 21614 h 62119"/>
                <a:gd name="connsiteX8" fmla="*/ 34444 w 100884"/>
                <a:gd name="connsiteY8" fmla="*/ 32941 h 62119"/>
                <a:gd name="connsiteX9" fmla="*/ 9559 w 100884"/>
                <a:gd name="connsiteY9" fmla="*/ 37692 h 62119"/>
                <a:gd name="connsiteX10" fmla="*/ 29736 w 100884"/>
                <a:gd name="connsiteY10" fmla="*/ 44269 h 62119"/>
                <a:gd name="connsiteX11" fmla="*/ 71099 w 100884"/>
                <a:gd name="connsiteY11" fmla="*/ 53039 h 62119"/>
                <a:gd name="connsiteX12" fmla="*/ 100019 w 100884"/>
                <a:gd name="connsiteY12" fmla="*/ 57058 h 62119"/>
                <a:gd name="connsiteX13" fmla="*/ 94302 w 100884"/>
                <a:gd name="connsiteY13" fmla="*/ 37326 h 6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884" h="62119">
                  <a:moveTo>
                    <a:pt x="94302" y="37326"/>
                  </a:moveTo>
                  <a:cubicBezTo>
                    <a:pt x="97665" y="29287"/>
                    <a:pt x="83205" y="24171"/>
                    <a:pt x="75470" y="24171"/>
                  </a:cubicBezTo>
                  <a:cubicBezTo>
                    <a:pt x="67736" y="24171"/>
                    <a:pt x="65046" y="8094"/>
                    <a:pt x="58993" y="11017"/>
                  </a:cubicBezTo>
                  <a:cubicBezTo>
                    <a:pt x="52603" y="14305"/>
                    <a:pt x="48568" y="19787"/>
                    <a:pt x="48568" y="9555"/>
                  </a:cubicBezTo>
                  <a:cubicBezTo>
                    <a:pt x="48568" y="1151"/>
                    <a:pt x="24692" y="-1042"/>
                    <a:pt x="10904" y="420"/>
                  </a:cubicBezTo>
                  <a:cubicBezTo>
                    <a:pt x="8887" y="2978"/>
                    <a:pt x="5860" y="5170"/>
                    <a:pt x="1825" y="6266"/>
                  </a:cubicBezTo>
                  <a:cubicBezTo>
                    <a:pt x="1152" y="6266"/>
                    <a:pt x="816" y="6632"/>
                    <a:pt x="143" y="6632"/>
                  </a:cubicBezTo>
                  <a:cubicBezTo>
                    <a:pt x="-1202" y="14305"/>
                    <a:pt x="7205" y="26729"/>
                    <a:pt x="13595" y="21614"/>
                  </a:cubicBezTo>
                  <a:cubicBezTo>
                    <a:pt x="22002" y="15036"/>
                    <a:pt x="37134" y="25633"/>
                    <a:pt x="34444" y="32941"/>
                  </a:cubicBezTo>
                  <a:cubicBezTo>
                    <a:pt x="31754" y="40249"/>
                    <a:pt x="7878" y="31480"/>
                    <a:pt x="9559" y="37692"/>
                  </a:cubicBezTo>
                  <a:cubicBezTo>
                    <a:pt x="10232" y="40249"/>
                    <a:pt x="12922" y="49750"/>
                    <a:pt x="29736" y="44269"/>
                  </a:cubicBezTo>
                  <a:cubicBezTo>
                    <a:pt x="46214" y="38422"/>
                    <a:pt x="60338" y="42807"/>
                    <a:pt x="71099" y="53039"/>
                  </a:cubicBezTo>
                  <a:cubicBezTo>
                    <a:pt x="82196" y="63636"/>
                    <a:pt x="92621" y="67655"/>
                    <a:pt x="100019" y="57058"/>
                  </a:cubicBezTo>
                  <a:cubicBezTo>
                    <a:pt x="108090" y="46827"/>
                    <a:pt x="90603" y="45365"/>
                    <a:pt x="94302" y="3732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86" name="Freeform: Shape 194">
              <a:extLst>
                <a:ext uri="{FF2B5EF4-FFF2-40B4-BE49-F238E27FC236}">
                  <a16:creationId xmlns:a16="http://schemas.microsoft.com/office/drawing/2014/main" id="{6CC5D4D4-5607-434C-96B5-0076FB9FD68D}"/>
                </a:ext>
              </a:extLst>
            </p:cNvPr>
            <p:cNvSpPr/>
            <p:nvPr/>
          </p:nvSpPr>
          <p:spPr>
            <a:xfrm>
              <a:off x="7266094" y="560636"/>
              <a:ext cx="20177" cy="14616"/>
            </a:xfrm>
            <a:custGeom>
              <a:avLst/>
              <a:gdLst>
                <a:gd name="connsiteX0" fmla="*/ 22194 w 20176"/>
                <a:gd name="connsiteY0" fmla="*/ 12610 h 14616"/>
                <a:gd name="connsiteX1" fmla="*/ 1344 w 20176"/>
                <a:gd name="connsiteY1" fmla="*/ 3840 h 14616"/>
                <a:gd name="connsiteX2" fmla="*/ 22194 w 20176"/>
                <a:gd name="connsiteY2" fmla="*/ 12610 h 14616"/>
              </a:gdLst>
              <a:ahLst/>
              <a:cxnLst>
                <a:cxn ang="0">
                  <a:pos x="connsiteX0" y="connsiteY0"/>
                </a:cxn>
                <a:cxn ang="0">
                  <a:pos x="connsiteX1" y="connsiteY1"/>
                </a:cxn>
                <a:cxn ang="0">
                  <a:pos x="connsiteX2" y="connsiteY2"/>
                </a:cxn>
              </a:cxnLst>
              <a:rect l="l" t="t" r="r" b="b"/>
              <a:pathLst>
                <a:path w="20176" h="14616">
                  <a:moveTo>
                    <a:pt x="22194" y="12610"/>
                  </a:moveTo>
                  <a:cubicBezTo>
                    <a:pt x="26902" y="2744"/>
                    <a:pt x="-7063" y="-4930"/>
                    <a:pt x="1344" y="3840"/>
                  </a:cubicBezTo>
                  <a:cubicBezTo>
                    <a:pt x="6052" y="8590"/>
                    <a:pt x="17149" y="22476"/>
                    <a:pt x="22194" y="1261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87" name="Freeform: Shape 195">
              <a:extLst>
                <a:ext uri="{FF2B5EF4-FFF2-40B4-BE49-F238E27FC236}">
                  <a16:creationId xmlns:a16="http://schemas.microsoft.com/office/drawing/2014/main" id="{DBA75F8F-7782-47C9-9411-3E5CC487E216}"/>
                </a:ext>
              </a:extLst>
            </p:cNvPr>
            <p:cNvSpPr/>
            <p:nvPr/>
          </p:nvSpPr>
          <p:spPr>
            <a:xfrm>
              <a:off x="7174557" y="654511"/>
              <a:ext cx="23540" cy="25579"/>
            </a:xfrm>
            <a:custGeom>
              <a:avLst/>
              <a:gdLst>
                <a:gd name="connsiteX0" fmla="*/ 23607 w 23539"/>
                <a:gd name="connsiteY0" fmla="*/ 25069 h 25578"/>
                <a:gd name="connsiteX1" fmla="*/ 67 w 23539"/>
                <a:gd name="connsiteY1" fmla="*/ 3145 h 25578"/>
                <a:gd name="connsiteX2" fmla="*/ 23607 w 23539"/>
                <a:gd name="connsiteY2" fmla="*/ 25069 h 25578"/>
              </a:gdLst>
              <a:ahLst/>
              <a:cxnLst>
                <a:cxn ang="0">
                  <a:pos x="connsiteX0" y="connsiteY0"/>
                </a:cxn>
                <a:cxn ang="0">
                  <a:pos x="connsiteX1" y="connsiteY1"/>
                </a:cxn>
                <a:cxn ang="0">
                  <a:pos x="connsiteX2" y="connsiteY2"/>
                </a:cxn>
              </a:cxnLst>
              <a:rect l="l" t="t" r="r" b="b"/>
              <a:pathLst>
                <a:path w="23539" h="25578">
                  <a:moveTo>
                    <a:pt x="23607" y="25069"/>
                  </a:moveTo>
                  <a:cubicBezTo>
                    <a:pt x="28988" y="17030"/>
                    <a:pt x="1413" y="-8914"/>
                    <a:pt x="67" y="3145"/>
                  </a:cubicBezTo>
                  <a:cubicBezTo>
                    <a:pt x="-1278" y="15569"/>
                    <a:pt x="17890" y="33839"/>
                    <a:pt x="23607" y="2506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88" name="Freeform: Shape 196">
              <a:extLst>
                <a:ext uri="{FF2B5EF4-FFF2-40B4-BE49-F238E27FC236}">
                  <a16:creationId xmlns:a16="http://schemas.microsoft.com/office/drawing/2014/main" id="{37998313-86C2-4A97-986A-84035E781C61}"/>
                </a:ext>
              </a:extLst>
            </p:cNvPr>
            <p:cNvSpPr/>
            <p:nvPr/>
          </p:nvSpPr>
          <p:spPr>
            <a:xfrm>
              <a:off x="6995383" y="695658"/>
              <a:ext cx="181592" cy="87698"/>
            </a:xfrm>
            <a:custGeom>
              <a:avLst/>
              <a:gdLst>
                <a:gd name="connsiteX0" fmla="*/ 178569 w 181592"/>
                <a:gd name="connsiteY0" fmla="*/ 27771 h 87698"/>
                <a:gd name="connsiteX1" fmla="*/ 161418 w 181592"/>
                <a:gd name="connsiteY1" fmla="*/ 35079 h 87698"/>
                <a:gd name="connsiteX2" fmla="*/ 143259 w 181592"/>
                <a:gd name="connsiteY2" fmla="*/ 17905 h 87698"/>
                <a:gd name="connsiteX3" fmla="*/ 140569 w 181592"/>
                <a:gd name="connsiteY3" fmla="*/ 12789 h 87698"/>
                <a:gd name="connsiteX4" fmla="*/ 133843 w 181592"/>
                <a:gd name="connsiteY4" fmla="*/ 7674 h 87698"/>
                <a:gd name="connsiteX5" fmla="*/ 128799 w 181592"/>
                <a:gd name="connsiteY5" fmla="*/ 731 h 87698"/>
                <a:gd name="connsiteX6" fmla="*/ 128126 w 181592"/>
                <a:gd name="connsiteY6" fmla="*/ 0 h 87698"/>
                <a:gd name="connsiteX7" fmla="*/ 115684 w 181592"/>
                <a:gd name="connsiteY7" fmla="*/ 19001 h 87698"/>
                <a:gd name="connsiteX8" fmla="*/ 117029 w 181592"/>
                <a:gd name="connsiteY8" fmla="*/ 31060 h 87698"/>
                <a:gd name="connsiteX9" fmla="*/ 128799 w 181592"/>
                <a:gd name="connsiteY9" fmla="*/ 44945 h 87698"/>
                <a:gd name="connsiteX10" fmla="*/ 92817 w 181592"/>
                <a:gd name="connsiteY10" fmla="*/ 37637 h 87698"/>
                <a:gd name="connsiteX11" fmla="*/ 56162 w 181592"/>
                <a:gd name="connsiteY11" fmla="*/ 18270 h 87698"/>
                <a:gd name="connsiteX12" fmla="*/ 39684 w 181592"/>
                <a:gd name="connsiteY12" fmla="*/ 7674 h 87698"/>
                <a:gd name="connsiteX13" fmla="*/ 23207 w 181592"/>
                <a:gd name="connsiteY13" fmla="*/ 19001 h 87698"/>
                <a:gd name="connsiteX14" fmla="*/ 25224 w 181592"/>
                <a:gd name="connsiteY14" fmla="*/ 31060 h 87698"/>
                <a:gd name="connsiteX15" fmla="*/ 23879 w 181592"/>
                <a:gd name="connsiteY15" fmla="*/ 34348 h 87698"/>
                <a:gd name="connsiteX16" fmla="*/ 12109 w 181592"/>
                <a:gd name="connsiteY16" fmla="*/ 46407 h 87698"/>
                <a:gd name="connsiteX17" fmla="*/ 27915 w 181592"/>
                <a:gd name="connsiteY17" fmla="*/ 46407 h 87698"/>
                <a:gd name="connsiteX18" fmla="*/ 339 w 181592"/>
                <a:gd name="connsiteY18" fmla="*/ 57004 h 87698"/>
                <a:gd name="connsiteX19" fmla="*/ 20516 w 181592"/>
                <a:gd name="connsiteY19" fmla="*/ 63581 h 87698"/>
                <a:gd name="connsiteX20" fmla="*/ 42038 w 181592"/>
                <a:gd name="connsiteY20" fmla="*/ 61023 h 87698"/>
                <a:gd name="connsiteX21" fmla="*/ 54481 w 181592"/>
                <a:gd name="connsiteY21" fmla="*/ 55177 h 87698"/>
                <a:gd name="connsiteX22" fmla="*/ 84074 w 181592"/>
                <a:gd name="connsiteY22" fmla="*/ 57735 h 87698"/>
                <a:gd name="connsiteX23" fmla="*/ 61206 w 181592"/>
                <a:gd name="connsiteY23" fmla="*/ 72351 h 87698"/>
                <a:gd name="connsiteX24" fmla="*/ 60534 w 181592"/>
                <a:gd name="connsiteY24" fmla="*/ 89525 h 87698"/>
                <a:gd name="connsiteX25" fmla="*/ 116020 w 181592"/>
                <a:gd name="connsiteY25" fmla="*/ 69062 h 87698"/>
                <a:gd name="connsiteX26" fmla="*/ 138215 w 181592"/>
                <a:gd name="connsiteY26" fmla="*/ 67601 h 87698"/>
                <a:gd name="connsiteX27" fmla="*/ 173525 w 181592"/>
                <a:gd name="connsiteY27" fmla="*/ 65043 h 87698"/>
                <a:gd name="connsiteX28" fmla="*/ 178569 w 181592"/>
                <a:gd name="connsiteY28" fmla="*/ 27771 h 8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1592" h="87698">
                  <a:moveTo>
                    <a:pt x="178569" y="27771"/>
                  </a:moveTo>
                  <a:cubicBezTo>
                    <a:pt x="168817" y="23021"/>
                    <a:pt x="168817" y="33618"/>
                    <a:pt x="161418" y="35079"/>
                  </a:cubicBezTo>
                  <a:cubicBezTo>
                    <a:pt x="153684" y="36541"/>
                    <a:pt x="149649" y="25213"/>
                    <a:pt x="143259" y="17905"/>
                  </a:cubicBezTo>
                  <a:cubicBezTo>
                    <a:pt x="141914" y="16443"/>
                    <a:pt x="141242" y="14616"/>
                    <a:pt x="140569" y="12789"/>
                  </a:cubicBezTo>
                  <a:cubicBezTo>
                    <a:pt x="138215" y="12059"/>
                    <a:pt x="135861" y="10597"/>
                    <a:pt x="133843" y="7674"/>
                  </a:cubicBezTo>
                  <a:cubicBezTo>
                    <a:pt x="132162" y="5481"/>
                    <a:pt x="130480" y="2923"/>
                    <a:pt x="128799" y="731"/>
                  </a:cubicBezTo>
                  <a:cubicBezTo>
                    <a:pt x="128463" y="365"/>
                    <a:pt x="128463" y="365"/>
                    <a:pt x="128126" y="0"/>
                  </a:cubicBezTo>
                  <a:cubicBezTo>
                    <a:pt x="118711" y="4385"/>
                    <a:pt x="105596" y="17540"/>
                    <a:pt x="115684" y="19001"/>
                  </a:cubicBezTo>
                  <a:cubicBezTo>
                    <a:pt x="127454" y="20463"/>
                    <a:pt x="123419" y="27771"/>
                    <a:pt x="117029" y="31060"/>
                  </a:cubicBezTo>
                  <a:cubicBezTo>
                    <a:pt x="110640" y="34348"/>
                    <a:pt x="131489" y="39830"/>
                    <a:pt x="128799" y="44945"/>
                  </a:cubicBezTo>
                  <a:cubicBezTo>
                    <a:pt x="126109" y="49696"/>
                    <a:pt x="94162" y="45676"/>
                    <a:pt x="92817" y="37637"/>
                  </a:cubicBezTo>
                  <a:cubicBezTo>
                    <a:pt x="91472" y="29598"/>
                    <a:pt x="66587" y="14982"/>
                    <a:pt x="56162" y="18270"/>
                  </a:cubicBezTo>
                  <a:cubicBezTo>
                    <a:pt x="45737" y="21559"/>
                    <a:pt x="49773" y="8404"/>
                    <a:pt x="39684" y="7674"/>
                  </a:cubicBezTo>
                  <a:cubicBezTo>
                    <a:pt x="29260" y="6943"/>
                    <a:pt x="32622" y="18270"/>
                    <a:pt x="23207" y="19001"/>
                  </a:cubicBezTo>
                  <a:cubicBezTo>
                    <a:pt x="13454" y="19732"/>
                    <a:pt x="14127" y="31060"/>
                    <a:pt x="25224" y="31060"/>
                  </a:cubicBezTo>
                  <a:cubicBezTo>
                    <a:pt x="36322" y="31060"/>
                    <a:pt x="39684" y="35079"/>
                    <a:pt x="23879" y="34348"/>
                  </a:cubicBezTo>
                  <a:cubicBezTo>
                    <a:pt x="8074" y="33618"/>
                    <a:pt x="1012" y="49696"/>
                    <a:pt x="12109" y="46407"/>
                  </a:cubicBezTo>
                  <a:cubicBezTo>
                    <a:pt x="23207" y="43118"/>
                    <a:pt x="36322" y="43118"/>
                    <a:pt x="27915" y="46407"/>
                  </a:cubicBezTo>
                  <a:cubicBezTo>
                    <a:pt x="19507" y="49696"/>
                    <a:pt x="-3023" y="51888"/>
                    <a:pt x="339" y="57004"/>
                  </a:cubicBezTo>
                  <a:cubicBezTo>
                    <a:pt x="2357" y="60292"/>
                    <a:pt x="11437" y="59562"/>
                    <a:pt x="20516" y="63581"/>
                  </a:cubicBezTo>
                  <a:cubicBezTo>
                    <a:pt x="29596" y="67601"/>
                    <a:pt x="34976" y="70159"/>
                    <a:pt x="42038" y="61023"/>
                  </a:cubicBezTo>
                  <a:cubicBezTo>
                    <a:pt x="49100" y="52253"/>
                    <a:pt x="57844" y="43118"/>
                    <a:pt x="54481" y="55177"/>
                  </a:cubicBezTo>
                  <a:cubicBezTo>
                    <a:pt x="51118" y="67235"/>
                    <a:pt x="65578" y="58465"/>
                    <a:pt x="84074" y="57735"/>
                  </a:cubicBezTo>
                  <a:cubicBezTo>
                    <a:pt x="102905" y="57004"/>
                    <a:pt x="80711" y="70889"/>
                    <a:pt x="61206" y="72351"/>
                  </a:cubicBezTo>
                  <a:cubicBezTo>
                    <a:pt x="41702" y="73813"/>
                    <a:pt x="45401" y="85506"/>
                    <a:pt x="60534" y="89525"/>
                  </a:cubicBezTo>
                  <a:cubicBezTo>
                    <a:pt x="75667" y="93545"/>
                    <a:pt x="108286" y="78197"/>
                    <a:pt x="116020" y="69062"/>
                  </a:cubicBezTo>
                  <a:cubicBezTo>
                    <a:pt x="123755" y="60292"/>
                    <a:pt x="130480" y="73813"/>
                    <a:pt x="138215" y="67601"/>
                  </a:cubicBezTo>
                  <a:cubicBezTo>
                    <a:pt x="145949" y="61023"/>
                    <a:pt x="160410" y="68331"/>
                    <a:pt x="173525" y="65043"/>
                  </a:cubicBezTo>
                  <a:cubicBezTo>
                    <a:pt x="186303" y="61754"/>
                    <a:pt x="188321" y="32887"/>
                    <a:pt x="178569" y="2777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89" name="Freeform: Shape 197">
              <a:extLst>
                <a:ext uri="{FF2B5EF4-FFF2-40B4-BE49-F238E27FC236}">
                  <a16:creationId xmlns:a16="http://schemas.microsoft.com/office/drawing/2014/main" id="{143DA196-A5B7-4841-8D1E-D6CA0824A370}"/>
                </a:ext>
              </a:extLst>
            </p:cNvPr>
            <p:cNvSpPr/>
            <p:nvPr/>
          </p:nvSpPr>
          <p:spPr>
            <a:xfrm>
              <a:off x="7033275" y="648823"/>
              <a:ext cx="20177" cy="10962"/>
            </a:xfrm>
            <a:custGeom>
              <a:avLst/>
              <a:gdLst>
                <a:gd name="connsiteX0" fmla="*/ 20960 w 20176"/>
                <a:gd name="connsiteY0" fmla="*/ 7371 h 10962"/>
                <a:gd name="connsiteX1" fmla="*/ 111 w 20176"/>
                <a:gd name="connsiteY1" fmla="*/ 2621 h 10962"/>
                <a:gd name="connsiteX2" fmla="*/ 20960 w 20176"/>
                <a:gd name="connsiteY2" fmla="*/ 7371 h 10962"/>
              </a:gdLst>
              <a:ahLst/>
              <a:cxnLst>
                <a:cxn ang="0">
                  <a:pos x="connsiteX0" y="connsiteY0"/>
                </a:cxn>
                <a:cxn ang="0">
                  <a:pos x="connsiteX1" y="connsiteY1"/>
                </a:cxn>
                <a:cxn ang="0">
                  <a:pos x="connsiteX2" y="connsiteY2"/>
                </a:cxn>
              </a:cxnLst>
              <a:rect l="l" t="t" r="r" b="b"/>
              <a:pathLst>
                <a:path w="20176" h="10962">
                  <a:moveTo>
                    <a:pt x="20960" y="7371"/>
                  </a:moveTo>
                  <a:cubicBezTo>
                    <a:pt x="24323" y="-2495"/>
                    <a:pt x="-1907" y="-668"/>
                    <a:pt x="111" y="2621"/>
                  </a:cubicBezTo>
                  <a:cubicBezTo>
                    <a:pt x="5155" y="9563"/>
                    <a:pt x="17598" y="16872"/>
                    <a:pt x="20960" y="737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90" name="Freeform: Shape 198">
              <a:extLst>
                <a:ext uri="{FF2B5EF4-FFF2-40B4-BE49-F238E27FC236}">
                  <a16:creationId xmlns:a16="http://schemas.microsoft.com/office/drawing/2014/main" id="{3B4C5DCD-2FDF-41F1-86CE-C3CAC17028F7}"/>
                </a:ext>
              </a:extLst>
            </p:cNvPr>
            <p:cNvSpPr/>
            <p:nvPr/>
          </p:nvSpPr>
          <p:spPr>
            <a:xfrm>
              <a:off x="7062642" y="644385"/>
              <a:ext cx="53805" cy="29233"/>
            </a:xfrm>
            <a:custGeom>
              <a:avLst/>
              <a:gdLst>
                <a:gd name="connsiteX0" fmla="*/ 49097 w 53805"/>
                <a:gd name="connsiteY0" fmla="*/ 7789 h 29232"/>
                <a:gd name="connsiteX1" fmla="*/ 39345 w 53805"/>
                <a:gd name="connsiteY1" fmla="*/ 481 h 29232"/>
                <a:gd name="connsiteX2" fmla="*/ 0 w 53805"/>
                <a:gd name="connsiteY2" fmla="*/ 15097 h 29232"/>
                <a:gd name="connsiteX3" fmla="*/ 20849 w 53805"/>
                <a:gd name="connsiteY3" fmla="*/ 31175 h 29232"/>
                <a:gd name="connsiteX4" fmla="*/ 43044 w 53805"/>
                <a:gd name="connsiteY4" fmla="*/ 15097 h 29232"/>
                <a:gd name="connsiteX5" fmla="*/ 49097 w 53805"/>
                <a:gd name="connsiteY5" fmla="*/ 7789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05" h="29232">
                  <a:moveTo>
                    <a:pt x="49097" y="7789"/>
                  </a:moveTo>
                  <a:cubicBezTo>
                    <a:pt x="58177" y="6328"/>
                    <a:pt x="53805" y="-2077"/>
                    <a:pt x="39345" y="481"/>
                  </a:cubicBezTo>
                  <a:cubicBezTo>
                    <a:pt x="24885" y="3039"/>
                    <a:pt x="0" y="3039"/>
                    <a:pt x="0" y="15097"/>
                  </a:cubicBezTo>
                  <a:cubicBezTo>
                    <a:pt x="0" y="24964"/>
                    <a:pt x="4708" y="29714"/>
                    <a:pt x="20849" y="31175"/>
                  </a:cubicBezTo>
                  <a:cubicBezTo>
                    <a:pt x="36655" y="32637"/>
                    <a:pt x="50778" y="15097"/>
                    <a:pt x="43044" y="15097"/>
                  </a:cubicBezTo>
                  <a:cubicBezTo>
                    <a:pt x="35310" y="15097"/>
                    <a:pt x="40018" y="9251"/>
                    <a:pt x="49097" y="778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91" name="Freeform: Shape 199">
              <a:extLst>
                <a:ext uri="{FF2B5EF4-FFF2-40B4-BE49-F238E27FC236}">
                  <a16:creationId xmlns:a16="http://schemas.microsoft.com/office/drawing/2014/main" id="{806FB9F4-848F-4E7D-BDCE-0A1FE42B34DC}"/>
                </a:ext>
              </a:extLst>
            </p:cNvPr>
            <p:cNvSpPr/>
            <p:nvPr/>
          </p:nvSpPr>
          <p:spPr>
            <a:xfrm>
              <a:off x="7057741" y="618922"/>
              <a:ext cx="63894" cy="18270"/>
            </a:xfrm>
            <a:custGeom>
              <a:avLst/>
              <a:gdLst>
                <a:gd name="connsiteX0" fmla="*/ 52990 w 63893"/>
                <a:gd name="connsiteY0" fmla="*/ 0 h 18270"/>
                <a:gd name="connsiteX1" fmla="*/ 42902 w 63893"/>
                <a:gd name="connsiteY1" fmla="*/ 7308 h 18270"/>
                <a:gd name="connsiteX2" fmla="*/ 23061 w 63893"/>
                <a:gd name="connsiteY2" fmla="*/ 4385 h 18270"/>
                <a:gd name="connsiteX3" fmla="*/ 1539 w 63893"/>
                <a:gd name="connsiteY3" fmla="*/ 16078 h 18270"/>
                <a:gd name="connsiteX4" fmla="*/ 20371 w 63893"/>
                <a:gd name="connsiteY4" fmla="*/ 17540 h 18270"/>
                <a:gd name="connsiteX5" fmla="*/ 39203 w 63893"/>
                <a:gd name="connsiteY5" fmla="*/ 14982 h 18270"/>
                <a:gd name="connsiteX6" fmla="*/ 65433 w 63893"/>
                <a:gd name="connsiteY6" fmla="*/ 10962 h 18270"/>
                <a:gd name="connsiteX7" fmla="*/ 52990 w 63893"/>
                <a:gd name="connsiteY7" fmla="*/ 0 h 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3" h="18270">
                  <a:moveTo>
                    <a:pt x="52990" y="0"/>
                  </a:moveTo>
                  <a:cubicBezTo>
                    <a:pt x="49627" y="2923"/>
                    <a:pt x="46265" y="5481"/>
                    <a:pt x="42902" y="7308"/>
                  </a:cubicBezTo>
                  <a:cubicBezTo>
                    <a:pt x="35167" y="11328"/>
                    <a:pt x="28105" y="9135"/>
                    <a:pt x="23061" y="4385"/>
                  </a:cubicBezTo>
                  <a:cubicBezTo>
                    <a:pt x="11628" y="7308"/>
                    <a:pt x="-5187" y="9866"/>
                    <a:pt x="1539" y="16078"/>
                  </a:cubicBezTo>
                  <a:cubicBezTo>
                    <a:pt x="6920" y="21194"/>
                    <a:pt x="13309" y="14616"/>
                    <a:pt x="20371" y="17540"/>
                  </a:cubicBezTo>
                  <a:cubicBezTo>
                    <a:pt x="27433" y="20828"/>
                    <a:pt x="34158" y="10231"/>
                    <a:pt x="39203" y="14982"/>
                  </a:cubicBezTo>
                  <a:cubicBezTo>
                    <a:pt x="43911" y="19732"/>
                    <a:pt x="65433" y="23752"/>
                    <a:pt x="65433" y="10962"/>
                  </a:cubicBezTo>
                  <a:cubicBezTo>
                    <a:pt x="65096" y="5481"/>
                    <a:pt x="59716" y="1827"/>
                    <a:pt x="52990"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92" name="Freeform: Shape 200">
              <a:extLst>
                <a:ext uri="{FF2B5EF4-FFF2-40B4-BE49-F238E27FC236}">
                  <a16:creationId xmlns:a16="http://schemas.microsoft.com/office/drawing/2014/main" id="{C425D6D0-DA0D-4A79-AB50-D703126E9CEE}"/>
                </a:ext>
              </a:extLst>
            </p:cNvPr>
            <p:cNvSpPr/>
            <p:nvPr/>
          </p:nvSpPr>
          <p:spPr>
            <a:xfrm>
              <a:off x="6210371" y="1231093"/>
              <a:ext cx="26903" cy="14616"/>
            </a:xfrm>
            <a:custGeom>
              <a:avLst/>
              <a:gdLst>
                <a:gd name="connsiteX0" fmla="*/ 19974 w 26902"/>
                <a:gd name="connsiteY0" fmla="*/ 16698 h 14616"/>
                <a:gd name="connsiteX1" fmla="*/ 24009 w 26902"/>
                <a:gd name="connsiteY1" fmla="*/ 14871 h 14616"/>
                <a:gd name="connsiteX2" fmla="*/ 25018 w 26902"/>
                <a:gd name="connsiteY2" fmla="*/ 3543 h 14616"/>
                <a:gd name="connsiteX3" fmla="*/ 13921 w 26902"/>
                <a:gd name="connsiteY3" fmla="*/ 2812 h 14616"/>
                <a:gd name="connsiteX4" fmla="*/ 133 w 26902"/>
                <a:gd name="connsiteY4" fmla="*/ 8659 h 14616"/>
                <a:gd name="connsiteX5" fmla="*/ 19974 w 26902"/>
                <a:gd name="connsiteY5" fmla="*/ 16698 h 1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2" h="14616">
                  <a:moveTo>
                    <a:pt x="19974" y="16698"/>
                  </a:moveTo>
                  <a:cubicBezTo>
                    <a:pt x="21319" y="15967"/>
                    <a:pt x="22664" y="15236"/>
                    <a:pt x="24009" y="14871"/>
                  </a:cubicBezTo>
                  <a:cubicBezTo>
                    <a:pt x="27708" y="12313"/>
                    <a:pt x="28381" y="6832"/>
                    <a:pt x="25018" y="3543"/>
                  </a:cubicBezTo>
                  <a:cubicBezTo>
                    <a:pt x="21319" y="-477"/>
                    <a:pt x="14593" y="9389"/>
                    <a:pt x="13921" y="2812"/>
                  </a:cubicBezTo>
                  <a:cubicBezTo>
                    <a:pt x="13248" y="-3765"/>
                    <a:pt x="-1548" y="2447"/>
                    <a:pt x="133" y="8659"/>
                  </a:cubicBezTo>
                  <a:cubicBezTo>
                    <a:pt x="1814" y="13774"/>
                    <a:pt x="13248" y="17428"/>
                    <a:pt x="19974" y="1669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93" name="Freeform: Shape 201">
              <a:extLst>
                <a:ext uri="{FF2B5EF4-FFF2-40B4-BE49-F238E27FC236}">
                  <a16:creationId xmlns:a16="http://schemas.microsoft.com/office/drawing/2014/main" id="{10656451-273A-4F6D-A064-8B18052079E8}"/>
                </a:ext>
              </a:extLst>
            </p:cNvPr>
            <p:cNvSpPr/>
            <p:nvPr/>
          </p:nvSpPr>
          <p:spPr>
            <a:xfrm>
              <a:off x="6247135" y="1376654"/>
              <a:ext cx="23540" cy="10962"/>
            </a:xfrm>
            <a:custGeom>
              <a:avLst/>
              <a:gdLst>
                <a:gd name="connsiteX0" fmla="*/ 22218 w 23539"/>
                <a:gd name="connsiteY0" fmla="*/ 492 h 10962"/>
                <a:gd name="connsiteX1" fmla="*/ 1369 w 23539"/>
                <a:gd name="connsiteY1" fmla="*/ 12550 h 10962"/>
                <a:gd name="connsiteX2" fmla="*/ 13811 w 23539"/>
                <a:gd name="connsiteY2" fmla="*/ 7800 h 10962"/>
                <a:gd name="connsiteX3" fmla="*/ 22218 w 23539"/>
                <a:gd name="connsiteY3" fmla="*/ 492 h 10962"/>
              </a:gdLst>
              <a:ahLst/>
              <a:cxnLst>
                <a:cxn ang="0">
                  <a:pos x="connsiteX0" y="connsiteY0"/>
                </a:cxn>
                <a:cxn ang="0">
                  <a:pos x="connsiteX1" y="connsiteY1"/>
                </a:cxn>
                <a:cxn ang="0">
                  <a:pos x="connsiteX2" y="connsiteY2"/>
                </a:cxn>
                <a:cxn ang="0">
                  <a:pos x="connsiteX3" y="connsiteY3"/>
                </a:cxn>
              </a:cxnLst>
              <a:rect l="l" t="t" r="r" b="b"/>
              <a:pathLst>
                <a:path w="23539" h="10962">
                  <a:moveTo>
                    <a:pt x="22218" y="492"/>
                  </a:moveTo>
                  <a:cubicBezTo>
                    <a:pt x="14484" y="-2797"/>
                    <a:pt x="-5357" y="11454"/>
                    <a:pt x="1369" y="12550"/>
                  </a:cubicBezTo>
                  <a:cubicBezTo>
                    <a:pt x="6077" y="13281"/>
                    <a:pt x="8431" y="7800"/>
                    <a:pt x="13811" y="7800"/>
                  </a:cubicBezTo>
                  <a:cubicBezTo>
                    <a:pt x="19528" y="7800"/>
                    <a:pt x="29953" y="3780"/>
                    <a:pt x="22218" y="49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94" name="Freeform: Shape 202">
              <a:extLst>
                <a:ext uri="{FF2B5EF4-FFF2-40B4-BE49-F238E27FC236}">
                  <a16:creationId xmlns:a16="http://schemas.microsoft.com/office/drawing/2014/main" id="{E745CC00-BEEC-43C6-922B-2D5A3E450685}"/>
                </a:ext>
              </a:extLst>
            </p:cNvPr>
            <p:cNvSpPr/>
            <p:nvPr/>
          </p:nvSpPr>
          <p:spPr>
            <a:xfrm>
              <a:off x="6406809" y="1279049"/>
              <a:ext cx="40354" cy="40195"/>
            </a:xfrm>
            <a:custGeom>
              <a:avLst/>
              <a:gdLst>
                <a:gd name="connsiteX0" fmla="*/ 4792 w 40353"/>
                <a:gd name="connsiteY0" fmla="*/ 34150 h 40194"/>
                <a:gd name="connsiteX1" fmla="*/ 35394 w 40353"/>
                <a:gd name="connsiteY1" fmla="*/ 23553 h 40194"/>
                <a:gd name="connsiteX2" fmla="*/ 30013 w 40353"/>
                <a:gd name="connsiteY2" fmla="*/ 17707 h 40194"/>
                <a:gd name="connsiteX3" fmla="*/ 41110 w 40353"/>
                <a:gd name="connsiteY3" fmla="*/ 11495 h 40194"/>
                <a:gd name="connsiteX4" fmla="*/ 38084 w 40353"/>
                <a:gd name="connsiteY4" fmla="*/ 2725 h 40194"/>
                <a:gd name="connsiteX5" fmla="*/ 25978 w 40353"/>
                <a:gd name="connsiteY5" fmla="*/ 7841 h 40194"/>
                <a:gd name="connsiteX6" fmla="*/ 12190 w 40353"/>
                <a:gd name="connsiteY6" fmla="*/ 26476 h 40194"/>
                <a:gd name="connsiteX7" fmla="*/ 757 w 40353"/>
                <a:gd name="connsiteY7" fmla="*/ 31227 h 40194"/>
                <a:gd name="connsiteX8" fmla="*/ 757 w 40353"/>
                <a:gd name="connsiteY8" fmla="*/ 40727 h 40194"/>
                <a:gd name="connsiteX9" fmla="*/ 4792 w 40353"/>
                <a:gd name="connsiteY9" fmla="*/ 34150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53" h="40194">
                  <a:moveTo>
                    <a:pt x="4792" y="34150"/>
                  </a:moveTo>
                  <a:cubicBezTo>
                    <a:pt x="13199" y="25746"/>
                    <a:pt x="23960" y="21726"/>
                    <a:pt x="35394" y="23553"/>
                  </a:cubicBezTo>
                  <a:cubicBezTo>
                    <a:pt x="33712" y="21361"/>
                    <a:pt x="30349" y="19899"/>
                    <a:pt x="30013" y="17707"/>
                  </a:cubicBezTo>
                  <a:cubicBezTo>
                    <a:pt x="29677" y="14053"/>
                    <a:pt x="37411" y="14053"/>
                    <a:pt x="41110" y="11495"/>
                  </a:cubicBezTo>
                  <a:cubicBezTo>
                    <a:pt x="44810" y="8937"/>
                    <a:pt x="37748" y="7110"/>
                    <a:pt x="38084" y="2725"/>
                  </a:cubicBezTo>
                  <a:cubicBezTo>
                    <a:pt x="38420" y="-1660"/>
                    <a:pt x="33040" y="-1295"/>
                    <a:pt x="25978" y="7841"/>
                  </a:cubicBezTo>
                  <a:cubicBezTo>
                    <a:pt x="18916" y="17341"/>
                    <a:pt x="13199" y="22092"/>
                    <a:pt x="12190" y="26476"/>
                  </a:cubicBezTo>
                  <a:cubicBezTo>
                    <a:pt x="11181" y="30861"/>
                    <a:pt x="3111" y="25746"/>
                    <a:pt x="757" y="31227"/>
                  </a:cubicBezTo>
                  <a:cubicBezTo>
                    <a:pt x="-252" y="33785"/>
                    <a:pt x="-252" y="37439"/>
                    <a:pt x="757" y="40727"/>
                  </a:cubicBezTo>
                  <a:cubicBezTo>
                    <a:pt x="1429" y="38535"/>
                    <a:pt x="2774" y="35977"/>
                    <a:pt x="4792" y="3415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95" name="Freeform: Shape 203">
              <a:extLst>
                <a:ext uri="{FF2B5EF4-FFF2-40B4-BE49-F238E27FC236}">
                  <a16:creationId xmlns:a16="http://schemas.microsoft.com/office/drawing/2014/main" id="{F37AD25C-578E-449F-B112-7D9B3D1B6CC6}"/>
                </a:ext>
              </a:extLst>
            </p:cNvPr>
            <p:cNvSpPr/>
            <p:nvPr/>
          </p:nvSpPr>
          <p:spPr>
            <a:xfrm>
              <a:off x="6882395" y="1510678"/>
              <a:ext cx="901235" cy="522535"/>
            </a:xfrm>
            <a:custGeom>
              <a:avLst/>
              <a:gdLst>
                <a:gd name="connsiteX0" fmla="*/ 889802 w 901235"/>
                <a:gd name="connsiteY0" fmla="*/ 52095 h 522534"/>
                <a:gd name="connsiteX1" fmla="*/ 868952 w 901235"/>
                <a:gd name="connsiteY1" fmla="*/ 45152 h 522534"/>
                <a:gd name="connsiteX2" fmla="*/ 849112 w 901235"/>
                <a:gd name="connsiteY2" fmla="*/ 77673 h 522534"/>
                <a:gd name="connsiteX3" fmla="*/ 829607 w 901235"/>
                <a:gd name="connsiteY3" fmla="*/ 101425 h 522534"/>
                <a:gd name="connsiteX4" fmla="*/ 776138 w 901235"/>
                <a:gd name="connsiteY4" fmla="*/ 102156 h 522534"/>
                <a:gd name="connsiteX5" fmla="*/ 755289 w 901235"/>
                <a:gd name="connsiteY5" fmla="*/ 120791 h 522534"/>
                <a:gd name="connsiteX6" fmla="*/ 755962 w 901235"/>
                <a:gd name="connsiteY6" fmla="*/ 121888 h 522534"/>
                <a:gd name="connsiteX7" fmla="*/ 725360 w 901235"/>
                <a:gd name="connsiteY7" fmla="*/ 139793 h 522534"/>
                <a:gd name="connsiteX8" fmla="*/ 712917 w 901235"/>
                <a:gd name="connsiteY8" fmla="*/ 141254 h 522534"/>
                <a:gd name="connsiteX9" fmla="*/ 713926 w 901235"/>
                <a:gd name="connsiteY9" fmla="*/ 148562 h 522534"/>
                <a:gd name="connsiteX10" fmla="*/ 709218 w 901235"/>
                <a:gd name="connsiteY10" fmla="*/ 152947 h 522534"/>
                <a:gd name="connsiteX11" fmla="*/ 673572 w 901235"/>
                <a:gd name="connsiteY11" fmla="*/ 178891 h 522534"/>
                <a:gd name="connsiteX12" fmla="*/ 642298 w 901235"/>
                <a:gd name="connsiteY12" fmla="*/ 170852 h 522534"/>
                <a:gd name="connsiteX13" fmla="*/ 654068 w 901235"/>
                <a:gd name="connsiteY13" fmla="*/ 166833 h 522534"/>
                <a:gd name="connsiteX14" fmla="*/ 660458 w 901235"/>
                <a:gd name="connsiteY14" fmla="*/ 164640 h 522534"/>
                <a:gd name="connsiteX15" fmla="*/ 657767 w 901235"/>
                <a:gd name="connsiteY15" fmla="*/ 150389 h 522534"/>
                <a:gd name="connsiteX16" fmla="*/ 652050 w 901235"/>
                <a:gd name="connsiteY16" fmla="*/ 127003 h 522534"/>
                <a:gd name="connsiteX17" fmla="*/ 635573 w 901235"/>
                <a:gd name="connsiteY17" fmla="*/ 130292 h 522534"/>
                <a:gd name="connsiteX18" fmla="*/ 641962 w 901235"/>
                <a:gd name="connsiteY18" fmla="*/ 97040 h 522534"/>
                <a:gd name="connsiteX19" fmla="*/ 617750 w 901235"/>
                <a:gd name="connsiteY19" fmla="*/ 93751 h 522534"/>
                <a:gd name="connsiteX20" fmla="*/ 601944 w 901235"/>
                <a:gd name="connsiteY20" fmla="*/ 107637 h 522534"/>
                <a:gd name="connsiteX21" fmla="*/ 597909 w 901235"/>
                <a:gd name="connsiteY21" fmla="*/ 146735 h 522534"/>
                <a:gd name="connsiteX22" fmla="*/ 586812 w 901235"/>
                <a:gd name="connsiteY22" fmla="*/ 173410 h 522534"/>
                <a:gd name="connsiteX23" fmla="*/ 575042 w 901235"/>
                <a:gd name="connsiteY23" fmla="*/ 138331 h 522534"/>
                <a:gd name="connsiteX24" fmla="*/ 578405 w 901235"/>
                <a:gd name="connsiteY24" fmla="*/ 106540 h 522534"/>
                <a:gd name="connsiteX25" fmla="*/ 601944 w 901235"/>
                <a:gd name="connsiteY25" fmla="*/ 83154 h 522534"/>
                <a:gd name="connsiteX26" fmla="*/ 634564 w 901235"/>
                <a:gd name="connsiteY26" fmla="*/ 75846 h 522534"/>
                <a:gd name="connsiteX27" fmla="*/ 636245 w 901235"/>
                <a:gd name="connsiteY27" fmla="*/ 73654 h 522534"/>
                <a:gd name="connsiteX28" fmla="*/ 627502 w 901235"/>
                <a:gd name="connsiteY28" fmla="*/ 66345 h 522534"/>
                <a:gd name="connsiteX29" fmla="*/ 625484 w 901235"/>
                <a:gd name="connsiteY29" fmla="*/ 69269 h 522534"/>
                <a:gd name="connsiteX30" fmla="*/ 611024 w 901235"/>
                <a:gd name="connsiteY30" fmla="*/ 61961 h 522534"/>
                <a:gd name="connsiteX31" fmla="*/ 582104 w 901235"/>
                <a:gd name="connsiteY31" fmla="*/ 68538 h 522534"/>
                <a:gd name="connsiteX32" fmla="*/ 570334 w 901235"/>
                <a:gd name="connsiteY32" fmla="*/ 57210 h 522534"/>
                <a:gd name="connsiteX33" fmla="*/ 564953 w 901235"/>
                <a:gd name="connsiteY33" fmla="*/ 47344 h 522534"/>
                <a:gd name="connsiteX34" fmla="*/ 529644 w 901235"/>
                <a:gd name="connsiteY34" fmla="*/ 64518 h 522534"/>
                <a:gd name="connsiteX35" fmla="*/ 509467 w 901235"/>
                <a:gd name="connsiteY35" fmla="*/ 60499 h 522534"/>
                <a:gd name="connsiteX36" fmla="*/ 540741 w 901235"/>
                <a:gd name="connsiteY36" fmla="*/ 37113 h 522534"/>
                <a:gd name="connsiteX37" fmla="*/ 548812 w 901235"/>
                <a:gd name="connsiteY37" fmla="*/ 33459 h 522534"/>
                <a:gd name="connsiteX38" fmla="*/ 526617 w 901235"/>
                <a:gd name="connsiteY38" fmla="*/ 29805 h 522534"/>
                <a:gd name="connsiteX39" fmla="*/ 513166 w 901235"/>
                <a:gd name="connsiteY39" fmla="*/ 27247 h 522534"/>
                <a:gd name="connsiteX40" fmla="*/ 500387 w 901235"/>
                <a:gd name="connsiteY40" fmla="*/ 21400 h 522534"/>
                <a:gd name="connsiteX41" fmla="*/ 485927 w 901235"/>
                <a:gd name="connsiteY41" fmla="*/ 20669 h 522534"/>
                <a:gd name="connsiteX42" fmla="*/ 472476 w 901235"/>
                <a:gd name="connsiteY42" fmla="*/ 15188 h 522534"/>
                <a:gd name="connsiteX43" fmla="*/ 466087 w 901235"/>
                <a:gd name="connsiteY43" fmla="*/ 937 h 522534"/>
                <a:gd name="connsiteX44" fmla="*/ 460706 w 901235"/>
                <a:gd name="connsiteY44" fmla="*/ 8976 h 522534"/>
                <a:gd name="connsiteX45" fmla="*/ 29929 w 901235"/>
                <a:gd name="connsiteY45" fmla="*/ 10803 h 522534"/>
                <a:gd name="connsiteX46" fmla="*/ 31610 w 901235"/>
                <a:gd name="connsiteY46" fmla="*/ 12996 h 522534"/>
                <a:gd name="connsiteX47" fmla="*/ 34301 w 901235"/>
                <a:gd name="connsiteY47" fmla="*/ 31997 h 522534"/>
                <a:gd name="connsiteX48" fmla="*/ 29593 w 901235"/>
                <a:gd name="connsiteY48" fmla="*/ 50633 h 522534"/>
                <a:gd name="connsiteX49" fmla="*/ 27575 w 901235"/>
                <a:gd name="connsiteY49" fmla="*/ 41132 h 522534"/>
                <a:gd name="connsiteX50" fmla="*/ 25557 w 901235"/>
                <a:gd name="connsiteY50" fmla="*/ 29805 h 522534"/>
                <a:gd name="connsiteX51" fmla="*/ 22531 w 901235"/>
                <a:gd name="connsiteY51" fmla="*/ 23227 h 522534"/>
                <a:gd name="connsiteX52" fmla="*/ 0 w 901235"/>
                <a:gd name="connsiteY52" fmla="*/ 23593 h 522534"/>
                <a:gd name="connsiteX53" fmla="*/ 2354 w 901235"/>
                <a:gd name="connsiteY53" fmla="*/ 36382 h 522534"/>
                <a:gd name="connsiteX54" fmla="*/ 8071 w 901235"/>
                <a:gd name="connsiteY54" fmla="*/ 52825 h 522534"/>
                <a:gd name="connsiteX55" fmla="*/ 13115 w 901235"/>
                <a:gd name="connsiteY55" fmla="*/ 66345 h 522534"/>
                <a:gd name="connsiteX56" fmla="*/ 13115 w 901235"/>
                <a:gd name="connsiteY56" fmla="*/ 72557 h 522534"/>
                <a:gd name="connsiteX57" fmla="*/ 10088 w 901235"/>
                <a:gd name="connsiteY57" fmla="*/ 89366 h 522534"/>
                <a:gd name="connsiteX58" fmla="*/ 8743 w 901235"/>
                <a:gd name="connsiteY58" fmla="*/ 110925 h 522534"/>
                <a:gd name="connsiteX59" fmla="*/ 13115 w 901235"/>
                <a:gd name="connsiteY59" fmla="*/ 129927 h 522534"/>
                <a:gd name="connsiteX60" fmla="*/ 8071 w 901235"/>
                <a:gd name="connsiteY60" fmla="*/ 155140 h 522534"/>
                <a:gd name="connsiteX61" fmla="*/ 9080 w 901235"/>
                <a:gd name="connsiteY61" fmla="*/ 199720 h 522534"/>
                <a:gd name="connsiteX62" fmla="*/ 12106 w 901235"/>
                <a:gd name="connsiteY62" fmla="*/ 219817 h 522534"/>
                <a:gd name="connsiteX63" fmla="*/ 16478 w 901235"/>
                <a:gd name="connsiteY63" fmla="*/ 237357 h 522534"/>
                <a:gd name="connsiteX64" fmla="*/ 33964 w 901235"/>
                <a:gd name="connsiteY64" fmla="*/ 261839 h 522534"/>
                <a:gd name="connsiteX65" fmla="*/ 55150 w 901235"/>
                <a:gd name="connsiteY65" fmla="*/ 286322 h 522534"/>
                <a:gd name="connsiteX66" fmla="*/ 59858 w 901235"/>
                <a:gd name="connsiteY66" fmla="*/ 313362 h 522534"/>
                <a:gd name="connsiteX67" fmla="*/ 64566 w 901235"/>
                <a:gd name="connsiteY67" fmla="*/ 323228 h 522534"/>
                <a:gd name="connsiteX68" fmla="*/ 66920 w 901235"/>
                <a:gd name="connsiteY68" fmla="*/ 326151 h 522534"/>
                <a:gd name="connsiteX69" fmla="*/ 72637 w 901235"/>
                <a:gd name="connsiteY69" fmla="*/ 330901 h 522534"/>
                <a:gd name="connsiteX70" fmla="*/ 86088 w 901235"/>
                <a:gd name="connsiteY70" fmla="*/ 338575 h 522534"/>
                <a:gd name="connsiteX71" fmla="*/ 87097 w 901235"/>
                <a:gd name="connsiteY71" fmla="*/ 339306 h 522534"/>
                <a:gd name="connsiteX72" fmla="*/ 100212 w 901235"/>
                <a:gd name="connsiteY72" fmla="*/ 342595 h 522534"/>
                <a:gd name="connsiteX73" fmla="*/ 114672 w 901235"/>
                <a:gd name="connsiteY73" fmla="*/ 363057 h 522534"/>
                <a:gd name="connsiteX74" fmla="*/ 118035 w 901235"/>
                <a:gd name="connsiteY74" fmla="*/ 374750 h 522534"/>
                <a:gd name="connsiteX75" fmla="*/ 154017 w 901235"/>
                <a:gd name="connsiteY75" fmla="*/ 369269 h 522534"/>
                <a:gd name="connsiteX76" fmla="*/ 171504 w 901235"/>
                <a:gd name="connsiteY76" fmla="*/ 380232 h 522534"/>
                <a:gd name="connsiteX77" fmla="*/ 211858 w 901235"/>
                <a:gd name="connsiteY77" fmla="*/ 396675 h 522534"/>
                <a:gd name="connsiteX78" fmla="*/ 256247 w 901235"/>
                <a:gd name="connsiteY78" fmla="*/ 396310 h 522534"/>
                <a:gd name="connsiteX79" fmla="*/ 261291 w 901235"/>
                <a:gd name="connsiteY79" fmla="*/ 388636 h 522534"/>
                <a:gd name="connsiteX80" fmla="*/ 285840 w 901235"/>
                <a:gd name="connsiteY80" fmla="*/ 388636 h 522534"/>
                <a:gd name="connsiteX81" fmla="*/ 303662 w 901235"/>
                <a:gd name="connsiteY81" fmla="*/ 407272 h 522534"/>
                <a:gd name="connsiteX82" fmla="*/ 313751 w 901235"/>
                <a:gd name="connsiteY82" fmla="*/ 421523 h 522534"/>
                <a:gd name="connsiteX83" fmla="*/ 319131 w 901235"/>
                <a:gd name="connsiteY83" fmla="*/ 433216 h 522534"/>
                <a:gd name="connsiteX84" fmla="*/ 337291 w 901235"/>
                <a:gd name="connsiteY84" fmla="*/ 444178 h 522534"/>
                <a:gd name="connsiteX85" fmla="*/ 349397 w 901235"/>
                <a:gd name="connsiteY85" fmla="*/ 427369 h 522534"/>
                <a:gd name="connsiteX86" fmla="*/ 376972 w 901235"/>
                <a:gd name="connsiteY86" fmla="*/ 446005 h 522534"/>
                <a:gd name="connsiteX87" fmla="*/ 391768 w 901235"/>
                <a:gd name="connsiteY87" fmla="*/ 470853 h 522534"/>
                <a:gd name="connsiteX88" fmla="*/ 395467 w 901235"/>
                <a:gd name="connsiteY88" fmla="*/ 484738 h 522534"/>
                <a:gd name="connsiteX89" fmla="*/ 399839 w 901235"/>
                <a:gd name="connsiteY89" fmla="*/ 496066 h 522534"/>
                <a:gd name="connsiteX90" fmla="*/ 421697 w 901235"/>
                <a:gd name="connsiteY90" fmla="*/ 505201 h 522534"/>
                <a:gd name="connsiteX91" fmla="*/ 428087 w 901235"/>
                <a:gd name="connsiteY91" fmla="*/ 508125 h 522534"/>
                <a:gd name="connsiteX92" fmla="*/ 423715 w 901235"/>
                <a:gd name="connsiteY92" fmla="*/ 484373 h 522534"/>
                <a:gd name="connsiteX93" fmla="*/ 427414 w 901235"/>
                <a:gd name="connsiteY93" fmla="*/ 466833 h 522534"/>
                <a:gd name="connsiteX94" fmla="*/ 437839 w 901235"/>
                <a:gd name="connsiteY94" fmla="*/ 458064 h 522534"/>
                <a:gd name="connsiteX95" fmla="*/ 438848 w 901235"/>
                <a:gd name="connsiteY95" fmla="*/ 455506 h 522534"/>
                <a:gd name="connsiteX96" fmla="*/ 438848 w 901235"/>
                <a:gd name="connsiteY96" fmla="*/ 455506 h 522534"/>
                <a:gd name="connsiteX97" fmla="*/ 441202 w 901235"/>
                <a:gd name="connsiteY97" fmla="*/ 451486 h 522534"/>
                <a:gd name="connsiteX98" fmla="*/ 443556 w 901235"/>
                <a:gd name="connsiteY98" fmla="*/ 448928 h 522534"/>
                <a:gd name="connsiteX99" fmla="*/ 444901 w 901235"/>
                <a:gd name="connsiteY99" fmla="*/ 445640 h 522534"/>
                <a:gd name="connsiteX100" fmla="*/ 454989 w 901235"/>
                <a:gd name="connsiteY100" fmla="*/ 437601 h 522534"/>
                <a:gd name="connsiteX101" fmla="*/ 460706 w 901235"/>
                <a:gd name="connsiteY101" fmla="*/ 437235 h 522534"/>
                <a:gd name="connsiteX102" fmla="*/ 463396 w 901235"/>
                <a:gd name="connsiteY102" fmla="*/ 433216 h 522534"/>
                <a:gd name="connsiteX103" fmla="*/ 464405 w 901235"/>
                <a:gd name="connsiteY103" fmla="*/ 432485 h 522534"/>
                <a:gd name="connsiteX104" fmla="*/ 467432 w 901235"/>
                <a:gd name="connsiteY104" fmla="*/ 430293 h 522534"/>
                <a:gd name="connsiteX105" fmla="*/ 467768 w 901235"/>
                <a:gd name="connsiteY105" fmla="*/ 429927 h 522534"/>
                <a:gd name="connsiteX106" fmla="*/ 468104 w 901235"/>
                <a:gd name="connsiteY106" fmla="*/ 428466 h 522534"/>
                <a:gd name="connsiteX107" fmla="*/ 475839 w 901235"/>
                <a:gd name="connsiteY107" fmla="*/ 417869 h 522534"/>
                <a:gd name="connsiteX108" fmla="*/ 488954 w 901235"/>
                <a:gd name="connsiteY108" fmla="*/ 416042 h 522534"/>
                <a:gd name="connsiteX109" fmla="*/ 493325 w 901235"/>
                <a:gd name="connsiteY109" fmla="*/ 418234 h 522534"/>
                <a:gd name="connsiteX110" fmla="*/ 496352 w 901235"/>
                <a:gd name="connsiteY110" fmla="*/ 417869 h 522534"/>
                <a:gd name="connsiteX111" fmla="*/ 510812 w 901235"/>
                <a:gd name="connsiteY111" fmla="*/ 426639 h 522534"/>
                <a:gd name="connsiteX112" fmla="*/ 519555 w 901235"/>
                <a:gd name="connsiteY112" fmla="*/ 434678 h 522534"/>
                <a:gd name="connsiteX113" fmla="*/ 532670 w 901235"/>
                <a:gd name="connsiteY113" fmla="*/ 439062 h 522534"/>
                <a:gd name="connsiteX114" fmla="*/ 539732 w 901235"/>
                <a:gd name="connsiteY114" fmla="*/ 432485 h 522534"/>
                <a:gd name="connsiteX115" fmla="*/ 548139 w 901235"/>
                <a:gd name="connsiteY115" fmla="*/ 440524 h 522534"/>
                <a:gd name="connsiteX116" fmla="*/ 552175 w 901235"/>
                <a:gd name="connsiteY116" fmla="*/ 436505 h 522534"/>
                <a:gd name="connsiteX117" fmla="*/ 549821 w 901235"/>
                <a:gd name="connsiteY117" fmla="*/ 434312 h 522534"/>
                <a:gd name="connsiteX118" fmla="*/ 546794 w 901235"/>
                <a:gd name="connsiteY118" fmla="*/ 424081 h 522534"/>
                <a:gd name="connsiteX119" fmla="*/ 560246 w 901235"/>
                <a:gd name="connsiteY119" fmla="*/ 416042 h 522534"/>
                <a:gd name="connsiteX120" fmla="*/ 571343 w 901235"/>
                <a:gd name="connsiteY120" fmla="*/ 413118 h 522534"/>
                <a:gd name="connsiteX121" fmla="*/ 577732 w 901235"/>
                <a:gd name="connsiteY121" fmla="*/ 417869 h 522534"/>
                <a:gd name="connsiteX122" fmla="*/ 598582 w 901235"/>
                <a:gd name="connsiteY122" fmla="*/ 414945 h 522534"/>
                <a:gd name="connsiteX123" fmla="*/ 613042 w 901235"/>
                <a:gd name="connsiteY123" fmla="*/ 427004 h 522534"/>
                <a:gd name="connsiteX124" fmla="*/ 623803 w 901235"/>
                <a:gd name="connsiteY124" fmla="*/ 429196 h 522534"/>
                <a:gd name="connsiteX125" fmla="*/ 638263 w 901235"/>
                <a:gd name="connsiteY125" fmla="*/ 423350 h 522534"/>
                <a:gd name="connsiteX126" fmla="*/ 653732 w 901235"/>
                <a:gd name="connsiteY126" fmla="*/ 443813 h 522534"/>
                <a:gd name="connsiteX127" fmla="*/ 654068 w 901235"/>
                <a:gd name="connsiteY127" fmla="*/ 464641 h 522534"/>
                <a:gd name="connsiteX128" fmla="*/ 660794 w 901235"/>
                <a:gd name="connsiteY128" fmla="*/ 482911 h 522534"/>
                <a:gd name="connsiteX129" fmla="*/ 664493 w 901235"/>
                <a:gd name="connsiteY129" fmla="*/ 493508 h 522534"/>
                <a:gd name="connsiteX130" fmla="*/ 665838 w 901235"/>
                <a:gd name="connsiteY130" fmla="*/ 494605 h 522534"/>
                <a:gd name="connsiteX131" fmla="*/ 670546 w 901235"/>
                <a:gd name="connsiteY131" fmla="*/ 503740 h 522534"/>
                <a:gd name="connsiteX132" fmla="*/ 677944 w 901235"/>
                <a:gd name="connsiteY132" fmla="*/ 517625 h 522534"/>
                <a:gd name="connsiteX133" fmla="*/ 689714 w 901235"/>
                <a:gd name="connsiteY133" fmla="*/ 520183 h 522534"/>
                <a:gd name="connsiteX134" fmla="*/ 692068 w 901235"/>
                <a:gd name="connsiteY134" fmla="*/ 511779 h 522534"/>
                <a:gd name="connsiteX135" fmla="*/ 691732 w 901235"/>
                <a:gd name="connsiteY135" fmla="*/ 509221 h 522534"/>
                <a:gd name="connsiteX136" fmla="*/ 691059 w 901235"/>
                <a:gd name="connsiteY136" fmla="*/ 485469 h 522534"/>
                <a:gd name="connsiteX137" fmla="*/ 693077 w 901235"/>
                <a:gd name="connsiteY137" fmla="*/ 476700 h 522534"/>
                <a:gd name="connsiteX138" fmla="*/ 692404 w 901235"/>
                <a:gd name="connsiteY138" fmla="*/ 474507 h 522534"/>
                <a:gd name="connsiteX139" fmla="*/ 685342 w 901235"/>
                <a:gd name="connsiteY139" fmla="*/ 460256 h 522534"/>
                <a:gd name="connsiteX140" fmla="*/ 684334 w 901235"/>
                <a:gd name="connsiteY140" fmla="*/ 446736 h 522534"/>
                <a:gd name="connsiteX141" fmla="*/ 683325 w 901235"/>
                <a:gd name="connsiteY141" fmla="*/ 444909 h 522534"/>
                <a:gd name="connsiteX142" fmla="*/ 674581 w 901235"/>
                <a:gd name="connsiteY142" fmla="*/ 409099 h 522534"/>
                <a:gd name="connsiteX143" fmla="*/ 677608 w 901235"/>
                <a:gd name="connsiteY143" fmla="*/ 396675 h 522534"/>
                <a:gd name="connsiteX144" fmla="*/ 686015 w 901235"/>
                <a:gd name="connsiteY144" fmla="*/ 375481 h 522534"/>
                <a:gd name="connsiteX145" fmla="*/ 692741 w 901235"/>
                <a:gd name="connsiteY145" fmla="*/ 368173 h 522534"/>
                <a:gd name="connsiteX146" fmla="*/ 703165 w 901235"/>
                <a:gd name="connsiteY146" fmla="*/ 365981 h 522534"/>
                <a:gd name="connsiteX147" fmla="*/ 706528 w 901235"/>
                <a:gd name="connsiteY147" fmla="*/ 361596 h 522534"/>
                <a:gd name="connsiteX148" fmla="*/ 719307 w 901235"/>
                <a:gd name="connsiteY148" fmla="*/ 346979 h 522534"/>
                <a:gd name="connsiteX149" fmla="*/ 720988 w 901235"/>
                <a:gd name="connsiteY149" fmla="*/ 346979 h 522534"/>
                <a:gd name="connsiteX150" fmla="*/ 734103 w 901235"/>
                <a:gd name="connsiteY150" fmla="*/ 323593 h 522534"/>
                <a:gd name="connsiteX151" fmla="*/ 746546 w 901235"/>
                <a:gd name="connsiteY151" fmla="*/ 317381 h 522534"/>
                <a:gd name="connsiteX152" fmla="*/ 746546 w 901235"/>
                <a:gd name="connsiteY152" fmla="*/ 317016 h 522534"/>
                <a:gd name="connsiteX153" fmla="*/ 750245 w 901235"/>
                <a:gd name="connsiteY153" fmla="*/ 310439 h 522534"/>
                <a:gd name="connsiteX154" fmla="*/ 761006 w 901235"/>
                <a:gd name="connsiteY154" fmla="*/ 311169 h 522534"/>
                <a:gd name="connsiteX155" fmla="*/ 764705 w 901235"/>
                <a:gd name="connsiteY155" fmla="*/ 300207 h 522534"/>
                <a:gd name="connsiteX156" fmla="*/ 759997 w 901235"/>
                <a:gd name="connsiteY156" fmla="*/ 293995 h 522534"/>
                <a:gd name="connsiteX157" fmla="*/ 754616 w 901235"/>
                <a:gd name="connsiteY157" fmla="*/ 281571 h 522534"/>
                <a:gd name="connsiteX158" fmla="*/ 754280 w 901235"/>
                <a:gd name="connsiteY158" fmla="*/ 272801 h 522534"/>
                <a:gd name="connsiteX159" fmla="*/ 744192 w 901235"/>
                <a:gd name="connsiteY159" fmla="*/ 257454 h 522534"/>
                <a:gd name="connsiteX160" fmla="*/ 750581 w 901235"/>
                <a:gd name="connsiteY160" fmla="*/ 250877 h 522534"/>
                <a:gd name="connsiteX161" fmla="*/ 752935 w 901235"/>
                <a:gd name="connsiteY161" fmla="*/ 226760 h 522534"/>
                <a:gd name="connsiteX162" fmla="*/ 757979 w 901235"/>
                <a:gd name="connsiteY162" fmla="*/ 226760 h 522534"/>
                <a:gd name="connsiteX163" fmla="*/ 756634 w 901235"/>
                <a:gd name="connsiteY163" fmla="*/ 244665 h 522534"/>
                <a:gd name="connsiteX164" fmla="*/ 761342 w 901235"/>
                <a:gd name="connsiteY164" fmla="*/ 255262 h 522534"/>
                <a:gd name="connsiteX165" fmla="*/ 762351 w 901235"/>
                <a:gd name="connsiteY165" fmla="*/ 254166 h 522534"/>
                <a:gd name="connsiteX166" fmla="*/ 764369 w 901235"/>
                <a:gd name="connsiteY166" fmla="*/ 252338 h 522534"/>
                <a:gd name="connsiteX167" fmla="*/ 764369 w 901235"/>
                <a:gd name="connsiteY167" fmla="*/ 252338 h 522534"/>
                <a:gd name="connsiteX168" fmla="*/ 764369 w 901235"/>
                <a:gd name="connsiteY168" fmla="*/ 250146 h 522534"/>
                <a:gd name="connsiteX169" fmla="*/ 767731 w 901235"/>
                <a:gd name="connsiteY169" fmla="*/ 239549 h 522534"/>
                <a:gd name="connsiteX170" fmla="*/ 768740 w 901235"/>
                <a:gd name="connsiteY170" fmla="*/ 237722 h 522534"/>
                <a:gd name="connsiteX171" fmla="*/ 769076 w 901235"/>
                <a:gd name="connsiteY171" fmla="*/ 237357 h 522534"/>
                <a:gd name="connsiteX172" fmla="*/ 769413 w 901235"/>
                <a:gd name="connsiteY172" fmla="*/ 236626 h 522534"/>
                <a:gd name="connsiteX173" fmla="*/ 771094 w 901235"/>
                <a:gd name="connsiteY173" fmla="*/ 229683 h 522534"/>
                <a:gd name="connsiteX174" fmla="*/ 772776 w 901235"/>
                <a:gd name="connsiteY174" fmla="*/ 231876 h 522534"/>
                <a:gd name="connsiteX175" fmla="*/ 774457 w 901235"/>
                <a:gd name="connsiteY175" fmla="*/ 230414 h 522534"/>
                <a:gd name="connsiteX176" fmla="*/ 776811 w 901235"/>
                <a:gd name="connsiteY176" fmla="*/ 228587 h 522534"/>
                <a:gd name="connsiteX177" fmla="*/ 777147 w 901235"/>
                <a:gd name="connsiteY177" fmla="*/ 228222 h 522534"/>
                <a:gd name="connsiteX178" fmla="*/ 783537 w 901235"/>
                <a:gd name="connsiteY178" fmla="*/ 224202 h 522534"/>
                <a:gd name="connsiteX179" fmla="*/ 789253 w 901235"/>
                <a:gd name="connsiteY179" fmla="*/ 211047 h 522534"/>
                <a:gd name="connsiteX180" fmla="*/ 790935 w 901235"/>
                <a:gd name="connsiteY180" fmla="*/ 207028 h 522534"/>
                <a:gd name="connsiteX181" fmla="*/ 790935 w 901235"/>
                <a:gd name="connsiteY181" fmla="*/ 207028 h 522534"/>
                <a:gd name="connsiteX182" fmla="*/ 790599 w 901235"/>
                <a:gd name="connsiteY182" fmla="*/ 206297 h 522534"/>
                <a:gd name="connsiteX183" fmla="*/ 796652 w 901235"/>
                <a:gd name="connsiteY183" fmla="*/ 201181 h 522534"/>
                <a:gd name="connsiteX184" fmla="*/ 797660 w 901235"/>
                <a:gd name="connsiteY184" fmla="*/ 200451 h 522534"/>
                <a:gd name="connsiteX185" fmla="*/ 807413 w 901235"/>
                <a:gd name="connsiteY185" fmla="*/ 197162 h 522534"/>
                <a:gd name="connsiteX186" fmla="*/ 810103 w 901235"/>
                <a:gd name="connsiteY186" fmla="*/ 197162 h 522534"/>
                <a:gd name="connsiteX187" fmla="*/ 810439 w 901235"/>
                <a:gd name="connsiteY187" fmla="*/ 197162 h 522534"/>
                <a:gd name="connsiteX188" fmla="*/ 813466 w 901235"/>
                <a:gd name="connsiteY188" fmla="*/ 195700 h 522534"/>
                <a:gd name="connsiteX189" fmla="*/ 822209 w 901235"/>
                <a:gd name="connsiteY189" fmla="*/ 193508 h 522534"/>
                <a:gd name="connsiteX190" fmla="*/ 798333 w 901235"/>
                <a:gd name="connsiteY190" fmla="*/ 192777 h 522534"/>
                <a:gd name="connsiteX191" fmla="*/ 823554 w 901235"/>
                <a:gd name="connsiteY191" fmla="*/ 183276 h 522534"/>
                <a:gd name="connsiteX192" fmla="*/ 831289 w 901235"/>
                <a:gd name="connsiteY192" fmla="*/ 175603 h 522534"/>
                <a:gd name="connsiteX193" fmla="*/ 842722 w 901235"/>
                <a:gd name="connsiteY193" fmla="*/ 177795 h 522534"/>
                <a:gd name="connsiteX194" fmla="*/ 842386 w 901235"/>
                <a:gd name="connsiteY194" fmla="*/ 175603 h 522534"/>
                <a:gd name="connsiteX195" fmla="*/ 840032 w 901235"/>
                <a:gd name="connsiteY195" fmla="*/ 166467 h 522534"/>
                <a:gd name="connsiteX196" fmla="*/ 840368 w 901235"/>
                <a:gd name="connsiteY196" fmla="*/ 162448 h 522534"/>
                <a:gd name="connsiteX197" fmla="*/ 840368 w 901235"/>
                <a:gd name="connsiteY197" fmla="*/ 162448 h 522534"/>
                <a:gd name="connsiteX198" fmla="*/ 841713 w 901235"/>
                <a:gd name="connsiteY198" fmla="*/ 156601 h 522534"/>
                <a:gd name="connsiteX199" fmla="*/ 842722 w 901235"/>
                <a:gd name="connsiteY199" fmla="*/ 154409 h 522534"/>
                <a:gd name="connsiteX200" fmla="*/ 842386 w 901235"/>
                <a:gd name="connsiteY200" fmla="*/ 153313 h 522534"/>
                <a:gd name="connsiteX201" fmla="*/ 842386 w 901235"/>
                <a:gd name="connsiteY201" fmla="*/ 152947 h 522534"/>
                <a:gd name="connsiteX202" fmla="*/ 840032 w 901235"/>
                <a:gd name="connsiteY202" fmla="*/ 144178 h 522534"/>
                <a:gd name="connsiteX203" fmla="*/ 845076 w 901235"/>
                <a:gd name="connsiteY203" fmla="*/ 131754 h 522534"/>
                <a:gd name="connsiteX204" fmla="*/ 856510 w 901235"/>
                <a:gd name="connsiteY204" fmla="*/ 126272 h 522534"/>
                <a:gd name="connsiteX205" fmla="*/ 867943 w 901235"/>
                <a:gd name="connsiteY205" fmla="*/ 119695 h 522534"/>
                <a:gd name="connsiteX206" fmla="*/ 869625 w 901235"/>
                <a:gd name="connsiteY206" fmla="*/ 119330 h 522534"/>
                <a:gd name="connsiteX207" fmla="*/ 872988 w 901235"/>
                <a:gd name="connsiteY207" fmla="*/ 113849 h 522534"/>
                <a:gd name="connsiteX208" fmla="*/ 892492 w 901235"/>
                <a:gd name="connsiteY208" fmla="*/ 114579 h 522534"/>
                <a:gd name="connsiteX209" fmla="*/ 904262 w 901235"/>
                <a:gd name="connsiteY209" fmla="*/ 104348 h 522534"/>
                <a:gd name="connsiteX210" fmla="*/ 889802 w 901235"/>
                <a:gd name="connsiteY210" fmla="*/ 52095 h 52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901235" h="522534">
                  <a:moveTo>
                    <a:pt x="889802" y="52095"/>
                  </a:moveTo>
                  <a:cubicBezTo>
                    <a:pt x="889465" y="46613"/>
                    <a:pt x="875342" y="50998"/>
                    <a:pt x="868952" y="45152"/>
                  </a:cubicBezTo>
                  <a:cubicBezTo>
                    <a:pt x="862563" y="39305"/>
                    <a:pt x="851466" y="66345"/>
                    <a:pt x="849112" y="77673"/>
                  </a:cubicBezTo>
                  <a:cubicBezTo>
                    <a:pt x="846758" y="89001"/>
                    <a:pt x="829607" y="101425"/>
                    <a:pt x="829607" y="101425"/>
                  </a:cubicBezTo>
                  <a:cubicBezTo>
                    <a:pt x="829607" y="101425"/>
                    <a:pt x="780174" y="102156"/>
                    <a:pt x="776138" y="102156"/>
                  </a:cubicBezTo>
                  <a:cubicBezTo>
                    <a:pt x="773112" y="102156"/>
                    <a:pt x="762015" y="113483"/>
                    <a:pt x="755289" y="120791"/>
                  </a:cubicBezTo>
                  <a:cubicBezTo>
                    <a:pt x="755625" y="121157"/>
                    <a:pt x="755625" y="121522"/>
                    <a:pt x="755962" y="121888"/>
                  </a:cubicBezTo>
                  <a:cubicBezTo>
                    <a:pt x="761006" y="132484"/>
                    <a:pt x="742847" y="139062"/>
                    <a:pt x="725360" y="139793"/>
                  </a:cubicBezTo>
                  <a:cubicBezTo>
                    <a:pt x="719979" y="140158"/>
                    <a:pt x="715944" y="140523"/>
                    <a:pt x="712917" y="141254"/>
                  </a:cubicBezTo>
                  <a:cubicBezTo>
                    <a:pt x="713590" y="143812"/>
                    <a:pt x="713926" y="146370"/>
                    <a:pt x="713926" y="148562"/>
                  </a:cubicBezTo>
                  <a:cubicBezTo>
                    <a:pt x="713926" y="150024"/>
                    <a:pt x="711909" y="151486"/>
                    <a:pt x="709218" y="152947"/>
                  </a:cubicBezTo>
                  <a:cubicBezTo>
                    <a:pt x="706528" y="159159"/>
                    <a:pt x="685342" y="171218"/>
                    <a:pt x="673572" y="178891"/>
                  </a:cubicBezTo>
                  <a:cubicBezTo>
                    <a:pt x="660458" y="186930"/>
                    <a:pt x="642298" y="182911"/>
                    <a:pt x="642298" y="170852"/>
                  </a:cubicBezTo>
                  <a:cubicBezTo>
                    <a:pt x="642298" y="158794"/>
                    <a:pt x="652050" y="160986"/>
                    <a:pt x="654068" y="166833"/>
                  </a:cubicBezTo>
                  <a:cubicBezTo>
                    <a:pt x="654741" y="169025"/>
                    <a:pt x="657095" y="167564"/>
                    <a:pt x="660458" y="164640"/>
                  </a:cubicBezTo>
                  <a:cubicBezTo>
                    <a:pt x="657095" y="160986"/>
                    <a:pt x="657095" y="154774"/>
                    <a:pt x="657767" y="150389"/>
                  </a:cubicBezTo>
                  <a:cubicBezTo>
                    <a:pt x="653732" y="148197"/>
                    <a:pt x="660121" y="130292"/>
                    <a:pt x="652050" y="127003"/>
                  </a:cubicBezTo>
                  <a:cubicBezTo>
                    <a:pt x="643643" y="123715"/>
                    <a:pt x="633891" y="140889"/>
                    <a:pt x="635573" y="130292"/>
                  </a:cubicBezTo>
                  <a:cubicBezTo>
                    <a:pt x="636918" y="119695"/>
                    <a:pt x="649360" y="110925"/>
                    <a:pt x="641962" y="97040"/>
                  </a:cubicBezTo>
                  <a:cubicBezTo>
                    <a:pt x="634228" y="83154"/>
                    <a:pt x="620440" y="83154"/>
                    <a:pt x="617750" y="93751"/>
                  </a:cubicBezTo>
                  <a:cubicBezTo>
                    <a:pt x="615059" y="104348"/>
                    <a:pt x="605307" y="99598"/>
                    <a:pt x="601944" y="107637"/>
                  </a:cubicBezTo>
                  <a:cubicBezTo>
                    <a:pt x="598582" y="115676"/>
                    <a:pt x="594883" y="133581"/>
                    <a:pt x="597909" y="146735"/>
                  </a:cubicBezTo>
                  <a:cubicBezTo>
                    <a:pt x="600599" y="159890"/>
                    <a:pt x="597237" y="166102"/>
                    <a:pt x="586812" y="173410"/>
                  </a:cubicBezTo>
                  <a:cubicBezTo>
                    <a:pt x="576387" y="180718"/>
                    <a:pt x="571007" y="162083"/>
                    <a:pt x="575042" y="138331"/>
                  </a:cubicBezTo>
                  <a:cubicBezTo>
                    <a:pt x="577732" y="122253"/>
                    <a:pt x="585467" y="106540"/>
                    <a:pt x="578405" y="106540"/>
                  </a:cubicBezTo>
                  <a:cubicBezTo>
                    <a:pt x="571343" y="106540"/>
                    <a:pt x="587484" y="87174"/>
                    <a:pt x="601944" y="83154"/>
                  </a:cubicBezTo>
                  <a:cubicBezTo>
                    <a:pt x="616405" y="79135"/>
                    <a:pt x="634564" y="80596"/>
                    <a:pt x="634564" y="75846"/>
                  </a:cubicBezTo>
                  <a:cubicBezTo>
                    <a:pt x="634564" y="74750"/>
                    <a:pt x="635236" y="74019"/>
                    <a:pt x="636245" y="73654"/>
                  </a:cubicBezTo>
                  <a:cubicBezTo>
                    <a:pt x="633219" y="70730"/>
                    <a:pt x="629856" y="68172"/>
                    <a:pt x="627502" y="66345"/>
                  </a:cubicBezTo>
                  <a:cubicBezTo>
                    <a:pt x="627166" y="67442"/>
                    <a:pt x="626829" y="68172"/>
                    <a:pt x="625484" y="69269"/>
                  </a:cubicBezTo>
                  <a:cubicBezTo>
                    <a:pt x="619767" y="74019"/>
                    <a:pt x="621449" y="61961"/>
                    <a:pt x="611024" y="61961"/>
                  </a:cubicBezTo>
                  <a:cubicBezTo>
                    <a:pt x="600599" y="61961"/>
                    <a:pt x="590175" y="73288"/>
                    <a:pt x="582104" y="68538"/>
                  </a:cubicBezTo>
                  <a:cubicBezTo>
                    <a:pt x="573697" y="63788"/>
                    <a:pt x="578068" y="57210"/>
                    <a:pt x="570334" y="57210"/>
                  </a:cubicBezTo>
                  <a:cubicBezTo>
                    <a:pt x="562599" y="57210"/>
                    <a:pt x="575714" y="40036"/>
                    <a:pt x="564953" y="47344"/>
                  </a:cubicBezTo>
                  <a:cubicBezTo>
                    <a:pt x="553856" y="54652"/>
                    <a:pt x="537378" y="72557"/>
                    <a:pt x="529644" y="64518"/>
                  </a:cubicBezTo>
                  <a:cubicBezTo>
                    <a:pt x="521909" y="56479"/>
                    <a:pt x="515184" y="67076"/>
                    <a:pt x="509467" y="60499"/>
                  </a:cubicBezTo>
                  <a:cubicBezTo>
                    <a:pt x="504086" y="53922"/>
                    <a:pt x="528971" y="36017"/>
                    <a:pt x="540741" y="37113"/>
                  </a:cubicBezTo>
                  <a:cubicBezTo>
                    <a:pt x="543768" y="37478"/>
                    <a:pt x="546122" y="35651"/>
                    <a:pt x="548812" y="33459"/>
                  </a:cubicBezTo>
                  <a:cubicBezTo>
                    <a:pt x="542759" y="30901"/>
                    <a:pt x="529980" y="25054"/>
                    <a:pt x="526617" y="29805"/>
                  </a:cubicBezTo>
                  <a:cubicBezTo>
                    <a:pt x="522582" y="35651"/>
                    <a:pt x="516529" y="31997"/>
                    <a:pt x="513166" y="27247"/>
                  </a:cubicBezTo>
                  <a:cubicBezTo>
                    <a:pt x="509803" y="22496"/>
                    <a:pt x="505768" y="28708"/>
                    <a:pt x="500387" y="21400"/>
                  </a:cubicBezTo>
                  <a:cubicBezTo>
                    <a:pt x="495007" y="13727"/>
                    <a:pt x="489290" y="19208"/>
                    <a:pt x="485927" y="20669"/>
                  </a:cubicBezTo>
                  <a:cubicBezTo>
                    <a:pt x="482564" y="22131"/>
                    <a:pt x="478529" y="18112"/>
                    <a:pt x="472476" y="15188"/>
                  </a:cubicBezTo>
                  <a:cubicBezTo>
                    <a:pt x="466423" y="12630"/>
                    <a:pt x="471131" y="5322"/>
                    <a:pt x="466087" y="937"/>
                  </a:cubicBezTo>
                  <a:cubicBezTo>
                    <a:pt x="461042" y="-3448"/>
                    <a:pt x="460706" y="8976"/>
                    <a:pt x="460706" y="8976"/>
                  </a:cubicBezTo>
                  <a:lnTo>
                    <a:pt x="29929" y="10803"/>
                  </a:lnTo>
                  <a:cubicBezTo>
                    <a:pt x="30265" y="11534"/>
                    <a:pt x="30938" y="12630"/>
                    <a:pt x="31610" y="12996"/>
                  </a:cubicBezTo>
                  <a:cubicBezTo>
                    <a:pt x="36655" y="19573"/>
                    <a:pt x="32619" y="24323"/>
                    <a:pt x="34301" y="31997"/>
                  </a:cubicBezTo>
                  <a:cubicBezTo>
                    <a:pt x="35982" y="39671"/>
                    <a:pt x="34637" y="50633"/>
                    <a:pt x="29593" y="50633"/>
                  </a:cubicBezTo>
                  <a:cubicBezTo>
                    <a:pt x="24549" y="50633"/>
                    <a:pt x="23876" y="43690"/>
                    <a:pt x="27575" y="41132"/>
                  </a:cubicBezTo>
                  <a:cubicBezTo>
                    <a:pt x="31274" y="38574"/>
                    <a:pt x="29257" y="29805"/>
                    <a:pt x="25557" y="29805"/>
                  </a:cubicBezTo>
                  <a:cubicBezTo>
                    <a:pt x="23203" y="29805"/>
                    <a:pt x="22531" y="26881"/>
                    <a:pt x="22531" y="23227"/>
                  </a:cubicBezTo>
                  <a:cubicBezTo>
                    <a:pt x="16141" y="25420"/>
                    <a:pt x="8407" y="24689"/>
                    <a:pt x="0" y="23593"/>
                  </a:cubicBezTo>
                  <a:cubicBezTo>
                    <a:pt x="1009" y="27612"/>
                    <a:pt x="2018" y="31997"/>
                    <a:pt x="2354" y="36382"/>
                  </a:cubicBezTo>
                  <a:cubicBezTo>
                    <a:pt x="6053" y="41132"/>
                    <a:pt x="7062" y="46613"/>
                    <a:pt x="8071" y="52825"/>
                  </a:cubicBezTo>
                  <a:cubicBezTo>
                    <a:pt x="10761" y="59403"/>
                    <a:pt x="8743" y="63422"/>
                    <a:pt x="13115" y="66345"/>
                  </a:cubicBezTo>
                  <a:cubicBezTo>
                    <a:pt x="18159" y="69634"/>
                    <a:pt x="17823" y="73288"/>
                    <a:pt x="13115" y="72557"/>
                  </a:cubicBezTo>
                  <a:cubicBezTo>
                    <a:pt x="8407" y="71827"/>
                    <a:pt x="11770" y="76942"/>
                    <a:pt x="10088" y="89366"/>
                  </a:cubicBezTo>
                  <a:cubicBezTo>
                    <a:pt x="9416" y="94847"/>
                    <a:pt x="9080" y="102886"/>
                    <a:pt x="8743" y="110925"/>
                  </a:cubicBezTo>
                  <a:cubicBezTo>
                    <a:pt x="10425" y="117137"/>
                    <a:pt x="12442" y="123715"/>
                    <a:pt x="13115" y="129927"/>
                  </a:cubicBezTo>
                  <a:cubicBezTo>
                    <a:pt x="14124" y="140158"/>
                    <a:pt x="9416" y="146005"/>
                    <a:pt x="8071" y="155140"/>
                  </a:cubicBezTo>
                  <a:cubicBezTo>
                    <a:pt x="10088" y="169756"/>
                    <a:pt x="11770" y="184373"/>
                    <a:pt x="9080" y="199720"/>
                  </a:cubicBezTo>
                  <a:cubicBezTo>
                    <a:pt x="7062" y="209951"/>
                    <a:pt x="7734" y="209586"/>
                    <a:pt x="12106" y="219817"/>
                  </a:cubicBezTo>
                  <a:cubicBezTo>
                    <a:pt x="15133" y="226395"/>
                    <a:pt x="15805" y="231145"/>
                    <a:pt x="16478" y="237357"/>
                  </a:cubicBezTo>
                  <a:cubicBezTo>
                    <a:pt x="22867" y="245030"/>
                    <a:pt x="28584" y="252704"/>
                    <a:pt x="33964" y="261839"/>
                  </a:cubicBezTo>
                  <a:cubicBezTo>
                    <a:pt x="40018" y="272071"/>
                    <a:pt x="44389" y="280840"/>
                    <a:pt x="55150" y="286322"/>
                  </a:cubicBezTo>
                  <a:cubicBezTo>
                    <a:pt x="64230" y="291072"/>
                    <a:pt x="65911" y="305323"/>
                    <a:pt x="59858" y="313362"/>
                  </a:cubicBezTo>
                  <a:cubicBezTo>
                    <a:pt x="63221" y="317016"/>
                    <a:pt x="64230" y="320670"/>
                    <a:pt x="64566" y="323228"/>
                  </a:cubicBezTo>
                  <a:cubicBezTo>
                    <a:pt x="65239" y="324324"/>
                    <a:pt x="66248" y="325420"/>
                    <a:pt x="66920" y="326151"/>
                  </a:cubicBezTo>
                  <a:cubicBezTo>
                    <a:pt x="68601" y="327978"/>
                    <a:pt x="70619" y="329440"/>
                    <a:pt x="72637" y="330901"/>
                  </a:cubicBezTo>
                  <a:cubicBezTo>
                    <a:pt x="77009" y="332363"/>
                    <a:pt x="81380" y="335286"/>
                    <a:pt x="86088" y="338575"/>
                  </a:cubicBezTo>
                  <a:cubicBezTo>
                    <a:pt x="86424" y="338940"/>
                    <a:pt x="86761" y="338940"/>
                    <a:pt x="87097" y="339306"/>
                  </a:cubicBezTo>
                  <a:cubicBezTo>
                    <a:pt x="93486" y="344056"/>
                    <a:pt x="95504" y="341133"/>
                    <a:pt x="100212" y="342595"/>
                  </a:cubicBezTo>
                  <a:cubicBezTo>
                    <a:pt x="104584" y="343691"/>
                    <a:pt x="112991" y="355018"/>
                    <a:pt x="114672" y="363057"/>
                  </a:cubicBezTo>
                  <a:cubicBezTo>
                    <a:pt x="115345" y="366712"/>
                    <a:pt x="116690" y="370366"/>
                    <a:pt x="118035" y="374750"/>
                  </a:cubicBezTo>
                  <a:lnTo>
                    <a:pt x="154017" y="369269"/>
                  </a:lnTo>
                  <a:cubicBezTo>
                    <a:pt x="154017" y="369269"/>
                    <a:pt x="165114" y="378405"/>
                    <a:pt x="171504" y="380232"/>
                  </a:cubicBezTo>
                  <a:cubicBezTo>
                    <a:pt x="177893" y="382059"/>
                    <a:pt x="211858" y="396675"/>
                    <a:pt x="211858" y="396675"/>
                  </a:cubicBezTo>
                  <a:lnTo>
                    <a:pt x="256247" y="396310"/>
                  </a:lnTo>
                  <a:lnTo>
                    <a:pt x="261291" y="388636"/>
                  </a:lnTo>
                  <a:lnTo>
                    <a:pt x="285840" y="388636"/>
                  </a:lnTo>
                  <a:cubicBezTo>
                    <a:pt x="285840" y="388636"/>
                    <a:pt x="301309" y="406541"/>
                    <a:pt x="303662" y="407272"/>
                  </a:cubicBezTo>
                  <a:cubicBezTo>
                    <a:pt x="306016" y="408003"/>
                    <a:pt x="313751" y="416407"/>
                    <a:pt x="313751" y="421523"/>
                  </a:cubicBezTo>
                  <a:cubicBezTo>
                    <a:pt x="313751" y="426639"/>
                    <a:pt x="315432" y="431023"/>
                    <a:pt x="319131" y="433216"/>
                  </a:cubicBezTo>
                  <a:cubicBezTo>
                    <a:pt x="322831" y="435408"/>
                    <a:pt x="335273" y="444909"/>
                    <a:pt x="337291" y="444178"/>
                  </a:cubicBezTo>
                  <a:cubicBezTo>
                    <a:pt x="338972" y="443447"/>
                    <a:pt x="342671" y="427004"/>
                    <a:pt x="349397" y="427369"/>
                  </a:cubicBezTo>
                  <a:cubicBezTo>
                    <a:pt x="356122" y="427735"/>
                    <a:pt x="374282" y="433947"/>
                    <a:pt x="376972" y="446005"/>
                  </a:cubicBezTo>
                  <a:cubicBezTo>
                    <a:pt x="379998" y="458064"/>
                    <a:pt x="388742" y="468295"/>
                    <a:pt x="391768" y="470853"/>
                  </a:cubicBezTo>
                  <a:cubicBezTo>
                    <a:pt x="394795" y="473411"/>
                    <a:pt x="393113" y="480719"/>
                    <a:pt x="395467" y="484738"/>
                  </a:cubicBezTo>
                  <a:cubicBezTo>
                    <a:pt x="397821" y="488758"/>
                    <a:pt x="397485" y="496066"/>
                    <a:pt x="399839" y="496066"/>
                  </a:cubicBezTo>
                  <a:cubicBezTo>
                    <a:pt x="402529" y="496066"/>
                    <a:pt x="415644" y="505567"/>
                    <a:pt x="421697" y="505201"/>
                  </a:cubicBezTo>
                  <a:cubicBezTo>
                    <a:pt x="423379" y="505201"/>
                    <a:pt x="425733" y="506298"/>
                    <a:pt x="428087" y="508125"/>
                  </a:cubicBezTo>
                  <a:cubicBezTo>
                    <a:pt x="428759" y="493508"/>
                    <a:pt x="415981" y="491316"/>
                    <a:pt x="423715" y="484373"/>
                  </a:cubicBezTo>
                  <a:cubicBezTo>
                    <a:pt x="432458" y="476700"/>
                    <a:pt x="423379" y="470122"/>
                    <a:pt x="427414" y="466833"/>
                  </a:cubicBezTo>
                  <a:cubicBezTo>
                    <a:pt x="430777" y="464276"/>
                    <a:pt x="435821" y="461718"/>
                    <a:pt x="437839" y="458064"/>
                  </a:cubicBezTo>
                  <a:cubicBezTo>
                    <a:pt x="438175" y="456967"/>
                    <a:pt x="438511" y="456237"/>
                    <a:pt x="438848" y="455506"/>
                  </a:cubicBezTo>
                  <a:cubicBezTo>
                    <a:pt x="438848" y="455506"/>
                    <a:pt x="438848" y="455506"/>
                    <a:pt x="438848" y="455506"/>
                  </a:cubicBezTo>
                  <a:cubicBezTo>
                    <a:pt x="438848" y="453313"/>
                    <a:pt x="439857" y="451852"/>
                    <a:pt x="441202" y="451486"/>
                  </a:cubicBezTo>
                  <a:cubicBezTo>
                    <a:pt x="441874" y="450756"/>
                    <a:pt x="442547" y="449659"/>
                    <a:pt x="443556" y="448928"/>
                  </a:cubicBezTo>
                  <a:cubicBezTo>
                    <a:pt x="443892" y="447832"/>
                    <a:pt x="444228" y="446736"/>
                    <a:pt x="444901" y="445640"/>
                  </a:cubicBezTo>
                  <a:cubicBezTo>
                    <a:pt x="446919" y="441620"/>
                    <a:pt x="450954" y="438697"/>
                    <a:pt x="454989" y="437601"/>
                  </a:cubicBezTo>
                  <a:cubicBezTo>
                    <a:pt x="456671" y="436870"/>
                    <a:pt x="458688" y="436870"/>
                    <a:pt x="460706" y="437235"/>
                  </a:cubicBezTo>
                  <a:cubicBezTo>
                    <a:pt x="461379" y="435774"/>
                    <a:pt x="462388" y="434312"/>
                    <a:pt x="463396" y="433216"/>
                  </a:cubicBezTo>
                  <a:cubicBezTo>
                    <a:pt x="463733" y="432851"/>
                    <a:pt x="463733" y="432485"/>
                    <a:pt x="464405" y="432485"/>
                  </a:cubicBezTo>
                  <a:cubicBezTo>
                    <a:pt x="465414" y="431754"/>
                    <a:pt x="466423" y="430658"/>
                    <a:pt x="467432" y="430293"/>
                  </a:cubicBezTo>
                  <a:cubicBezTo>
                    <a:pt x="467432" y="430293"/>
                    <a:pt x="467768" y="430293"/>
                    <a:pt x="467768" y="429927"/>
                  </a:cubicBezTo>
                  <a:cubicBezTo>
                    <a:pt x="467768" y="429562"/>
                    <a:pt x="467768" y="428831"/>
                    <a:pt x="468104" y="428466"/>
                  </a:cubicBezTo>
                  <a:cubicBezTo>
                    <a:pt x="469113" y="424081"/>
                    <a:pt x="472140" y="420427"/>
                    <a:pt x="475839" y="417869"/>
                  </a:cubicBezTo>
                  <a:cubicBezTo>
                    <a:pt x="479538" y="415311"/>
                    <a:pt x="484918" y="414945"/>
                    <a:pt x="488954" y="416042"/>
                  </a:cubicBezTo>
                  <a:cubicBezTo>
                    <a:pt x="490299" y="416407"/>
                    <a:pt x="491980" y="417138"/>
                    <a:pt x="493325" y="418234"/>
                  </a:cubicBezTo>
                  <a:cubicBezTo>
                    <a:pt x="494334" y="418234"/>
                    <a:pt x="495343" y="417869"/>
                    <a:pt x="496352" y="417869"/>
                  </a:cubicBezTo>
                  <a:cubicBezTo>
                    <a:pt x="503414" y="417869"/>
                    <a:pt x="508458" y="421523"/>
                    <a:pt x="510812" y="426639"/>
                  </a:cubicBezTo>
                  <a:cubicBezTo>
                    <a:pt x="512830" y="426639"/>
                    <a:pt x="516193" y="430658"/>
                    <a:pt x="519555" y="434678"/>
                  </a:cubicBezTo>
                  <a:cubicBezTo>
                    <a:pt x="523927" y="440524"/>
                    <a:pt x="526281" y="438697"/>
                    <a:pt x="532670" y="439062"/>
                  </a:cubicBezTo>
                  <a:cubicBezTo>
                    <a:pt x="539396" y="439428"/>
                    <a:pt x="539396" y="437601"/>
                    <a:pt x="539732" y="432485"/>
                  </a:cubicBezTo>
                  <a:cubicBezTo>
                    <a:pt x="540069" y="428831"/>
                    <a:pt x="543768" y="436139"/>
                    <a:pt x="548139" y="440524"/>
                  </a:cubicBezTo>
                  <a:cubicBezTo>
                    <a:pt x="549148" y="439062"/>
                    <a:pt x="550493" y="437601"/>
                    <a:pt x="552175" y="436505"/>
                  </a:cubicBezTo>
                  <a:cubicBezTo>
                    <a:pt x="551502" y="435774"/>
                    <a:pt x="550830" y="435043"/>
                    <a:pt x="549821" y="434312"/>
                  </a:cubicBezTo>
                  <a:cubicBezTo>
                    <a:pt x="545113" y="429927"/>
                    <a:pt x="550830" y="427735"/>
                    <a:pt x="546794" y="424081"/>
                  </a:cubicBezTo>
                  <a:cubicBezTo>
                    <a:pt x="542759" y="420427"/>
                    <a:pt x="551839" y="415676"/>
                    <a:pt x="560246" y="416042"/>
                  </a:cubicBezTo>
                  <a:cubicBezTo>
                    <a:pt x="568653" y="416407"/>
                    <a:pt x="568316" y="418965"/>
                    <a:pt x="571343" y="413118"/>
                  </a:cubicBezTo>
                  <a:cubicBezTo>
                    <a:pt x="574369" y="407272"/>
                    <a:pt x="577732" y="413118"/>
                    <a:pt x="577732" y="417869"/>
                  </a:cubicBezTo>
                  <a:cubicBezTo>
                    <a:pt x="577732" y="422619"/>
                    <a:pt x="591183" y="414945"/>
                    <a:pt x="598582" y="414945"/>
                  </a:cubicBezTo>
                  <a:cubicBezTo>
                    <a:pt x="605980" y="414945"/>
                    <a:pt x="612369" y="422254"/>
                    <a:pt x="613042" y="427004"/>
                  </a:cubicBezTo>
                  <a:cubicBezTo>
                    <a:pt x="613714" y="431754"/>
                    <a:pt x="618422" y="434312"/>
                    <a:pt x="623803" y="429196"/>
                  </a:cubicBezTo>
                  <a:cubicBezTo>
                    <a:pt x="628847" y="424081"/>
                    <a:pt x="633555" y="417869"/>
                    <a:pt x="638263" y="423350"/>
                  </a:cubicBezTo>
                  <a:cubicBezTo>
                    <a:pt x="642971" y="429196"/>
                    <a:pt x="648015" y="436870"/>
                    <a:pt x="653732" y="443813"/>
                  </a:cubicBezTo>
                  <a:cubicBezTo>
                    <a:pt x="659449" y="450756"/>
                    <a:pt x="651042" y="459160"/>
                    <a:pt x="654068" y="464641"/>
                  </a:cubicBezTo>
                  <a:cubicBezTo>
                    <a:pt x="657095" y="469757"/>
                    <a:pt x="653732" y="477065"/>
                    <a:pt x="660794" y="482911"/>
                  </a:cubicBezTo>
                  <a:cubicBezTo>
                    <a:pt x="664157" y="485835"/>
                    <a:pt x="664493" y="489854"/>
                    <a:pt x="664493" y="493508"/>
                  </a:cubicBezTo>
                  <a:cubicBezTo>
                    <a:pt x="664829" y="493874"/>
                    <a:pt x="665502" y="494239"/>
                    <a:pt x="665838" y="494605"/>
                  </a:cubicBezTo>
                  <a:cubicBezTo>
                    <a:pt x="668192" y="497162"/>
                    <a:pt x="669873" y="500451"/>
                    <a:pt x="670546" y="503740"/>
                  </a:cubicBezTo>
                  <a:cubicBezTo>
                    <a:pt x="674581" y="507394"/>
                    <a:pt x="677272" y="514337"/>
                    <a:pt x="677944" y="517625"/>
                  </a:cubicBezTo>
                  <a:cubicBezTo>
                    <a:pt x="678617" y="521645"/>
                    <a:pt x="689041" y="527126"/>
                    <a:pt x="689714" y="520183"/>
                  </a:cubicBezTo>
                  <a:cubicBezTo>
                    <a:pt x="690050" y="517625"/>
                    <a:pt x="691059" y="514702"/>
                    <a:pt x="692068" y="511779"/>
                  </a:cubicBezTo>
                  <a:cubicBezTo>
                    <a:pt x="692068" y="511048"/>
                    <a:pt x="691732" y="509952"/>
                    <a:pt x="691732" y="509221"/>
                  </a:cubicBezTo>
                  <a:cubicBezTo>
                    <a:pt x="691732" y="501182"/>
                    <a:pt x="692068" y="493508"/>
                    <a:pt x="691059" y="485469"/>
                  </a:cubicBezTo>
                  <a:cubicBezTo>
                    <a:pt x="690723" y="482181"/>
                    <a:pt x="691395" y="479257"/>
                    <a:pt x="693077" y="476700"/>
                  </a:cubicBezTo>
                  <a:cubicBezTo>
                    <a:pt x="692741" y="475969"/>
                    <a:pt x="692741" y="475238"/>
                    <a:pt x="692404" y="474507"/>
                  </a:cubicBezTo>
                  <a:cubicBezTo>
                    <a:pt x="688369" y="471218"/>
                    <a:pt x="685342" y="465737"/>
                    <a:pt x="685342" y="460256"/>
                  </a:cubicBezTo>
                  <a:cubicBezTo>
                    <a:pt x="685342" y="455506"/>
                    <a:pt x="684670" y="451121"/>
                    <a:pt x="684334" y="446736"/>
                  </a:cubicBezTo>
                  <a:cubicBezTo>
                    <a:pt x="683997" y="446005"/>
                    <a:pt x="683661" y="445640"/>
                    <a:pt x="683325" y="444909"/>
                  </a:cubicBezTo>
                  <a:cubicBezTo>
                    <a:pt x="677944" y="436505"/>
                    <a:pt x="674245" y="421523"/>
                    <a:pt x="674581" y="409099"/>
                  </a:cubicBezTo>
                  <a:cubicBezTo>
                    <a:pt x="674581" y="405445"/>
                    <a:pt x="675926" y="401060"/>
                    <a:pt x="677608" y="396675"/>
                  </a:cubicBezTo>
                  <a:cubicBezTo>
                    <a:pt x="675590" y="388636"/>
                    <a:pt x="678617" y="379135"/>
                    <a:pt x="686015" y="375481"/>
                  </a:cubicBezTo>
                  <a:cubicBezTo>
                    <a:pt x="687360" y="372558"/>
                    <a:pt x="689714" y="370000"/>
                    <a:pt x="692741" y="368173"/>
                  </a:cubicBezTo>
                  <a:cubicBezTo>
                    <a:pt x="695767" y="365981"/>
                    <a:pt x="699803" y="365615"/>
                    <a:pt x="703165" y="365981"/>
                  </a:cubicBezTo>
                  <a:cubicBezTo>
                    <a:pt x="704847" y="365250"/>
                    <a:pt x="706192" y="364154"/>
                    <a:pt x="706528" y="361596"/>
                  </a:cubicBezTo>
                  <a:cubicBezTo>
                    <a:pt x="707873" y="355018"/>
                    <a:pt x="715271" y="346979"/>
                    <a:pt x="719307" y="346979"/>
                  </a:cubicBezTo>
                  <a:cubicBezTo>
                    <a:pt x="719979" y="346979"/>
                    <a:pt x="720652" y="346979"/>
                    <a:pt x="720988" y="346979"/>
                  </a:cubicBezTo>
                  <a:cubicBezTo>
                    <a:pt x="718298" y="337479"/>
                    <a:pt x="722670" y="325055"/>
                    <a:pt x="734103" y="323593"/>
                  </a:cubicBezTo>
                  <a:cubicBezTo>
                    <a:pt x="736794" y="319939"/>
                    <a:pt x="740829" y="317381"/>
                    <a:pt x="746546" y="317381"/>
                  </a:cubicBezTo>
                  <a:cubicBezTo>
                    <a:pt x="746546" y="317381"/>
                    <a:pt x="746546" y="317381"/>
                    <a:pt x="746546" y="317016"/>
                  </a:cubicBezTo>
                  <a:cubicBezTo>
                    <a:pt x="744192" y="312266"/>
                    <a:pt x="748563" y="307150"/>
                    <a:pt x="750245" y="310439"/>
                  </a:cubicBezTo>
                  <a:cubicBezTo>
                    <a:pt x="751926" y="313727"/>
                    <a:pt x="757643" y="314093"/>
                    <a:pt x="761006" y="311169"/>
                  </a:cubicBezTo>
                  <a:cubicBezTo>
                    <a:pt x="764369" y="308246"/>
                    <a:pt x="772439" y="300572"/>
                    <a:pt x="764705" y="300207"/>
                  </a:cubicBezTo>
                  <a:cubicBezTo>
                    <a:pt x="756970" y="299842"/>
                    <a:pt x="755289" y="296188"/>
                    <a:pt x="759997" y="293995"/>
                  </a:cubicBezTo>
                  <a:cubicBezTo>
                    <a:pt x="764369" y="291803"/>
                    <a:pt x="760669" y="282302"/>
                    <a:pt x="754616" y="281571"/>
                  </a:cubicBezTo>
                  <a:cubicBezTo>
                    <a:pt x="748227" y="280840"/>
                    <a:pt x="750581" y="277186"/>
                    <a:pt x="754280" y="272801"/>
                  </a:cubicBezTo>
                  <a:cubicBezTo>
                    <a:pt x="757979" y="268417"/>
                    <a:pt x="748900" y="261108"/>
                    <a:pt x="744192" y="257454"/>
                  </a:cubicBezTo>
                  <a:cubicBezTo>
                    <a:pt x="739820" y="253800"/>
                    <a:pt x="746882" y="251608"/>
                    <a:pt x="750581" y="250877"/>
                  </a:cubicBezTo>
                  <a:cubicBezTo>
                    <a:pt x="753944" y="250146"/>
                    <a:pt x="751254" y="231510"/>
                    <a:pt x="752935" y="226760"/>
                  </a:cubicBezTo>
                  <a:cubicBezTo>
                    <a:pt x="754616" y="222375"/>
                    <a:pt x="760669" y="222375"/>
                    <a:pt x="757979" y="226760"/>
                  </a:cubicBezTo>
                  <a:cubicBezTo>
                    <a:pt x="755625" y="231145"/>
                    <a:pt x="751926" y="238453"/>
                    <a:pt x="756634" y="244665"/>
                  </a:cubicBezTo>
                  <a:cubicBezTo>
                    <a:pt x="758988" y="247954"/>
                    <a:pt x="760669" y="251242"/>
                    <a:pt x="761342" y="255262"/>
                  </a:cubicBezTo>
                  <a:cubicBezTo>
                    <a:pt x="761678" y="254896"/>
                    <a:pt x="762015" y="254531"/>
                    <a:pt x="762351" y="254166"/>
                  </a:cubicBezTo>
                  <a:cubicBezTo>
                    <a:pt x="763023" y="253435"/>
                    <a:pt x="763696" y="253069"/>
                    <a:pt x="764369" y="252338"/>
                  </a:cubicBezTo>
                  <a:cubicBezTo>
                    <a:pt x="764369" y="252338"/>
                    <a:pt x="764369" y="252338"/>
                    <a:pt x="764369" y="252338"/>
                  </a:cubicBezTo>
                  <a:cubicBezTo>
                    <a:pt x="764369" y="251608"/>
                    <a:pt x="764369" y="250877"/>
                    <a:pt x="764369" y="250146"/>
                  </a:cubicBezTo>
                  <a:cubicBezTo>
                    <a:pt x="764369" y="246127"/>
                    <a:pt x="765714" y="242473"/>
                    <a:pt x="767731" y="239549"/>
                  </a:cubicBezTo>
                  <a:cubicBezTo>
                    <a:pt x="768068" y="238818"/>
                    <a:pt x="768404" y="238453"/>
                    <a:pt x="768740" y="237722"/>
                  </a:cubicBezTo>
                  <a:cubicBezTo>
                    <a:pt x="768740" y="237722"/>
                    <a:pt x="768740" y="237357"/>
                    <a:pt x="769076" y="237357"/>
                  </a:cubicBezTo>
                  <a:cubicBezTo>
                    <a:pt x="769076" y="236991"/>
                    <a:pt x="769413" y="236626"/>
                    <a:pt x="769413" y="236626"/>
                  </a:cubicBezTo>
                  <a:cubicBezTo>
                    <a:pt x="767059" y="233703"/>
                    <a:pt x="767731" y="224933"/>
                    <a:pt x="771094" y="229683"/>
                  </a:cubicBezTo>
                  <a:cubicBezTo>
                    <a:pt x="771767" y="230414"/>
                    <a:pt x="772103" y="231145"/>
                    <a:pt x="772776" y="231876"/>
                  </a:cubicBezTo>
                  <a:cubicBezTo>
                    <a:pt x="773448" y="231510"/>
                    <a:pt x="773785" y="230779"/>
                    <a:pt x="774457" y="230414"/>
                  </a:cubicBezTo>
                  <a:cubicBezTo>
                    <a:pt x="775130" y="229683"/>
                    <a:pt x="776138" y="229318"/>
                    <a:pt x="776811" y="228587"/>
                  </a:cubicBezTo>
                  <a:cubicBezTo>
                    <a:pt x="776811" y="228587"/>
                    <a:pt x="777147" y="228222"/>
                    <a:pt x="777147" y="228222"/>
                  </a:cubicBezTo>
                  <a:cubicBezTo>
                    <a:pt x="779165" y="226395"/>
                    <a:pt x="781183" y="224933"/>
                    <a:pt x="783537" y="224202"/>
                  </a:cubicBezTo>
                  <a:cubicBezTo>
                    <a:pt x="783537" y="219086"/>
                    <a:pt x="785554" y="214336"/>
                    <a:pt x="789253" y="211047"/>
                  </a:cubicBezTo>
                  <a:cubicBezTo>
                    <a:pt x="789590" y="209586"/>
                    <a:pt x="790262" y="208124"/>
                    <a:pt x="790935" y="207028"/>
                  </a:cubicBezTo>
                  <a:cubicBezTo>
                    <a:pt x="790935" y="207028"/>
                    <a:pt x="790935" y="207028"/>
                    <a:pt x="790935" y="207028"/>
                  </a:cubicBezTo>
                  <a:cubicBezTo>
                    <a:pt x="790935" y="206662"/>
                    <a:pt x="790599" y="206662"/>
                    <a:pt x="790599" y="206297"/>
                  </a:cubicBezTo>
                  <a:cubicBezTo>
                    <a:pt x="787236" y="203739"/>
                    <a:pt x="790935" y="201181"/>
                    <a:pt x="796652" y="201181"/>
                  </a:cubicBezTo>
                  <a:cubicBezTo>
                    <a:pt x="796988" y="200816"/>
                    <a:pt x="797324" y="200816"/>
                    <a:pt x="797660" y="200451"/>
                  </a:cubicBezTo>
                  <a:cubicBezTo>
                    <a:pt x="800687" y="198258"/>
                    <a:pt x="803714" y="197162"/>
                    <a:pt x="807413" y="197162"/>
                  </a:cubicBezTo>
                  <a:cubicBezTo>
                    <a:pt x="808422" y="197162"/>
                    <a:pt x="809094" y="197162"/>
                    <a:pt x="810103" y="197162"/>
                  </a:cubicBezTo>
                  <a:cubicBezTo>
                    <a:pt x="810103" y="197162"/>
                    <a:pt x="810103" y="197162"/>
                    <a:pt x="810439" y="197162"/>
                  </a:cubicBezTo>
                  <a:cubicBezTo>
                    <a:pt x="811448" y="196796"/>
                    <a:pt x="812457" y="196066"/>
                    <a:pt x="813466" y="195700"/>
                  </a:cubicBezTo>
                  <a:cubicBezTo>
                    <a:pt x="815820" y="193873"/>
                    <a:pt x="819183" y="193508"/>
                    <a:pt x="822209" y="193508"/>
                  </a:cubicBezTo>
                  <a:cubicBezTo>
                    <a:pt x="825236" y="185834"/>
                    <a:pt x="798333" y="197162"/>
                    <a:pt x="798333" y="192777"/>
                  </a:cubicBezTo>
                  <a:cubicBezTo>
                    <a:pt x="798333" y="188392"/>
                    <a:pt x="815483" y="184007"/>
                    <a:pt x="823554" y="183276"/>
                  </a:cubicBezTo>
                  <a:cubicBezTo>
                    <a:pt x="831625" y="182911"/>
                    <a:pt x="827590" y="170122"/>
                    <a:pt x="831289" y="175603"/>
                  </a:cubicBezTo>
                  <a:cubicBezTo>
                    <a:pt x="834315" y="180353"/>
                    <a:pt x="838687" y="180353"/>
                    <a:pt x="842722" y="177795"/>
                  </a:cubicBezTo>
                  <a:cubicBezTo>
                    <a:pt x="842722" y="177064"/>
                    <a:pt x="842386" y="176334"/>
                    <a:pt x="842386" y="175603"/>
                  </a:cubicBezTo>
                  <a:cubicBezTo>
                    <a:pt x="840705" y="172679"/>
                    <a:pt x="839696" y="169391"/>
                    <a:pt x="840032" y="166467"/>
                  </a:cubicBezTo>
                  <a:cubicBezTo>
                    <a:pt x="840032" y="165006"/>
                    <a:pt x="840368" y="163910"/>
                    <a:pt x="840368" y="162448"/>
                  </a:cubicBezTo>
                  <a:cubicBezTo>
                    <a:pt x="840368" y="162448"/>
                    <a:pt x="840368" y="162448"/>
                    <a:pt x="840368" y="162448"/>
                  </a:cubicBezTo>
                  <a:cubicBezTo>
                    <a:pt x="836669" y="161352"/>
                    <a:pt x="840032" y="159159"/>
                    <a:pt x="841713" y="156601"/>
                  </a:cubicBezTo>
                  <a:cubicBezTo>
                    <a:pt x="842050" y="155871"/>
                    <a:pt x="842386" y="155140"/>
                    <a:pt x="842722" y="154409"/>
                  </a:cubicBezTo>
                  <a:cubicBezTo>
                    <a:pt x="842722" y="154044"/>
                    <a:pt x="842722" y="153678"/>
                    <a:pt x="842386" y="153313"/>
                  </a:cubicBezTo>
                  <a:cubicBezTo>
                    <a:pt x="842386" y="153313"/>
                    <a:pt x="842386" y="152947"/>
                    <a:pt x="842386" y="152947"/>
                  </a:cubicBezTo>
                  <a:cubicBezTo>
                    <a:pt x="841041" y="150024"/>
                    <a:pt x="840032" y="147101"/>
                    <a:pt x="840032" y="144178"/>
                  </a:cubicBezTo>
                  <a:cubicBezTo>
                    <a:pt x="840032" y="139793"/>
                    <a:pt x="842050" y="134677"/>
                    <a:pt x="845076" y="131754"/>
                  </a:cubicBezTo>
                  <a:cubicBezTo>
                    <a:pt x="848439" y="128465"/>
                    <a:pt x="852138" y="126638"/>
                    <a:pt x="856510" y="126272"/>
                  </a:cubicBezTo>
                  <a:cubicBezTo>
                    <a:pt x="858864" y="122618"/>
                    <a:pt x="862563" y="120061"/>
                    <a:pt x="867943" y="119695"/>
                  </a:cubicBezTo>
                  <a:cubicBezTo>
                    <a:pt x="868616" y="119695"/>
                    <a:pt x="868952" y="119330"/>
                    <a:pt x="869625" y="119330"/>
                  </a:cubicBezTo>
                  <a:cubicBezTo>
                    <a:pt x="870634" y="117503"/>
                    <a:pt x="871642" y="115676"/>
                    <a:pt x="872988" y="113849"/>
                  </a:cubicBezTo>
                  <a:cubicBezTo>
                    <a:pt x="877696" y="108002"/>
                    <a:pt x="884758" y="122618"/>
                    <a:pt x="892492" y="114579"/>
                  </a:cubicBezTo>
                  <a:cubicBezTo>
                    <a:pt x="895518" y="111291"/>
                    <a:pt x="899890" y="107637"/>
                    <a:pt x="904262" y="104348"/>
                  </a:cubicBezTo>
                  <a:cubicBezTo>
                    <a:pt x="885430" y="75481"/>
                    <a:pt x="890138" y="56845"/>
                    <a:pt x="889802" y="5209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96" name="Freeform: Shape 204">
              <a:extLst>
                <a:ext uri="{FF2B5EF4-FFF2-40B4-BE49-F238E27FC236}">
                  <a16:creationId xmlns:a16="http://schemas.microsoft.com/office/drawing/2014/main" id="{9DF8E99A-8D1A-410F-A521-C69188CB879B}"/>
                </a:ext>
              </a:extLst>
            </p:cNvPr>
            <p:cNvSpPr/>
            <p:nvPr/>
          </p:nvSpPr>
          <p:spPr>
            <a:xfrm>
              <a:off x="6200255" y="907595"/>
              <a:ext cx="598582" cy="471377"/>
            </a:xfrm>
            <a:custGeom>
              <a:avLst/>
              <a:gdLst>
                <a:gd name="connsiteX0" fmla="*/ 594371 w 598581"/>
                <a:gd name="connsiteY0" fmla="*/ 448357 h 471377"/>
                <a:gd name="connsiteX1" fmla="*/ 579575 w 598581"/>
                <a:gd name="connsiteY1" fmla="*/ 428990 h 471377"/>
                <a:gd name="connsiteX2" fmla="*/ 551999 w 598581"/>
                <a:gd name="connsiteY2" fmla="*/ 390622 h 471377"/>
                <a:gd name="connsiteX3" fmla="*/ 518371 w 598581"/>
                <a:gd name="connsiteY3" fmla="*/ 345677 h 471377"/>
                <a:gd name="connsiteX4" fmla="*/ 497186 w 598581"/>
                <a:gd name="connsiteY4" fmla="*/ 344581 h 471377"/>
                <a:gd name="connsiteX5" fmla="*/ 482725 w 598581"/>
                <a:gd name="connsiteY5" fmla="*/ 357735 h 471377"/>
                <a:gd name="connsiteX6" fmla="*/ 470619 w 598581"/>
                <a:gd name="connsiteY6" fmla="*/ 348600 h 471377"/>
                <a:gd name="connsiteX7" fmla="*/ 454814 w 598581"/>
                <a:gd name="connsiteY7" fmla="*/ 330330 h 471377"/>
                <a:gd name="connsiteX8" fmla="*/ 444053 w 598581"/>
                <a:gd name="connsiteY8" fmla="*/ 321194 h 471377"/>
                <a:gd name="connsiteX9" fmla="*/ 429593 w 598581"/>
                <a:gd name="connsiteY9" fmla="*/ 324483 h 471377"/>
                <a:gd name="connsiteX10" fmla="*/ 421186 w 598581"/>
                <a:gd name="connsiteY10" fmla="*/ 322656 h 471377"/>
                <a:gd name="connsiteX11" fmla="*/ 421186 w 598581"/>
                <a:gd name="connsiteY11" fmla="*/ 42022 h 471377"/>
                <a:gd name="connsiteX12" fmla="*/ 414124 w 598581"/>
                <a:gd name="connsiteY12" fmla="*/ 40195 h 471377"/>
                <a:gd name="connsiteX13" fmla="*/ 383186 w 598581"/>
                <a:gd name="connsiteY13" fmla="*/ 29233 h 471377"/>
                <a:gd name="connsiteX14" fmla="*/ 372761 w 598581"/>
                <a:gd name="connsiteY14" fmla="*/ 39830 h 471377"/>
                <a:gd name="connsiteX15" fmla="*/ 341487 w 598581"/>
                <a:gd name="connsiteY15" fmla="*/ 33618 h 471377"/>
                <a:gd name="connsiteX16" fmla="*/ 322992 w 598581"/>
                <a:gd name="connsiteY16" fmla="*/ 50426 h 471377"/>
                <a:gd name="connsiteX17" fmla="*/ 302815 w 598581"/>
                <a:gd name="connsiteY17" fmla="*/ 39830 h 471377"/>
                <a:gd name="connsiteX18" fmla="*/ 292726 w 598581"/>
                <a:gd name="connsiteY18" fmla="*/ 32521 h 471377"/>
                <a:gd name="connsiteX19" fmla="*/ 290036 w 598581"/>
                <a:gd name="connsiteY19" fmla="*/ 29598 h 471377"/>
                <a:gd name="connsiteX20" fmla="*/ 267505 w 598581"/>
                <a:gd name="connsiteY20" fmla="*/ 27771 h 471377"/>
                <a:gd name="connsiteX21" fmla="*/ 256408 w 598581"/>
                <a:gd name="connsiteY21" fmla="*/ 17540 h 471377"/>
                <a:gd name="connsiteX22" fmla="*/ 254726 w 598581"/>
                <a:gd name="connsiteY22" fmla="*/ 18270 h 471377"/>
                <a:gd name="connsiteX23" fmla="*/ 244638 w 598581"/>
                <a:gd name="connsiteY23" fmla="*/ 13155 h 471377"/>
                <a:gd name="connsiteX24" fmla="*/ 239930 w 598581"/>
                <a:gd name="connsiteY24" fmla="*/ 3654 h 471377"/>
                <a:gd name="connsiteX25" fmla="*/ 213027 w 598581"/>
                <a:gd name="connsiteY25" fmla="*/ 4020 h 471377"/>
                <a:gd name="connsiteX26" fmla="*/ 205629 w 598581"/>
                <a:gd name="connsiteY26" fmla="*/ 0 h 471377"/>
                <a:gd name="connsiteX27" fmla="*/ 194532 w 598581"/>
                <a:gd name="connsiteY27" fmla="*/ 2558 h 471377"/>
                <a:gd name="connsiteX28" fmla="*/ 190496 w 598581"/>
                <a:gd name="connsiteY28" fmla="*/ 3654 h 471377"/>
                <a:gd name="connsiteX29" fmla="*/ 160567 w 598581"/>
                <a:gd name="connsiteY29" fmla="*/ 16078 h 471377"/>
                <a:gd name="connsiteX30" fmla="*/ 143081 w 598581"/>
                <a:gd name="connsiteY30" fmla="*/ 30329 h 471377"/>
                <a:gd name="connsiteX31" fmla="*/ 128284 w 598581"/>
                <a:gd name="connsiteY31" fmla="*/ 31425 h 471377"/>
                <a:gd name="connsiteX32" fmla="*/ 126939 w 598581"/>
                <a:gd name="connsiteY32" fmla="*/ 32156 h 471377"/>
                <a:gd name="connsiteX33" fmla="*/ 69099 w 598581"/>
                <a:gd name="connsiteY33" fmla="*/ 58831 h 471377"/>
                <a:gd name="connsiteX34" fmla="*/ 68090 w 598581"/>
                <a:gd name="connsiteY34" fmla="*/ 60292 h 471377"/>
                <a:gd name="connsiteX35" fmla="*/ 61364 w 598581"/>
                <a:gd name="connsiteY35" fmla="*/ 65774 h 471377"/>
                <a:gd name="connsiteX36" fmla="*/ 51948 w 598581"/>
                <a:gd name="connsiteY36" fmla="*/ 73813 h 471377"/>
                <a:gd name="connsiteX37" fmla="*/ 48249 w 598581"/>
                <a:gd name="connsiteY37" fmla="*/ 77101 h 471377"/>
                <a:gd name="connsiteX38" fmla="*/ 34125 w 598581"/>
                <a:gd name="connsiteY38" fmla="*/ 79294 h 471377"/>
                <a:gd name="connsiteX39" fmla="*/ 27736 w 598581"/>
                <a:gd name="connsiteY39" fmla="*/ 82217 h 471377"/>
                <a:gd name="connsiteX40" fmla="*/ 24037 w 598581"/>
                <a:gd name="connsiteY40" fmla="*/ 83679 h 471377"/>
                <a:gd name="connsiteX41" fmla="*/ 39170 w 598581"/>
                <a:gd name="connsiteY41" fmla="*/ 93179 h 471377"/>
                <a:gd name="connsiteX42" fmla="*/ 50267 w 598581"/>
                <a:gd name="connsiteY42" fmla="*/ 92083 h 471377"/>
                <a:gd name="connsiteX43" fmla="*/ 68426 w 598581"/>
                <a:gd name="connsiteY43" fmla="*/ 103411 h 471377"/>
                <a:gd name="connsiteX44" fmla="*/ 77506 w 598581"/>
                <a:gd name="connsiteY44" fmla="*/ 114008 h 471377"/>
                <a:gd name="connsiteX45" fmla="*/ 92975 w 598581"/>
                <a:gd name="connsiteY45" fmla="*/ 126431 h 471377"/>
                <a:gd name="connsiteX46" fmla="*/ 93647 w 598581"/>
                <a:gd name="connsiteY46" fmla="*/ 126431 h 471377"/>
                <a:gd name="connsiteX47" fmla="*/ 98692 w 598581"/>
                <a:gd name="connsiteY47" fmla="*/ 142144 h 471377"/>
                <a:gd name="connsiteX48" fmla="*/ 115169 w 598581"/>
                <a:gd name="connsiteY48" fmla="*/ 146164 h 471377"/>
                <a:gd name="connsiteX49" fmla="*/ 96338 w 598581"/>
                <a:gd name="connsiteY49" fmla="*/ 152375 h 471377"/>
                <a:gd name="connsiteX50" fmla="*/ 83223 w 598581"/>
                <a:gd name="connsiteY50" fmla="*/ 156760 h 471377"/>
                <a:gd name="connsiteX51" fmla="*/ 63046 w 598581"/>
                <a:gd name="connsiteY51" fmla="*/ 156030 h 471377"/>
                <a:gd name="connsiteX52" fmla="*/ 63046 w 598581"/>
                <a:gd name="connsiteY52" fmla="*/ 144336 h 471377"/>
                <a:gd name="connsiteX53" fmla="*/ 53630 w 598581"/>
                <a:gd name="connsiteY53" fmla="*/ 139952 h 471377"/>
                <a:gd name="connsiteX54" fmla="*/ 43541 w 598581"/>
                <a:gd name="connsiteY54" fmla="*/ 144336 h 471377"/>
                <a:gd name="connsiteX55" fmla="*/ 34798 w 598581"/>
                <a:gd name="connsiteY55" fmla="*/ 155299 h 471377"/>
                <a:gd name="connsiteX56" fmla="*/ 21347 w 598581"/>
                <a:gd name="connsiteY56" fmla="*/ 156760 h 471377"/>
                <a:gd name="connsiteX57" fmla="*/ 161 w 598581"/>
                <a:gd name="connsiteY57" fmla="*/ 171011 h 471377"/>
                <a:gd name="connsiteX58" fmla="*/ 22692 w 598581"/>
                <a:gd name="connsiteY58" fmla="*/ 181608 h 471377"/>
                <a:gd name="connsiteX59" fmla="*/ 20002 w 598581"/>
                <a:gd name="connsiteY59" fmla="*/ 190378 h 471377"/>
                <a:gd name="connsiteX60" fmla="*/ 31771 w 598581"/>
                <a:gd name="connsiteY60" fmla="*/ 203898 h 471377"/>
                <a:gd name="connsiteX61" fmla="*/ 38161 w 598581"/>
                <a:gd name="connsiteY61" fmla="*/ 206091 h 471377"/>
                <a:gd name="connsiteX62" fmla="*/ 40851 w 598581"/>
                <a:gd name="connsiteY62" fmla="*/ 205725 h 471377"/>
                <a:gd name="connsiteX63" fmla="*/ 49258 w 598581"/>
                <a:gd name="connsiteY63" fmla="*/ 203167 h 471377"/>
                <a:gd name="connsiteX64" fmla="*/ 54975 w 598581"/>
                <a:gd name="connsiteY64" fmla="*/ 203167 h 471377"/>
                <a:gd name="connsiteX65" fmla="*/ 61364 w 598581"/>
                <a:gd name="connsiteY65" fmla="*/ 204629 h 471377"/>
                <a:gd name="connsiteX66" fmla="*/ 64727 w 598581"/>
                <a:gd name="connsiteY66" fmla="*/ 204264 h 471377"/>
                <a:gd name="connsiteX67" fmla="*/ 71116 w 598581"/>
                <a:gd name="connsiteY67" fmla="*/ 206821 h 471377"/>
                <a:gd name="connsiteX68" fmla="*/ 74479 w 598581"/>
                <a:gd name="connsiteY68" fmla="*/ 208283 h 471377"/>
                <a:gd name="connsiteX69" fmla="*/ 78851 w 598581"/>
                <a:gd name="connsiteY69" fmla="*/ 206456 h 471377"/>
                <a:gd name="connsiteX70" fmla="*/ 106426 w 598581"/>
                <a:gd name="connsiteY70" fmla="*/ 195128 h 471377"/>
                <a:gd name="connsiteX71" fmla="*/ 102054 w 598581"/>
                <a:gd name="connsiteY71" fmla="*/ 207552 h 471377"/>
                <a:gd name="connsiteX72" fmla="*/ 103736 w 598581"/>
                <a:gd name="connsiteY72" fmla="*/ 232035 h 471377"/>
                <a:gd name="connsiteX73" fmla="*/ 84568 w 598581"/>
                <a:gd name="connsiteY73" fmla="*/ 233496 h 471377"/>
                <a:gd name="connsiteX74" fmla="*/ 82886 w 598581"/>
                <a:gd name="connsiteY74" fmla="*/ 234227 h 471377"/>
                <a:gd name="connsiteX75" fmla="*/ 81205 w 598581"/>
                <a:gd name="connsiteY75" fmla="*/ 238612 h 471377"/>
                <a:gd name="connsiteX76" fmla="*/ 76161 w 598581"/>
                <a:gd name="connsiteY76" fmla="*/ 248478 h 471377"/>
                <a:gd name="connsiteX77" fmla="*/ 66408 w 598581"/>
                <a:gd name="connsiteY77" fmla="*/ 247016 h 471377"/>
                <a:gd name="connsiteX78" fmla="*/ 55984 w 598581"/>
                <a:gd name="connsiteY78" fmla="*/ 242631 h 471377"/>
                <a:gd name="connsiteX79" fmla="*/ 53630 w 598581"/>
                <a:gd name="connsiteY79" fmla="*/ 242997 h 471377"/>
                <a:gd name="connsiteX80" fmla="*/ 52621 w 598581"/>
                <a:gd name="connsiteY80" fmla="*/ 243728 h 471377"/>
                <a:gd name="connsiteX81" fmla="*/ 55984 w 598581"/>
                <a:gd name="connsiteY81" fmla="*/ 254325 h 471377"/>
                <a:gd name="connsiteX82" fmla="*/ 55984 w 598581"/>
                <a:gd name="connsiteY82" fmla="*/ 256517 h 471377"/>
                <a:gd name="connsiteX83" fmla="*/ 50940 w 598581"/>
                <a:gd name="connsiteY83" fmla="*/ 268941 h 471377"/>
                <a:gd name="connsiteX84" fmla="*/ 42196 w 598581"/>
                <a:gd name="connsiteY84" fmla="*/ 273691 h 471377"/>
                <a:gd name="connsiteX85" fmla="*/ 41860 w 598581"/>
                <a:gd name="connsiteY85" fmla="*/ 280999 h 471377"/>
                <a:gd name="connsiteX86" fmla="*/ 34125 w 598581"/>
                <a:gd name="connsiteY86" fmla="*/ 291596 h 471377"/>
                <a:gd name="connsiteX87" fmla="*/ 30090 w 598581"/>
                <a:gd name="connsiteY87" fmla="*/ 293789 h 471377"/>
                <a:gd name="connsiteX88" fmla="*/ 41524 w 598581"/>
                <a:gd name="connsiteY88" fmla="*/ 300731 h 471377"/>
                <a:gd name="connsiteX89" fmla="*/ 40851 w 598581"/>
                <a:gd name="connsiteY89" fmla="*/ 318271 h 471377"/>
                <a:gd name="connsiteX90" fmla="*/ 53630 w 598581"/>
                <a:gd name="connsiteY90" fmla="*/ 331060 h 471377"/>
                <a:gd name="connsiteX91" fmla="*/ 60355 w 598581"/>
                <a:gd name="connsiteY91" fmla="*/ 329599 h 471377"/>
                <a:gd name="connsiteX92" fmla="*/ 74143 w 598581"/>
                <a:gd name="connsiteY92" fmla="*/ 337638 h 471377"/>
                <a:gd name="connsiteX93" fmla="*/ 78178 w 598581"/>
                <a:gd name="connsiteY93" fmla="*/ 336542 h 471377"/>
                <a:gd name="connsiteX94" fmla="*/ 86249 w 598581"/>
                <a:gd name="connsiteY94" fmla="*/ 328868 h 471377"/>
                <a:gd name="connsiteX95" fmla="*/ 92638 w 598581"/>
                <a:gd name="connsiteY95" fmla="*/ 349696 h 471377"/>
                <a:gd name="connsiteX96" fmla="*/ 91293 w 598581"/>
                <a:gd name="connsiteY96" fmla="*/ 366870 h 471377"/>
                <a:gd name="connsiteX97" fmla="*/ 94320 w 598581"/>
                <a:gd name="connsiteY97" fmla="*/ 366505 h 471377"/>
                <a:gd name="connsiteX98" fmla="*/ 96338 w 598581"/>
                <a:gd name="connsiteY98" fmla="*/ 366505 h 471377"/>
                <a:gd name="connsiteX99" fmla="*/ 98019 w 598581"/>
                <a:gd name="connsiteY99" fmla="*/ 365409 h 471377"/>
                <a:gd name="connsiteX100" fmla="*/ 103399 w 598581"/>
                <a:gd name="connsiteY100" fmla="*/ 363216 h 471377"/>
                <a:gd name="connsiteX101" fmla="*/ 106762 w 598581"/>
                <a:gd name="connsiteY101" fmla="*/ 361389 h 471377"/>
                <a:gd name="connsiteX102" fmla="*/ 127948 w 598581"/>
                <a:gd name="connsiteY102" fmla="*/ 359197 h 471377"/>
                <a:gd name="connsiteX103" fmla="*/ 128621 w 598581"/>
                <a:gd name="connsiteY103" fmla="*/ 358831 h 471377"/>
                <a:gd name="connsiteX104" fmla="*/ 142408 w 598581"/>
                <a:gd name="connsiteY104" fmla="*/ 351158 h 471377"/>
                <a:gd name="connsiteX105" fmla="*/ 154514 w 598581"/>
                <a:gd name="connsiteY105" fmla="*/ 356274 h 471377"/>
                <a:gd name="connsiteX106" fmla="*/ 159222 w 598581"/>
                <a:gd name="connsiteY106" fmla="*/ 365409 h 471377"/>
                <a:gd name="connsiteX107" fmla="*/ 162249 w 598581"/>
                <a:gd name="connsiteY107" fmla="*/ 363947 h 471377"/>
                <a:gd name="connsiteX108" fmla="*/ 162585 w 598581"/>
                <a:gd name="connsiteY108" fmla="*/ 372352 h 471377"/>
                <a:gd name="connsiteX109" fmla="*/ 157205 w 598581"/>
                <a:gd name="connsiteY109" fmla="*/ 401584 h 471377"/>
                <a:gd name="connsiteX110" fmla="*/ 138037 w 598581"/>
                <a:gd name="connsiteY110" fmla="*/ 420951 h 471377"/>
                <a:gd name="connsiteX111" fmla="*/ 111807 w 598581"/>
                <a:gd name="connsiteY111" fmla="*/ 445433 h 471377"/>
                <a:gd name="connsiteX112" fmla="*/ 87594 w 598581"/>
                <a:gd name="connsiteY112" fmla="*/ 448357 h 471377"/>
                <a:gd name="connsiteX113" fmla="*/ 76161 w 598581"/>
                <a:gd name="connsiteY113" fmla="*/ 468089 h 471377"/>
                <a:gd name="connsiteX114" fmla="*/ 94992 w 598581"/>
                <a:gd name="connsiteY114" fmla="*/ 456396 h 471377"/>
                <a:gd name="connsiteX115" fmla="*/ 100373 w 598581"/>
                <a:gd name="connsiteY115" fmla="*/ 456030 h 471377"/>
                <a:gd name="connsiteX116" fmla="*/ 113152 w 598581"/>
                <a:gd name="connsiteY116" fmla="*/ 451280 h 471377"/>
                <a:gd name="connsiteX117" fmla="*/ 124585 w 598581"/>
                <a:gd name="connsiteY117" fmla="*/ 449818 h 471377"/>
                <a:gd name="connsiteX118" fmla="*/ 138373 w 598581"/>
                <a:gd name="connsiteY118" fmla="*/ 443241 h 471377"/>
                <a:gd name="connsiteX119" fmla="*/ 147789 w 598581"/>
                <a:gd name="connsiteY119" fmla="*/ 432279 h 471377"/>
                <a:gd name="connsiteX120" fmla="*/ 176036 w 598581"/>
                <a:gd name="connsiteY120" fmla="*/ 413277 h 471377"/>
                <a:gd name="connsiteX121" fmla="*/ 182426 w 598581"/>
                <a:gd name="connsiteY121" fmla="*/ 403411 h 471377"/>
                <a:gd name="connsiteX122" fmla="*/ 199576 w 598581"/>
                <a:gd name="connsiteY122" fmla="*/ 390987 h 471377"/>
                <a:gd name="connsiteX123" fmla="*/ 211346 w 598581"/>
                <a:gd name="connsiteY123" fmla="*/ 385872 h 471377"/>
                <a:gd name="connsiteX124" fmla="*/ 216726 w 598581"/>
                <a:gd name="connsiteY124" fmla="*/ 372352 h 471377"/>
                <a:gd name="connsiteX125" fmla="*/ 224797 w 598581"/>
                <a:gd name="connsiteY125" fmla="*/ 362851 h 471377"/>
                <a:gd name="connsiteX126" fmla="*/ 212355 w 598581"/>
                <a:gd name="connsiteY126" fmla="*/ 355543 h 471377"/>
                <a:gd name="connsiteX127" fmla="*/ 225133 w 598581"/>
                <a:gd name="connsiteY127" fmla="*/ 342388 h 471377"/>
                <a:gd name="connsiteX128" fmla="*/ 235558 w 598581"/>
                <a:gd name="connsiteY128" fmla="*/ 331426 h 471377"/>
                <a:gd name="connsiteX129" fmla="*/ 245983 w 598581"/>
                <a:gd name="connsiteY129" fmla="*/ 317906 h 471377"/>
                <a:gd name="connsiteX130" fmla="*/ 254054 w 598581"/>
                <a:gd name="connsiteY130" fmla="*/ 306943 h 471377"/>
                <a:gd name="connsiteX131" fmla="*/ 267505 w 598581"/>
                <a:gd name="connsiteY131" fmla="*/ 295981 h 471377"/>
                <a:gd name="connsiteX132" fmla="*/ 276921 w 598581"/>
                <a:gd name="connsiteY132" fmla="*/ 300366 h 471377"/>
                <a:gd name="connsiteX133" fmla="*/ 277257 w 598581"/>
                <a:gd name="connsiteY133" fmla="*/ 307309 h 471377"/>
                <a:gd name="connsiteX134" fmla="*/ 261116 w 598581"/>
                <a:gd name="connsiteY134" fmla="*/ 310963 h 471377"/>
                <a:gd name="connsiteX135" fmla="*/ 254726 w 598581"/>
                <a:gd name="connsiteY135" fmla="*/ 327772 h 471377"/>
                <a:gd name="connsiteX136" fmla="*/ 255735 w 598581"/>
                <a:gd name="connsiteY136" fmla="*/ 341292 h 471377"/>
                <a:gd name="connsiteX137" fmla="*/ 250355 w 598581"/>
                <a:gd name="connsiteY137" fmla="*/ 349331 h 471377"/>
                <a:gd name="connsiteX138" fmla="*/ 256744 w 598581"/>
                <a:gd name="connsiteY138" fmla="*/ 355543 h 471377"/>
                <a:gd name="connsiteX139" fmla="*/ 287682 w 598581"/>
                <a:gd name="connsiteY139" fmla="*/ 335811 h 471377"/>
                <a:gd name="connsiteX140" fmla="*/ 310213 w 598581"/>
                <a:gd name="connsiteY140" fmla="*/ 334714 h 471377"/>
                <a:gd name="connsiteX141" fmla="*/ 310549 w 598581"/>
                <a:gd name="connsiteY141" fmla="*/ 325214 h 471377"/>
                <a:gd name="connsiteX142" fmla="*/ 303487 w 598581"/>
                <a:gd name="connsiteY142" fmla="*/ 314252 h 471377"/>
                <a:gd name="connsiteX143" fmla="*/ 308531 w 598581"/>
                <a:gd name="connsiteY143" fmla="*/ 305482 h 471377"/>
                <a:gd name="connsiteX144" fmla="*/ 317275 w 598581"/>
                <a:gd name="connsiteY144" fmla="*/ 304751 h 471377"/>
                <a:gd name="connsiteX145" fmla="*/ 328708 w 598581"/>
                <a:gd name="connsiteY145" fmla="*/ 309501 h 471377"/>
                <a:gd name="connsiteX146" fmla="*/ 340814 w 598581"/>
                <a:gd name="connsiteY146" fmla="*/ 312790 h 471377"/>
                <a:gd name="connsiteX147" fmla="*/ 333753 w 598581"/>
                <a:gd name="connsiteY147" fmla="*/ 319002 h 471377"/>
                <a:gd name="connsiteX148" fmla="*/ 335434 w 598581"/>
                <a:gd name="connsiteY148" fmla="*/ 325579 h 471377"/>
                <a:gd name="connsiteX149" fmla="*/ 347876 w 598581"/>
                <a:gd name="connsiteY149" fmla="*/ 322656 h 471377"/>
                <a:gd name="connsiteX150" fmla="*/ 357292 w 598581"/>
                <a:gd name="connsiteY150" fmla="*/ 321194 h 471377"/>
                <a:gd name="connsiteX151" fmla="*/ 360655 w 598581"/>
                <a:gd name="connsiteY151" fmla="*/ 324483 h 471377"/>
                <a:gd name="connsiteX152" fmla="*/ 364354 w 598581"/>
                <a:gd name="connsiteY152" fmla="*/ 318636 h 471377"/>
                <a:gd name="connsiteX153" fmla="*/ 376460 w 598581"/>
                <a:gd name="connsiteY153" fmla="*/ 313521 h 471377"/>
                <a:gd name="connsiteX154" fmla="*/ 388566 w 598581"/>
                <a:gd name="connsiteY154" fmla="*/ 318636 h 471377"/>
                <a:gd name="connsiteX155" fmla="*/ 395292 w 598581"/>
                <a:gd name="connsiteY155" fmla="*/ 327772 h 471377"/>
                <a:gd name="connsiteX156" fmla="*/ 395628 w 598581"/>
                <a:gd name="connsiteY156" fmla="*/ 328503 h 471377"/>
                <a:gd name="connsiteX157" fmla="*/ 404372 w 598581"/>
                <a:gd name="connsiteY157" fmla="*/ 325945 h 471377"/>
                <a:gd name="connsiteX158" fmla="*/ 410425 w 598581"/>
                <a:gd name="connsiteY158" fmla="*/ 327041 h 471377"/>
                <a:gd name="connsiteX159" fmla="*/ 417150 w 598581"/>
                <a:gd name="connsiteY159" fmla="*/ 330695 h 471377"/>
                <a:gd name="connsiteX160" fmla="*/ 422867 w 598581"/>
                <a:gd name="connsiteY160" fmla="*/ 337272 h 471377"/>
                <a:gd name="connsiteX161" fmla="*/ 426230 w 598581"/>
                <a:gd name="connsiteY161" fmla="*/ 340926 h 471377"/>
                <a:gd name="connsiteX162" fmla="*/ 426566 w 598581"/>
                <a:gd name="connsiteY162" fmla="*/ 341292 h 471377"/>
                <a:gd name="connsiteX163" fmla="*/ 445398 w 598581"/>
                <a:gd name="connsiteY163" fmla="*/ 333984 h 471377"/>
                <a:gd name="connsiteX164" fmla="*/ 442372 w 598581"/>
                <a:gd name="connsiteY164" fmla="*/ 345311 h 471377"/>
                <a:gd name="connsiteX165" fmla="*/ 448761 w 598581"/>
                <a:gd name="connsiteY165" fmla="*/ 351158 h 471377"/>
                <a:gd name="connsiteX166" fmla="*/ 456159 w 598581"/>
                <a:gd name="connsiteY166" fmla="*/ 353350 h 471377"/>
                <a:gd name="connsiteX167" fmla="*/ 462885 w 598581"/>
                <a:gd name="connsiteY167" fmla="*/ 357735 h 471377"/>
                <a:gd name="connsiteX168" fmla="*/ 465911 w 598581"/>
                <a:gd name="connsiteY168" fmla="*/ 359928 h 471377"/>
                <a:gd name="connsiteX169" fmla="*/ 477345 w 598581"/>
                <a:gd name="connsiteY169" fmla="*/ 365043 h 471377"/>
                <a:gd name="connsiteX170" fmla="*/ 484407 w 598581"/>
                <a:gd name="connsiteY170" fmla="*/ 374179 h 471377"/>
                <a:gd name="connsiteX171" fmla="*/ 487433 w 598581"/>
                <a:gd name="connsiteY171" fmla="*/ 380025 h 471377"/>
                <a:gd name="connsiteX172" fmla="*/ 495504 w 598581"/>
                <a:gd name="connsiteY172" fmla="*/ 370525 h 471377"/>
                <a:gd name="connsiteX173" fmla="*/ 507947 w 598581"/>
                <a:gd name="connsiteY173" fmla="*/ 378198 h 471377"/>
                <a:gd name="connsiteX174" fmla="*/ 509292 w 598581"/>
                <a:gd name="connsiteY174" fmla="*/ 362851 h 471377"/>
                <a:gd name="connsiteX175" fmla="*/ 515681 w 598581"/>
                <a:gd name="connsiteY175" fmla="*/ 364313 h 471377"/>
                <a:gd name="connsiteX176" fmla="*/ 516690 w 598581"/>
                <a:gd name="connsiteY176" fmla="*/ 388430 h 471377"/>
                <a:gd name="connsiteX177" fmla="*/ 505256 w 598581"/>
                <a:gd name="connsiteY177" fmla="*/ 385506 h 471377"/>
                <a:gd name="connsiteX178" fmla="*/ 494495 w 598581"/>
                <a:gd name="connsiteY178" fmla="*/ 388795 h 471377"/>
                <a:gd name="connsiteX179" fmla="*/ 507274 w 598581"/>
                <a:gd name="connsiteY179" fmla="*/ 406700 h 471377"/>
                <a:gd name="connsiteX180" fmla="*/ 511982 w 598581"/>
                <a:gd name="connsiteY180" fmla="*/ 419124 h 471377"/>
                <a:gd name="connsiteX181" fmla="*/ 519380 w 598581"/>
                <a:gd name="connsiteY181" fmla="*/ 429721 h 471377"/>
                <a:gd name="connsiteX182" fmla="*/ 518035 w 598581"/>
                <a:gd name="connsiteY182" fmla="*/ 409989 h 471377"/>
                <a:gd name="connsiteX183" fmla="*/ 520389 w 598581"/>
                <a:gd name="connsiteY183" fmla="*/ 397930 h 471377"/>
                <a:gd name="connsiteX184" fmla="*/ 522407 w 598581"/>
                <a:gd name="connsiteY184" fmla="*/ 411085 h 471377"/>
                <a:gd name="connsiteX185" fmla="*/ 531823 w 598581"/>
                <a:gd name="connsiteY185" fmla="*/ 404873 h 471377"/>
                <a:gd name="connsiteX186" fmla="*/ 531486 w 598581"/>
                <a:gd name="connsiteY186" fmla="*/ 387333 h 471377"/>
                <a:gd name="connsiteX187" fmla="*/ 540902 w 598581"/>
                <a:gd name="connsiteY187" fmla="*/ 399757 h 471377"/>
                <a:gd name="connsiteX188" fmla="*/ 535858 w 598581"/>
                <a:gd name="connsiteY188" fmla="*/ 412181 h 471377"/>
                <a:gd name="connsiteX189" fmla="*/ 527115 w 598581"/>
                <a:gd name="connsiteY189" fmla="*/ 416931 h 471377"/>
                <a:gd name="connsiteX190" fmla="*/ 528796 w 598581"/>
                <a:gd name="connsiteY190" fmla="*/ 435933 h 471377"/>
                <a:gd name="connsiteX191" fmla="*/ 535185 w 598581"/>
                <a:gd name="connsiteY191" fmla="*/ 429355 h 471377"/>
                <a:gd name="connsiteX192" fmla="*/ 545274 w 598581"/>
                <a:gd name="connsiteY192" fmla="*/ 426797 h 471377"/>
                <a:gd name="connsiteX193" fmla="*/ 558389 w 598581"/>
                <a:gd name="connsiteY193" fmla="*/ 438856 h 471377"/>
                <a:gd name="connsiteX194" fmla="*/ 551999 w 598581"/>
                <a:gd name="connsiteY194" fmla="*/ 430086 h 471377"/>
                <a:gd name="connsiteX195" fmla="*/ 552336 w 598581"/>
                <a:gd name="connsiteY195" fmla="*/ 419855 h 471377"/>
                <a:gd name="connsiteX196" fmla="*/ 564442 w 598581"/>
                <a:gd name="connsiteY196" fmla="*/ 438125 h 471377"/>
                <a:gd name="connsiteX197" fmla="*/ 556371 w 598581"/>
                <a:gd name="connsiteY197" fmla="*/ 447626 h 471377"/>
                <a:gd name="connsiteX198" fmla="*/ 542920 w 598581"/>
                <a:gd name="connsiteY198" fmla="*/ 439952 h 471377"/>
                <a:gd name="connsiteX199" fmla="*/ 544938 w 598581"/>
                <a:gd name="connsiteY199" fmla="*/ 454203 h 471377"/>
                <a:gd name="connsiteX200" fmla="*/ 545274 w 598581"/>
                <a:gd name="connsiteY200" fmla="*/ 472108 h 471377"/>
                <a:gd name="connsiteX201" fmla="*/ 550318 w 598581"/>
                <a:gd name="connsiteY201" fmla="*/ 465896 h 471377"/>
                <a:gd name="connsiteX202" fmla="*/ 559061 w 598581"/>
                <a:gd name="connsiteY202" fmla="*/ 469550 h 471377"/>
                <a:gd name="connsiteX203" fmla="*/ 562424 w 598581"/>
                <a:gd name="connsiteY203" fmla="*/ 459319 h 471377"/>
                <a:gd name="connsiteX204" fmla="*/ 570495 w 598581"/>
                <a:gd name="connsiteY204" fmla="*/ 462607 h 471377"/>
                <a:gd name="connsiteX205" fmla="*/ 577893 w 598581"/>
                <a:gd name="connsiteY205" fmla="*/ 458223 h 471377"/>
                <a:gd name="connsiteX206" fmla="*/ 579238 w 598581"/>
                <a:gd name="connsiteY206" fmla="*/ 471377 h 471377"/>
                <a:gd name="connsiteX207" fmla="*/ 585964 w 598581"/>
                <a:gd name="connsiteY207" fmla="*/ 472474 h 471377"/>
                <a:gd name="connsiteX208" fmla="*/ 585964 w 598581"/>
                <a:gd name="connsiteY208" fmla="*/ 474666 h 471377"/>
                <a:gd name="connsiteX209" fmla="*/ 596725 w 598581"/>
                <a:gd name="connsiteY209" fmla="*/ 465896 h 471377"/>
                <a:gd name="connsiteX210" fmla="*/ 594371 w 598581"/>
                <a:gd name="connsiteY210" fmla="*/ 448357 h 471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598581" h="471377">
                  <a:moveTo>
                    <a:pt x="594371" y="448357"/>
                  </a:moveTo>
                  <a:cubicBezTo>
                    <a:pt x="596725" y="441414"/>
                    <a:pt x="597061" y="437029"/>
                    <a:pt x="579575" y="428990"/>
                  </a:cubicBezTo>
                  <a:cubicBezTo>
                    <a:pt x="562088" y="420951"/>
                    <a:pt x="563769" y="415470"/>
                    <a:pt x="551999" y="390622"/>
                  </a:cubicBezTo>
                  <a:cubicBezTo>
                    <a:pt x="539893" y="365774"/>
                    <a:pt x="518371" y="354812"/>
                    <a:pt x="518371" y="345677"/>
                  </a:cubicBezTo>
                  <a:cubicBezTo>
                    <a:pt x="518371" y="336542"/>
                    <a:pt x="497186" y="337638"/>
                    <a:pt x="497186" y="344581"/>
                  </a:cubicBezTo>
                  <a:cubicBezTo>
                    <a:pt x="497186" y="351523"/>
                    <a:pt x="488106" y="353716"/>
                    <a:pt x="482725" y="357735"/>
                  </a:cubicBezTo>
                  <a:cubicBezTo>
                    <a:pt x="477681" y="361389"/>
                    <a:pt x="475327" y="355543"/>
                    <a:pt x="470619" y="348600"/>
                  </a:cubicBezTo>
                  <a:cubicBezTo>
                    <a:pt x="465911" y="341657"/>
                    <a:pt x="454814" y="334714"/>
                    <a:pt x="454814" y="330330"/>
                  </a:cubicBezTo>
                  <a:cubicBezTo>
                    <a:pt x="454814" y="325945"/>
                    <a:pt x="452124" y="316809"/>
                    <a:pt x="444053" y="321194"/>
                  </a:cubicBezTo>
                  <a:cubicBezTo>
                    <a:pt x="436318" y="325579"/>
                    <a:pt x="431947" y="321194"/>
                    <a:pt x="429593" y="324483"/>
                  </a:cubicBezTo>
                  <a:cubicBezTo>
                    <a:pt x="427239" y="327772"/>
                    <a:pt x="421186" y="322656"/>
                    <a:pt x="421186" y="322656"/>
                  </a:cubicBezTo>
                  <a:lnTo>
                    <a:pt x="421186" y="42022"/>
                  </a:lnTo>
                  <a:cubicBezTo>
                    <a:pt x="418496" y="41657"/>
                    <a:pt x="415805" y="41291"/>
                    <a:pt x="414124" y="40195"/>
                  </a:cubicBezTo>
                  <a:cubicBezTo>
                    <a:pt x="404708" y="36176"/>
                    <a:pt x="391257" y="28867"/>
                    <a:pt x="383186" y="29233"/>
                  </a:cubicBezTo>
                  <a:cubicBezTo>
                    <a:pt x="381505" y="33983"/>
                    <a:pt x="378142" y="38003"/>
                    <a:pt x="372761" y="39830"/>
                  </a:cubicBezTo>
                  <a:cubicBezTo>
                    <a:pt x="361328" y="44214"/>
                    <a:pt x="350230" y="40926"/>
                    <a:pt x="341487" y="33618"/>
                  </a:cubicBezTo>
                  <a:cubicBezTo>
                    <a:pt x="337788" y="41291"/>
                    <a:pt x="332071" y="47503"/>
                    <a:pt x="322992" y="50426"/>
                  </a:cubicBezTo>
                  <a:cubicBezTo>
                    <a:pt x="314248" y="53350"/>
                    <a:pt x="306177" y="47869"/>
                    <a:pt x="302815" y="39830"/>
                  </a:cubicBezTo>
                  <a:cubicBezTo>
                    <a:pt x="299115" y="38003"/>
                    <a:pt x="295753" y="35810"/>
                    <a:pt x="292726" y="32521"/>
                  </a:cubicBezTo>
                  <a:cubicBezTo>
                    <a:pt x="292054" y="31791"/>
                    <a:pt x="291045" y="30694"/>
                    <a:pt x="290036" y="29598"/>
                  </a:cubicBezTo>
                  <a:cubicBezTo>
                    <a:pt x="282638" y="29598"/>
                    <a:pt x="275239" y="28867"/>
                    <a:pt x="267505" y="27771"/>
                  </a:cubicBezTo>
                  <a:cubicBezTo>
                    <a:pt x="261116" y="26675"/>
                    <a:pt x="257753" y="22655"/>
                    <a:pt x="256408" y="17540"/>
                  </a:cubicBezTo>
                  <a:cubicBezTo>
                    <a:pt x="255735" y="17905"/>
                    <a:pt x="255063" y="17905"/>
                    <a:pt x="254726" y="18270"/>
                  </a:cubicBezTo>
                  <a:cubicBezTo>
                    <a:pt x="250018" y="20463"/>
                    <a:pt x="251027" y="12059"/>
                    <a:pt x="244638" y="13155"/>
                  </a:cubicBezTo>
                  <a:cubicBezTo>
                    <a:pt x="238248" y="13886"/>
                    <a:pt x="243293" y="9866"/>
                    <a:pt x="239930" y="3654"/>
                  </a:cubicBezTo>
                  <a:cubicBezTo>
                    <a:pt x="236567" y="-2558"/>
                    <a:pt x="219080" y="3289"/>
                    <a:pt x="213027" y="4020"/>
                  </a:cubicBezTo>
                  <a:cubicBezTo>
                    <a:pt x="208656" y="4750"/>
                    <a:pt x="206302" y="2558"/>
                    <a:pt x="205629" y="0"/>
                  </a:cubicBezTo>
                  <a:cubicBezTo>
                    <a:pt x="201930" y="731"/>
                    <a:pt x="198231" y="1462"/>
                    <a:pt x="194532" y="2558"/>
                  </a:cubicBezTo>
                  <a:cubicBezTo>
                    <a:pt x="193187" y="3289"/>
                    <a:pt x="191842" y="3654"/>
                    <a:pt x="190496" y="3654"/>
                  </a:cubicBezTo>
                  <a:cubicBezTo>
                    <a:pt x="180408" y="6943"/>
                    <a:pt x="170320" y="11328"/>
                    <a:pt x="160567" y="16078"/>
                  </a:cubicBezTo>
                  <a:cubicBezTo>
                    <a:pt x="154851" y="20828"/>
                    <a:pt x="149134" y="25944"/>
                    <a:pt x="143081" y="30329"/>
                  </a:cubicBezTo>
                  <a:cubicBezTo>
                    <a:pt x="138373" y="33983"/>
                    <a:pt x="132992" y="33618"/>
                    <a:pt x="128284" y="31425"/>
                  </a:cubicBezTo>
                  <a:cubicBezTo>
                    <a:pt x="127948" y="31791"/>
                    <a:pt x="127275" y="31791"/>
                    <a:pt x="126939" y="32156"/>
                  </a:cubicBezTo>
                  <a:cubicBezTo>
                    <a:pt x="107435" y="40195"/>
                    <a:pt x="87931" y="48965"/>
                    <a:pt x="69099" y="58831"/>
                  </a:cubicBezTo>
                  <a:cubicBezTo>
                    <a:pt x="68762" y="59196"/>
                    <a:pt x="68426" y="59927"/>
                    <a:pt x="68090" y="60292"/>
                  </a:cubicBezTo>
                  <a:cubicBezTo>
                    <a:pt x="66408" y="62485"/>
                    <a:pt x="64054" y="64312"/>
                    <a:pt x="61364" y="65774"/>
                  </a:cubicBezTo>
                  <a:cubicBezTo>
                    <a:pt x="58338" y="68331"/>
                    <a:pt x="54975" y="70889"/>
                    <a:pt x="51948" y="73813"/>
                  </a:cubicBezTo>
                  <a:cubicBezTo>
                    <a:pt x="50603" y="74909"/>
                    <a:pt x="49594" y="76005"/>
                    <a:pt x="48249" y="77101"/>
                  </a:cubicBezTo>
                  <a:cubicBezTo>
                    <a:pt x="43205" y="81121"/>
                    <a:pt x="38161" y="81486"/>
                    <a:pt x="34125" y="79294"/>
                  </a:cubicBezTo>
                  <a:cubicBezTo>
                    <a:pt x="32108" y="80390"/>
                    <a:pt x="29754" y="81121"/>
                    <a:pt x="27736" y="82217"/>
                  </a:cubicBezTo>
                  <a:cubicBezTo>
                    <a:pt x="26391" y="82948"/>
                    <a:pt x="25382" y="83313"/>
                    <a:pt x="24037" y="83679"/>
                  </a:cubicBezTo>
                  <a:cubicBezTo>
                    <a:pt x="24373" y="86967"/>
                    <a:pt x="29417" y="89891"/>
                    <a:pt x="39170" y="93179"/>
                  </a:cubicBezTo>
                  <a:cubicBezTo>
                    <a:pt x="42532" y="91718"/>
                    <a:pt x="46568" y="91352"/>
                    <a:pt x="50267" y="92083"/>
                  </a:cubicBezTo>
                  <a:cubicBezTo>
                    <a:pt x="57329" y="93910"/>
                    <a:pt x="63718" y="97930"/>
                    <a:pt x="68426" y="103411"/>
                  </a:cubicBezTo>
                  <a:cubicBezTo>
                    <a:pt x="71453" y="106699"/>
                    <a:pt x="74143" y="110719"/>
                    <a:pt x="77506" y="114008"/>
                  </a:cubicBezTo>
                  <a:cubicBezTo>
                    <a:pt x="85913" y="114008"/>
                    <a:pt x="91293" y="119854"/>
                    <a:pt x="92975" y="126431"/>
                  </a:cubicBezTo>
                  <a:cubicBezTo>
                    <a:pt x="93311" y="126431"/>
                    <a:pt x="93311" y="126431"/>
                    <a:pt x="93647" y="126431"/>
                  </a:cubicBezTo>
                  <a:cubicBezTo>
                    <a:pt x="100709" y="127528"/>
                    <a:pt x="92975" y="138855"/>
                    <a:pt x="98692" y="142144"/>
                  </a:cubicBezTo>
                  <a:cubicBezTo>
                    <a:pt x="104408" y="145433"/>
                    <a:pt x="113488" y="140682"/>
                    <a:pt x="115169" y="146164"/>
                  </a:cubicBezTo>
                  <a:cubicBezTo>
                    <a:pt x="116851" y="152010"/>
                    <a:pt x="103399" y="146164"/>
                    <a:pt x="96338" y="152375"/>
                  </a:cubicBezTo>
                  <a:cubicBezTo>
                    <a:pt x="89276" y="158587"/>
                    <a:pt x="85913" y="161145"/>
                    <a:pt x="83223" y="156760"/>
                  </a:cubicBezTo>
                  <a:cubicBezTo>
                    <a:pt x="80532" y="152375"/>
                    <a:pt x="69099" y="155299"/>
                    <a:pt x="63046" y="156030"/>
                  </a:cubicBezTo>
                  <a:cubicBezTo>
                    <a:pt x="57665" y="156760"/>
                    <a:pt x="62037" y="148721"/>
                    <a:pt x="63046" y="144336"/>
                  </a:cubicBezTo>
                  <a:cubicBezTo>
                    <a:pt x="59683" y="143606"/>
                    <a:pt x="56320" y="142144"/>
                    <a:pt x="53630" y="139952"/>
                  </a:cubicBezTo>
                  <a:cubicBezTo>
                    <a:pt x="50603" y="140682"/>
                    <a:pt x="47240" y="141779"/>
                    <a:pt x="43541" y="144336"/>
                  </a:cubicBezTo>
                  <a:cubicBezTo>
                    <a:pt x="32108" y="152010"/>
                    <a:pt x="36143" y="149087"/>
                    <a:pt x="34798" y="155299"/>
                  </a:cubicBezTo>
                  <a:cubicBezTo>
                    <a:pt x="33453" y="161511"/>
                    <a:pt x="28409" y="151645"/>
                    <a:pt x="21347" y="156760"/>
                  </a:cubicBezTo>
                  <a:cubicBezTo>
                    <a:pt x="13949" y="161876"/>
                    <a:pt x="2179" y="165530"/>
                    <a:pt x="161" y="171011"/>
                  </a:cubicBezTo>
                  <a:cubicBezTo>
                    <a:pt x="-1857" y="176127"/>
                    <a:pt x="15630" y="179781"/>
                    <a:pt x="22692" y="181608"/>
                  </a:cubicBezTo>
                  <a:cubicBezTo>
                    <a:pt x="29754" y="183070"/>
                    <a:pt x="14285" y="188551"/>
                    <a:pt x="20002" y="190378"/>
                  </a:cubicBezTo>
                  <a:cubicBezTo>
                    <a:pt x="25382" y="192570"/>
                    <a:pt x="23028" y="198417"/>
                    <a:pt x="31771" y="203898"/>
                  </a:cubicBezTo>
                  <a:cubicBezTo>
                    <a:pt x="33453" y="204994"/>
                    <a:pt x="35807" y="205725"/>
                    <a:pt x="38161" y="206091"/>
                  </a:cubicBezTo>
                  <a:cubicBezTo>
                    <a:pt x="39170" y="206091"/>
                    <a:pt x="39842" y="205725"/>
                    <a:pt x="40851" y="205725"/>
                  </a:cubicBezTo>
                  <a:cubicBezTo>
                    <a:pt x="43541" y="204264"/>
                    <a:pt x="46568" y="203167"/>
                    <a:pt x="49258" y="203167"/>
                  </a:cubicBezTo>
                  <a:lnTo>
                    <a:pt x="54975" y="203167"/>
                  </a:lnTo>
                  <a:cubicBezTo>
                    <a:pt x="57329" y="203167"/>
                    <a:pt x="59347" y="203533"/>
                    <a:pt x="61364" y="204629"/>
                  </a:cubicBezTo>
                  <a:cubicBezTo>
                    <a:pt x="62709" y="204264"/>
                    <a:pt x="64054" y="204264"/>
                    <a:pt x="64727" y="204264"/>
                  </a:cubicBezTo>
                  <a:cubicBezTo>
                    <a:pt x="67081" y="204264"/>
                    <a:pt x="69099" y="205725"/>
                    <a:pt x="71116" y="206821"/>
                  </a:cubicBezTo>
                  <a:cubicBezTo>
                    <a:pt x="72125" y="207187"/>
                    <a:pt x="73470" y="207552"/>
                    <a:pt x="74479" y="208283"/>
                  </a:cubicBezTo>
                  <a:cubicBezTo>
                    <a:pt x="76161" y="208648"/>
                    <a:pt x="77506" y="208283"/>
                    <a:pt x="78851" y="206456"/>
                  </a:cubicBezTo>
                  <a:cubicBezTo>
                    <a:pt x="82886" y="201340"/>
                    <a:pt x="98692" y="186724"/>
                    <a:pt x="106426" y="195128"/>
                  </a:cubicBezTo>
                  <a:cubicBezTo>
                    <a:pt x="114497" y="203533"/>
                    <a:pt x="97683" y="202437"/>
                    <a:pt x="102054" y="207552"/>
                  </a:cubicBezTo>
                  <a:cubicBezTo>
                    <a:pt x="106090" y="212668"/>
                    <a:pt x="111470" y="225457"/>
                    <a:pt x="103736" y="232035"/>
                  </a:cubicBezTo>
                  <a:cubicBezTo>
                    <a:pt x="96001" y="238612"/>
                    <a:pt x="88939" y="234227"/>
                    <a:pt x="84568" y="233496"/>
                  </a:cubicBezTo>
                  <a:cubicBezTo>
                    <a:pt x="83895" y="233496"/>
                    <a:pt x="83223" y="233496"/>
                    <a:pt x="82886" y="234227"/>
                  </a:cubicBezTo>
                  <a:cubicBezTo>
                    <a:pt x="82550" y="235689"/>
                    <a:pt x="81877" y="237516"/>
                    <a:pt x="81205" y="238612"/>
                  </a:cubicBezTo>
                  <a:cubicBezTo>
                    <a:pt x="80532" y="241535"/>
                    <a:pt x="79523" y="245555"/>
                    <a:pt x="76161" y="248478"/>
                  </a:cubicBezTo>
                  <a:cubicBezTo>
                    <a:pt x="72798" y="251767"/>
                    <a:pt x="69771" y="249574"/>
                    <a:pt x="66408" y="247016"/>
                  </a:cubicBezTo>
                  <a:cubicBezTo>
                    <a:pt x="62037" y="247016"/>
                    <a:pt x="58338" y="245189"/>
                    <a:pt x="55984" y="242631"/>
                  </a:cubicBezTo>
                  <a:cubicBezTo>
                    <a:pt x="55311" y="242631"/>
                    <a:pt x="54302" y="242631"/>
                    <a:pt x="53630" y="242997"/>
                  </a:cubicBezTo>
                  <a:cubicBezTo>
                    <a:pt x="53293" y="243362"/>
                    <a:pt x="52957" y="243362"/>
                    <a:pt x="52621" y="243728"/>
                  </a:cubicBezTo>
                  <a:cubicBezTo>
                    <a:pt x="54639" y="246651"/>
                    <a:pt x="55984" y="250670"/>
                    <a:pt x="55984" y="254325"/>
                  </a:cubicBezTo>
                  <a:lnTo>
                    <a:pt x="55984" y="256517"/>
                  </a:lnTo>
                  <a:cubicBezTo>
                    <a:pt x="55984" y="261267"/>
                    <a:pt x="53966" y="265652"/>
                    <a:pt x="50940" y="268941"/>
                  </a:cubicBezTo>
                  <a:cubicBezTo>
                    <a:pt x="48586" y="271499"/>
                    <a:pt x="45223" y="272960"/>
                    <a:pt x="42196" y="273691"/>
                  </a:cubicBezTo>
                  <a:cubicBezTo>
                    <a:pt x="42532" y="276249"/>
                    <a:pt x="42532" y="278807"/>
                    <a:pt x="41860" y="280999"/>
                  </a:cubicBezTo>
                  <a:cubicBezTo>
                    <a:pt x="40851" y="285019"/>
                    <a:pt x="37825" y="289769"/>
                    <a:pt x="34125" y="291596"/>
                  </a:cubicBezTo>
                  <a:cubicBezTo>
                    <a:pt x="32780" y="292327"/>
                    <a:pt x="31435" y="293058"/>
                    <a:pt x="30090" y="293789"/>
                  </a:cubicBezTo>
                  <a:cubicBezTo>
                    <a:pt x="35807" y="301828"/>
                    <a:pt x="35471" y="295616"/>
                    <a:pt x="41524" y="300731"/>
                  </a:cubicBezTo>
                  <a:cubicBezTo>
                    <a:pt x="48586" y="306578"/>
                    <a:pt x="33789" y="316444"/>
                    <a:pt x="40851" y="318271"/>
                  </a:cubicBezTo>
                  <a:cubicBezTo>
                    <a:pt x="45223" y="319367"/>
                    <a:pt x="49594" y="325214"/>
                    <a:pt x="53630" y="331060"/>
                  </a:cubicBezTo>
                  <a:cubicBezTo>
                    <a:pt x="55647" y="330330"/>
                    <a:pt x="58001" y="329599"/>
                    <a:pt x="60355" y="329599"/>
                  </a:cubicBezTo>
                  <a:cubicBezTo>
                    <a:pt x="67081" y="329599"/>
                    <a:pt x="71789" y="332887"/>
                    <a:pt x="74143" y="337638"/>
                  </a:cubicBezTo>
                  <a:cubicBezTo>
                    <a:pt x="75488" y="337272"/>
                    <a:pt x="76833" y="336907"/>
                    <a:pt x="78178" y="336542"/>
                  </a:cubicBezTo>
                  <a:cubicBezTo>
                    <a:pt x="85577" y="336176"/>
                    <a:pt x="81877" y="324483"/>
                    <a:pt x="86249" y="328868"/>
                  </a:cubicBezTo>
                  <a:cubicBezTo>
                    <a:pt x="90284" y="333253"/>
                    <a:pt x="96338" y="346408"/>
                    <a:pt x="92638" y="349696"/>
                  </a:cubicBezTo>
                  <a:cubicBezTo>
                    <a:pt x="88939" y="352619"/>
                    <a:pt x="91630" y="361755"/>
                    <a:pt x="91293" y="366870"/>
                  </a:cubicBezTo>
                  <a:cubicBezTo>
                    <a:pt x="92302" y="366505"/>
                    <a:pt x="93311" y="366505"/>
                    <a:pt x="94320" y="366505"/>
                  </a:cubicBezTo>
                  <a:cubicBezTo>
                    <a:pt x="94992" y="366505"/>
                    <a:pt x="95665" y="366505"/>
                    <a:pt x="96338" y="366505"/>
                  </a:cubicBezTo>
                  <a:cubicBezTo>
                    <a:pt x="97010" y="366140"/>
                    <a:pt x="97683" y="365774"/>
                    <a:pt x="98019" y="365409"/>
                  </a:cubicBezTo>
                  <a:cubicBezTo>
                    <a:pt x="99700" y="364313"/>
                    <a:pt x="101718" y="363216"/>
                    <a:pt x="103399" y="363216"/>
                  </a:cubicBezTo>
                  <a:cubicBezTo>
                    <a:pt x="105081" y="362486"/>
                    <a:pt x="106426" y="361755"/>
                    <a:pt x="106762" y="361389"/>
                  </a:cubicBezTo>
                  <a:cubicBezTo>
                    <a:pt x="113152" y="355543"/>
                    <a:pt x="121222" y="354812"/>
                    <a:pt x="127948" y="359197"/>
                  </a:cubicBezTo>
                  <a:cubicBezTo>
                    <a:pt x="128284" y="359197"/>
                    <a:pt x="128621" y="359197"/>
                    <a:pt x="128621" y="358831"/>
                  </a:cubicBezTo>
                  <a:cubicBezTo>
                    <a:pt x="131647" y="354447"/>
                    <a:pt x="136355" y="351523"/>
                    <a:pt x="142408" y="351158"/>
                  </a:cubicBezTo>
                  <a:cubicBezTo>
                    <a:pt x="146780" y="350792"/>
                    <a:pt x="151488" y="353350"/>
                    <a:pt x="154514" y="356274"/>
                  </a:cubicBezTo>
                  <a:cubicBezTo>
                    <a:pt x="156868" y="358466"/>
                    <a:pt x="158550" y="361755"/>
                    <a:pt x="159222" y="365409"/>
                  </a:cubicBezTo>
                  <a:cubicBezTo>
                    <a:pt x="160231" y="365043"/>
                    <a:pt x="161240" y="364678"/>
                    <a:pt x="162249" y="363947"/>
                  </a:cubicBezTo>
                  <a:cubicBezTo>
                    <a:pt x="173010" y="358101"/>
                    <a:pt x="168302" y="364313"/>
                    <a:pt x="162585" y="372352"/>
                  </a:cubicBezTo>
                  <a:cubicBezTo>
                    <a:pt x="154851" y="383679"/>
                    <a:pt x="162585" y="400123"/>
                    <a:pt x="157205" y="401584"/>
                  </a:cubicBezTo>
                  <a:cubicBezTo>
                    <a:pt x="151824" y="403046"/>
                    <a:pt x="147116" y="419855"/>
                    <a:pt x="138037" y="420951"/>
                  </a:cubicBezTo>
                  <a:cubicBezTo>
                    <a:pt x="128957" y="422047"/>
                    <a:pt x="113824" y="442145"/>
                    <a:pt x="111807" y="445433"/>
                  </a:cubicBezTo>
                  <a:cubicBezTo>
                    <a:pt x="109789" y="448722"/>
                    <a:pt x="90284" y="438856"/>
                    <a:pt x="87594" y="448357"/>
                  </a:cubicBezTo>
                  <a:cubicBezTo>
                    <a:pt x="84904" y="457857"/>
                    <a:pt x="73134" y="464800"/>
                    <a:pt x="76161" y="468089"/>
                  </a:cubicBezTo>
                  <a:cubicBezTo>
                    <a:pt x="78178" y="470647"/>
                    <a:pt x="94320" y="461146"/>
                    <a:pt x="94992" y="456396"/>
                  </a:cubicBezTo>
                  <a:cubicBezTo>
                    <a:pt x="95665" y="451645"/>
                    <a:pt x="97683" y="452376"/>
                    <a:pt x="100373" y="456030"/>
                  </a:cubicBezTo>
                  <a:cubicBezTo>
                    <a:pt x="103063" y="459684"/>
                    <a:pt x="110125" y="454569"/>
                    <a:pt x="113152" y="451280"/>
                  </a:cubicBezTo>
                  <a:cubicBezTo>
                    <a:pt x="116178" y="447991"/>
                    <a:pt x="121559" y="449087"/>
                    <a:pt x="124585" y="449818"/>
                  </a:cubicBezTo>
                  <a:cubicBezTo>
                    <a:pt x="127612" y="450184"/>
                    <a:pt x="128957" y="445433"/>
                    <a:pt x="138373" y="443241"/>
                  </a:cubicBezTo>
                  <a:cubicBezTo>
                    <a:pt x="147789" y="441048"/>
                    <a:pt x="145771" y="438125"/>
                    <a:pt x="147789" y="432279"/>
                  </a:cubicBezTo>
                  <a:cubicBezTo>
                    <a:pt x="149806" y="426432"/>
                    <a:pt x="172001" y="414374"/>
                    <a:pt x="176036" y="413277"/>
                  </a:cubicBezTo>
                  <a:cubicBezTo>
                    <a:pt x="180072" y="412181"/>
                    <a:pt x="177718" y="403777"/>
                    <a:pt x="182426" y="403411"/>
                  </a:cubicBezTo>
                  <a:cubicBezTo>
                    <a:pt x="186797" y="403046"/>
                    <a:pt x="193859" y="396469"/>
                    <a:pt x="199576" y="390987"/>
                  </a:cubicBezTo>
                  <a:cubicBezTo>
                    <a:pt x="205629" y="385141"/>
                    <a:pt x="206974" y="387699"/>
                    <a:pt x="211346" y="385872"/>
                  </a:cubicBezTo>
                  <a:cubicBezTo>
                    <a:pt x="215718" y="383679"/>
                    <a:pt x="212355" y="373448"/>
                    <a:pt x="216726" y="372352"/>
                  </a:cubicBezTo>
                  <a:cubicBezTo>
                    <a:pt x="221098" y="371621"/>
                    <a:pt x="224797" y="367601"/>
                    <a:pt x="224797" y="362851"/>
                  </a:cubicBezTo>
                  <a:cubicBezTo>
                    <a:pt x="224797" y="358466"/>
                    <a:pt x="213364" y="358466"/>
                    <a:pt x="212355" y="355543"/>
                  </a:cubicBezTo>
                  <a:cubicBezTo>
                    <a:pt x="211346" y="352619"/>
                    <a:pt x="221434" y="342023"/>
                    <a:pt x="225133" y="342388"/>
                  </a:cubicBezTo>
                  <a:cubicBezTo>
                    <a:pt x="228833" y="342753"/>
                    <a:pt x="235222" y="338003"/>
                    <a:pt x="235558" y="331426"/>
                  </a:cubicBezTo>
                  <a:cubicBezTo>
                    <a:pt x="235895" y="324848"/>
                    <a:pt x="241611" y="323752"/>
                    <a:pt x="245983" y="317906"/>
                  </a:cubicBezTo>
                  <a:cubicBezTo>
                    <a:pt x="250355" y="312059"/>
                    <a:pt x="249346" y="307309"/>
                    <a:pt x="254054" y="306943"/>
                  </a:cubicBezTo>
                  <a:cubicBezTo>
                    <a:pt x="258425" y="306578"/>
                    <a:pt x="262797" y="299270"/>
                    <a:pt x="267505" y="295981"/>
                  </a:cubicBezTo>
                  <a:cubicBezTo>
                    <a:pt x="272213" y="292692"/>
                    <a:pt x="267505" y="300001"/>
                    <a:pt x="276921" y="300366"/>
                  </a:cubicBezTo>
                  <a:cubicBezTo>
                    <a:pt x="286337" y="300731"/>
                    <a:pt x="284319" y="310963"/>
                    <a:pt x="277257" y="307309"/>
                  </a:cubicBezTo>
                  <a:cubicBezTo>
                    <a:pt x="270195" y="303655"/>
                    <a:pt x="267169" y="304020"/>
                    <a:pt x="261116" y="310963"/>
                  </a:cubicBezTo>
                  <a:cubicBezTo>
                    <a:pt x="254726" y="317906"/>
                    <a:pt x="259771" y="319733"/>
                    <a:pt x="254726" y="327772"/>
                  </a:cubicBezTo>
                  <a:cubicBezTo>
                    <a:pt x="250018" y="335445"/>
                    <a:pt x="249682" y="340196"/>
                    <a:pt x="255735" y="341292"/>
                  </a:cubicBezTo>
                  <a:cubicBezTo>
                    <a:pt x="262124" y="342023"/>
                    <a:pt x="256071" y="347504"/>
                    <a:pt x="250355" y="349331"/>
                  </a:cubicBezTo>
                  <a:cubicBezTo>
                    <a:pt x="244302" y="351523"/>
                    <a:pt x="248673" y="355543"/>
                    <a:pt x="256744" y="355543"/>
                  </a:cubicBezTo>
                  <a:cubicBezTo>
                    <a:pt x="264815" y="355543"/>
                    <a:pt x="276585" y="342023"/>
                    <a:pt x="287682" y="335811"/>
                  </a:cubicBezTo>
                  <a:cubicBezTo>
                    <a:pt x="298779" y="329233"/>
                    <a:pt x="307186" y="335811"/>
                    <a:pt x="310213" y="334714"/>
                  </a:cubicBezTo>
                  <a:cubicBezTo>
                    <a:pt x="313239" y="333618"/>
                    <a:pt x="306850" y="327406"/>
                    <a:pt x="310549" y="325214"/>
                  </a:cubicBezTo>
                  <a:cubicBezTo>
                    <a:pt x="314248" y="323021"/>
                    <a:pt x="306177" y="321925"/>
                    <a:pt x="303487" y="314252"/>
                  </a:cubicBezTo>
                  <a:cubicBezTo>
                    <a:pt x="301133" y="306578"/>
                    <a:pt x="307186" y="311328"/>
                    <a:pt x="308531" y="305482"/>
                  </a:cubicBezTo>
                  <a:cubicBezTo>
                    <a:pt x="309877" y="299270"/>
                    <a:pt x="313576" y="301828"/>
                    <a:pt x="317275" y="304751"/>
                  </a:cubicBezTo>
                  <a:cubicBezTo>
                    <a:pt x="320638" y="307674"/>
                    <a:pt x="325682" y="301828"/>
                    <a:pt x="328708" y="309501"/>
                  </a:cubicBezTo>
                  <a:cubicBezTo>
                    <a:pt x="331735" y="317175"/>
                    <a:pt x="335434" y="307309"/>
                    <a:pt x="340814" y="312790"/>
                  </a:cubicBezTo>
                  <a:cubicBezTo>
                    <a:pt x="346195" y="317906"/>
                    <a:pt x="339806" y="317175"/>
                    <a:pt x="333753" y="319002"/>
                  </a:cubicBezTo>
                  <a:cubicBezTo>
                    <a:pt x="328036" y="320463"/>
                    <a:pt x="331062" y="329964"/>
                    <a:pt x="335434" y="325579"/>
                  </a:cubicBezTo>
                  <a:cubicBezTo>
                    <a:pt x="339806" y="321194"/>
                    <a:pt x="343841" y="318271"/>
                    <a:pt x="347876" y="322656"/>
                  </a:cubicBezTo>
                  <a:cubicBezTo>
                    <a:pt x="351912" y="327041"/>
                    <a:pt x="353593" y="325214"/>
                    <a:pt x="357292" y="321194"/>
                  </a:cubicBezTo>
                  <a:cubicBezTo>
                    <a:pt x="360655" y="317175"/>
                    <a:pt x="360655" y="321560"/>
                    <a:pt x="360655" y="324483"/>
                  </a:cubicBezTo>
                  <a:cubicBezTo>
                    <a:pt x="361664" y="322291"/>
                    <a:pt x="363009" y="320463"/>
                    <a:pt x="364354" y="318636"/>
                  </a:cubicBezTo>
                  <a:cubicBezTo>
                    <a:pt x="367381" y="315348"/>
                    <a:pt x="372089" y="313521"/>
                    <a:pt x="376460" y="313521"/>
                  </a:cubicBezTo>
                  <a:cubicBezTo>
                    <a:pt x="380159" y="313521"/>
                    <a:pt x="385876" y="315348"/>
                    <a:pt x="388566" y="318636"/>
                  </a:cubicBezTo>
                  <a:cubicBezTo>
                    <a:pt x="390920" y="321560"/>
                    <a:pt x="392938" y="324848"/>
                    <a:pt x="395292" y="327772"/>
                  </a:cubicBezTo>
                  <a:cubicBezTo>
                    <a:pt x="395292" y="328137"/>
                    <a:pt x="395628" y="328137"/>
                    <a:pt x="395628" y="328503"/>
                  </a:cubicBezTo>
                  <a:cubicBezTo>
                    <a:pt x="398319" y="326675"/>
                    <a:pt x="401681" y="325579"/>
                    <a:pt x="404372" y="325945"/>
                  </a:cubicBezTo>
                  <a:cubicBezTo>
                    <a:pt x="406389" y="326310"/>
                    <a:pt x="408407" y="326310"/>
                    <a:pt x="410425" y="327041"/>
                  </a:cubicBezTo>
                  <a:cubicBezTo>
                    <a:pt x="413788" y="328137"/>
                    <a:pt x="414796" y="328868"/>
                    <a:pt x="417150" y="330695"/>
                  </a:cubicBezTo>
                  <a:cubicBezTo>
                    <a:pt x="419504" y="332522"/>
                    <a:pt x="421186" y="334714"/>
                    <a:pt x="422867" y="337272"/>
                  </a:cubicBezTo>
                  <a:cubicBezTo>
                    <a:pt x="424212" y="338369"/>
                    <a:pt x="425221" y="339465"/>
                    <a:pt x="426230" y="340926"/>
                  </a:cubicBezTo>
                  <a:cubicBezTo>
                    <a:pt x="426230" y="340926"/>
                    <a:pt x="426230" y="340926"/>
                    <a:pt x="426566" y="341292"/>
                  </a:cubicBezTo>
                  <a:cubicBezTo>
                    <a:pt x="436991" y="343484"/>
                    <a:pt x="440018" y="328868"/>
                    <a:pt x="445398" y="333984"/>
                  </a:cubicBezTo>
                  <a:cubicBezTo>
                    <a:pt x="450779" y="339099"/>
                    <a:pt x="445398" y="341292"/>
                    <a:pt x="442372" y="345311"/>
                  </a:cubicBezTo>
                  <a:cubicBezTo>
                    <a:pt x="439681" y="348965"/>
                    <a:pt x="444389" y="349696"/>
                    <a:pt x="448761" y="351158"/>
                  </a:cubicBezTo>
                  <a:cubicBezTo>
                    <a:pt x="451451" y="351523"/>
                    <a:pt x="453805" y="352254"/>
                    <a:pt x="456159" y="353350"/>
                  </a:cubicBezTo>
                  <a:cubicBezTo>
                    <a:pt x="458513" y="354447"/>
                    <a:pt x="460867" y="356274"/>
                    <a:pt x="462885" y="357735"/>
                  </a:cubicBezTo>
                  <a:cubicBezTo>
                    <a:pt x="463894" y="358466"/>
                    <a:pt x="465239" y="359197"/>
                    <a:pt x="465911" y="359928"/>
                  </a:cubicBezTo>
                  <a:cubicBezTo>
                    <a:pt x="470283" y="360293"/>
                    <a:pt x="474318" y="361755"/>
                    <a:pt x="477345" y="365043"/>
                  </a:cubicBezTo>
                  <a:cubicBezTo>
                    <a:pt x="480035" y="367967"/>
                    <a:pt x="482389" y="370890"/>
                    <a:pt x="484407" y="374179"/>
                  </a:cubicBezTo>
                  <a:cubicBezTo>
                    <a:pt x="485752" y="376006"/>
                    <a:pt x="486761" y="378198"/>
                    <a:pt x="487433" y="380025"/>
                  </a:cubicBezTo>
                  <a:cubicBezTo>
                    <a:pt x="496849" y="384775"/>
                    <a:pt x="487097" y="363582"/>
                    <a:pt x="495504" y="370525"/>
                  </a:cubicBezTo>
                  <a:cubicBezTo>
                    <a:pt x="504247" y="377833"/>
                    <a:pt x="500885" y="370890"/>
                    <a:pt x="507947" y="378198"/>
                  </a:cubicBezTo>
                  <a:cubicBezTo>
                    <a:pt x="515008" y="385506"/>
                    <a:pt x="512318" y="374909"/>
                    <a:pt x="509292" y="362851"/>
                  </a:cubicBezTo>
                  <a:cubicBezTo>
                    <a:pt x="506265" y="350792"/>
                    <a:pt x="512318" y="358831"/>
                    <a:pt x="515681" y="364313"/>
                  </a:cubicBezTo>
                  <a:cubicBezTo>
                    <a:pt x="518708" y="370159"/>
                    <a:pt x="518708" y="381121"/>
                    <a:pt x="516690" y="388430"/>
                  </a:cubicBezTo>
                  <a:cubicBezTo>
                    <a:pt x="514672" y="395738"/>
                    <a:pt x="504247" y="389526"/>
                    <a:pt x="505256" y="385506"/>
                  </a:cubicBezTo>
                  <a:cubicBezTo>
                    <a:pt x="506265" y="381487"/>
                    <a:pt x="494832" y="382948"/>
                    <a:pt x="494495" y="388795"/>
                  </a:cubicBezTo>
                  <a:cubicBezTo>
                    <a:pt x="494159" y="394641"/>
                    <a:pt x="501893" y="405604"/>
                    <a:pt x="507274" y="406700"/>
                  </a:cubicBezTo>
                  <a:cubicBezTo>
                    <a:pt x="512654" y="407796"/>
                    <a:pt x="508619" y="418028"/>
                    <a:pt x="511982" y="419124"/>
                  </a:cubicBezTo>
                  <a:cubicBezTo>
                    <a:pt x="516690" y="420951"/>
                    <a:pt x="516354" y="431182"/>
                    <a:pt x="519380" y="429721"/>
                  </a:cubicBezTo>
                  <a:cubicBezTo>
                    <a:pt x="522070" y="428259"/>
                    <a:pt x="521061" y="415470"/>
                    <a:pt x="518035" y="409989"/>
                  </a:cubicBezTo>
                  <a:cubicBezTo>
                    <a:pt x="515008" y="404142"/>
                    <a:pt x="516354" y="396103"/>
                    <a:pt x="520389" y="397930"/>
                  </a:cubicBezTo>
                  <a:cubicBezTo>
                    <a:pt x="524424" y="399392"/>
                    <a:pt x="520389" y="408162"/>
                    <a:pt x="522407" y="411085"/>
                  </a:cubicBezTo>
                  <a:cubicBezTo>
                    <a:pt x="524424" y="414008"/>
                    <a:pt x="526778" y="408162"/>
                    <a:pt x="531823" y="404873"/>
                  </a:cubicBezTo>
                  <a:cubicBezTo>
                    <a:pt x="536530" y="401584"/>
                    <a:pt x="529805" y="392449"/>
                    <a:pt x="531486" y="387333"/>
                  </a:cubicBezTo>
                  <a:cubicBezTo>
                    <a:pt x="533168" y="382583"/>
                    <a:pt x="538884" y="391353"/>
                    <a:pt x="540902" y="399757"/>
                  </a:cubicBezTo>
                  <a:cubicBezTo>
                    <a:pt x="542920" y="408162"/>
                    <a:pt x="535858" y="407796"/>
                    <a:pt x="535858" y="412181"/>
                  </a:cubicBezTo>
                  <a:cubicBezTo>
                    <a:pt x="535858" y="416566"/>
                    <a:pt x="529132" y="414739"/>
                    <a:pt x="527115" y="416931"/>
                  </a:cubicBezTo>
                  <a:cubicBezTo>
                    <a:pt x="525097" y="419489"/>
                    <a:pt x="526106" y="435567"/>
                    <a:pt x="528796" y="435933"/>
                  </a:cubicBezTo>
                  <a:cubicBezTo>
                    <a:pt x="531486" y="436298"/>
                    <a:pt x="533168" y="422413"/>
                    <a:pt x="535185" y="429355"/>
                  </a:cubicBezTo>
                  <a:cubicBezTo>
                    <a:pt x="536867" y="436298"/>
                    <a:pt x="543592" y="420586"/>
                    <a:pt x="545274" y="426797"/>
                  </a:cubicBezTo>
                  <a:cubicBezTo>
                    <a:pt x="546955" y="433375"/>
                    <a:pt x="555362" y="440683"/>
                    <a:pt x="558389" y="438856"/>
                  </a:cubicBezTo>
                  <a:cubicBezTo>
                    <a:pt x="561415" y="437394"/>
                    <a:pt x="557044" y="430452"/>
                    <a:pt x="551999" y="430086"/>
                  </a:cubicBezTo>
                  <a:cubicBezTo>
                    <a:pt x="547292" y="429721"/>
                    <a:pt x="547964" y="420220"/>
                    <a:pt x="552336" y="419855"/>
                  </a:cubicBezTo>
                  <a:cubicBezTo>
                    <a:pt x="556707" y="419489"/>
                    <a:pt x="564778" y="433375"/>
                    <a:pt x="564442" y="438125"/>
                  </a:cubicBezTo>
                  <a:cubicBezTo>
                    <a:pt x="564106" y="442875"/>
                    <a:pt x="560406" y="442510"/>
                    <a:pt x="556371" y="447626"/>
                  </a:cubicBezTo>
                  <a:cubicBezTo>
                    <a:pt x="552672" y="452376"/>
                    <a:pt x="547292" y="439587"/>
                    <a:pt x="542920" y="439952"/>
                  </a:cubicBezTo>
                  <a:cubicBezTo>
                    <a:pt x="538548" y="440318"/>
                    <a:pt x="542920" y="448357"/>
                    <a:pt x="544938" y="454203"/>
                  </a:cubicBezTo>
                  <a:cubicBezTo>
                    <a:pt x="546955" y="460050"/>
                    <a:pt x="539557" y="467723"/>
                    <a:pt x="545274" y="472108"/>
                  </a:cubicBezTo>
                  <a:cubicBezTo>
                    <a:pt x="551327" y="476493"/>
                    <a:pt x="549309" y="469185"/>
                    <a:pt x="550318" y="465896"/>
                  </a:cubicBezTo>
                  <a:cubicBezTo>
                    <a:pt x="551327" y="462607"/>
                    <a:pt x="555699" y="466627"/>
                    <a:pt x="559061" y="469550"/>
                  </a:cubicBezTo>
                  <a:cubicBezTo>
                    <a:pt x="562088" y="472108"/>
                    <a:pt x="562424" y="462973"/>
                    <a:pt x="562424" y="459319"/>
                  </a:cubicBezTo>
                  <a:cubicBezTo>
                    <a:pt x="562424" y="455665"/>
                    <a:pt x="567468" y="457857"/>
                    <a:pt x="570495" y="462607"/>
                  </a:cubicBezTo>
                  <a:cubicBezTo>
                    <a:pt x="573185" y="467358"/>
                    <a:pt x="573521" y="457492"/>
                    <a:pt x="577893" y="458223"/>
                  </a:cubicBezTo>
                  <a:cubicBezTo>
                    <a:pt x="581929" y="458953"/>
                    <a:pt x="579238" y="466627"/>
                    <a:pt x="579238" y="471377"/>
                  </a:cubicBezTo>
                  <a:cubicBezTo>
                    <a:pt x="579238" y="475762"/>
                    <a:pt x="586636" y="467723"/>
                    <a:pt x="585964" y="472474"/>
                  </a:cubicBezTo>
                  <a:cubicBezTo>
                    <a:pt x="585964" y="473204"/>
                    <a:pt x="585964" y="473935"/>
                    <a:pt x="585964" y="474666"/>
                  </a:cubicBezTo>
                  <a:cubicBezTo>
                    <a:pt x="589663" y="471377"/>
                    <a:pt x="593698" y="468089"/>
                    <a:pt x="596725" y="465896"/>
                  </a:cubicBezTo>
                  <a:cubicBezTo>
                    <a:pt x="604796" y="459319"/>
                    <a:pt x="592017" y="455299"/>
                    <a:pt x="594371" y="44835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97" name="Freeform: Shape 205">
              <a:extLst>
                <a:ext uri="{FF2B5EF4-FFF2-40B4-BE49-F238E27FC236}">
                  <a16:creationId xmlns:a16="http://schemas.microsoft.com/office/drawing/2014/main" id="{8842A3C4-8342-4028-A6E0-2D752956ECED}"/>
                </a:ext>
              </a:extLst>
            </p:cNvPr>
            <p:cNvSpPr/>
            <p:nvPr/>
          </p:nvSpPr>
          <p:spPr>
            <a:xfrm>
              <a:off x="8704707" y="1640970"/>
              <a:ext cx="184955" cy="164434"/>
            </a:xfrm>
            <a:custGeom>
              <a:avLst/>
              <a:gdLst>
                <a:gd name="connsiteX0" fmla="*/ 186300 w 184955"/>
                <a:gd name="connsiteY0" fmla="*/ 29233 h 164433"/>
                <a:gd name="connsiteX1" fmla="*/ 170159 w 184955"/>
                <a:gd name="connsiteY1" fmla="*/ 28502 h 164433"/>
                <a:gd name="connsiteX2" fmla="*/ 151663 w 184955"/>
                <a:gd name="connsiteY2" fmla="*/ 23386 h 164433"/>
                <a:gd name="connsiteX3" fmla="*/ 144265 w 184955"/>
                <a:gd name="connsiteY3" fmla="*/ 21559 h 164433"/>
                <a:gd name="connsiteX4" fmla="*/ 131823 w 184955"/>
                <a:gd name="connsiteY4" fmla="*/ 23021 h 164433"/>
                <a:gd name="connsiteX5" fmla="*/ 116690 w 184955"/>
                <a:gd name="connsiteY5" fmla="*/ 14616 h 164433"/>
                <a:gd name="connsiteX6" fmla="*/ 107946 w 184955"/>
                <a:gd name="connsiteY6" fmla="*/ 9501 h 164433"/>
                <a:gd name="connsiteX7" fmla="*/ 81044 w 184955"/>
                <a:gd name="connsiteY7" fmla="*/ 6212 h 164433"/>
                <a:gd name="connsiteX8" fmla="*/ 29593 w 184955"/>
                <a:gd name="connsiteY8" fmla="*/ 5847 h 164433"/>
                <a:gd name="connsiteX9" fmla="*/ 10761 w 184955"/>
                <a:gd name="connsiteY9" fmla="*/ 0 h 164433"/>
                <a:gd name="connsiteX10" fmla="*/ 0 w 184955"/>
                <a:gd name="connsiteY10" fmla="*/ 9135 h 164433"/>
                <a:gd name="connsiteX11" fmla="*/ 673 w 184955"/>
                <a:gd name="connsiteY11" fmla="*/ 18270 h 164433"/>
                <a:gd name="connsiteX12" fmla="*/ 6726 w 184955"/>
                <a:gd name="connsiteY12" fmla="*/ 25579 h 164433"/>
                <a:gd name="connsiteX13" fmla="*/ 8407 w 184955"/>
                <a:gd name="connsiteY13" fmla="*/ 39099 h 164433"/>
                <a:gd name="connsiteX14" fmla="*/ 8071 w 184955"/>
                <a:gd name="connsiteY14" fmla="*/ 40195 h 164433"/>
                <a:gd name="connsiteX15" fmla="*/ 8407 w 184955"/>
                <a:gd name="connsiteY15" fmla="*/ 41291 h 164433"/>
                <a:gd name="connsiteX16" fmla="*/ 16478 w 184955"/>
                <a:gd name="connsiteY16" fmla="*/ 41657 h 164433"/>
                <a:gd name="connsiteX17" fmla="*/ 22531 w 184955"/>
                <a:gd name="connsiteY17" fmla="*/ 41657 h 164433"/>
                <a:gd name="connsiteX18" fmla="*/ 31947 w 184955"/>
                <a:gd name="connsiteY18" fmla="*/ 43484 h 164433"/>
                <a:gd name="connsiteX19" fmla="*/ 35982 w 184955"/>
                <a:gd name="connsiteY19" fmla="*/ 50792 h 164433"/>
                <a:gd name="connsiteX20" fmla="*/ 25894 w 184955"/>
                <a:gd name="connsiteY20" fmla="*/ 61389 h 164433"/>
                <a:gd name="connsiteX21" fmla="*/ 26903 w 184955"/>
                <a:gd name="connsiteY21" fmla="*/ 78563 h 164433"/>
                <a:gd name="connsiteX22" fmla="*/ 24212 w 184955"/>
                <a:gd name="connsiteY22" fmla="*/ 90987 h 164433"/>
                <a:gd name="connsiteX23" fmla="*/ 20177 w 184955"/>
                <a:gd name="connsiteY23" fmla="*/ 98295 h 164433"/>
                <a:gd name="connsiteX24" fmla="*/ 24549 w 184955"/>
                <a:gd name="connsiteY24" fmla="*/ 108161 h 164433"/>
                <a:gd name="connsiteX25" fmla="*/ 20513 w 184955"/>
                <a:gd name="connsiteY25" fmla="*/ 118027 h 164433"/>
                <a:gd name="connsiteX26" fmla="*/ 23876 w 184955"/>
                <a:gd name="connsiteY26" fmla="*/ 127162 h 164433"/>
                <a:gd name="connsiteX27" fmla="*/ 17823 w 184955"/>
                <a:gd name="connsiteY27" fmla="*/ 138490 h 164433"/>
                <a:gd name="connsiteX28" fmla="*/ 20177 w 184955"/>
                <a:gd name="connsiteY28" fmla="*/ 144336 h 164433"/>
                <a:gd name="connsiteX29" fmla="*/ 28584 w 184955"/>
                <a:gd name="connsiteY29" fmla="*/ 145067 h 164433"/>
                <a:gd name="connsiteX30" fmla="*/ 47416 w 184955"/>
                <a:gd name="connsiteY30" fmla="*/ 166261 h 164433"/>
                <a:gd name="connsiteX31" fmla="*/ 51115 w 184955"/>
                <a:gd name="connsiteY31" fmla="*/ 160414 h 164433"/>
                <a:gd name="connsiteX32" fmla="*/ 60195 w 184955"/>
                <a:gd name="connsiteY32" fmla="*/ 160049 h 164433"/>
                <a:gd name="connsiteX33" fmla="*/ 74655 w 184955"/>
                <a:gd name="connsiteY33" fmla="*/ 153472 h 164433"/>
                <a:gd name="connsiteX34" fmla="*/ 94495 w 184955"/>
                <a:gd name="connsiteY34" fmla="*/ 152741 h 164433"/>
                <a:gd name="connsiteX35" fmla="*/ 105929 w 184955"/>
                <a:gd name="connsiteY35" fmla="*/ 146164 h 164433"/>
                <a:gd name="connsiteX36" fmla="*/ 118035 w 184955"/>
                <a:gd name="connsiteY36" fmla="*/ 136298 h 164433"/>
                <a:gd name="connsiteX37" fmla="*/ 123752 w 184955"/>
                <a:gd name="connsiteY37" fmla="*/ 123143 h 164433"/>
                <a:gd name="connsiteX38" fmla="*/ 135185 w 184955"/>
                <a:gd name="connsiteY38" fmla="*/ 108892 h 164433"/>
                <a:gd name="connsiteX39" fmla="*/ 135522 w 184955"/>
                <a:gd name="connsiteY39" fmla="*/ 82217 h 164433"/>
                <a:gd name="connsiteX40" fmla="*/ 148300 w 184955"/>
                <a:gd name="connsiteY40" fmla="*/ 64312 h 164433"/>
                <a:gd name="connsiteX41" fmla="*/ 162760 w 184955"/>
                <a:gd name="connsiteY41" fmla="*/ 55542 h 164433"/>
                <a:gd name="connsiteX42" fmla="*/ 179911 w 184955"/>
                <a:gd name="connsiteY42" fmla="*/ 44945 h 164433"/>
                <a:gd name="connsiteX43" fmla="*/ 186300 w 184955"/>
                <a:gd name="connsiteY43" fmla="*/ 29233 h 16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4955" h="164433">
                  <a:moveTo>
                    <a:pt x="186300" y="29233"/>
                  </a:moveTo>
                  <a:cubicBezTo>
                    <a:pt x="180583" y="29233"/>
                    <a:pt x="174530" y="29964"/>
                    <a:pt x="170159" y="28502"/>
                  </a:cubicBezTo>
                  <a:cubicBezTo>
                    <a:pt x="165114" y="27040"/>
                    <a:pt x="154353" y="26675"/>
                    <a:pt x="151663" y="23386"/>
                  </a:cubicBezTo>
                  <a:cubicBezTo>
                    <a:pt x="148973" y="20097"/>
                    <a:pt x="144265" y="17540"/>
                    <a:pt x="144265" y="21559"/>
                  </a:cubicBezTo>
                  <a:cubicBezTo>
                    <a:pt x="144265" y="25579"/>
                    <a:pt x="136530" y="26309"/>
                    <a:pt x="131823" y="23021"/>
                  </a:cubicBezTo>
                  <a:cubicBezTo>
                    <a:pt x="127451" y="19732"/>
                    <a:pt x="120053" y="17174"/>
                    <a:pt x="116690" y="14616"/>
                  </a:cubicBezTo>
                  <a:cubicBezTo>
                    <a:pt x="115008" y="13155"/>
                    <a:pt x="111309" y="11328"/>
                    <a:pt x="107946" y="9501"/>
                  </a:cubicBezTo>
                  <a:cubicBezTo>
                    <a:pt x="103239" y="10597"/>
                    <a:pt x="89787" y="4750"/>
                    <a:pt x="81044" y="6212"/>
                  </a:cubicBezTo>
                  <a:cubicBezTo>
                    <a:pt x="71628" y="7674"/>
                    <a:pt x="41363" y="4750"/>
                    <a:pt x="29593" y="5847"/>
                  </a:cubicBezTo>
                  <a:cubicBezTo>
                    <a:pt x="17823" y="6943"/>
                    <a:pt x="17150" y="0"/>
                    <a:pt x="10761" y="0"/>
                  </a:cubicBezTo>
                  <a:cubicBezTo>
                    <a:pt x="4708" y="0"/>
                    <a:pt x="6726" y="7674"/>
                    <a:pt x="0" y="9135"/>
                  </a:cubicBezTo>
                  <a:cubicBezTo>
                    <a:pt x="1009" y="12059"/>
                    <a:pt x="1009" y="14982"/>
                    <a:pt x="673" y="18270"/>
                  </a:cubicBezTo>
                  <a:cubicBezTo>
                    <a:pt x="3027" y="20463"/>
                    <a:pt x="4708" y="22290"/>
                    <a:pt x="6726" y="25579"/>
                  </a:cubicBezTo>
                  <a:cubicBezTo>
                    <a:pt x="9416" y="29598"/>
                    <a:pt x="9416" y="34714"/>
                    <a:pt x="8407" y="39099"/>
                  </a:cubicBezTo>
                  <a:cubicBezTo>
                    <a:pt x="8407" y="39464"/>
                    <a:pt x="8071" y="39830"/>
                    <a:pt x="8071" y="40195"/>
                  </a:cubicBezTo>
                  <a:cubicBezTo>
                    <a:pt x="8071" y="40560"/>
                    <a:pt x="8407" y="40926"/>
                    <a:pt x="8407" y="41291"/>
                  </a:cubicBezTo>
                  <a:cubicBezTo>
                    <a:pt x="10425" y="42387"/>
                    <a:pt x="14124" y="41657"/>
                    <a:pt x="16478" y="41657"/>
                  </a:cubicBezTo>
                  <a:cubicBezTo>
                    <a:pt x="19841" y="41657"/>
                    <a:pt x="18832" y="44945"/>
                    <a:pt x="22531" y="41657"/>
                  </a:cubicBezTo>
                  <a:cubicBezTo>
                    <a:pt x="26566" y="38368"/>
                    <a:pt x="31947" y="39830"/>
                    <a:pt x="31947" y="43484"/>
                  </a:cubicBezTo>
                  <a:cubicBezTo>
                    <a:pt x="31947" y="47503"/>
                    <a:pt x="40354" y="45311"/>
                    <a:pt x="35982" y="50792"/>
                  </a:cubicBezTo>
                  <a:cubicBezTo>
                    <a:pt x="31611" y="55908"/>
                    <a:pt x="25894" y="57369"/>
                    <a:pt x="25894" y="61389"/>
                  </a:cubicBezTo>
                  <a:cubicBezTo>
                    <a:pt x="25894" y="65408"/>
                    <a:pt x="30938" y="73813"/>
                    <a:pt x="26903" y="78563"/>
                  </a:cubicBezTo>
                  <a:cubicBezTo>
                    <a:pt x="22867" y="83313"/>
                    <a:pt x="27911" y="90987"/>
                    <a:pt x="24212" y="90987"/>
                  </a:cubicBezTo>
                  <a:cubicBezTo>
                    <a:pt x="20177" y="90987"/>
                    <a:pt x="15805" y="92814"/>
                    <a:pt x="20177" y="98295"/>
                  </a:cubicBezTo>
                  <a:cubicBezTo>
                    <a:pt x="24549" y="103411"/>
                    <a:pt x="27911" y="108161"/>
                    <a:pt x="24549" y="108161"/>
                  </a:cubicBezTo>
                  <a:cubicBezTo>
                    <a:pt x="21186" y="108161"/>
                    <a:pt x="18832" y="116200"/>
                    <a:pt x="20513" y="118027"/>
                  </a:cubicBezTo>
                  <a:cubicBezTo>
                    <a:pt x="22195" y="119854"/>
                    <a:pt x="29929" y="126066"/>
                    <a:pt x="23876" y="127162"/>
                  </a:cubicBezTo>
                  <a:cubicBezTo>
                    <a:pt x="17823" y="128624"/>
                    <a:pt x="17823" y="134471"/>
                    <a:pt x="17823" y="138490"/>
                  </a:cubicBezTo>
                  <a:cubicBezTo>
                    <a:pt x="17823" y="139952"/>
                    <a:pt x="18832" y="142144"/>
                    <a:pt x="20177" y="144336"/>
                  </a:cubicBezTo>
                  <a:cubicBezTo>
                    <a:pt x="23204" y="143606"/>
                    <a:pt x="25894" y="143606"/>
                    <a:pt x="28584" y="145067"/>
                  </a:cubicBezTo>
                  <a:cubicBezTo>
                    <a:pt x="34973" y="148721"/>
                    <a:pt x="38672" y="167357"/>
                    <a:pt x="47416" y="166261"/>
                  </a:cubicBezTo>
                  <a:cubicBezTo>
                    <a:pt x="51115" y="165896"/>
                    <a:pt x="49433" y="162607"/>
                    <a:pt x="51115" y="160414"/>
                  </a:cubicBezTo>
                  <a:cubicBezTo>
                    <a:pt x="52796" y="158222"/>
                    <a:pt x="56495" y="160049"/>
                    <a:pt x="60195" y="160049"/>
                  </a:cubicBezTo>
                  <a:cubicBezTo>
                    <a:pt x="63894" y="160049"/>
                    <a:pt x="65575" y="153837"/>
                    <a:pt x="74655" y="153472"/>
                  </a:cubicBezTo>
                  <a:cubicBezTo>
                    <a:pt x="83398" y="153106"/>
                    <a:pt x="89115" y="152376"/>
                    <a:pt x="94495" y="152741"/>
                  </a:cubicBezTo>
                  <a:cubicBezTo>
                    <a:pt x="99876" y="153106"/>
                    <a:pt x="104584" y="150914"/>
                    <a:pt x="105929" y="146164"/>
                  </a:cubicBezTo>
                  <a:cubicBezTo>
                    <a:pt x="107274" y="141413"/>
                    <a:pt x="111982" y="137394"/>
                    <a:pt x="118035" y="136298"/>
                  </a:cubicBezTo>
                  <a:cubicBezTo>
                    <a:pt x="124424" y="135201"/>
                    <a:pt x="123415" y="127528"/>
                    <a:pt x="123752" y="123143"/>
                  </a:cubicBezTo>
                  <a:cubicBezTo>
                    <a:pt x="124088" y="118758"/>
                    <a:pt x="134513" y="112181"/>
                    <a:pt x="135185" y="108892"/>
                  </a:cubicBezTo>
                  <a:cubicBezTo>
                    <a:pt x="135858" y="105603"/>
                    <a:pt x="129132" y="93179"/>
                    <a:pt x="135522" y="82217"/>
                  </a:cubicBezTo>
                  <a:cubicBezTo>
                    <a:pt x="141911" y="71255"/>
                    <a:pt x="148300" y="70524"/>
                    <a:pt x="148300" y="64312"/>
                  </a:cubicBezTo>
                  <a:cubicBezTo>
                    <a:pt x="148300" y="58465"/>
                    <a:pt x="154690" y="56638"/>
                    <a:pt x="162760" y="55542"/>
                  </a:cubicBezTo>
                  <a:cubicBezTo>
                    <a:pt x="170495" y="54446"/>
                    <a:pt x="173185" y="48234"/>
                    <a:pt x="179911" y="44945"/>
                  </a:cubicBezTo>
                  <a:cubicBezTo>
                    <a:pt x="185291" y="41657"/>
                    <a:pt x="187309" y="36906"/>
                    <a:pt x="186300" y="2923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98" name="Freeform: Shape 206">
              <a:extLst>
                <a:ext uri="{FF2B5EF4-FFF2-40B4-BE49-F238E27FC236}">
                  <a16:creationId xmlns:a16="http://schemas.microsoft.com/office/drawing/2014/main" id="{C95B67F3-918F-4962-A94F-99E18300B800}"/>
                </a:ext>
              </a:extLst>
            </p:cNvPr>
            <p:cNvSpPr/>
            <p:nvPr/>
          </p:nvSpPr>
          <p:spPr>
            <a:xfrm>
              <a:off x="8878351" y="1726030"/>
              <a:ext cx="13451" cy="10962"/>
            </a:xfrm>
            <a:custGeom>
              <a:avLst/>
              <a:gdLst>
                <a:gd name="connsiteX0" fmla="*/ 14001 w 13451"/>
                <a:gd name="connsiteY0" fmla="*/ 3369 h 10962"/>
                <a:gd name="connsiteX1" fmla="*/ 550 w 13451"/>
                <a:gd name="connsiteY1" fmla="*/ 8850 h 10962"/>
                <a:gd name="connsiteX2" fmla="*/ 14001 w 13451"/>
                <a:gd name="connsiteY2" fmla="*/ 3369 h 10962"/>
              </a:gdLst>
              <a:ahLst/>
              <a:cxnLst>
                <a:cxn ang="0">
                  <a:pos x="connsiteX0" y="connsiteY0"/>
                </a:cxn>
                <a:cxn ang="0">
                  <a:pos x="connsiteX1" y="connsiteY1"/>
                </a:cxn>
                <a:cxn ang="0">
                  <a:pos x="connsiteX2" y="connsiteY2"/>
                </a:cxn>
              </a:cxnLst>
              <a:rect l="l" t="t" r="r" b="b"/>
              <a:pathLst>
                <a:path w="13451" h="10962">
                  <a:moveTo>
                    <a:pt x="14001" y="3369"/>
                  </a:moveTo>
                  <a:cubicBezTo>
                    <a:pt x="12992" y="-5766"/>
                    <a:pt x="-3149" y="6292"/>
                    <a:pt x="550" y="8850"/>
                  </a:cubicBezTo>
                  <a:cubicBezTo>
                    <a:pt x="7275" y="14331"/>
                    <a:pt x="15346" y="12504"/>
                    <a:pt x="14001" y="336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199" name="Freeform: Shape 207">
              <a:extLst>
                <a:ext uri="{FF2B5EF4-FFF2-40B4-BE49-F238E27FC236}">
                  <a16:creationId xmlns:a16="http://schemas.microsoft.com/office/drawing/2014/main" id="{887F37B4-5D38-486D-887B-DC4F8B13AB70}"/>
                </a:ext>
              </a:extLst>
            </p:cNvPr>
            <p:cNvSpPr/>
            <p:nvPr/>
          </p:nvSpPr>
          <p:spPr>
            <a:xfrm>
              <a:off x="9041571" y="1568232"/>
              <a:ext cx="50442" cy="32887"/>
            </a:xfrm>
            <a:custGeom>
              <a:avLst/>
              <a:gdLst>
                <a:gd name="connsiteX0" fmla="*/ 89 w 50442"/>
                <a:gd name="connsiteY0" fmla="*/ 29620 h 32886"/>
                <a:gd name="connsiteX1" fmla="*/ 10178 w 50442"/>
                <a:gd name="connsiteY1" fmla="*/ 28158 h 32886"/>
                <a:gd name="connsiteX2" fmla="*/ 12868 w 50442"/>
                <a:gd name="connsiteY2" fmla="*/ 33639 h 32886"/>
                <a:gd name="connsiteX3" fmla="*/ 23965 w 50442"/>
                <a:gd name="connsiteY3" fmla="*/ 31081 h 32886"/>
                <a:gd name="connsiteX4" fmla="*/ 33718 w 50442"/>
                <a:gd name="connsiteY4" fmla="*/ 31447 h 32886"/>
                <a:gd name="connsiteX5" fmla="*/ 39098 w 50442"/>
                <a:gd name="connsiteY5" fmla="*/ 23408 h 32886"/>
                <a:gd name="connsiteX6" fmla="*/ 42797 w 50442"/>
                <a:gd name="connsiteY6" fmla="*/ 14638 h 32886"/>
                <a:gd name="connsiteX7" fmla="*/ 52549 w 50442"/>
                <a:gd name="connsiteY7" fmla="*/ 6964 h 32886"/>
                <a:gd name="connsiteX8" fmla="*/ 48850 w 50442"/>
                <a:gd name="connsiteY8" fmla="*/ 22 h 32886"/>
                <a:gd name="connsiteX9" fmla="*/ 38089 w 50442"/>
                <a:gd name="connsiteY9" fmla="*/ 4041 h 32886"/>
                <a:gd name="connsiteX10" fmla="*/ 24638 w 50442"/>
                <a:gd name="connsiteY10" fmla="*/ 9888 h 32886"/>
                <a:gd name="connsiteX11" fmla="*/ 7488 w 50442"/>
                <a:gd name="connsiteY11" fmla="*/ 6234 h 32886"/>
                <a:gd name="connsiteX12" fmla="*/ 1098 w 50442"/>
                <a:gd name="connsiteY12" fmla="*/ 5503 h 32886"/>
                <a:gd name="connsiteX13" fmla="*/ 89 w 50442"/>
                <a:gd name="connsiteY13" fmla="*/ 29620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42" h="32886">
                  <a:moveTo>
                    <a:pt x="89" y="29620"/>
                  </a:moveTo>
                  <a:cubicBezTo>
                    <a:pt x="3789" y="27793"/>
                    <a:pt x="8160" y="27062"/>
                    <a:pt x="10178" y="28158"/>
                  </a:cubicBezTo>
                  <a:cubicBezTo>
                    <a:pt x="11859" y="28889"/>
                    <a:pt x="12532" y="31081"/>
                    <a:pt x="12868" y="33639"/>
                  </a:cubicBezTo>
                  <a:cubicBezTo>
                    <a:pt x="15895" y="33274"/>
                    <a:pt x="21948" y="32178"/>
                    <a:pt x="23965" y="31081"/>
                  </a:cubicBezTo>
                  <a:cubicBezTo>
                    <a:pt x="26656" y="29985"/>
                    <a:pt x="33045" y="34005"/>
                    <a:pt x="33718" y="31447"/>
                  </a:cubicBezTo>
                  <a:cubicBezTo>
                    <a:pt x="34390" y="28889"/>
                    <a:pt x="36408" y="23408"/>
                    <a:pt x="39098" y="23408"/>
                  </a:cubicBezTo>
                  <a:cubicBezTo>
                    <a:pt x="41788" y="23408"/>
                    <a:pt x="40107" y="15003"/>
                    <a:pt x="42797" y="14638"/>
                  </a:cubicBezTo>
                  <a:cubicBezTo>
                    <a:pt x="45488" y="14273"/>
                    <a:pt x="52549" y="6964"/>
                    <a:pt x="52549" y="6964"/>
                  </a:cubicBezTo>
                  <a:cubicBezTo>
                    <a:pt x="52549" y="6964"/>
                    <a:pt x="49859" y="387"/>
                    <a:pt x="48850" y="22"/>
                  </a:cubicBezTo>
                  <a:cubicBezTo>
                    <a:pt x="47842" y="-344"/>
                    <a:pt x="44479" y="4041"/>
                    <a:pt x="38089" y="4041"/>
                  </a:cubicBezTo>
                  <a:cubicBezTo>
                    <a:pt x="31700" y="4041"/>
                    <a:pt x="27328" y="9888"/>
                    <a:pt x="24638" y="9888"/>
                  </a:cubicBezTo>
                  <a:cubicBezTo>
                    <a:pt x="21948" y="9888"/>
                    <a:pt x="13204" y="6599"/>
                    <a:pt x="7488" y="6234"/>
                  </a:cubicBezTo>
                  <a:cubicBezTo>
                    <a:pt x="5470" y="6234"/>
                    <a:pt x="3116" y="5868"/>
                    <a:pt x="1098" y="5503"/>
                  </a:cubicBezTo>
                  <a:cubicBezTo>
                    <a:pt x="426" y="11715"/>
                    <a:pt x="-247" y="21215"/>
                    <a:pt x="89" y="2962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00" name="Freeform: Shape 208">
              <a:extLst>
                <a:ext uri="{FF2B5EF4-FFF2-40B4-BE49-F238E27FC236}">
                  <a16:creationId xmlns:a16="http://schemas.microsoft.com/office/drawing/2014/main" id="{D4CAAD5D-9DF7-40D1-BD50-A3001378D0B6}"/>
                </a:ext>
              </a:extLst>
            </p:cNvPr>
            <p:cNvSpPr/>
            <p:nvPr/>
          </p:nvSpPr>
          <p:spPr>
            <a:xfrm>
              <a:off x="9149944" y="1684089"/>
              <a:ext cx="97522" cy="142509"/>
            </a:xfrm>
            <a:custGeom>
              <a:avLst/>
              <a:gdLst>
                <a:gd name="connsiteX0" fmla="*/ 97185 w 97521"/>
                <a:gd name="connsiteY0" fmla="*/ 0 h 142509"/>
                <a:gd name="connsiteX1" fmla="*/ 89787 w 97521"/>
                <a:gd name="connsiteY1" fmla="*/ 4385 h 142509"/>
                <a:gd name="connsiteX2" fmla="*/ 83734 w 97521"/>
                <a:gd name="connsiteY2" fmla="*/ 8770 h 142509"/>
                <a:gd name="connsiteX3" fmla="*/ 67256 w 97521"/>
                <a:gd name="connsiteY3" fmla="*/ 5481 h 142509"/>
                <a:gd name="connsiteX4" fmla="*/ 46407 w 97521"/>
                <a:gd name="connsiteY4" fmla="*/ 5116 h 142509"/>
                <a:gd name="connsiteX5" fmla="*/ 46070 w 97521"/>
                <a:gd name="connsiteY5" fmla="*/ 5846 h 142509"/>
                <a:gd name="connsiteX6" fmla="*/ 31610 w 97521"/>
                <a:gd name="connsiteY6" fmla="*/ 13520 h 142509"/>
                <a:gd name="connsiteX7" fmla="*/ 24212 w 97521"/>
                <a:gd name="connsiteY7" fmla="*/ 18636 h 142509"/>
                <a:gd name="connsiteX8" fmla="*/ 13451 w 97521"/>
                <a:gd name="connsiteY8" fmla="*/ 20097 h 142509"/>
                <a:gd name="connsiteX9" fmla="*/ 8071 w 97521"/>
                <a:gd name="connsiteY9" fmla="*/ 30694 h 142509"/>
                <a:gd name="connsiteX10" fmla="*/ 4372 w 97521"/>
                <a:gd name="connsiteY10" fmla="*/ 37637 h 142509"/>
                <a:gd name="connsiteX11" fmla="*/ 0 w 97521"/>
                <a:gd name="connsiteY11" fmla="*/ 47503 h 142509"/>
                <a:gd name="connsiteX12" fmla="*/ 672 w 97521"/>
                <a:gd name="connsiteY12" fmla="*/ 47868 h 142509"/>
                <a:gd name="connsiteX13" fmla="*/ 9079 w 97521"/>
                <a:gd name="connsiteY13" fmla="*/ 63581 h 142509"/>
                <a:gd name="connsiteX14" fmla="*/ 20177 w 97521"/>
                <a:gd name="connsiteY14" fmla="*/ 67966 h 142509"/>
                <a:gd name="connsiteX15" fmla="*/ 34301 w 97521"/>
                <a:gd name="connsiteY15" fmla="*/ 73813 h 142509"/>
                <a:gd name="connsiteX16" fmla="*/ 17823 w 97521"/>
                <a:gd name="connsiteY16" fmla="*/ 75274 h 142509"/>
                <a:gd name="connsiteX17" fmla="*/ 21186 w 97521"/>
                <a:gd name="connsiteY17" fmla="*/ 90621 h 142509"/>
                <a:gd name="connsiteX18" fmla="*/ 29256 w 97521"/>
                <a:gd name="connsiteY18" fmla="*/ 103411 h 142509"/>
                <a:gd name="connsiteX19" fmla="*/ 43717 w 97521"/>
                <a:gd name="connsiteY19" fmla="*/ 111450 h 142509"/>
                <a:gd name="connsiteX20" fmla="*/ 41026 w 97521"/>
                <a:gd name="connsiteY20" fmla="*/ 93179 h 142509"/>
                <a:gd name="connsiteX21" fmla="*/ 51787 w 97521"/>
                <a:gd name="connsiteY21" fmla="*/ 92448 h 142509"/>
                <a:gd name="connsiteX22" fmla="*/ 44725 w 97521"/>
                <a:gd name="connsiteY22" fmla="*/ 85140 h 142509"/>
                <a:gd name="connsiteX23" fmla="*/ 50106 w 97521"/>
                <a:gd name="connsiteY23" fmla="*/ 81486 h 142509"/>
                <a:gd name="connsiteX24" fmla="*/ 61540 w 97521"/>
                <a:gd name="connsiteY24" fmla="*/ 80025 h 142509"/>
                <a:gd name="connsiteX25" fmla="*/ 56495 w 97521"/>
                <a:gd name="connsiteY25" fmla="*/ 65043 h 142509"/>
                <a:gd name="connsiteX26" fmla="*/ 43717 w 97521"/>
                <a:gd name="connsiteY26" fmla="*/ 65408 h 142509"/>
                <a:gd name="connsiteX27" fmla="*/ 48761 w 97521"/>
                <a:gd name="connsiteY27" fmla="*/ 55542 h 142509"/>
                <a:gd name="connsiteX28" fmla="*/ 35982 w 97521"/>
                <a:gd name="connsiteY28" fmla="*/ 35079 h 142509"/>
                <a:gd name="connsiteX29" fmla="*/ 44053 w 97521"/>
                <a:gd name="connsiteY29" fmla="*/ 29963 h 142509"/>
                <a:gd name="connsiteX30" fmla="*/ 56495 w 97521"/>
                <a:gd name="connsiteY30" fmla="*/ 32156 h 142509"/>
                <a:gd name="connsiteX31" fmla="*/ 59522 w 97521"/>
                <a:gd name="connsiteY31" fmla="*/ 18270 h 142509"/>
                <a:gd name="connsiteX32" fmla="*/ 68938 w 97521"/>
                <a:gd name="connsiteY32" fmla="*/ 21925 h 142509"/>
                <a:gd name="connsiteX33" fmla="*/ 80708 w 97521"/>
                <a:gd name="connsiteY33" fmla="*/ 14982 h 142509"/>
                <a:gd name="connsiteX34" fmla="*/ 91132 w 97521"/>
                <a:gd name="connsiteY34" fmla="*/ 20828 h 142509"/>
                <a:gd name="connsiteX35" fmla="*/ 94831 w 97521"/>
                <a:gd name="connsiteY35" fmla="*/ 14616 h 142509"/>
                <a:gd name="connsiteX36" fmla="*/ 99203 w 97521"/>
                <a:gd name="connsiteY36" fmla="*/ 6212 h 142509"/>
                <a:gd name="connsiteX37" fmla="*/ 97185 w 97521"/>
                <a:gd name="connsiteY37" fmla="*/ 0 h 142509"/>
                <a:gd name="connsiteX38" fmla="*/ 84070 w 97521"/>
                <a:gd name="connsiteY38" fmla="*/ 136663 h 142509"/>
                <a:gd name="connsiteX39" fmla="*/ 59522 w 97521"/>
                <a:gd name="connsiteY39" fmla="*/ 133374 h 142509"/>
                <a:gd name="connsiteX40" fmla="*/ 50106 w 97521"/>
                <a:gd name="connsiteY40" fmla="*/ 138124 h 142509"/>
                <a:gd name="connsiteX41" fmla="*/ 72973 w 97521"/>
                <a:gd name="connsiteY41" fmla="*/ 145067 h 142509"/>
                <a:gd name="connsiteX42" fmla="*/ 93823 w 97521"/>
                <a:gd name="connsiteY42" fmla="*/ 137394 h 142509"/>
                <a:gd name="connsiteX43" fmla="*/ 84070 w 97521"/>
                <a:gd name="connsiteY43" fmla="*/ 136663 h 14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7521" h="142509">
                  <a:moveTo>
                    <a:pt x="97185" y="0"/>
                  </a:moveTo>
                  <a:cubicBezTo>
                    <a:pt x="93823" y="365"/>
                    <a:pt x="88778" y="1827"/>
                    <a:pt x="89787" y="4385"/>
                  </a:cubicBezTo>
                  <a:cubicBezTo>
                    <a:pt x="90796" y="6943"/>
                    <a:pt x="87433" y="8770"/>
                    <a:pt x="83734" y="8770"/>
                  </a:cubicBezTo>
                  <a:cubicBezTo>
                    <a:pt x="83734" y="8770"/>
                    <a:pt x="70955" y="7673"/>
                    <a:pt x="67256" y="5481"/>
                  </a:cubicBezTo>
                  <a:cubicBezTo>
                    <a:pt x="64566" y="4019"/>
                    <a:pt x="52124" y="4750"/>
                    <a:pt x="46407" y="5116"/>
                  </a:cubicBezTo>
                  <a:cubicBezTo>
                    <a:pt x="46407" y="5481"/>
                    <a:pt x="46407" y="5481"/>
                    <a:pt x="46070" y="5846"/>
                  </a:cubicBezTo>
                  <a:cubicBezTo>
                    <a:pt x="44725" y="8404"/>
                    <a:pt x="33628" y="14982"/>
                    <a:pt x="31610" y="13520"/>
                  </a:cubicBezTo>
                  <a:cubicBezTo>
                    <a:pt x="29593" y="12424"/>
                    <a:pt x="28584" y="17540"/>
                    <a:pt x="24212" y="18636"/>
                  </a:cubicBezTo>
                  <a:cubicBezTo>
                    <a:pt x="20177" y="19732"/>
                    <a:pt x="13787" y="18270"/>
                    <a:pt x="13451" y="20097"/>
                  </a:cubicBezTo>
                  <a:cubicBezTo>
                    <a:pt x="13115" y="22290"/>
                    <a:pt x="10425" y="27771"/>
                    <a:pt x="8071" y="30694"/>
                  </a:cubicBezTo>
                  <a:cubicBezTo>
                    <a:pt x="5717" y="33618"/>
                    <a:pt x="7734" y="36906"/>
                    <a:pt x="4372" y="37637"/>
                  </a:cubicBezTo>
                  <a:cubicBezTo>
                    <a:pt x="2018" y="38368"/>
                    <a:pt x="1009" y="43118"/>
                    <a:pt x="0" y="47503"/>
                  </a:cubicBezTo>
                  <a:cubicBezTo>
                    <a:pt x="336" y="47503"/>
                    <a:pt x="336" y="47868"/>
                    <a:pt x="672" y="47868"/>
                  </a:cubicBezTo>
                  <a:cubicBezTo>
                    <a:pt x="5717" y="49696"/>
                    <a:pt x="9752" y="56638"/>
                    <a:pt x="9079" y="63581"/>
                  </a:cubicBezTo>
                  <a:cubicBezTo>
                    <a:pt x="8407" y="70524"/>
                    <a:pt x="16478" y="72716"/>
                    <a:pt x="20177" y="67966"/>
                  </a:cubicBezTo>
                  <a:cubicBezTo>
                    <a:pt x="23876" y="63216"/>
                    <a:pt x="34301" y="70524"/>
                    <a:pt x="34301" y="73813"/>
                  </a:cubicBezTo>
                  <a:cubicBezTo>
                    <a:pt x="34301" y="77101"/>
                    <a:pt x="23540" y="70158"/>
                    <a:pt x="17823" y="75274"/>
                  </a:cubicBezTo>
                  <a:cubicBezTo>
                    <a:pt x="11770" y="80390"/>
                    <a:pt x="22531" y="85140"/>
                    <a:pt x="21186" y="90621"/>
                  </a:cubicBezTo>
                  <a:cubicBezTo>
                    <a:pt x="19841" y="96102"/>
                    <a:pt x="23876" y="103776"/>
                    <a:pt x="29256" y="103411"/>
                  </a:cubicBezTo>
                  <a:cubicBezTo>
                    <a:pt x="34637" y="103045"/>
                    <a:pt x="40690" y="113277"/>
                    <a:pt x="43717" y="111450"/>
                  </a:cubicBezTo>
                  <a:cubicBezTo>
                    <a:pt x="47079" y="109623"/>
                    <a:pt x="39681" y="95372"/>
                    <a:pt x="41026" y="93179"/>
                  </a:cubicBezTo>
                  <a:cubicBezTo>
                    <a:pt x="42035" y="90987"/>
                    <a:pt x="48761" y="96833"/>
                    <a:pt x="51787" y="92448"/>
                  </a:cubicBezTo>
                  <a:cubicBezTo>
                    <a:pt x="55150" y="88063"/>
                    <a:pt x="49433" y="84775"/>
                    <a:pt x="44725" y="85140"/>
                  </a:cubicBezTo>
                  <a:cubicBezTo>
                    <a:pt x="40017" y="85506"/>
                    <a:pt x="44389" y="77467"/>
                    <a:pt x="50106" y="81486"/>
                  </a:cubicBezTo>
                  <a:cubicBezTo>
                    <a:pt x="55823" y="85506"/>
                    <a:pt x="58513" y="80390"/>
                    <a:pt x="61540" y="80025"/>
                  </a:cubicBezTo>
                  <a:cubicBezTo>
                    <a:pt x="64230" y="79659"/>
                    <a:pt x="64902" y="67966"/>
                    <a:pt x="56495" y="65043"/>
                  </a:cubicBezTo>
                  <a:cubicBezTo>
                    <a:pt x="48088" y="62485"/>
                    <a:pt x="49097" y="72351"/>
                    <a:pt x="43717" y="65408"/>
                  </a:cubicBezTo>
                  <a:cubicBezTo>
                    <a:pt x="38336" y="58831"/>
                    <a:pt x="48761" y="61389"/>
                    <a:pt x="48761" y="55542"/>
                  </a:cubicBezTo>
                  <a:cubicBezTo>
                    <a:pt x="48761" y="49696"/>
                    <a:pt x="40354" y="41657"/>
                    <a:pt x="35982" y="35079"/>
                  </a:cubicBezTo>
                  <a:cubicBezTo>
                    <a:pt x="31947" y="28502"/>
                    <a:pt x="41699" y="25213"/>
                    <a:pt x="44053" y="29963"/>
                  </a:cubicBezTo>
                  <a:cubicBezTo>
                    <a:pt x="46407" y="34714"/>
                    <a:pt x="52460" y="33983"/>
                    <a:pt x="56495" y="32156"/>
                  </a:cubicBezTo>
                  <a:cubicBezTo>
                    <a:pt x="60531" y="30329"/>
                    <a:pt x="52460" y="21559"/>
                    <a:pt x="59522" y="18270"/>
                  </a:cubicBezTo>
                  <a:cubicBezTo>
                    <a:pt x="66584" y="14982"/>
                    <a:pt x="66584" y="20828"/>
                    <a:pt x="68938" y="21925"/>
                  </a:cubicBezTo>
                  <a:cubicBezTo>
                    <a:pt x="71292" y="23021"/>
                    <a:pt x="73309" y="14982"/>
                    <a:pt x="80708" y="14982"/>
                  </a:cubicBezTo>
                  <a:cubicBezTo>
                    <a:pt x="84407" y="14982"/>
                    <a:pt x="88106" y="17905"/>
                    <a:pt x="91132" y="20828"/>
                  </a:cubicBezTo>
                  <a:cubicBezTo>
                    <a:pt x="93150" y="18270"/>
                    <a:pt x="94831" y="16809"/>
                    <a:pt x="94831" y="14616"/>
                  </a:cubicBezTo>
                  <a:cubicBezTo>
                    <a:pt x="94831" y="11693"/>
                    <a:pt x="99203" y="10597"/>
                    <a:pt x="99203" y="6212"/>
                  </a:cubicBezTo>
                  <a:cubicBezTo>
                    <a:pt x="98531" y="5116"/>
                    <a:pt x="97858" y="2192"/>
                    <a:pt x="97185" y="0"/>
                  </a:cubicBezTo>
                  <a:close/>
                  <a:moveTo>
                    <a:pt x="84070" y="136663"/>
                  </a:moveTo>
                  <a:cubicBezTo>
                    <a:pt x="80371" y="134105"/>
                    <a:pt x="63894" y="138124"/>
                    <a:pt x="59522" y="133374"/>
                  </a:cubicBezTo>
                  <a:cubicBezTo>
                    <a:pt x="55150" y="128624"/>
                    <a:pt x="46070" y="137394"/>
                    <a:pt x="50106" y="138124"/>
                  </a:cubicBezTo>
                  <a:cubicBezTo>
                    <a:pt x="55487" y="139221"/>
                    <a:pt x="63894" y="145067"/>
                    <a:pt x="72973" y="145067"/>
                  </a:cubicBezTo>
                  <a:cubicBezTo>
                    <a:pt x="82053" y="145433"/>
                    <a:pt x="94159" y="140317"/>
                    <a:pt x="93823" y="137394"/>
                  </a:cubicBezTo>
                  <a:cubicBezTo>
                    <a:pt x="93486" y="134470"/>
                    <a:pt x="87769" y="138855"/>
                    <a:pt x="84070" y="13666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404040"/>
                </a:solidFill>
                <a:effectLst/>
                <a:uLnTx/>
                <a:uFillTx/>
                <a:latin typeface="ShellMedium"/>
                <a:ea typeface="+mn-ea"/>
                <a:cs typeface="+mn-cs"/>
              </a:endParaRPr>
            </a:p>
          </p:txBody>
        </p:sp>
        <p:sp>
          <p:nvSpPr>
            <p:cNvPr id="201" name="Freeform: Shape 209">
              <a:extLst>
                <a:ext uri="{FF2B5EF4-FFF2-40B4-BE49-F238E27FC236}">
                  <a16:creationId xmlns:a16="http://schemas.microsoft.com/office/drawing/2014/main" id="{7427912C-A742-4A59-8C47-02D2950CE266}"/>
                </a:ext>
              </a:extLst>
            </p:cNvPr>
            <p:cNvSpPr/>
            <p:nvPr/>
          </p:nvSpPr>
          <p:spPr>
            <a:xfrm>
              <a:off x="9336122" y="1811536"/>
              <a:ext cx="33628" cy="21925"/>
            </a:xfrm>
            <a:custGeom>
              <a:avLst/>
              <a:gdLst>
                <a:gd name="connsiteX0" fmla="*/ 24670 w 33628"/>
                <a:gd name="connsiteY0" fmla="*/ 16524 h 21924"/>
                <a:gd name="connsiteX1" fmla="*/ 33077 w 33628"/>
                <a:gd name="connsiteY1" fmla="*/ 4831 h 21924"/>
                <a:gd name="connsiteX2" fmla="*/ 32741 w 33628"/>
                <a:gd name="connsiteY2" fmla="*/ 1176 h 21924"/>
                <a:gd name="connsiteX3" fmla="*/ 10546 w 33628"/>
                <a:gd name="connsiteY3" fmla="*/ 8850 h 21924"/>
                <a:gd name="connsiteX4" fmla="*/ 3484 w 33628"/>
                <a:gd name="connsiteY4" fmla="*/ 22005 h 21924"/>
                <a:gd name="connsiteX5" fmla="*/ 24670 w 33628"/>
                <a:gd name="connsiteY5" fmla="*/ 16524 h 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28" h="21924">
                  <a:moveTo>
                    <a:pt x="24670" y="16524"/>
                  </a:moveTo>
                  <a:cubicBezTo>
                    <a:pt x="24334" y="13600"/>
                    <a:pt x="27697" y="7388"/>
                    <a:pt x="33077" y="4831"/>
                  </a:cubicBezTo>
                  <a:cubicBezTo>
                    <a:pt x="38458" y="2273"/>
                    <a:pt x="36440" y="-2112"/>
                    <a:pt x="32741" y="1176"/>
                  </a:cubicBezTo>
                  <a:cubicBezTo>
                    <a:pt x="29378" y="4831"/>
                    <a:pt x="20971" y="8485"/>
                    <a:pt x="10546" y="8850"/>
                  </a:cubicBezTo>
                  <a:cubicBezTo>
                    <a:pt x="121" y="9215"/>
                    <a:pt x="-3241" y="17254"/>
                    <a:pt x="3484" y="22005"/>
                  </a:cubicBezTo>
                  <a:cubicBezTo>
                    <a:pt x="11555" y="27851"/>
                    <a:pt x="25006" y="19447"/>
                    <a:pt x="24670" y="1652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02" name="Freeform: Shape 210">
              <a:extLst>
                <a:ext uri="{FF2B5EF4-FFF2-40B4-BE49-F238E27FC236}">
                  <a16:creationId xmlns:a16="http://schemas.microsoft.com/office/drawing/2014/main" id="{B769CB5B-7A51-444A-A276-FEBE32395829}"/>
                </a:ext>
              </a:extLst>
            </p:cNvPr>
            <p:cNvSpPr/>
            <p:nvPr/>
          </p:nvSpPr>
          <p:spPr>
            <a:xfrm>
              <a:off x="8461565" y="1049008"/>
              <a:ext cx="164778" cy="80390"/>
            </a:xfrm>
            <a:custGeom>
              <a:avLst/>
              <a:gdLst>
                <a:gd name="connsiteX0" fmla="*/ 156381 w 164778"/>
                <a:gd name="connsiteY0" fmla="*/ 26309 h 80389"/>
                <a:gd name="connsiteX1" fmla="*/ 152010 w 164778"/>
                <a:gd name="connsiteY1" fmla="*/ 25213 h 80389"/>
                <a:gd name="connsiteX2" fmla="*/ 144948 w 164778"/>
                <a:gd name="connsiteY2" fmla="*/ 24848 h 80389"/>
                <a:gd name="connsiteX3" fmla="*/ 132841 w 164778"/>
                <a:gd name="connsiteY3" fmla="*/ 6577 h 80389"/>
                <a:gd name="connsiteX4" fmla="*/ 126116 w 164778"/>
                <a:gd name="connsiteY4" fmla="*/ 1462 h 80389"/>
                <a:gd name="connsiteX5" fmla="*/ 118045 w 164778"/>
                <a:gd name="connsiteY5" fmla="*/ 0 h 80389"/>
                <a:gd name="connsiteX6" fmla="*/ 117709 w 164778"/>
                <a:gd name="connsiteY6" fmla="*/ 9135 h 80389"/>
                <a:gd name="connsiteX7" fmla="*/ 108629 w 164778"/>
                <a:gd name="connsiteY7" fmla="*/ 9866 h 80389"/>
                <a:gd name="connsiteX8" fmla="*/ 102240 w 164778"/>
                <a:gd name="connsiteY8" fmla="*/ 10231 h 80389"/>
                <a:gd name="connsiteX9" fmla="*/ 93160 w 164778"/>
                <a:gd name="connsiteY9" fmla="*/ 11693 h 80389"/>
                <a:gd name="connsiteX10" fmla="*/ 85089 w 164778"/>
                <a:gd name="connsiteY10" fmla="*/ 8404 h 80389"/>
                <a:gd name="connsiteX11" fmla="*/ 74665 w 164778"/>
                <a:gd name="connsiteY11" fmla="*/ 16809 h 80389"/>
                <a:gd name="connsiteX12" fmla="*/ 68275 w 164778"/>
                <a:gd name="connsiteY12" fmla="*/ 13155 h 80389"/>
                <a:gd name="connsiteX13" fmla="*/ 61214 w 164778"/>
                <a:gd name="connsiteY13" fmla="*/ 19001 h 80389"/>
                <a:gd name="connsiteX14" fmla="*/ 59196 w 164778"/>
                <a:gd name="connsiteY14" fmla="*/ 27406 h 80389"/>
                <a:gd name="connsiteX15" fmla="*/ 49107 w 164778"/>
                <a:gd name="connsiteY15" fmla="*/ 32887 h 80389"/>
                <a:gd name="connsiteX16" fmla="*/ 45072 w 164778"/>
                <a:gd name="connsiteY16" fmla="*/ 18270 h 80389"/>
                <a:gd name="connsiteX17" fmla="*/ 21196 w 164778"/>
                <a:gd name="connsiteY17" fmla="*/ 0 h 80389"/>
                <a:gd name="connsiteX18" fmla="*/ 23550 w 164778"/>
                <a:gd name="connsiteY18" fmla="*/ 10231 h 80389"/>
                <a:gd name="connsiteX19" fmla="*/ 17833 w 164778"/>
                <a:gd name="connsiteY19" fmla="*/ 9501 h 80389"/>
                <a:gd name="connsiteX20" fmla="*/ 7745 w 164778"/>
                <a:gd name="connsiteY20" fmla="*/ 14251 h 80389"/>
                <a:gd name="connsiteX21" fmla="*/ 10 w 164778"/>
                <a:gd name="connsiteY21" fmla="*/ 26309 h 80389"/>
                <a:gd name="connsiteX22" fmla="*/ 15143 w 164778"/>
                <a:gd name="connsiteY22" fmla="*/ 30694 h 80389"/>
                <a:gd name="connsiteX23" fmla="*/ 33975 w 164778"/>
                <a:gd name="connsiteY23" fmla="*/ 30694 h 80389"/>
                <a:gd name="connsiteX24" fmla="*/ 30948 w 164778"/>
                <a:gd name="connsiteY24" fmla="*/ 39464 h 80389"/>
                <a:gd name="connsiteX25" fmla="*/ 22877 w 164778"/>
                <a:gd name="connsiteY25" fmla="*/ 44580 h 80389"/>
                <a:gd name="connsiteX26" fmla="*/ 5054 w 164778"/>
                <a:gd name="connsiteY26" fmla="*/ 50426 h 80389"/>
                <a:gd name="connsiteX27" fmla="*/ 27585 w 164778"/>
                <a:gd name="connsiteY27" fmla="*/ 50792 h 80389"/>
                <a:gd name="connsiteX28" fmla="*/ 32966 w 164778"/>
                <a:gd name="connsiteY28" fmla="*/ 57735 h 80389"/>
                <a:gd name="connsiteX29" fmla="*/ 37674 w 164778"/>
                <a:gd name="connsiteY29" fmla="*/ 63947 h 80389"/>
                <a:gd name="connsiteX30" fmla="*/ 32293 w 164778"/>
                <a:gd name="connsiteY30" fmla="*/ 72351 h 80389"/>
                <a:gd name="connsiteX31" fmla="*/ 24559 w 164778"/>
                <a:gd name="connsiteY31" fmla="*/ 78198 h 80389"/>
                <a:gd name="connsiteX32" fmla="*/ 44399 w 164778"/>
                <a:gd name="connsiteY32" fmla="*/ 77467 h 80389"/>
                <a:gd name="connsiteX33" fmla="*/ 61214 w 164778"/>
                <a:gd name="connsiteY33" fmla="*/ 83679 h 80389"/>
                <a:gd name="connsiteX34" fmla="*/ 67939 w 164778"/>
                <a:gd name="connsiteY34" fmla="*/ 83679 h 80389"/>
                <a:gd name="connsiteX35" fmla="*/ 99886 w 164778"/>
                <a:gd name="connsiteY35" fmla="*/ 77832 h 80389"/>
                <a:gd name="connsiteX36" fmla="*/ 101904 w 164778"/>
                <a:gd name="connsiteY36" fmla="*/ 77467 h 80389"/>
                <a:gd name="connsiteX37" fmla="*/ 101904 w 164778"/>
                <a:gd name="connsiteY37" fmla="*/ 74909 h 80389"/>
                <a:gd name="connsiteX38" fmla="*/ 117036 w 164778"/>
                <a:gd name="connsiteY38" fmla="*/ 57735 h 80389"/>
                <a:gd name="connsiteX39" fmla="*/ 130487 w 164778"/>
                <a:gd name="connsiteY39" fmla="*/ 55177 h 80389"/>
                <a:gd name="connsiteX40" fmla="*/ 135868 w 164778"/>
                <a:gd name="connsiteY40" fmla="*/ 56273 h 80389"/>
                <a:gd name="connsiteX41" fmla="*/ 142257 w 164778"/>
                <a:gd name="connsiteY41" fmla="*/ 54446 h 80389"/>
                <a:gd name="connsiteX42" fmla="*/ 159408 w 164778"/>
                <a:gd name="connsiteY42" fmla="*/ 48965 h 80389"/>
                <a:gd name="connsiteX43" fmla="*/ 164452 w 164778"/>
                <a:gd name="connsiteY43" fmla="*/ 40560 h 80389"/>
                <a:gd name="connsiteX44" fmla="*/ 156381 w 164778"/>
                <a:gd name="connsiteY44" fmla="*/ 26309 h 8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4778" h="80389">
                  <a:moveTo>
                    <a:pt x="156381" y="26309"/>
                  </a:moveTo>
                  <a:cubicBezTo>
                    <a:pt x="154700" y="26309"/>
                    <a:pt x="153355" y="25944"/>
                    <a:pt x="152010" y="25213"/>
                  </a:cubicBezTo>
                  <a:cubicBezTo>
                    <a:pt x="149656" y="25579"/>
                    <a:pt x="147302" y="25579"/>
                    <a:pt x="144948" y="24848"/>
                  </a:cubicBezTo>
                  <a:cubicBezTo>
                    <a:pt x="136877" y="22655"/>
                    <a:pt x="132505" y="14616"/>
                    <a:pt x="132841" y="6577"/>
                  </a:cubicBezTo>
                  <a:cubicBezTo>
                    <a:pt x="130824" y="5847"/>
                    <a:pt x="128470" y="3654"/>
                    <a:pt x="126116" y="1462"/>
                  </a:cubicBezTo>
                  <a:cubicBezTo>
                    <a:pt x="123089" y="731"/>
                    <a:pt x="120735" y="365"/>
                    <a:pt x="118045" y="0"/>
                  </a:cubicBezTo>
                  <a:cubicBezTo>
                    <a:pt x="117036" y="2558"/>
                    <a:pt x="118381" y="6577"/>
                    <a:pt x="117709" y="9135"/>
                  </a:cubicBezTo>
                  <a:cubicBezTo>
                    <a:pt x="116700" y="12424"/>
                    <a:pt x="108629" y="6212"/>
                    <a:pt x="108629" y="9866"/>
                  </a:cubicBezTo>
                  <a:cubicBezTo>
                    <a:pt x="108629" y="13520"/>
                    <a:pt x="105266" y="14251"/>
                    <a:pt x="102240" y="10231"/>
                  </a:cubicBezTo>
                  <a:cubicBezTo>
                    <a:pt x="99550" y="6212"/>
                    <a:pt x="93160" y="8770"/>
                    <a:pt x="93160" y="11693"/>
                  </a:cubicBezTo>
                  <a:cubicBezTo>
                    <a:pt x="93496" y="14982"/>
                    <a:pt x="90470" y="12424"/>
                    <a:pt x="85089" y="8404"/>
                  </a:cubicBezTo>
                  <a:cubicBezTo>
                    <a:pt x="79709" y="4750"/>
                    <a:pt x="74328" y="12789"/>
                    <a:pt x="74665" y="16809"/>
                  </a:cubicBezTo>
                  <a:cubicBezTo>
                    <a:pt x="75001" y="20828"/>
                    <a:pt x="72647" y="21925"/>
                    <a:pt x="68275" y="13155"/>
                  </a:cubicBezTo>
                  <a:cubicBezTo>
                    <a:pt x="63904" y="4385"/>
                    <a:pt x="58859" y="13886"/>
                    <a:pt x="61214" y="19001"/>
                  </a:cubicBezTo>
                  <a:cubicBezTo>
                    <a:pt x="63567" y="23752"/>
                    <a:pt x="62559" y="29964"/>
                    <a:pt x="59196" y="27406"/>
                  </a:cubicBezTo>
                  <a:cubicBezTo>
                    <a:pt x="55833" y="24848"/>
                    <a:pt x="51125" y="28867"/>
                    <a:pt x="49107" y="32887"/>
                  </a:cubicBezTo>
                  <a:cubicBezTo>
                    <a:pt x="47090" y="36541"/>
                    <a:pt x="39691" y="21925"/>
                    <a:pt x="45072" y="18270"/>
                  </a:cubicBezTo>
                  <a:cubicBezTo>
                    <a:pt x="50452" y="14616"/>
                    <a:pt x="28258" y="0"/>
                    <a:pt x="21196" y="0"/>
                  </a:cubicBezTo>
                  <a:cubicBezTo>
                    <a:pt x="14134" y="0"/>
                    <a:pt x="18842" y="5847"/>
                    <a:pt x="23550" y="10231"/>
                  </a:cubicBezTo>
                  <a:cubicBezTo>
                    <a:pt x="28258" y="14616"/>
                    <a:pt x="20187" y="13520"/>
                    <a:pt x="17833" y="9501"/>
                  </a:cubicBezTo>
                  <a:cubicBezTo>
                    <a:pt x="15143" y="5847"/>
                    <a:pt x="10435" y="8770"/>
                    <a:pt x="7745" y="14251"/>
                  </a:cubicBezTo>
                  <a:cubicBezTo>
                    <a:pt x="5054" y="19732"/>
                    <a:pt x="346" y="22655"/>
                    <a:pt x="10" y="26309"/>
                  </a:cubicBezTo>
                  <a:cubicBezTo>
                    <a:pt x="-326" y="29964"/>
                    <a:pt x="7745" y="33983"/>
                    <a:pt x="15143" y="30694"/>
                  </a:cubicBezTo>
                  <a:cubicBezTo>
                    <a:pt x="22205" y="27040"/>
                    <a:pt x="30276" y="26675"/>
                    <a:pt x="33975" y="30694"/>
                  </a:cubicBezTo>
                  <a:cubicBezTo>
                    <a:pt x="37674" y="34714"/>
                    <a:pt x="27249" y="36541"/>
                    <a:pt x="30948" y="39464"/>
                  </a:cubicBezTo>
                  <a:cubicBezTo>
                    <a:pt x="34647" y="42753"/>
                    <a:pt x="31621" y="45311"/>
                    <a:pt x="22877" y="44580"/>
                  </a:cubicBezTo>
                  <a:cubicBezTo>
                    <a:pt x="14134" y="43849"/>
                    <a:pt x="3373" y="46772"/>
                    <a:pt x="5054" y="50426"/>
                  </a:cubicBezTo>
                  <a:cubicBezTo>
                    <a:pt x="6736" y="54081"/>
                    <a:pt x="27585" y="47503"/>
                    <a:pt x="27585" y="50792"/>
                  </a:cubicBezTo>
                  <a:cubicBezTo>
                    <a:pt x="27922" y="54446"/>
                    <a:pt x="27585" y="60292"/>
                    <a:pt x="32966" y="57735"/>
                  </a:cubicBezTo>
                  <a:cubicBezTo>
                    <a:pt x="38346" y="55177"/>
                    <a:pt x="34647" y="62485"/>
                    <a:pt x="37674" y="63947"/>
                  </a:cubicBezTo>
                  <a:cubicBezTo>
                    <a:pt x="40364" y="65408"/>
                    <a:pt x="39691" y="71620"/>
                    <a:pt x="32293" y="72351"/>
                  </a:cubicBezTo>
                  <a:cubicBezTo>
                    <a:pt x="24895" y="72716"/>
                    <a:pt x="21196" y="74543"/>
                    <a:pt x="24559" y="78198"/>
                  </a:cubicBezTo>
                  <a:cubicBezTo>
                    <a:pt x="28594" y="82948"/>
                    <a:pt x="36665" y="79659"/>
                    <a:pt x="44399" y="77467"/>
                  </a:cubicBezTo>
                  <a:cubicBezTo>
                    <a:pt x="49107" y="76005"/>
                    <a:pt x="55160" y="79659"/>
                    <a:pt x="61214" y="83679"/>
                  </a:cubicBezTo>
                  <a:cubicBezTo>
                    <a:pt x="63567" y="83679"/>
                    <a:pt x="65921" y="83679"/>
                    <a:pt x="67939" y="83679"/>
                  </a:cubicBezTo>
                  <a:cubicBezTo>
                    <a:pt x="78364" y="82582"/>
                    <a:pt x="88788" y="80390"/>
                    <a:pt x="99886" y="77832"/>
                  </a:cubicBezTo>
                  <a:cubicBezTo>
                    <a:pt x="100558" y="77832"/>
                    <a:pt x="101231" y="77467"/>
                    <a:pt x="101904" y="77467"/>
                  </a:cubicBezTo>
                  <a:cubicBezTo>
                    <a:pt x="101904" y="76736"/>
                    <a:pt x="101904" y="75640"/>
                    <a:pt x="101904" y="74909"/>
                  </a:cubicBezTo>
                  <a:cubicBezTo>
                    <a:pt x="102576" y="65408"/>
                    <a:pt x="109302" y="59196"/>
                    <a:pt x="117036" y="57735"/>
                  </a:cubicBezTo>
                  <a:cubicBezTo>
                    <a:pt x="121072" y="55177"/>
                    <a:pt x="125779" y="54446"/>
                    <a:pt x="130487" y="55177"/>
                  </a:cubicBezTo>
                  <a:cubicBezTo>
                    <a:pt x="132505" y="55542"/>
                    <a:pt x="134186" y="55908"/>
                    <a:pt x="135868" y="56273"/>
                  </a:cubicBezTo>
                  <a:cubicBezTo>
                    <a:pt x="137886" y="55177"/>
                    <a:pt x="139903" y="54811"/>
                    <a:pt x="142257" y="54446"/>
                  </a:cubicBezTo>
                  <a:cubicBezTo>
                    <a:pt x="147974" y="51888"/>
                    <a:pt x="153691" y="50061"/>
                    <a:pt x="159408" y="48965"/>
                  </a:cubicBezTo>
                  <a:cubicBezTo>
                    <a:pt x="161425" y="46407"/>
                    <a:pt x="163443" y="43118"/>
                    <a:pt x="164452" y="40560"/>
                  </a:cubicBezTo>
                  <a:cubicBezTo>
                    <a:pt x="166806" y="36176"/>
                    <a:pt x="161762" y="26309"/>
                    <a:pt x="156381" y="2630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03" name="Freeform: Shape 211">
              <a:extLst>
                <a:ext uri="{FF2B5EF4-FFF2-40B4-BE49-F238E27FC236}">
                  <a16:creationId xmlns:a16="http://schemas.microsoft.com/office/drawing/2014/main" id="{61B112F2-2AA0-4016-8CA6-27336D33BB32}"/>
                </a:ext>
              </a:extLst>
            </p:cNvPr>
            <p:cNvSpPr/>
            <p:nvPr/>
          </p:nvSpPr>
          <p:spPr>
            <a:xfrm>
              <a:off x="8677247" y="1366504"/>
              <a:ext cx="63894" cy="80390"/>
            </a:xfrm>
            <a:custGeom>
              <a:avLst/>
              <a:gdLst>
                <a:gd name="connsiteX0" fmla="*/ 62097 w 63893"/>
                <a:gd name="connsiteY0" fmla="*/ 31104 h 80389"/>
                <a:gd name="connsiteX1" fmla="*/ 61761 w 63893"/>
                <a:gd name="connsiteY1" fmla="*/ 28180 h 80389"/>
                <a:gd name="connsiteX2" fmla="*/ 56716 w 63893"/>
                <a:gd name="connsiteY2" fmla="*/ 22699 h 80389"/>
                <a:gd name="connsiteX3" fmla="*/ 47637 w 63893"/>
                <a:gd name="connsiteY3" fmla="*/ 25988 h 80389"/>
                <a:gd name="connsiteX4" fmla="*/ 37884 w 63893"/>
                <a:gd name="connsiteY4" fmla="*/ 23430 h 80389"/>
                <a:gd name="connsiteX5" fmla="*/ 41247 w 63893"/>
                <a:gd name="connsiteY5" fmla="*/ 12833 h 80389"/>
                <a:gd name="connsiteX6" fmla="*/ 45619 w 63893"/>
                <a:gd name="connsiteY6" fmla="*/ 2236 h 80389"/>
                <a:gd name="connsiteX7" fmla="*/ 43601 w 63893"/>
                <a:gd name="connsiteY7" fmla="*/ 1871 h 80389"/>
                <a:gd name="connsiteX8" fmla="*/ 27796 w 63893"/>
                <a:gd name="connsiteY8" fmla="*/ 5525 h 80389"/>
                <a:gd name="connsiteX9" fmla="*/ 35194 w 63893"/>
                <a:gd name="connsiteY9" fmla="*/ 14295 h 80389"/>
                <a:gd name="connsiteX10" fmla="*/ 22416 w 63893"/>
                <a:gd name="connsiteY10" fmla="*/ 21968 h 80389"/>
                <a:gd name="connsiteX11" fmla="*/ 5938 w 63893"/>
                <a:gd name="connsiteY11" fmla="*/ 22334 h 80389"/>
                <a:gd name="connsiteX12" fmla="*/ 7619 w 63893"/>
                <a:gd name="connsiteY12" fmla="*/ 36219 h 80389"/>
                <a:gd name="connsiteX13" fmla="*/ 14681 w 63893"/>
                <a:gd name="connsiteY13" fmla="*/ 49374 h 80389"/>
                <a:gd name="connsiteX14" fmla="*/ 10646 w 63893"/>
                <a:gd name="connsiteY14" fmla="*/ 64721 h 80389"/>
                <a:gd name="connsiteX15" fmla="*/ 221 w 63893"/>
                <a:gd name="connsiteY15" fmla="*/ 76780 h 80389"/>
                <a:gd name="connsiteX16" fmla="*/ 557 w 63893"/>
                <a:gd name="connsiteY16" fmla="*/ 80434 h 80389"/>
                <a:gd name="connsiteX17" fmla="*/ 39566 w 63893"/>
                <a:gd name="connsiteY17" fmla="*/ 81165 h 80389"/>
                <a:gd name="connsiteX18" fmla="*/ 42592 w 63893"/>
                <a:gd name="connsiteY18" fmla="*/ 78241 h 80389"/>
                <a:gd name="connsiteX19" fmla="*/ 61761 w 63893"/>
                <a:gd name="connsiteY19" fmla="*/ 73491 h 80389"/>
                <a:gd name="connsiteX20" fmla="*/ 62097 w 63893"/>
                <a:gd name="connsiteY20" fmla="*/ 31104 h 8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893" h="80389">
                  <a:moveTo>
                    <a:pt x="62097" y="31104"/>
                  </a:moveTo>
                  <a:cubicBezTo>
                    <a:pt x="61761" y="30007"/>
                    <a:pt x="61761" y="28911"/>
                    <a:pt x="61761" y="28180"/>
                  </a:cubicBezTo>
                  <a:cubicBezTo>
                    <a:pt x="59743" y="26353"/>
                    <a:pt x="58061" y="24526"/>
                    <a:pt x="56716" y="22699"/>
                  </a:cubicBezTo>
                  <a:cubicBezTo>
                    <a:pt x="50663" y="14660"/>
                    <a:pt x="48309" y="21238"/>
                    <a:pt x="47637" y="25988"/>
                  </a:cubicBezTo>
                  <a:cubicBezTo>
                    <a:pt x="46964" y="30738"/>
                    <a:pt x="41247" y="24526"/>
                    <a:pt x="37884" y="23430"/>
                  </a:cubicBezTo>
                  <a:cubicBezTo>
                    <a:pt x="34522" y="22699"/>
                    <a:pt x="38893" y="14660"/>
                    <a:pt x="41247" y="12833"/>
                  </a:cubicBezTo>
                  <a:cubicBezTo>
                    <a:pt x="42929" y="11372"/>
                    <a:pt x="44610" y="7717"/>
                    <a:pt x="45619" y="2236"/>
                  </a:cubicBezTo>
                  <a:cubicBezTo>
                    <a:pt x="44946" y="2236"/>
                    <a:pt x="44274" y="2236"/>
                    <a:pt x="43601" y="1871"/>
                  </a:cubicBezTo>
                  <a:cubicBezTo>
                    <a:pt x="37212" y="-1052"/>
                    <a:pt x="28132" y="-1052"/>
                    <a:pt x="27796" y="5525"/>
                  </a:cubicBezTo>
                  <a:cubicBezTo>
                    <a:pt x="27460" y="12468"/>
                    <a:pt x="34858" y="9910"/>
                    <a:pt x="35194" y="14295"/>
                  </a:cubicBezTo>
                  <a:cubicBezTo>
                    <a:pt x="35531" y="18680"/>
                    <a:pt x="27796" y="17584"/>
                    <a:pt x="22416" y="21968"/>
                  </a:cubicBezTo>
                  <a:cubicBezTo>
                    <a:pt x="17035" y="26353"/>
                    <a:pt x="11318" y="19045"/>
                    <a:pt x="5938" y="22334"/>
                  </a:cubicBezTo>
                  <a:cubicBezTo>
                    <a:pt x="557" y="25622"/>
                    <a:pt x="11991" y="29277"/>
                    <a:pt x="7619" y="36219"/>
                  </a:cubicBezTo>
                  <a:cubicBezTo>
                    <a:pt x="3584" y="43162"/>
                    <a:pt x="7955" y="42797"/>
                    <a:pt x="14681" y="49374"/>
                  </a:cubicBezTo>
                  <a:cubicBezTo>
                    <a:pt x="21743" y="55951"/>
                    <a:pt x="10646" y="57413"/>
                    <a:pt x="10646" y="64721"/>
                  </a:cubicBezTo>
                  <a:cubicBezTo>
                    <a:pt x="10646" y="72029"/>
                    <a:pt x="2239" y="71664"/>
                    <a:pt x="221" y="76780"/>
                  </a:cubicBezTo>
                  <a:cubicBezTo>
                    <a:pt x="-115" y="77876"/>
                    <a:pt x="-115" y="78972"/>
                    <a:pt x="557" y="80434"/>
                  </a:cubicBezTo>
                  <a:cubicBezTo>
                    <a:pt x="13672" y="80434"/>
                    <a:pt x="26787" y="81165"/>
                    <a:pt x="39566" y="81165"/>
                  </a:cubicBezTo>
                  <a:cubicBezTo>
                    <a:pt x="40575" y="80068"/>
                    <a:pt x="41584" y="79338"/>
                    <a:pt x="42592" y="78241"/>
                  </a:cubicBezTo>
                  <a:cubicBezTo>
                    <a:pt x="50327" y="69471"/>
                    <a:pt x="54698" y="77876"/>
                    <a:pt x="61761" y="73491"/>
                  </a:cubicBezTo>
                  <a:cubicBezTo>
                    <a:pt x="69159" y="69106"/>
                    <a:pt x="64787" y="37681"/>
                    <a:pt x="62097" y="3110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04" name="Freeform: Shape 212">
              <a:extLst>
                <a:ext uri="{FF2B5EF4-FFF2-40B4-BE49-F238E27FC236}">
                  <a16:creationId xmlns:a16="http://schemas.microsoft.com/office/drawing/2014/main" id="{AA3FA4F0-F51F-47B4-BB8A-39718F4072BD}"/>
                </a:ext>
              </a:extLst>
            </p:cNvPr>
            <p:cNvSpPr/>
            <p:nvPr/>
          </p:nvSpPr>
          <p:spPr>
            <a:xfrm>
              <a:off x="8728583" y="1283235"/>
              <a:ext cx="10088" cy="10962"/>
            </a:xfrm>
            <a:custGeom>
              <a:avLst/>
              <a:gdLst>
                <a:gd name="connsiteX0" fmla="*/ 6389 w 10088"/>
                <a:gd name="connsiteY0" fmla="*/ 0 h 10962"/>
                <a:gd name="connsiteX1" fmla="*/ 1009 w 10088"/>
                <a:gd name="connsiteY1" fmla="*/ 13520 h 10962"/>
                <a:gd name="connsiteX2" fmla="*/ 10761 w 10088"/>
                <a:gd name="connsiteY2" fmla="*/ 4385 h 10962"/>
                <a:gd name="connsiteX3" fmla="*/ 6389 w 10088"/>
                <a:gd name="connsiteY3" fmla="*/ 0 h 10962"/>
              </a:gdLst>
              <a:ahLst/>
              <a:cxnLst>
                <a:cxn ang="0">
                  <a:pos x="connsiteX0" y="connsiteY0"/>
                </a:cxn>
                <a:cxn ang="0">
                  <a:pos x="connsiteX1" y="connsiteY1"/>
                </a:cxn>
                <a:cxn ang="0">
                  <a:pos x="connsiteX2" y="connsiteY2"/>
                </a:cxn>
                <a:cxn ang="0">
                  <a:pos x="connsiteX3" y="connsiteY3"/>
                </a:cxn>
              </a:cxnLst>
              <a:rect l="l" t="t" r="r" b="b"/>
              <a:pathLst>
                <a:path w="10088" h="10962">
                  <a:moveTo>
                    <a:pt x="6389" y="0"/>
                  </a:moveTo>
                  <a:cubicBezTo>
                    <a:pt x="2354" y="4750"/>
                    <a:pt x="-2018" y="13520"/>
                    <a:pt x="1009" y="13520"/>
                  </a:cubicBezTo>
                  <a:cubicBezTo>
                    <a:pt x="4708" y="13520"/>
                    <a:pt x="9079" y="8770"/>
                    <a:pt x="10761" y="4385"/>
                  </a:cubicBezTo>
                  <a:cubicBezTo>
                    <a:pt x="9079" y="2923"/>
                    <a:pt x="7734" y="1827"/>
                    <a:pt x="6389"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05" name="Freeform: Shape 213">
              <a:extLst>
                <a:ext uri="{FF2B5EF4-FFF2-40B4-BE49-F238E27FC236}">
                  <a16:creationId xmlns:a16="http://schemas.microsoft.com/office/drawing/2014/main" id="{B221D568-BE39-41E0-8160-CB7B7694B8A3}"/>
                </a:ext>
              </a:extLst>
            </p:cNvPr>
            <p:cNvSpPr/>
            <p:nvPr/>
          </p:nvSpPr>
          <p:spPr>
            <a:xfrm>
              <a:off x="8713425" y="1363402"/>
              <a:ext cx="36991" cy="29233"/>
            </a:xfrm>
            <a:custGeom>
              <a:avLst/>
              <a:gdLst>
                <a:gd name="connsiteX0" fmla="*/ 9104 w 36991"/>
                <a:gd name="connsiteY0" fmla="*/ 5704 h 29232"/>
                <a:gd name="connsiteX1" fmla="*/ 4733 w 36991"/>
                <a:gd name="connsiteY1" fmla="*/ 16301 h 29232"/>
                <a:gd name="connsiteX2" fmla="*/ 1370 w 36991"/>
                <a:gd name="connsiteY2" fmla="*/ 26898 h 29232"/>
                <a:gd name="connsiteX3" fmla="*/ 11122 w 36991"/>
                <a:gd name="connsiteY3" fmla="*/ 29456 h 29232"/>
                <a:gd name="connsiteX4" fmla="*/ 20202 w 36991"/>
                <a:gd name="connsiteY4" fmla="*/ 26167 h 29232"/>
                <a:gd name="connsiteX5" fmla="*/ 25246 w 36991"/>
                <a:gd name="connsiteY5" fmla="*/ 31648 h 29232"/>
                <a:gd name="connsiteX6" fmla="*/ 37352 w 36991"/>
                <a:gd name="connsiteY6" fmla="*/ 22878 h 29232"/>
                <a:gd name="connsiteX7" fmla="*/ 28609 w 36991"/>
                <a:gd name="connsiteY7" fmla="*/ 2415 h 29232"/>
                <a:gd name="connsiteX8" fmla="*/ 9104 w 36991"/>
                <a:gd name="connsiteY8" fmla="*/ 5704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91" h="29232">
                  <a:moveTo>
                    <a:pt x="9104" y="5704"/>
                  </a:moveTo>
                  <a:cubicBezTo>
                    <a:pt x="8095" y="10820"/>
                    <a:pt x="6414" y="14839"/>
                    <a:pt x="4733" y="16301"/>
                  </a:cubicBezTo>
                  <a:cubicBezTo>
                    <a:pt x="2379" y="18493"/>
                    <a:pt x="-2329" y="26167"/>
                    <a:pt x="1370" y="26898"/>
                  </a:cubicBezTo>
                  <a:cubicBezTo>
                    <a:pt x="4733" y="27629"/>
                    <a:pt x="10450" y="34206"/>
                    <a:pt x="11122" y="29456"/>
                  </a:cubicBezTo>
                  <a:cubicBezTo>
                    <a:pt x="11795" y="24705"/>
                    <a:pt x="14149" y="18128"/>
                    <a:pt x="20202" y="26167"/>
                  </a:cubicBezTo>
                  <a:cubicBezTo>
                    <a:pt x="21547" y="27994"/>
                    <a:pt x="23564" y="29821"/>
                    <a:pt x="25246" y="31648"/>
                  </a:cubicBezTo>
                  <a:cubicBezTo>
                    <a:pt x="26255" y="27994"/>
                    <a:pt x="33653" y="27263"/>
                    <a:pt x="37352" y="22878"/>
                  </a:cubicBezTo>
                  <a:cubicBezTo>
                    <a:pt x="42060" y="17397"/>
                    <a:pt x="34998" y="9724"/>
                    <a:pt x="28609" y="2415"/>
                  </a:cubicBezTo>
                  <a:cubicBezTo>
                    <a:pt x="22892" y="-4527"/>
                    <a:pt x="15494" y="5704"/>
                    <a:pt x="9104" y="570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06" name="Freeform: Shape 214">
              <a:extLst>
                <a:ext uri="{FF2B5EF4-FFF2-40B4-BE49-F238E27FC236}">
                  <a16:creationId xmlns:a16="http://schemas.microsoft.com/office/drawing/2014/main" id="{817C609D-713E-40C2-A0E3-3969FBDCF421}"/>
                </a:ext>
              </a:extLst>
            </p:cNvPr>
            <p:cNvSpPr/>
            <p:nvPr/>
          </p:nvSpPr>
          <p:spPr>
            <a:xfrm>
              <a:off x="8734431" y="1267712"/>
              <a:ext cx="131150" cy="226553"/>
            </a:xfrm>
            <a:custGeom>
              <a:avLst/>
              <a:gdLst>
                <a:gd name="connsiteX0" fmla="*/ 130682 w 131149"/>
                <a:gd name="connsiteY0" fmla="*/ 163148 h 226553"/>
                <a:gd name="connsiteX1" fmla="*/ 128665 w 131149"/>
                <a:gd name="connsiteY1" fmla="*/ 162417 h 226553"/>
                <a:gd name="connsiteX2" fmla="*/ 118576 w 131149"/>
                <a:gd name="connsiteY2" fmla="*/ 154378 h 226553"/>
                <a:gd name="connsiteX3" fmla="*/ 117567 w 131149"/>
                <a:gd name="connsiteY3" fmla="*/ 155474 h 226553"/>
                <a:gd name="connsiteX4" fmla="*/ 109833 w 131149"/>
                <a:gd name="connsiteY4" fmla="*/ 154378 h 226553"/>
                <a:gd name="connsiteX5" fmla="*/ 109497 w 131149"/>
                <a:gd name="connsiteY5" fmla="*/ 144512 h 226553"/>
                <a:gd name="connsiteX6" fmla="*/ 104453 w 131149"/>
                <a:gd name="connsiteY6" fmla="*/ 134646 h 226553"/>
                <a:gd name="connsiteX7" fmla="*/ 104453 w 131149"/>
                <a:gd name="connsiteY7" fmla="*/ 133550 h 226553"/>
                <a:gd name="connsiteX8" fmla="*/ 96718 w 131149"/>
                <a:gd name="connsiteY8" fmla="*/ 124049 h 226553"/>
                <a:gd name="connsiteX9" fmla="*/ 94700 w 131149"/>
                <a:gd name="connsiteY9" fmla="*/ 118934 h 226553"/>
                <a:gd name="connsiteX10" fmla="*/ 93355 w 131149"/>
                <a:gd name="connsiteY10" fmla="*/ 118203 h 226553"/>
                <a:gd name="connsiteX11" fmla="*/ 85621 w 131149"/>
                <a:gd name="connsiteY11" fmla="*/ 107606 h 226553"/>
                <a:gd name="connsiteX12" fmla="*/ 84948 w 131149"/>
                <a:gd name="connsiteY12" fmla="*/ 102856 h 226553"/>
                <a:gd name="connsiteX13" fmla="*/ 83939 w 131149"/>
                <a:gd name="connsiteY13" fmla="*/ 98836 h 226553"/>
                <a:gd name="connsiteX14" fmla="*/ 75532 w 131149"/>
                <a:gd name="connsiteY14" fmla="*/ 84220 h 226553"/>
                <a:gd name="connsiteX15" fmla="*/ 72169 w 131149"/>
                <a:gd name="connsiteY15" fmla="*/ 80931 h 226553"/>
                <a:gd name="connsiteX16" fmla="*/ 58045 w 131149"/>
                <a:gd name="connsiteY16" fmla="*/ 78373 h 226553"/>
                <a:gd name="connsiteX17" fmla="*/ 61408 w 131149"/>
                <a:gd name="connsiteY17" fmla="*/ 68142 h 226553"/>
                <a:gd name="connsiteX18" fmla="*/ 60399 w 131149"/>
                <a:gd name="connsiteY18" fmla="*/ 62295 h 226553"/>
                <a:gd name="connsiteX19" fmla="*/ 70488 w 131149"/>
                <a:gd name="connsiteY19" fmla="*/ 45852 h 226553"/>
                <a:gd name="connsiteX20" fmla="*/ 73851 w 131149"/>
                <a:gd name="connsiteY20" fmla="*/ 41467 h 226553"/>
                <a:gd name="connsiteX21" fmla="*/ 74187 w 131149"/>
                <a:gd name="connsiteY21" fmla="*/ 41467 h 226553"/>
                <a:gd name="connsiteX22" fmla="*/ 75532 w 131149"/>
                <a:gd name="connsiteY22" fmla="*/ 34159 h 226553"/>
                <a:gd name="connsiteX23" fmla="*/ 46612 w 131149"/>
                <a:gd name="connsiteY23" fmla="*/ 32697 h 226553"/>
                <a:gd name="connsiteX24" fmla="*/ 41231 w 131149"/>
                <a:gd name="connsiteY24" fmla="*/ 26851 h 226553"/>
                <a:gd name="connsiteX25" fmla="*/ 53001 w 131149"/>
                <a:gd name="connsiteY25" fmla="*/ 11869 h 226553"/>
                <a:gd name="connsiteX26" fmla="*/ 55355 w 131149"/>
                <a:gd name="connsiteY26" fmla="*/ 907 h 226553"/>
                <a:gd name="connsiteX27" fmla="*/ 48293 w 131149"/>
                <a:gd name="connsiteY27" fmla="*/ 8215 h 226553"/>
                <a:gd name="connsiteX28" fmla="*/ 31479 w 131149"/>
                <a:gd name="connsiteY28" fmla="*/ 8580 h 226553"/>
                <a:gd name="connsiteX29" fmla="*/ 29125 w 131149"/>
                <a:gd name="connsiteY29" fmla="*/ 8580 h 226553"/>
                <a:gd name="connsiteX30" fmla="*/ 22063 w 131149"/>
                <a:gd name="connsiteY30" fmla="*/ 19542 h 226553"/>
                <a:gd name="connsiteX31" fmla="*/ 21727 w 131149"/>
                <a:gd name="connsiteY31" fmla="*/ 23927 h 226553"/>
                <a:gd name="connsiteX32" fmla="*/ 14665 w 131149"/>
                <a:gd name="connsiteY32" fmla="*/ 36351 h 226553"/>
                <a:gd name="connsiteX33" fmla="*/ 10630 w 131149"/>
                <a:gd name="connsiteY33" fmla="*/ 41467 h 226553"/>
                <a:gd name="connsiteX34" fmla="*/ 1214 w 131149"/>
                <a:gd name="connsiteY34" fmla="*/ 37447 h 226553"/>
                <a:gd name="connsiteX35" fmla="*/ 12647 w 131149"/>
                <a:gd name="connsiteY35" fmla="*/ 48410 h 226553"/>
                <a:gd name="connsiteX36" fmla="*/ 6931 w 131149"/>
                <a:gd name="connsiteY36" fmla="*/ 61930 h 226553"/>
                <a:gd name="connsiteX37" fmla="*/ 15338 w 131149"/>
                <a:gd name="connsiteY37" fmla="*/ 71796 h 226553"/>
                <a:gd name="connsiteX38" fmla="*/ 2559 w 131149"/>
                <a:gd name="connsiteY38" fmla="*/ 83123 h 226553"/>
                <a:gd name="connsiteX39" fmla="*/ 13656 w 131149"/>
                <a:gd name="connsiteY39" fmla="*/ 78373 h 226553"/>
                <a:gd name="connsiteX40" fmla="*/ 20046 w 131149"/>
                <a:gd name="connsiteY40" fmla="*/ 89335 h 226553"/>
                <a:gd name="connsiteX41" fmla="*/ 29125 w 131149"/>
                <a:gd name="connsiteY41" fmla="*/ 75084 h 226553"/>
                <a:gd name="connsiteX42" fmla="*/ 30134 w 131149"/>
                <a:gd name="connsiteY42" fmla="*/ 87874 h 226553"/>
                <a:gd name="connsiteX43" fmla="*/ 24754 w 131149"/>
                <a:gd name="connsiteY43" fmla="*/ 106144 h 226553"/>
                <a:gd name="connsiteX44" fmla="*/ 47285 w 131149"/>
                <a:gd name="connsiteY44" fmla="*/ 103586 h 226553"/>
                <a:gd name="connsiteX45" fmla="*/ 51320 w 131149"/>
                <a:gd name="connsiteY45" fmla="*/ 109068 h 226553"/>
                <a:gd name="connsiteX46" fmla="*/ 54010 w 131149"/>
                <a:gd name="connsiteY46" fmla="*/ 120395 h 226553"/>
                <a:gd name="connsiteX47" fmla="*/ 58045 w 131149"/>
                <a:gd name="connsiteY47" fmla="*/ 126973 h 226553"/>
                <a:gd name="connsiteX48" fmla="*/ 56700 w 131149"/>
                <a:gd name="connsiteY48" fmla="*/ 143416 h 226553"/>
                <a:gd name="connsiteX49" fmla="*/ 40895 w 131149"/>
                <a:gd name="connsiteY49" fmla="*/ 144147 h 226553"/>
                <a:gd name="connsiteX50" fmla="*/ 36187 w 131149"/>
                <a:gd name="connsiteY50" fmla="*/ 147070 h 226553"/>
                <a:gd name="connsiteX51" fmla="*/ 31479 w 131149"/>
                <a:gd name="connsiteY51" fmla="*/ 158398 h 226553"/>
                <a:gd name="connsiteX52" fmla="*/ 40559 w 131149"/>
                <a:gd name="connsiteY52" fmla="*/ 165340 h 226553"/>
                <a:gd name="connsiteX53" fmla="*/ 25426 w 131149"/>
                <a:gd name="connsiteY53" fmla="*/ 177764 h 226553"/>
                <a:gd name="connsiteX54" fmla="*/ 31479 w 131149"/>
                <a:gd name="connsiteY54" fmla="*/ 185438 h 226553"/>
                <a:gd name="connsiteX55" fmla="*/ 40559 w 131149"/>
                <a:gd name="connsiteY55" fmla="*/ 187996 h 226553"/>
                <a:gd name="connsiteX56" fmla="*/ 57037 w 131149"/>
                <a:gd name="connsiteY56" fmla="*/ 190554 h 226553"/>
                <a:gd name="connsiteX57" fmla="*/ 58382 w 131149"/>
                <a:gd name="connsiteY57" fmla="*/ 195304 h 226553"/>
                <a:gd name="connsiteX58" fmla="*/ 41231 w 131149"/>
                <a:gd name="connsiteY58" fmla="*/ 197862 h 226553"/>
                <a:gd name="connsiteX59" fmla="*/ 21391 w 131149"/>
                <a:gd name="connsiteY59" fmla="*/ 226729 h 226553"/>
                <a:gd name="connsiteX60" fmla="*/ 32824 w 131149"/>
                <a:gd name="connsiteY60" fmla="*/ 219056 h 226553"/>
                <a:gd name="connsiteX61" fmla="*/ 39886 w 131149"/>
                <a:gd name="connsiteY61" fmla="*/ 219056 h 226553"/>
                <a:gd name="connsiteX62" fmla="*/ 46276 w 131149"/>
                <a:gd name="connsiteY62" fmla="*/ 212478 h 226553"/>
                <a:gd name="connsiteX63" fmla="*/ 59391 w 131149"/>
                <a:gd name="connsiteY63" fmla="*/ 210651 h 226553"/>
                <a:gd name="connsiteX64" fmla="*/ 62081 w 131149"/>
                <a:gd name="connsiteY64" fmla="*/ 211747 h 226553"/>
                <a:gd name="connsiteX65" fmla="*/ 62417 w 131149"/>
                <a:gd name="connsiteY65" fmla="*/ 211747 h 226553"/>
                <a:gd name="connsiteX66" fmla="*/ 74523 w 131149"/>
                <a:gd name="connsiteY66" fmla="*/ 207728 h 226553"/>
                <a:gd name="connsiteX67" fmla="*/ 86966 w 131149"/>
                <a:gd name="connsiteY67" fmla="*/ 211382 h 226553"/>
                <a:gd name="connsiteX68" fmla="*/ 104453 w 131149"/>
                <a:gd name="connsiteY68" fmla="*/ 207728 h 226553"/>
                <a:gd name="connsiteX69" fmla="*/ 125974 w 131149"/>
                <a:gd name="connsiteY69" fmla="*/ 197131 h 226553"/>
                <a:gd name="connsiteX70" fmla="*/ 119249 w 131149"/>
                <a:gd name="connsiteY70" fmla="*/ 193477 h 226553"/>
                <a:gd name="connsiteX71" fmla="*/ 120258 w 131149"/>
                <a:gd name="connsiteY71" fmla="*/ 182515 h 226553"/>
                <a:gd name="connsiteX72" fmla="*/ 133036 w 131149"/>
                <a:gd name="connsiteY72" fmla="*/ 164975 h 226553"/>
                <a:gd name="connsiteX73" fmla="*/ 133036 w 131149"/>
                <a:gd name="connsiteY73" fmla="*/ 164975 h 226553"/>
                <a:gd name="connsiteX74" fmla="*/ 130682 w 131149"/>
                <a:gd name="connsiteY74" fmla="*/ 163148 h 22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31149" h="226553">
                  <a:moveTo>
                    <a:pt x="130682" y="163148"/>
                  </a:moveTo>
                  <a:cubicBezTo>
                    <a:pt x="130010" y="162783"/>
                    <a:pt x="129337" y="162783"/>
                    <a:pt x="128665" y="162417"/>
                  </a:cubicBezTo>
                  <a:cubicBezTo>
                    <a:pt x="124293" y="161321"/>
                    <a:pt x="120930" y="158032"/>
                    <a:pt x="118576" y="154378"/>
                  </a:cubicBezTo>
                  <a:cubicBezTo>
                    <a:pt x="118240" y="154744"/>
                    <a:pt x="117567" y="155109"/>
                    <a:pt x="117567" y="155474"/>
                  </a:cubicBezTo>
                  <a:cubicBezTo>
                    <a:pt x="115886" y="159859"/>
                    <a:pt x="112523" y="159128"/>
                    <a:pt x="109833" y="154378"/>
                  </a:cubicBezTo>
                  <a:cubicBezTo>
                    <a:pt x="107143" y="149628"/>
                    <a:pt x="112187" y="144878"/>
                    <a:pt x="109497" y="144512"/>
                  </a:cubicBezTo>
                  <a:cubicBezTo>
                    <a:pt x="106806" y="144147"/>
                    <a:pt x="103780" y="137204"/>
                    <a:pt x="104453" y="134646"/>
                  </a:cubicBezTo>
                  <a:cubicBezTo>
                    <a:pt x="104453" y="134281"/>
                    <a:pt x="104453" y="133915"/>
                    <a:pt x="104453" y="133550"/>
                  </a:cubicBezTo>
                  <a:cubicBezTo>
                    <a:pt x="101426" y="130627"/>
                    <a:pt x="99072" y="127338"/>
                    <a:pt x="96718" y="124049"/>
                  </a:cubicBezTo>
                  <a:cubicBezTo>
                    <a:pt x="95709" y="122588"/>
                    <a:pt x="95036" y="120761"/>
                    <a:pt x="94700" y="118934"/>
                  </a:cubicBezTo>
                  <a:lnTo>
                    <a:pt x="93355" y="118203"/>
                  </a:lnTo>
                  <a:cubicBezTo>
                    <a:pt x="89320" y="116010"/>
                    <a:pt x="86966" y="111991"/>
                    <a:pt x="85621" y="107606"/>
                  </a:cubicBezTo>
                  <a:cubicBezTo>
                    <a:pt x="85284" y="106144"/>
                    <a:pt x="84948" y="104317"/>
                    <a:pt x="84948" y="102856"/>
                  </a:cubicBezTo>
                  <a:cubicBezTo>
                    <a:pt x="84612" y="101394"/>
                    <a:pt x="84276" y="99932"/>
                    <a:pt x="83939" y="98836"/>
                  </a:cubicBezTo>
                  <a:cubicBezTo>
                    <a:pt x="79231" y="95913"/>
                    <a:pt x="75869" y="90432"/>
                    <a:pt x="75532" y="84220"/>
                  </a:cubicBezTo>
                  <a:cubicBezTo>
                    <a:pt x="74523" y="83489"/>
                    <a:pt x="73178" y="82758"/>
                    <a:pt x="72169" y="80931"/>
                  </a:cubicBezTo>
                  <a:cubicBezTo>
                    <a:pt x="68134" y="75084"/>
                    <a:pt x="61408" y="78008"/>
                    <a:pt x="58045" y="78373"/>
                  </a:cubicBezTo>
                  <a:cubicBezTo>
                    <a:pt x="55019" y="78739"/>
                    <a:pt x="57373" y="72527"/>
                    <a:pt x="61408" y="68142"/>
                  </a:cubicBezTo>
                  <a:cubicBezTo>
                    <a:pt x="60736" y="66315"/>
                    <a:pt x="60399" y="64488"/>
                    <a:pt x="60399" y="62295"/>
                  </a:cubicBezTo>
                  <a:cubicBezTo>
                    <a:pt x="60063" y="55352"/>
                    <a:pt x="64771" y="48775"/>
                    <a:pt x="70488" y="45852"/>
                  </a:cubicBezTo>
                  <a:cubicBezTo>
                    <a:pt x="71497" y="44390"/>
                    <a:pt x="72506" y="42929"/>
                    <a:pt x="73851" y="41467"/>
                  </a:cubicBezTo>
                  <a:cubicBezTo>
                    <a:pt x="73851" y="41467"/>
                    <a:pt x="73851" y="41467"/>
                    <a:pt x="74187" y="41467"/>
                  </a:cubicBezTo>
                  <a:cubicBezTo>
                    <a:pt x="74860" y="38178"/>
                    <a:pt x="75532" y="35620"/>
                    <a:pt x="75532" y="34159"/>
                  </a:cubicBezTo>
                  <a:cubicBezTo>
                    <a:pt x="75532" y="29408"/>
                    <a:pt x="51320" y="29774"/>
                    <a:pt x="46612" y="32697"/>
                  </a:cubicBezTo>
                  <a:cubicBezTo>
                    <a:pt x="41904" y="35255"/>
                    <a:pt x="37532" y="28678"/>
                    <a:pt x="41231" y="26851"/>
                  </a:cubicBezTo>
                  <a:cubicBezTo>
                    <a:pt x="45267" y="25024"/>
                    <a:pt x="53338" y="15523"/>
                    <a:pt x="53001" y="11869"/>
                  </a:cubicBezTo>
                  <a:cubicBezTo>
                    <a:pt x="52665" y="8215"/>
                    <a:pt x="58718" y="4561"/>
                    <a:pt x="55355" y="907"/>
                  </a:cubicBezTo>
                  <a:cubicBezTo>
                    <a:pt x="51992" y="-2748"/>
                    <a:pt x="51320" y="5657"/>
                    <a:pt x="48293" y="8215"/>
                  </a:cubicBezTo>
                  <a:cubicBezTo>
                    <a:pt x="45267" y="10773"/>
                    <a:pt x="38541" y="10042"/>
                    <a:pt x="31479" y="8580"/>
                  </a:cubicBezTo>
                  <a:cubicBezTo>
                    <a:pt x="30471" y="8215"/>
                    <a:pt x="29798" y="8215"/>
                    <a:pt x="29125" y="8580"/>
                  </a:cubicBezTo>
                  <a:cubicBezTo>
                    <a:pt x="28116" y="12965"/>
                    <a:pt x="26099" y="16984"/>
                    <a:pt x="22063" y="19542"/>
                  </a:cubicBezTo>
                  <a:cubicBezTo>
                    <a:pt x="21727" y="21369"/>
                    <a:pt x="21727" y="22831"/>
                    <a:pt x="21727" y="23927"/>
                  </a:cubicBezTo>
                  <a:cubicBezTo>
                    <a:pt x="22063" y="29043"/>
                    <a:pt x="13320" y="31966"/>
                    <a:pt x="14665" y="36351"/>
                  </a:cubicBezTo>
                  <a:cubicBezTo>
                    <a:pt x="16010" y="40736"/>
                    <a:pt x="12984" y="44025"/>
                    <a:pt x="10630" y="41467"/>
                  </a:cubicBezTo>
                  <a:cubicBezTo>
                    <a:pt x="8276" y="38909"/>
                    <a:pt x="5922" y="33062"/>
                    <a:pt x="1214" y="37447"/>
                  </a:cubicBezTo>
                  <a:cubicBezTo>
                    <a:pt x="-3494" y="41832"/>
                    <a:pt x="6594" y="47313"/>
                    <a:pt x="12647" y="48410"/>
                  </a:cubicBezTo>
                  <a:cubicBezTo>
                    <a:pt x="18701" y="49140"/>
                    <a:pt x="7940" y="54256"/>
                    <a:pt x="6931" y="61930"/>
                  </a:cubicBezTo>
                  <a:cubicBezTo>
                    <a:pt x="5922" y="69603"/>
                    <a:pt x="14665" y="66315"/>
                    <a:pt x="15338" y="71796"/>
                  </a:cubicBezTo>
                  <a:cubicBezTo>
                    <a:pt x="15674" y="77277"/>
                    <a:pt x="2559" y="78008"/>
                    <a:pt x="2559" y="83123"/>
                  </a:cubicBezTo>
                  <a:cubicBezTo>
                    <a:pt x="2559" y="88239"/>
                    <a:pt x="10294" y="80566"/>
                    <a:pt x="13656" y="78373"/>
                  </a:cubicBezTo>
                  <a:cubicBezTo>
                    <a:pt x="17019" y="76181"/>
                    <a:pt x="11975" y="91163"/>
                    <a:pt x="20046" y="89335"/>
                  </a:cubicBezTo>
                  <a:cubicBezTo>
                    <a:pt x="28453" y="87874"/>
                    <a:pt x="26099" y="74354"/>
                    <a:pt x="29125" y="75084"/>
                  </a:cubicBezTo>
                  <a:cubicBezTo>
                    <a:pt x="32152" y="75450"/>
                    <a:pt x="27780" y="82027"/>
                    <a:pt x="30134" y="87874"/>
                  </a:cubicBezTo>
                  <a:cubicBezTo>
                    <a:pt x="32824" y="93720"/>
                    <a:pt x="24081" y="102125"/>
                    <a:pt x="24754" y="106144"/>
                  </a:cubicBezTo>
                  <a:cubicBezTo>
                    <a:pt x="25090" y="110164"/>
                    <a:pt x="41904" y="110164"/>
                    <a:pt x="47285" y="103586"/>
                  </a:cubicBezTo>
                  <a:cubicBezTo>
                    <a:pt x="52665" y="97009"/>
                    <a:pt x="55019" y="103952"/>
                    <a:pt x="51320" y="109068"/>
                  </a:cubicBezTo>
                  <a:cubicBezTo>
                    <a:pt x="47621" y="113818"/>
                    <a:pt x="49302" y="118568"/>
                    <a:pt x="54010" y="120395"/>
                  </a:cubicBezTo>
                  <a:cubicBezTo>
                    <a:pt x="58718" y="122222"/>
                    <a:pt x="60399" y="122953"/>
                    <a:pt x="58045" y="126973"/>
                  </a:cubicBezTo>
                  <a:cubicBezTo>
                    <a:pt x="56028" y="131357"/>
                    <a:pt x="57709" y="139396"/>
                    <a:pt x="56700" y="143416"/>
                  </a:cubicBezTo>
                  <a:cubicBezTo>
                    <a:pt x="55692" y="147435"/>
                    <a:pt x="41231" y="147070"/>
                    <a:pt x="40895" y="144147"/>
                  </a:cubicBezTo>
                  <a:cubicBezTo>
                    <a:pt x="40559" y="141589"/>
                    <a:pt x="34506" y="143416"/>
                    <a:pt x="36187" y="147070"/>
                  </a:cubicBezTo>
                  <a:cubicBezTo>
                    <a:pt x="37869" y="150724"/>
                    <a:pt x="31143" y="154744"/>
                    <a:pt x="31479" y="158398"/>
                  </a:cubicBezTo>
                  <a:cubicBezTo>
                    <a:pt x="31816" y="162052"/>
                    <a:pt x="40559" y="160956"/>
                    <a:pt x="40559" y="165340"/>
                  </a:cubicBezTo>
                  <a:cubicBezTo>
                    <a:pt x="40895" y="169725"/>
                    <a:pt x="34170" y="174841"/>
                    <a:pt x="25426" y="177764"/>
                  </a:cubicBezTo>
                  <a:cubicBezTo>
                    <a:pt x="16683" y="180688"/>
                    <a:pt x="27108" y="188727"/>
                    <a:pt x="31479" y="185438"/>
                  </a:cubicBezTo>
                  <a:cubicBezTo>
                    <a:pt x="35515" y="181784"/>
                    <a:pt x="34842" y="187996"/>
                    <a:pt x="40559" y="187996"/>
                  </a:cubicBezTo>
                  <a:cubicBezTo>
                    <a:pt x="46612" y="187996"/>
                    <a:pt x="50311" y="193842"/>
                    <a:pt x="57037" y="190554"/>
                  </a:cubicBezTo>
                  <a:cubicBezTo>
                    <a:pt x="63762" y="187630"/>
                    <a:pt x="63426" y="190554"/>
                    <a:pt x="58382" y="195304"/>
                  </a:cubicBezTo>
                  <a:cubicBezTo>
                    <a:pt x="53338" y="200054"/>
                    <a:pt x="45603" y="194939"/>
                    <a:pt x="41231" y="197862"/>
                  </a:cubicBezTo>
                  <a:cubicBezTo>
                    <a:pt x="36524" y="200785"/>
                    <a:pt x="17692" y="221613"/>
                    <a:pt x="21391" y="226729"/>
                  </a:cubicBezTo>
                  <a:cubicBezTo>
                    <a:pt x="23408" y="229652"/>
                    <a:pt x="26099" y="222344"/>
                    <a:pt x="32824" y="219056"/>
                  </a:cubicBezTo>
                  <a:cubicBezTo>
                    <a:pt x="36524" y="217229"/>
                    <a:pt x="38541" y="217959"/>
                    <a:pt x="39886" y="219056"/>
                  </a:cubicBezTo>
                  <a:cubicBezTo>
                    <a:pt x="41231" y="216132"/>
                    <a:pt x="43585" y="213940"/>
                    <a:pt x="46276" y="212478"/>
                  </a:cubicBezTo>
                  <a:cubicBezTo>
                    <a:pt x="49975" y="209920"/>
                    <a:pt x="55355" y="209555"/>
                    <a:pt x="59391" y="210651"/>
                  </a:cubicBezTo>
                  <a:cubicBezTo>
                    <a:pt x="60399" y="211017"/>
                    <a:pt x="61072" y="211382"/>
                    <a:pt x="62081" y="211747"/>
                  </a:cubicBezTo>
                  <a:cubicBezTo>
                    <a:pt x="62417" y="211747"/>
                    <a:pt x="62417" y="211747"/>
                    <a:pt x="62417" y="211747"/>
                  </a:cubicBezTo>
                  <a:cubicBezTo>
                    <a:pt x="67798" y="212844"/>
                    <a:pt x="71833" y="210286"/>
                    <a:pt x="74523" y="207728"/>
                  </a:cubicBezTo>
                  <a:cubicBezTo>
                    <a:pt x="77214" y="205170"/>
                    <a:pt x="84612" y="213209"/>
                    <a:pt x="86966" y="211382"/>
                  </a:cubicBezTo>
                  <a:cubicBezTo>
                    <a:pt x="89320" y="209555"/>
                    <a:pt x="99408" y="207362"/>
                    <a:pt x="104453" y="207728"/>
                  </a:cubicBezTo>
                  <a:cubicBezTo>
                    <a:pt x="109497" y="208093"/>
                    <a:pt x="122612" y="201150"/>
                    <a:pt x="125974" y="197131"/>
                  </a:cubicBezTo>
                  <a:cubicBezTo>
                    <a:pt x="129337" y="193477"/>
                    <a:pt x="123957" y="192381"/>
                    <a:pt x="119249" y="193477"/>
                  </a:cubicBezTo>
                  <a:cubicBezTo>
                    <a:pt x="114541" y="194208"/>
                    <a:pt x="115550" y="187996"/>
                    <a:pt x="120258" y="182515"/>
                  </a:cubicBezTo>
                  <a:cubicBezTo>
                    <a:pt x="124966" y="177034"/>
                    <a:pt x="132700" y="173014"/>
                    <a:pt x="133036" y="164975"/>
                  </a:cubicBezTo>
                  <a:cubicBezTo>
                    <a:pt x="133036" y="164975"/>
                    <a:pt x="133036" y="164975"/>
                    <a:pt x="133036" y="164975"/>
                  </a:cubicBezTo>
                  <a:cubicBezTo>
                    <a:pt x="133036" y="164244"/>
                    <a:pt x="131691" y="163513"/>
                    <a:pt x="130682" y="16314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07" name="Freeform: Shape 215">
              <a:extLst>
                <a:ext uri="{FF2B5EF4-FFF2-40B4-BE49-F238E27FC236}">
                  <a16:creationId xmlns:a16="http://schemas.microsoft.com/office/drawing/2014/main" id="{5F5916A4-0D2F-4C85-88BF-07E5FCF2770C}"/>
                </a:ext>
              </a:extLst>
            </p:cNvPr>
            <p:cNvSpPr/>
            <p:nvPr/>
          </p:nvSpPr>
          <p:spPr>
            <a:xfrm>
              <a:off x="8728583" y="1283235"/>
              <a:ext cx="10088" cy="10962"/>
            </a:xfrm>
            <a:custGeom>
              <a:avLst/>
              <a:gdLst>
                <a:gd name="connsiteX0" fmla="*/ 6389 w 10088"/>
                <a:gd name="connsiteY0" fmla="*/ 0 h 10962"/>
                <a:gd name="connsiteX1" fmla="*/ 1009 w 10088"/>
                <a:gd name="connsiteY1" fmla="*/ 13520 h 10962"/>
                <a:gd name="connsiteX2" fmla="*/ 10761 w 10088"/>
                <a:gd name="connsiteY2" fmla="*/ 4385 h 10962"/>
                <a:gd name="connsiteX3" fmla="*/ 6389 w 10088"/>
                <a:gd name="connsiteY3" fmla="*/ 0 h 10962"/>
              </a:gdLst>
              <a:ahLst/>
              <a:cxnLst>
                <a:cxn ang="0">
                  <a:pos x="connsiteX0" y="connsiteY0"/>
                </a:cxn>
                <a:cxn ang="0">
                  <a:pos x="connsiteX1" y="connsiteY1"/>
                </a:cxn>
                <a:cxn ang="0">
                  <a:pos x="connsiteX2" y="connsiteY2"/>
                </a:cxn>
                <a:cxn ang="0">
                  <a:pos x="connsiteX3" y="connsiteY3"/>
                </a:cxn>
              </a:cxnLst>
              <a:rect l="l" t="t" r="r" b="b"/>
              <a:pathLst>
                <a:path w="10088" h="10962">
                  <a:moveTo>
                    <a:pt x="6389" y="0"/>
                  </a:moveTo>
                  <a:cubicBezTo>
                    <a:pt x="2354" y="4750"/>
                    <a:pt x="-2018" y="13520"/>
                    <a:pt x="1009" y="13520"/>
                  </a:cubicBezTo>
                  <a:cubicBezTo>
                    <a:pt x="4708" y="13520"/>
                    <a:pt x="9079" y="8770"/>
                    <a:pt x="10761" y="4385"/>
                  </a:cubicBezTo>
                  <a:cubicBezTo>
                    <a:pt x="9079" y="2923"/>
                    <a:pt x="7734" y="1827"/>
                    <a:pt x="6389"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08" name="Freeform: Shape 216">
              <a:extLst>
                <a:ext uri="{FF2B5EF4-FFF2-40B4-BE49-F238E27FC236}">
                  <a16:creationId xmlns:a16="http://schemas.microsoft.com/office/drawing/2014/main" id="{C91DCE8A-B521-4856-AEB5-7E695A65A6AB}"/>
                </a:ext>
              </a:extLst>
            </p:cNvPr>
            <p:cNvSpPr/>
            <p:nvPr/>
          </p:nvSpPr>
          <p:spPr>
            <a:xfrm>
              <a:off x="8734431" y="1267712"/>
              <a:ext cx="131150" cy="226553"/>
            </a:xfrm>
            <a:custGeom>
              <a:avLst/>
              <a:gdLst>
                <a:gd name="connsiteX0" fmla="*/ 130682 w 131149"/>
                <a:gd name="connsiteY0" fmla="*/ 163148 h 226553"/>
                <a:gd name="connsiteX1" fmla="*/ 128665 w 131149"/>
                <a:gd name="connsiteY1" fmla="*/ 162417 h 226553"/>
                <a:gd name="connsiteX2" fmla="*/ 118576 w 131149"/>
                <a:gd name="connsiteY2" fmla="*/ 154378 h 226553"/>
                <a:gd name="connsiteX3" fmla="*/ 117567 w 131149"/>
                <a:gd name="connsiteY3" fmla="*/ 155474 h 226553"/>
                <a:gd name="connsiteX4" fmla="*/ 109833 w 131149"/>
                <a:gd name="connsiteY4" fmla="*/ 154378 h 226553"/>
                <a:gd name="connsiteX5" fmla="*/ 109497 w 131149"/>
                <a:gd name="connsiteY5" fmla="*/ 144512 h 226553"/>
                <a:gd name="connsiteX6" fmla="*/ 104453 w 131149"/>
                <a:gd name="connsiteY6" fmla="*/ 134646 h 226553"/>
                <a:gd name="connsiteX7" fmla="*/ 104453 w 131149"/>
                <a:gd name="connsiteY7" fmla="*/ 133550 h 226553"/>
                <a:gd name="connsiteX8" fmla="*/ 96718 w 131149"/>
                <a:gd name="connsiteY8" fmla="*/ 124049 h 226553"/>
                <a:gd name="connsiteX9" fmla="*/ 94700 w 131149"/>
                <a:gd name="connsiteY9" fmla="*/ 118934 h 226553"/>
                <a:gd name="connsiteX10" fmla="*/ 93355 w 131149"/>
                <a:gd name="connsiteY10" fmla="*/ 118203 h 226553"/>
                <a:gd name="connsiteX11" fmla="*/ 85621 w 131149"/>
                <a:gd name="connsiteY11" fmla="*/ 107606 h 226553"/>
                <a:gd name="connsiteX12" fmla="*/ 84948 w 131149"/>
                <a:gd name="connsiteY12" fmla="*/ 102856 h 226553"/>
                <a:gd name="connsiteX13" fmla="*/ 83939 w 131149"/>
                <a:gd name="connsiteY13" fmla="*/ 98836 h 226553"/>
                <a:gd name="connsiteX14" fmla="*/ 75532 w 131149"/>
                <a:gd name="connsiteY14" fmla="*/ 84220 h 226553"/>
                <a:gd name="connsiteX15" fmla="*/ 72169 w 131149"/>
                <a:gd name="connsiteY15" fmla="*/ 80931 h 226553"/>
                <a:gd name="connsiteX16" fmla="*/ 58045 w 131149"/>
                <a:gd name="connsiteY16" fmla="*/ 78373 h 226553"/>
                <a:gd name="connsiteX17" fmla="*/ 61408 w 131149"/>
                <a:gd name="connsiteY17" fmla="*/ 68142 h 226553"/>
                <a:gd name="connsiteX18" fmla="*/ 60399 w 131149"/>
                <a:gd name="connsiteY18" fmla="*/ 62295 h 226553"/>
                <a:gd name="connsiteX19" fmla="*/ 70488 w 131149"/>
                <a:gd name="connsiteY19" fmla="*/ 45852 h 226553"/>
                <a:gd name="connsiteX20" fmla="*/ 73851 w 131149"/>
                <a:gd name="connsiteY20" fmla="*/ 41467 h 226553"/>
                <a:gd name="connsiteX21" fmla="*/ 74187 w 131149"/>
                <a:gd name="connsiteY21" fmla="*/ 41467 h 226553"/>
                <a:gd name="connsiteX22" fmla="*/ 75532 w 131149"/>
                <a:gd name="connsiteY22" fmla="*/ 34159 h 226553"/>
                <a:gd name="connsiteX23" fmla="*/ 46612 w 131149"/>
                <a:gd name="connsiteY23" fmla="*/ 32697 h 226553"/>
                <a:gd name="connsiteX24" fmla="*/ 41231 w 131149"/>
                <a:gd name="connsiteY24" fmla="*/ 26851 h 226553"/>
                <a:gd name="connsiteX25" fmla="*/ 53001 w 131149"/>
                <a:gd name="connsiteY25" fmla="*/ 11869 h 226553"/>
                <a:gd name="connsiteX26" fmla="*/ 55355 w 131149"/>
                <a:gd name="connsiteY26" fmla="*/ 907 h 226553"/>
                <a:gd name="connsiteX27" fmla="*/ 48293 w 131149"/>
                <a:gd name="connsiteY27" fmla="*/ 8215 h 226553"/>
                <a:gd name="connsiteX28" fmla="*/ 31479 w 131149"/>
                <a:gd name="connsiteY28" fmla="*/ 8580 h 226553"/>
                <a:gd name="connsiteX29" fmla="*/ 29125 w 131149"/>
                <a:gd name="connsiteY29" fmla="*/ 8580 h 226553"/>
                <a:gd name="connsiteX30" fmla="*/ 22063 w 131149"/>
                <a:gd name="connsiteY30" fmla="*/ 19542 h 226553"/>
                <a:gd name="connsiteX31" fmla="*/ 21727 w 131149"/>
                <a:gd name="connsiteY31" fmla="*/ 23927 h 226553"/>
                <a:gd name="connsiteX32" fmla="*/ 14665 w 131149"/>
                <a:gd name="connsiteY32" fmla="*/ 36351 h 226553"/>
                <a:gd name="connsiteX33" fmla="*/ 10630 w 131149"/>
                <a:gd name="connsiteY33" fmla="*/ 41467 h 226553"/>
                <a:gd name="connsiteX34" fmla="*/ 1214 w 131149"/>
                <a:gd name="connsiteY34" fmla="*/ 37447 h 226553"/>
                <a:gd name="connsiteX35" fmla="*/ 12647 w 131149"/>
                <a:gd name="connsiteY35" fmla="*/ 48410 h 226553"/>
                <a:gd name="connsiteX36" fmla="*/ 6931 w 131149"/>
                <a:gd name="connsiteY36" fmla="*/ 61930 h 226553"/>
                <a:gd name="connsiteX37" fmla="*/ 15338 w 131149"/>
                <a:gd name="connsiteY37" fmla="*/ 71796 h 226553"/>
                <a:gd name="connsiteX38" fmla="*/ 2559 w 131149"/>
                <a:gd name="connsiteY38" fmla="*/ 83123 h 226553"/>
                <a:gd name="connsiteX39" fmla="*/ 13656 w 131149"/>
                <a:gd name="connsiteY39" fmla="*/ 78373 h 226553"/>
                <a:gd name="connsiteX40" fmla="*/ 20046 w 131149"/>
                <a:gd name="connsiteY40" fmla="*/ 89335 h 226553"/>
                <a:gd name="connsiteX41" fmla="*/ 29125 w 131149"/>
                <a:gd name="connsiteY41" fmla="*/ 75084 h 226553"/>
                <a:gd name="connsiteX42" fmla="*/ 30134 w 131149"/>
                <a:gd name="connsiteY42" fmla="*/ 87874 h 226553"/>
                <a:gd name="connsiteX43" fmla="*/ 24754 w 131149"/>
                <a:gd name="connsiteY43" fmla="*/ 106144 h 226553"/>
                <a:gd name="connsiteX44" fmla="*/ 47285 w 131149"/>
                <a:gd name="connsiteY44" fmla="*/ 103586 h 226553"/>
                <a:gd name="connsiteX45" fmla="*/ 51320 w 131149"/>
                <a:gd name="connsiteY45" fmla="*/ 109068 h 226553"/>
                <a:gd name="connsiteX46" fmla="*/ 54010 w 131149"/>
                <a:gd name="connsiteY46" fmla="*/ 120395 h 226553"/>
                <a:gd name="connsiteX47" fmla="*/ 58045 w 131149"/>
                <a:gd name="connsiteY47" fmla="*/ 126973 h 226553"/>
                <a:gd name="connsiteX48" fmla="*/ 56700 w 131149"/>
                <a:gd name="connsiteY48" fmla="*/ 143416 h 226553"/>
                <a:gd name="connsiteX49" fmla="*/ 40895 w 131149"/>
                <a:gd name="connsiteY49" fmla="*/ 144147 h 226553"/>
                <a:gd name="connsiteX50" fmla="*/ 36187 w 131149"/>
                <a:gd name="connsiteY50" fmla="*/ 147070 h 226553"/>
                <a:gd name="connsiteX51" fmla="*/ 31479 w 131149"/>
                <a:gd name="connsiteY51" fmla="*/ 158398 h 226553"/>
                <a:gd name="connsiteX52" fmla="*/ 40559 w 131149"/>
                <a:gd name="connsiteY52" fmla="*/ 165340 h 226553"/>
                <a:gd name="connsiteX53" fmla="*/ 25426 w 131149"/>
                <a:gd name="connsiteY53" fmla="*/ 177764 h 226553"/>
                <a:gd name="connsiteX54" fmla="*/ 31479 w 131149"/>
                <a:gd name="connsiteY54" fmla="*/ 185438 h 226553"/>
                <a:gd name="connsiteX55" fmla="*/ 40559 w 131149"/>
                <a:gd name="connsiteY55" fmla="*/ 187996 h 226553"/>
                <a:gd name="connsiteX56" fmla="*/ 57037 w 131149"/>
                <a:gd name="connsiteY56" fmla="*/ 190554 h 226553"/>
                <a:gd name="connsiteX57" fmla="*/ 58382 w 131149"/>
                <a:gd name="connsiteY57" fmla="*/ 195304 h 226553"/>
                <a:gd name="connsiteX58" fmla="*/ 41231 w 131149"/>
                <a:gd name="connsiteY58" fmla="*/ 197862 h 226553"/>
                <a:gd name="connsiteX59" fmla="*/ 21391 w 131149"/>
                <a:gd name="connsiteY59" fmla="*/ 226729 h 226553"/>
                <a:gd name="connsiteX60" fmla="*/ 32824 w 131149"/>
                <a:gd name="connsiteY60" fmla="*/ 219056 h 226553"/>
                <a:gd name="connsiteX61" fmla="*/ 39886 w 131149"/>
                <a:gd name="connsiteY61" fmla="*/ 219056 h 226553"/>
                <a:gd name="connsiteX62" fmla="*/ 46276 w 131149"/>
                <a:gd name="connsiteY62" fmla="*/ 212478 h 226553"/>
                <a:gd name="connsiteX63" fmla="*/ 59391 w 131149"/>
                <a:gd name="connsiteY63" fmla="*/ 210651 h 226553"/>
                <a:gd name="connsiteX64" fmla="*/ 62081 w 131149"/>
                <a:gd name="connsiteY64" fmla="*/ 211747 h 226553"/>
                <a:gd name="connsiteX65" fmla="*/ 62417 w 131149"/>
                <a:gd name="connsiteY65" fmla="*/ 211747 h 226553"/>
                <a:gd name="connsiteX66" fmla="*/ 74523 w 131149"/>
                <a:gd name="connsiteY66" fmla="*/ 207728 h 226553"/>
                <a:gd name="connsiteX67" fmla="*/ 86966 w 131149"/>
                <a:gd name="connsiteY67" fmla="*/ 211382 h 226553"/>
                <a:gd name="connsiteX68" fmla="*/ 104453 w 131149"/>
                <a:gd name="connsiteY68" fmla="*/ 207728 h 226553"/>
                <a:gd name="connsiteX69" fmla="*/ 125974 w 131149"/>
                <a:gd name="connsiteY69" fmla="*/ 197131 h 226553"/>
                <a:gd name="connsiteX70" fmla="*/ 119249 w 131149"/>
                <a:gd name="connsiteY70" fmla="*/ 193477 h 226553"/>
                <a:gd name="connsiteX71" fmla="*/ 120258 w 131149"/>
                <a:gd name="connsiteY71" fmla="*/ 182515 h 226553"/>
                <a:gd name="connsiteX72" fmla="*/ 133036 w 131149"/>
                <a:gd name="connsiteY72" fmla="*/ 164975 h 226553"/>
                <a:gd name="connsiteX73" fmla="*/ 133036 w 131149"/>
                <a:gd name="connsiteY73" fmla="*/ 164975 h 226553"/>
                <a:gd name="connsiteX74" fmla="*/ 130682 w 131149"/>
                <a:gd name="connsiteY74" fmla="*/ 163148 h 22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31149" h="226553">
                  <a:moveTo>
                    <a:pt x="130682" y="163148"/>
                  </a:moveTo>
                  <a:cubicBezTo>
                    <a:pt x="130010" y="162783"/>
                    <a:pt x="129337" y="162783"/>
                    <a:pt x="128665" y="162417"/>
                  </a:cubicBezTo>
                  <a:cubicBezTo>
                    <a:pt x="124293" y="161321"/>
                    <a:pt x="120930" y="158032"/>
                    <a:pt x="118576" y="154378"/>
                  </a:cubicBezTo>
                  <a:cubicBezTo>
                    <a:pt x="118240" y="154744"/>
                    <a:pt x="117567" y="155109"/>
                    <a:pt x="117567" y="155474"/>
                  </a:cubicBezTo>
                  <a:cubicBezTo>
                    <a:pt x="115886" y="159859"/>
                    <a:pt x="112523" y="159128"/>
                    <a:pt x="109833" y="154378"/>
                  </a:cubicBezTo>
                  <a:cubicBezTo>
                    <a:pt x="107143" y="149628"/>
                    <a:pt x="112187" y="144878"/>
                    <a:pt x="109497" y="144512"/>
                  </a:cubicBezTo>
                  <a:cubicBezTo>
                    <a:pt x="106806" y="144147"/>
                    <a:pt x="103780" y="137204"/>
                    <a:pt x="104453" y="134646"/>
                  </a:cubicBezTo>
                  <a:cubicBezTo>
                    <a:pt x="104453" y="134281"/>
                    <a:pt x="104453" y="133915"/>
                    <a:pt x="104453" y="133550"/>
                  </a:cubicBezTo>
                  <a:cubicBezTo>
                    <a:pt x="101426" y="130627"/>
                    <a:pt x="99072" y="127338"/>
                    <a:pt x="96718" y="124049"/>
                  </a:cubicBezTo>
                  <a:cubicBezTo>
                    <a:pt x="95709" y="122588"/>
                    <a:pt x="95036" y="120761"/>
                    <a:pt x="94700" y="118934"/>
                  </a:cubicBezTo>
                  <a:lnTo>
                    <a:pt x="93355" y="118203"/>
                  </a:lnTo>
                  <a:cubicBezTo>
                    <a:pt x="89320" y="116010"/>
                    <a:pt x="86966" y="111991"/>
                    <a:pt x="85621" y="107606"/>
                  </a:cubicBezTo>
                  <a:cubicBezTo>
                    <a:pt x="85284" y="106144"/>
                    <a:pt x="84948" y="104317"/>
                    <a:pt x="84948" y="102856"/>
                  </a:cubicBezTo>
                  <a:cubicBezTo>
                    <a:pt x="84612" y="101394"/>
                    <a:pt x="84276" y="99932"/>
                    <a:pt x="83939" y="98836"/>
                  </a:cubicBezTo>
                  <a:cubicBezTo>
                    <a:pt x="79231" y="95913"/>
                    <a:pt x="75869" y="90432"/>
                    <a:pt x="75532" y="84220"/>
                  </a:cubicBezTo>
                  <a:cubicBezTo>
                    <a:pt x="74523" y="83489"/>
                    <a:pt x="73178" y="82758"/>
                    <a:pt x="72169" y="80931"/>
                  </a:cubicBezTo>
                  <a:cubicBezTo>
                    <a:pt x="68134" y="75084"/>
                    <a:pt x="61408" y="78008"/>
                    <a:pt x="58045" y="78373"/>
                  </a:cubicBezTo>
                  <a:cubicBezTo>
                    <a:pt x="55019" y="78739"/>
                    <a:pt x="57373" y="72527"/>
                    <a:pt x="61408" y="68142"/>
                  </a:cubicBezTo>
                  <a:cubicBezTo>
                    <a:pt x="60736" y="66315"/>
                    <a:pt x="60399" y="64488"/>
                    <a:pt x="60399" y="62295"/>
                  </a:cubicBezTo>
                  <a:cubicBezTo>
                    <a:pt x="60063" y="55352"/>
                    <a:pt x="64771" y="48775"/>
                    <a:pt x="70488" y="45852"/>
                  </a:cubicBezTo>
                  <a:cubicBezTo>
                    <a:pt x="71497" y="44390"/>
                    <a:pt x="72506" y="42929"/>
                    <a:pt x="73851" y="41467"/>
                  </a:cubicBezTo>
                  <a:cubicBezTo>
                    <a:pt x="73851" y="41467"/>
                    <a:pt x="73851" y="41467"/>
                    <a:pt x="74187" y="41467"/>
                  </a:cubicBezTo>
                  <a:cubicBezTo>
                    <a:pt x="74860" y="38178"/>
                    <a:pt x="75532" y="35620"/>
                    <a:pt x="75532" y="34159"/>
                  </a:cubicBezTo>
                  <a:cubicBezTo>
                    <a:pt x="75532" y="29408"/>
                    <a:pt x="51320" y="29774"/>
                    <a:pt x="46612" y="32697"/>
                  </a:cubicBezTo>
                  <a:cubicBezTo>
                    <a:pt x="41904" y="35255"/>
                    <a:pt x="37532" y="28678"/>
                    <a:pt x="41231" y="26851"/>
                  </a:cubicBezTo>
                  <a:cubicBezTo>
                    <a:pt x="45267" y="25024"/>
                    <a:pt x="53338" y="15523"/>
                    <a:pt x="53001" y="11869"/>
                  </a:cubicBezTo>
                  <a:cubicBezTo>
                    <a:pt x="52665" y="8215"/>
                    <a:pt x="58718" y="4561"/>
                    <a:pt x="55355" y="907"/>
                  </a:cubicBezTo>
                  <a:cubicBezTo>
                    <a:pt x="51992" y="-2748"/>
                    <a:pt x="51320" y="5657"/>
                    <a:pt x="48293" y="8215"/>
                  </a:cubicBezTo>
                  <a:cubicBezTo>
                    <a:pt x="45267" y="10773"/>
                    <a:pt x="38541" y="10042"/>
                    <a:pt x="31479" y="8580"/>
                  </a:cubicBezTo>
                  <a:cubicBezTo>
                    <a:pt x="30471" y="8215"/>
                    <a:pt x="29798" y="8215"/>
                    <a:pt x="29125" y="8580"/>
                  </a:cubicBezTo>
                  <a:cubicBezTo>
                    <a:pt x="28116" y="12965"/>
                    <a:pt x="26099" y="16984"/>
                    <a:pt x="22063" y="19542"/>
                  </a:cubicBezTo>
                  <a:cubicBezTo>
                    <a:pt x="21727" y="21369"/>
                    <a:pt x="21727" y="22831"/>
                    <a:pt x="21727" y="23927"/>
                  </a:cubicBezTo>
                  <a:cubicBezTo>
                    <a:pt x="22063" y="29043"/>
                    <a:pt x="13320" y="31966"/>
                    <a:pt x="14665" y="36351"/>
                  </a:cubicBezTo>
                  <a:cubicBezTo>
                    <a:pt x="16010" y="40736"/>
                    <a:pt x="12984" y="44025"/>
                    <a:pt x="10630" y="41467"/>
                  </a:cubicBezTo>
                  <a:cubicBezTo>
                    <a:pt x="8276" y="38909"/>
                    <a:pt x="5922" y="33062"/>
                    <a:pt x="1214" y="37447"/>
                  </a:cubicBezTo>
                  <a:cubicBezTo>
                    <a:pt x="-3494" y="41832"/>
                    <a:pt x="6594" y="47313"/>
                    <a:pt x="12647" y="48410"/>
                  </a:cubicBezTo>
                  <a:cubicBezTo>
                    <a:pt x="18701" y="49140"/>
                    <a:pt x="7940" y="54256"/>
                    <a:pt x="6931" y="61930"/>
                  </a:cubicBezTo>
                  <a:cubicBezTo>
                    <a:pt x="5922" y="69603"/>
                    <a:pt x="14665" y="66315"/>
                    <a:pt x="15338" y="71796"/>
                  </a:cubicBezTo>
                  <a:cubicBezTo>
                    <a:pt x="15674" y="77277"/>
                    <a:pt x="2559" y="78008"/>
                    <a:pt x="2559" y="83123"/>
                  </a:cubicBezTo>
                  <a:cubicBezTo>
                    <a:pt x="2559" y="88239"/>
                    <a:pt x="10294" y="80566"/>
                    <a:pt x="13656" y="78373"/>
                  </a:cubicBezTo>
                  <a:cubicBezTo>
                    <a:pt x="17019" y="76181"/>
                    <a:pt x="11975" y="91163"/>
                    <a:pt x="20046" y="89335"/>
                  </a:cubicBezTo>
                  <a:cubicBezTo>
                    <a:pt x="28453" y="87874"/>
                    <a:pt x="26099" y="74354"/>
                    <a:pt x="29125" y="75084"/>
                  </a:cubicBezTo>
                  <a:cubicBezTo>
                    <a:pt x="32152" y="75450"/>
                    <a:pt x="27780" y="82027"/>
                    <a:pt x="30134" y="87874"/>
                  </a:cubicBezTo>
                  <a:cubicBezTo>
                    <a:pt x="32824" y="93720"/>
                    <a:pt x="24081" y="102125"/>
                    <a:pt x="24754" y="106144"/>
                  </a:cubicBezTo>
                  <a:cubicBezTo>
                    <a:pt x="25090" y="110164"/>
                    <a:pt x="41904" y="110164"/>
                    <a:pt x="47285" y="103586"/>
                  </a:cubicBezTo>
                  <a:cubicBezTo>
                    <a:pt x="52665" y="97009"/>
                    <a:pt x="55019" y="103952"/>
                    <a:pt x="51320" y="109068"/>
                  </a:cubicBezTo>
                  <a:cubicBezTo>
                    <a:pt x="47621" y="113818"/>
                    <a:pt x="49302" y="118568"/>
                    <a:pt x="54010" y="120395"/>
                  </a:cubicBezTo>
                  <a:cubicBezTo>
                    <a:pt x="58718" y="122222"/>
                    <a:pt x="60399" y="122953"/>
                    <a:pt x="58045" y="126973"/>
                  </a:cubicBezTo>
                  <a:cubicBezTo>
                    <a:pt x="56028" y="131357"/>
                    <a:pt x="57709" y="139396"/>
                    <a:pt x="56700" y="143416"/>
                  </a:cubicBezTo>
                  <a:cubicBezTo>
                    <a:pt x="55692" y="147435"/>
                    <a:pt x="41231" y="147070"/>
                    <a:pt x="40895" y="144147"/>
                  </a:cubicBezTo>
                  <a:cubicBezTo>
                    <a:pt x="40559" y="141589"/>
                    <a:pt x="34506" y="143416"/>
                    <a:pt x="36187" y="147070"/>
                  </a:cubicBezTo>
                  <a:cubicBezTo>
                    <a:pt x="37869" y="150724"/>
                    <a:pt x="31143" y="154744"/>
                    <a:pt x="31479" y="158398"/>
                  </a:cubicBezTo>
                  <a:cubicBezTo>
                    <a:pt x="31816" y="162052"/>
                    <a:pt x="40559" y="160956"/>
                    <a:pt x="40559" y="165340"/>
                  </a:cubicBezTo>
                  <a:cubicBezTo>
                    <a:pt x="40895" y="169725"/>
                    <a:pt x="34170" y="174841"/>
                    <a:pt x="25426" y="177764"/>
                  </a:cubicBezTo>
                  <a:cubicBezTo>
                    <a:pt x="16683" y="180688"/>
                    <a:pt x="27108" y="188727"/>
                    <a:pt x="31479" y="185438"/>
                  </a:cubicBezTo>
                  <a:cubicBezTo>
                    <a:pt x="35515" y="181784"/>
                    <a:pt x="34842" y="187996"/>
                    <a:pt x="40559" y="187996"/>
                  </a:cubicBezTo>
                  <a:cubicBezTo>
                    <a:pt x="46612" y="187996"/>
                    <a:pt x="50311" y="193842"/>
                    <a:pt x="57037" y="190554"/>
                  </a:cubicBezTo>
                  <a:cubicBezTo>
                    <a:pt x="63762" y="187630"/>
                    <a:pt x="63426" y="190554"/>
                    <a:pt x="58382" y="195304"/>
                  </a:cubicBezTo>
                  <a:cubicBezTo>
                    <a:pt x="53338" y="200054"/>
                    <a:pt x="45603" y="194939"/>
                    <a:pt x="41231" y="197862"/>
                  </a:cubicBezTo>
                  <a:cubicBezTo>
                    <a:pt x="36524" y="200785"/>
                    <a:pt x="17692" y="221613"/>
                    <a:pt x="21391" y="226729"/>
                  </a:cubicBezTo>
                  <a:cubicBezTo>
                    <a:pt x="23408" y="229652"/>
                    <a:pt x="26099" y="222344"/>
                    <a:pt x="32824" y="219056"/>
                  </a:cubicBezTo>
                  <a:cubicBezTo>
                    <a:pt x="36524" y="217229"/>
                    <a:pt x="38541" y="217959"/>
                    <a:pt x="39886" y="219056"/>
                  </a:cubicBezTo>
                  <a:cubicBezTo>
                    <a:pt x="41231" y="216132"/>
                    <a:pt x="43585" y="213940"/>
                    <a:pt x="46276" y="212478"/>
                  </a:cubicBezTo>
                  <a:cubicBezTo>
                    <a:pt x="49975" y="209920"/>
                    <a:pt x="55355" y="209555"/>
                    <a:pt x="59391" y="210651"/>
                  </a:cubicBezTo>
                  <a:cubicBezTo>
                    <a:pt x="60399" y="211017"/>
                    <a:pt x="61072" y="211382"/>
                    <a:pt x="62081" y="211747"/>
                  </a:cubicBezTo>
                  <a:cubicBezTo>
                    <a:pt x="62417" y="211747"/>
                    <a:pt x="62417" y="211747"/>
                    <a:pt x="62417" y="211747"/>
                  </a:cubicBezTo>
                  <a:cubicBezTo>
                    <a:pt x="67798" y="212844"/>
                    <a:pt x="71833" y="210286"/>
                    <a:pt x="74523" y="207728"/>
                  </a:cubicBezTo>
                  <a:cubicBezTo>
                    <a:pt x="77214" y="205170"/>
                    <a:pt x="84612" y="213209"/>
                    <a:pt x="86966" y="211382"/>
                  </a:cubicBezTo>
                  <a:cubicBezTo>
                    <a:pt x="89320" y="209555"/>
                    <a:pt x="99408" y="207362"/>
                    <a:pt x="104453" y="207728"/>
                  </a:cubicBezTo>
                  <a:cubicBezTo>
                    <a:pt x="109497" y="208093"/>
                    <a:pt x="122612" y="201150"/>
                    <a:pt x="125974" y="197131"/>
                  </a:cubicBezTo>
                  <a:cubicBezTo>
                    <a:pt x="129337" y="193477"/>
                    <a:pt x="123957" y="192381"/>
                    <a:pt x="119249" y="193477"/>
                  </a:cubicBezTo>
                  <a:cubicBezTo>
                    <a:pt x="114541" y="194208"/>
                    <a:pt x="115550" y="187996"/>
                    <a:pt x="120258" y="182515"/>
                  </a:cubicBezTo>
                  <a:cubicBezTo>
                    <a:pt x="124966" y="177034"/>
                    <a:pt x="132700" y="173014"/>
                    <a:pt x="133036" y="164975"/>
                  </a:cubicBezTo>
                  <a:cubicBezTo>
                    <a:pt x="133036" y="164975"/>
                    <a:pt x="133036" y="164975"/>
                    <a:pt x="133036" y="164975"/>
                  </a:cubicBezTo>
                  <a:cubicBezTo>
                    <a:pt x="133036" y="164244"/>
                    <a:pt x="131691" y="163513"/>
                    <a:pt x="130682" y="16314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09" name="Freeform: Shape 217">
              <a:extLst>
                <a:ext uri="{FF2B5EF4-FFF2-40B4-BE49-F238E27FC236}">
                  <a16:creationId xmlns:a16="http://schemas.microsoft.com/office/drawing/2014/main" id="{58E558EA-C8D6-431C-867A-BDB797E29BCA}"/>
                </a:ext>
              </a:extLst>
            </p:cNvPr>
            <p:cNvSpPr/>
            <p:nvPr/>
          </p:nvSpPr>
          <p:spPr>
            <a:xfrm>
              <a:off x="8713425" y="1363402"/>
              <a:ext cx="36991" cy="29233"/>
            </a:xfrm>
            <a:custGeom>
              <a:avLst/>
              <a:gdLst>
                <a:gd name="connsiteX0" fmla="*/ 9104 w 36991"/>
                <a:gd name="connsiteY0" fmla="*/ 5704 h 29232"/>
                <a:gd name="connsiteX1" fmla="*/ 4733 w 36991"/>
                <a:gd name="connsiteY1" fmla="*/ 16301 h 29232"/>
                <a:gd name="connsiteX2" fmla="*/ 1370 w 36991"/>
                <a:gd name="connsiteY2" fmla="*/ 26898 h 29232"/>
                <a:gd name="connsiteX3" fmla="*/ 11122 w 36991"/>
                <a:gd name="connsiteY3" fmla="*/ 29456 h 29232"/>
                <a:gd name="connsiteX4" fmla="*/ 20202 w 36991"/>
                <a:gd name="connsiteY4" fmla="*/ 26167 h 29232"/>
                <a:gd name="connsiteX5" fmla="*/ 25246 w 36991"/>
                <a:gd name="connsiteY5" fmla="*/ 31648 h 29232"/>
                <a:gd name="connsiteX6" fmla="*/ 37352 w 36991"/>
                <a:gd name="connsiteY6" fmla="*/ 22878 h 29232"/>
                <a:gd name="connsiteX7" fmla="*/ 28609 w 36991"/>
                <a:gd name="connsiteY7" fmla="*/ 2415 h 29232"/>
                <a:gd name="connsiteX8" fmla="*/ 9104 w 36991"/>
                <a:gd name="connsiteY8" fmla="*/ 5704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91" h="29232">
                  <a:moveTo>
                    <a:pt x="9104" y="5704"/>
                  </a:moveTo>
                  <a:cubicBezTo>
                    <a:pt x="8095" y="10820"/>
                    <a:pt x="6414" y="14839"/>
                    <a:pt x="4733" y="16301"/>
                  </a:cubicBezTo>
                  <a:cubicBezTo>
                    <a:pt x="2379" y="18493"/>
                    <a:pt x="-2329" y="26167"/>
                    <a:pt x="1370" y="26898"/>
                  </a:cubicBezTo>
                  <a:cubicBezTo>
                    <a:pt x="4733" y="27629"/>
                    <a:pt x="10450" y="34206"/>
                    <a:pt x="11122" y="29456"/>
                  </a:cubicBezTo>
                  <a:cubicBezTo>
                    <a:pt x="11795" y="24705"/>
                    <a:pt x="14149" y="18128"/>
                    <a:pt x="20202" y="26167"/>
                  </a:cubicBezTo>
                  <a:cubicBezTo>
                    <a:pt x="21547" y="27994"/>
                    <a:pt x="23564" y="29821"/>
                    <a:pt x="25246" y="31648"/>
                  </a:cubicBezTo>
                  <a:cubicBezTo>
                    <a:pt x="26255" y="27994"/>
                    <a:pt x="33653" y="27263"/>
                    <a:pt x="37352" y="22878"/>
                  </a:cubicBezTo>
                  <a:cubicBezTo>
                    <a:pt x="42060" y="17397"/>
                    <a:pt x="34998" y="9724"/>
                    <a:pt x="28609" y="2415"/>
                  </a:cubicBezTo>
                  <a:cubicBezTo>
                    <a:pt x="22892" y="-4527"/>
                    <a:pt x="15494" y="5704"/>
                    <a:pt x="9104" y="570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10" name="Freeform: Shape 218">
              <a:extLst>
                <a:ext uri="{FF2B5EF4-FFF2-40B4-BE49-F238E27FC236}">
                  <a16:creationId xmlns:a16="http://schemas.microsoft.com/office/drawing/2014/main" id="{F3924EEB-2D30-44FB-BC0C-D8D4BE916717}"/>
                </a:ext>
              </a:extLst>
            </p:cNvPr>
            <p:cNvSpPr/>
            <p:nvPr/>
          </p:nvSpPr>
          <p:spPr>
            <a:xfrm>
              <a:off x="9015925" y="1343266"/>
              <a:ext cx="20177" cy="32887"/>
            </a:xfrm>
            <a:custGeom>
              <a:avLst/>
              <a:gdLst>
                <a:gd name="connsiteX0" fmla="*/ 22373 w 20176"/>
                <a:gd name="connsiteY0" fmla="*/ 1724 h 32886"/>
                <a:gd name="connsiteX1" fmla="*/ 16993 w 20176"/>
                <a:gd name="connsiteY1" fmla="*/ 6109 h 32886"/>
                <a:gd name="connsiteX2" fmla="*/ 11612 w 20176"/>
                <a:gd name="connsiteY2" fmla="*/ 1724 h 32886"/>
                <a:gd name="connsiteX3" fmla="*/ 1524 w 20176"/>
                <a:gd name="connsiteY3" fmla="*/ 6839 h 32886"/>
                <a:gd name="connsiteX4" fmla="*/ 7577 w 20176"/>
                <a:gd name="connsiteY4" fmla="*/ 23648 h 32886"/>
                <a:gd name="connsiteX5" fmla="*/ 3205 w 20176"/>
                <a:gd name="connsiteY5" fmla="*/ 28399 h 32886"/>
                <a:gd name="connsiteX6" fmla="*/ 7241 w 20176"/>
                <a:gd name="connsiteY6" fmla="*/ 36437 h 32886"/>
                <a:gd name="connsiteX7" fmla="*/ 18674 w 20176"/>
                <a:gd name="connsiteY7" fmla="*/ 21456 h 32886"/>
                <a:gd name="connsiteX8" fmla="*/ 22373 w 20176"/>
                <a:gd name="connsiteY8" fmla="*/ 1724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76" h="32886">
                  <a:moveTo>
                    <a:pt x="22373" y="1724"/>
                  </a:moveTo>
                  <a:cubicBezTo>
                    <a:pt x="20355" y="262"/>
                    <a:pt x="19010" y="5378"/>
                    <a:pt x="16993" y="6109"/>
                  </a:cubicBezTo>
                  <a:cubicBezTo>
                    <a:pt x="14975" y="6839"/>
                    <a:pt x="12621" y="-4123"/>
                    <a:pt x="11612" y="1724"/>
                  </a:cubicBezTo>
                  <a:cubicBezTo>
                    <a:pt x="10603" y="7570"/>
                    <a:pt x="6232" y="-834"/>
                    <a:pt x="1524" y="6839"/>
                  </a:cubicBezTo>
                  <a:cubicBezTo>
                    <a:pt x="-3184" y="14513"/>
                    <a:pt x="4214" y="21090"/>
                    <a:pt x="7577" y="23648"/>
                  </a:cubicBezTo>
                  <a:cubicBezTo>
                    <a:pt x="10940" y="26206"/>
                    <a:pt x="7241" y="29495"/>
                    <a:pt x="3205" y="28399"/>
                  </a:cubicBezTo>
                  <a:cubicBezTo>
                    <a:pt x="-830" y="27302"/>
                    <a:pt x="1524" y="35341"/>
                    <a:pt x="7241" y="36437"/>
                  </a:cubicBezTo>
                  <a:cubicBezTo>
                    <a:pt x="12957" y="37534"/>
                    <a:pt x="19347" y="24379"/>
                    <a:pt x="18674" y="21456"/>
                  </a:cubicBezTo>
                  <a:cubicBezTo>
                    <a:pt x="18002" y="18167"/>
                    <a:pt x="24391" y="3185"/>
                    <a:pt x="22373" y="172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11" name="Freeform: Shape 219">
              <a:extLst>
                <a:ext uri="{FF2B5EF4-FFF2-40B4-BE49-F238E27FC236}">
                  <a16:creationId xmlns:a16="http://schemas.microsoft.com/office/drawing/2014/main" id="{1B24AA51-5D6E-4CA8-BC5E-5ABCC03DABC8}"/>
                </a:ext>
              </a:extLst>
            </p:cNvPr>
            <p:cNvSpPr/>
            <p:nvPr/>
          </p:nvSpPr>
          <p:spPr>
            <a:xfrm>
              <a:off x="8970033" y="1298714"/>
              <a:ext cx="40354" cy="76736"/>
            </a:xfrm>
            <a:custGeom>
              <a:avLst/>
              <a:gdLst>
                <a:gd name="connsiteX0" fmla="*/ 33292 w 40353"/>
                <a:gd name="connsiteY0" fmla="*/ 29467 h 76735"/>
                <a:gd name="connsiteX1" fmla="*/ 32956 w 40353"/>
                <a:gd name="connsiteY1" fmla="*/ 16678 h 76735"/>
                <a:gd name="connsiteX2" fmla="*/ 34637 w 40353"/>
                <a:gd name="connsiteY2" fmla="*/ 965 h 76735"/>
                <a:gd name="connsiteX3" fmla="*/ 23203 w 40353"/>
                <a:gd name="connsiteY3" fmla="*/ 8273 h 76735"/>
                <a:gd name="connsiteX4" fmla="*/ 14124 w 40353"/>
                <a:gd name="connsiteY4" fmla="*/ 14120 h 76735"/>
                <a:gd name="connsiteX5" fmla="*/ 14796 w 40353"/>
                <a:gd name="connsiteY5" fmla="*/ 22159 h 76735"/>
                <a:gd name="connsiteX6" fmla="*/ 5717 w 40353"/>
                <a:gd name="connsiteY6" fmla="*/ 16678 h 76735"/>
                <a:gd name="connsiteX7" fmla="*/ 0 w 40353"/>
                <a:gd name="connsiteY7" fmla="*/ 24717 h 76735"/>
                <a:gd name="connsiteX8" fmla="*/ 2018 w 40353"/>
                <a:gd name="connsiteY8" fmla="*/ 32756 h 76735"/>
                <a:gd name="connsiteX9" fmla="*/ 3699 w 40353"/>
                <a:gd name="connsiteY9" fmla="*/ 57969 h 76735"/>
                <a:gd name="connsiteX10" fmla="*/ 4035 w 40353"/>
                <a:gd name="connsiteY10" fmla="*/ 64181 h 76735"/>
                <a:gd name="connsiteX11" fmla="*/ 4035 w 40353"/>
                <a:gd name="connsiteY11" fmla="*/ 67104 h 76735"/>
                <a:gd name="connsiteX12" fmla="*/ 6389 w 40353"/>
                <a:gd name="connsiteY12" fmla="*/ 75143 h 76735"/>
                <a:gd name="connsiteX13" fmla="*/ 20513 w 40353"/>
                <a:gd name="connsiteY13" fmla="*/ 76605 h 76735"/>
                <a:gd name="connsiteX14" fmla="*/ 26230 w 40353"/>
                <a:gd name="connsiteY14" fmla="*/ 76605 h 76735"/>
                <a:gd name="connsiteX15" fmla="*/ 19841 w 40353"/>
                <a:gd name="connsiteY15" fmla="*/ 66739 h 76735"/>
                <a:gd name="connsiteX16" fmla="*/ 27911 w 40353"/>
                <a:gd name="connsiteY16" fmla="*/ 68566 h 76735"/>
                <a:gd name="connsiteX17" fmla="*/ 39009 w 40353"/>
                <a:gd name="connsiteY17" fmla="*/ 68200 h 76735"/>
                <a:gd name="connsiteX18" fmla="*/ 33628 w 40353"/>
                <a:gd name="connsiteY18" fmla="*/ 56872 h 76735"/>
                <a:gd name="connsiteX19" fmla="*/ 26566 w 40353"/>
                <a:gd name="connsiteY19" fmla="*/ 55776 h 76735"/>
                <a:gd name="connsiteX20" fmla="*/ 30938 w 40353"/>
                <a:gd name="connsiteY20" fmla="*/ 44449 h 76735"/>
                <a:gd name="connsiteX21" fmla="*/ 40690 w 40353"/>
                <a:gd name="connsiteY21" fmla="*/ 38237 h 76735"/>
                <a:gd name="connsiteX22" fmla="*/ 33292 w 40353"/>
                <a:gd name="connsiteY22" fmla="*/ 29467 h 7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3" h="76735">
                  <a:moveTo>
                    <a:pt x="33292" y="29467"/>
                  </a:moveTo>
                  <a:cubicBezTo>
                    <a:pt x="30938" y="28005"/>
                    <a:pt x="29929" y="19601"/>
                    <a:pt x="32956" y="16678"/>
                  </a:cubicBezTo>
                  <a:cubicBezTo>
                    <a:pt x="35646" y="14120"/>
                    <a:pt x="36991" y="3523"/>
                    <a:pt x="34637" y="965"/>
                  </a:cubicBezTo>
                  <a:cubicBezTo>
                    <a:pt x="32283" y="-1593"/>
                    <a:pt x="23876" y="965"/>
                    <a:pt x="23203" y="8273"/>
                  </a:cubicBezTo>
                  <a:cubicBezTo>
                    <a:pt x="22531" y="15581"/>
                    <a:pt x="15805" y="12293"/>
                    <a:pt x="14124" y="14120"/>
                  </a:cubicBezTo>
                  <a:cubicBezTo>
                    <a:pt x="12442" y="15581"/>
                    <a:pt x="17823" y="18870"/>
                    <a:pt x="14796" y="22159"/>
                  </a:cubicBezTo>
                  <a:cubicBezTo>
                    <a:pt x="11770" y="25447"/>
                    <a:pt x="10761" y="17408"/>
                    <a:pt x="5717" y="16678"/>
                  </a:cubicBezTo>
                  <a:cubicBezTo>
                    <a:pt x="2354" y="16312"/>
                    <a:pt x="1009" y="20332"/>
                    <a:pt x="0" y="24717"/>
                  </a:cubicBezTo>
                  <a:cubicBezTo>
                    <a:pt x="1009" y="27274"/>
                    <a:pt x="1681" y="29832"/>
                    <a:pt x="2018" y="32756"/>
                  </a:cubicBezTo>
                  <a:cubicBezTo>
                    <a:pt x="3363" y="41160"/>
                    <a:pt x="1681" y="49930"/>
                    <a:pt x="3699" y="57969"/>
                  </a:cubicBezTo>
                  <a:cubicBezTo>
                    <a:pt x="4372" y="60161"/>
                    <a:pt x="4372" y="62354"/>
                    <a:pt x="4035" y="64181"/>
                  </a:cubicBezTo>
                  <a:cubicBezTo>
                    <a:pt x="4372" y="65277"/>
                    <a:pt x="4035" y="66008"/>
                    <a:pt x="4035" y="67104"/>
                  </a:cubicBezTo>
                  <a:cubicBezTo>
                    <a:pt x="3363" y="69662"/>
                    <a:pt x="4708" y="72585"/>
                    <a:pt x="6389" y="75143"/>
                  </a:cubicBezTo>
                  <a:cubicBezTo>
                    <a:pt x="12442" y="75143"/>
                    <a:pt x="18159" y="75874"/>
                    <a:pt x="20513" y="76605"/>
                  </a:cubicBezTo>
                  <a:cubicBezTo>
                    <a:pt x="21522" y="76970"/>
                    <a:pt x="23540" y="76970"/>
                    <a:pt x="26230" y="76605"/>
                  </a:cubicBezTo>
                  <a:cubicBezTo>
                    <a:pt x="24212" y="72585"/>
                    <a:pt x="19504" y="69662"/>
                    <a:pt x="19841" y="66739"/>
                  </a:cubicBezTo>
                  <a:cubicBezTo>
                    <a:pt x="20177" y="63084"/>
                    <a:pt x="24549" y="65277"/>
                    <a:pt x="27911" y="68566"/>
                  </a:cubicBezTo>
                  <a:cubicBezTo>
                    <a:pt x="31274" y="71854"/>
                    <a:pt x="38336" y="72220"/>
                    <a:pt x="39009" y="68200"/>
                  </a:cubicBezTo>
                  <a:cubicBezTo>
                    <a:pt x="39345" y="65642"/>
                    <a:pt x="38000" y="54315"/>
                    <a:pt x="33628" y="56872"/>
                  </a:cubicBezTo>
                  <a:cubicBezTo>
                    <a:pt x="29256" y="59430"/>
                    <a:pt x="28248" y="58334"/>
                    <a:pt x="26566" y="55776"/>
                  </a:cubicBezTo>
                  <a:cubicBezTo>
                    <a:pt x="24885" y="53218"/>
                    <a:pt x="29929" y="48834"/>
                    <a:pt x="30938" y="44449"/>
                  </a:cubicBezTo>
                  <a:cubicBezTo>
                    <a:pt x="31947" y="40064"/>
                    <a:pt x="39681" y="41891"/>
                    <a:pt x="40690" y="38237"/>
                  </a:cubicBezTo>
                  <a:cubicBezTo>
                    <a:pt x="42035" y="34583"/>
                    <a:pt x="35646" y="30928"/>
                    <a:pt x="33292" y="2946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12" name="Freeform: Shape 220">
              <a:extLst>
                <a:ext uri="{FF2B5EF4-FFF2-40B4-BE49-F238E27FC236}">
                  <a16:creationId xmlns:a16="http://schemas.microsoft.com/office/drawing/2014/main" id="{E605DBD2-CD0B-473C-B91D-82D4C6BAB929}"/>
                </a:ext>
              </a:extLst>
            </p:cNvPr>
            <p:cNvSpPr/>
            <p:nvPr/>
          </p:nvSpPr>
          <p:spPr>
            <a:xfrm>
              <a:off x="9119840" y="1294928"/>
              <a:ext cx="13451" cy="21925"/>
            </a:xfrm>
            <a:custGeom>
              <a:avLst/>
              <a:gdLst>
                <a:gd name="connsiteX0" fmla="*/ 11272 w 13451"/>
                <a:gd name="connsiteY0" fmla="*/ 0 h 21924"/>
                <a:gd name="connsiteX1" fmla="*/ 511 w 13451"/>
                <a:gd name="connsiteY1" fmla="*/ 23752 h 21924"/>
                <a:gd name="connsiteX2" fmla="*/ 11272 w 13451"/>
                <a:gd name="connsiteY2" fmla="*/ 0 h 21924"/>
              </a:gdLst>
              <a:ahLst/>
              <a:cxnLst>
                <a:cxn ang="0">
                  <a:pos x="connsiteX0" y="connsiteY0"/>
                </a:cxn>
                <a:cxn ang="0">
                  <a:pos x="connsiteX1" y="connsiteY1"/>
                </a:cxn>
                <a:cxn ang="0">
                  <a:pos x="connsiteX2" y="connsiteY2"/>
                </a:cxn>
              </a:cxnLst>
              <a:rect l="l" t="t" r="r" b="b"/>
              <a:pathLst>
                <a:path w="13451" h="21924">
                  <a:moveTo>
                    <a:pt x="11272" y="0"/>
                  </a:moveTo>
                  <a:cubicBezTo>
                    <a:pt x="2529" y="365"/>
                    <a:pt x="-1507" y="20463"/>
                    <a:pt x="511" y="23752"/>
                  </a:cubicBezTo>
                  <a:cubicBezTo>
                    <a:pt x="2192" y="26675"/>
                    <a:pt x="20015" y="0"/>
                    <a:pt x="11272"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13" name="Freeform: Shape 221">
              <a:extLst>
                <a:ext uri="{FF2B5EF4-FFF2-40B4-BE49-F238E27FC236}">
                  <a16:creationId xmlns:a16="http://schemas.microsoft.com/office/drawing/2014/main" id="{C0B8E171-4AD4-4699-AF5A-0D0AA5DA6A32}"/>
                </a:ext>
              </a:extLst>
            </p:cNvPr>
            <p:cNvSpPr/>
            <p:nvPr/>
          </p:nvSpPr>
          <p:spPr>
            <a:xfrm>
              <a:off x="9016404" y="965444"/>
              <a:ext cx="191681" cy="394641"/>
            </a:xfrm>
            <a:custGeom>
              <a:avLst/>
              <a:gdLst>
                <a:gd name="connsiteX0" fmla="*/ 192389 w 191680"/>
                <a:gd name="connsiteY0" fmla="*/ 91603 h 394641"/>
                <a:gd name="connsiteX1" fmla="*/ 189362 w 191680"/>
                <a:gd name="connsiteY1" fmla="*/ 82102 h 394641"/>
                <a:gd name="connsiteX2" fmla="*/ 190035 w 191680"/>
                <a:gd name="connsiteY2" fmla="*/ 66389 h 394641"/>
                <a:gd name="connsiteX3" fmla="*/ 186336 w 191680"/>
                <a:gd name="connsiteY3" fmla="*/ 49946 h 394641"/>
                <a:gd name="connsiteX4" fmla="*/ 185663 w 191680"/>
                <a:gd name="connsiteY4" fmla="*/ 32406 h 394641"/>
                <a:gd name="connsiteX5" fmla="*/ 163469 w 191680"/>
                <a:gd name="connsiteY5" fmla="*/ 16694 h 394641"/>
                <a:gd name="connsiteX6" fmla="*/ 144973 w 191680"/>
                <a:gd name="connsiteY6" fmla="*/ 981 h 394641"/>
                <a:gd name="connsiteX7" fmla="*/ 136230 w 191680"/>
                <a:gd name="connsiteY7" fmla="*/ 14867 h 394641"/>
                <a:gd name="connsiteX8" fmla="*/ 125805 w 191680"/>
                <a:gd name="connsiteY8" fmla="*/ 18156 h 394641"/>
                <a:gd name="connsiteX9" fmla="*/ 109327 w 191680"/>
                <a:gd name="connsiteY9" fmla="*/ 14867 h 394641"/>
                <a:gd name="connsiteX10" fmla="*/ 105628 w 191680"/>
                <a:gd name="connsiteY10" fmla="*/ 28022 h 394641"/>
                <a:gd name="connsiteX11" fmla="*/ 93858 w 191680"/>
                <a:gd name="connsiteY11" fmla="*/ 33137 h 394641"/>
                <a:gd name="connsiteX12" fmla="*/ 82088 w 191680"/>
                <a:gd name="connsiteY12" fmla="*/ 43734 h 394641"/>
                <a:gd name="connsiteX13" fmla="*/ 77717 w 191680"/>
                <a:gd name="connsiteY13" fmla="*/ 56889 h 394641"/>
                <a:gd name="connsiteX14" fmla="*/ 74018 w 191680"/>
                <a:gd name="connsiteY14" fmla="*/ 66389 h 394641"/>
                <a:gd name="connsiteX15" fmla="*/ 65947 w 191680"/>
                <a:gd name="connsiteY15" fmla="*/ 80275 h 394641"/>
                <a:gd name="connsiteX16" fmla="*/ 62920 w 191680"/>
                <a:gd name="connsiteY16" fmla="*/ 90872 h 394641"/>
                <a:gd name="connsiteX17" fmla="*/ 51151 w 191680"/>
                <a:gd name="connsiteY17" fmla="*/ 94161 h 394641"/>
                <a:gd name="connsiteX18" fmla="*/ 50478 w 191680"/>
                <a:gd name="connsiteY18" fmla="*/ 110604 h 394641"/>
                <a:gd name="connsiteX19" fmla="*/ 40053 w 191680"/>
                <a:gd name="connsiteY19" fmla="*/ 133990 h 394641"/>
                <a:gd name="connsiteX20" fmla="*/ 43752 w 191680"/>
                <a:gd name="connsiteY20" fmla="*/ 143491 h 394641"/>
                <a:gd name="connsiteX21" fmla="*/ 43752 w 191680"/>
                <a:gd name="connsiteY21" fmla="*/ 154088 h 394641"/>
                <a:gd name="connsiteX22" fmla="*/ 33327 w 191680"/>
                <a:gd name="connsiteY22" fmla="*/ 154818 h 394641"/>
                <a:gd name="connsiteX23" fmla="*/ 17859 w 191680"/>
                <a:gd name="connsiteY23" fmla="*/ 166877 h 394641"/>
                <a:gd name="connsiteX24" fmla="*/ 16513 w 191680"/>
                <a:gd name="connsiteY24" fmla="*/ 185147 h 394641"/>
                <a:gd name="connsiteX25" fmla="*/ 16513 w 191680"/>
                <a:gd name="connsiteY25" fmla="*/ 203418 h 394641"/>
                <a:gd name="connsiteX26" fmla="*/ 15841 w 191680"/>
                <a:gd name="connsiteY26" fmla="*/ 220957 h 394641"/>
                <a:gd name="connsiteX27" fmla="*/ 26266 w 191680"/>
                <a:gd name="connsiteY27" fmla="*/ 234112 h 394641"/>
                <a:gd name="connsiteX28" fmla="*/ 20213 w 191680"/>
                <a:gd name="connsiteY28" fmla="*/ 243613 h 394641"/>
                <a:gd name="connsiteX29" fmla="*/ 20885 w 191680"/>
                <a:gd name="connsiteY29" fmla="*/ 252383 h 394641"/>
                <a:gd name="connsiteX30" fmla="*/ 21558 w 191680"/>
                <a:gd name="connsiteY30" fmla="*/ 269922 h 394641"/>
                <a:gd name="connsiteX31" fmla="*/ 11133 w 191680"/>
                <a:gd name="connsiteY31" fmla="*/ 274307 h 394641"/>
                <a:gd name="connsiteX32" fmla="*/ 8779 w 191680"/>
                <a:gd name="connsiteY32" fmla="*/ 288923 h 394641"/>
                <a:gd name="connsiteX33" fmla="*/ 5080 w 191680"/>
                <a:gd name="connsiteY33" fmla="*/ 300982 h 394641"/>
                <a:gd name="connsiteX34" fmla="*/ 36 w 191680"/>
                <a:gd name="connsiteY34" fmla="*/ 300251 h 394641"/>
                <a:gd name="connsiteX35" fmla="*/ 36 w 191680"/>
                <a:gd name="connsiteY35" fmla="*/ 302078 h 394641"/>
                <a:gd name="connsiteX36" fmla="*/ 7098 w 191680"/>
                <a:gd name="connsiteY36" fmla="*/ 320349 h 394641"/>
                <a:gd name="connsiteX37" fmla="*/ 12478 w 191680"/>
                <a:gd name="connsiteY37" fmla="*/ 339350 h 394641"/>
                <a:gd name="connsiteX38" fmla="*/ 20213 w 191680"/>
                <a:gd name="connsiteY38" fmla="*/ 355793 h 394641"/>
                <a:gd name="connsiteX39" fmla="*/ 23575 w 191680"/>
                <a:gd name="connsiteY39" fmla="*/ 369679 h 394641"/>
                <a:gd name="connsiteX40" fmla="*/ 27947 w 191680"/>
                <a:gd name="connsiteY40" fmla="*/ 378083 h 394641"/>
                <a:gd name="connsiteX41" fmla="*/ 28283 w 191680"/>
                <a:gd name="connsiteY41" fmla="*/ 393430 h 394641"/>
                <a:gd name="connsiteX42" fmla="*/ 40390 w 191680"/>
                <a:gd name="connsiteY42" fmla="*/ 393065 h 394641"/>
                <a:gd name="connsiteX43" fmla="*/ 46106 w 191680"/>
                <a:gd name="connsiteY43" fmla="*/ 382103 h 394641"/>
                <a:gd name="connsiteX44" fmla="*/ 50814 w 191680"/>
                <a:gd name="connsiteY44" fmla="*/ 376256 h 394641"/>
                <a:gd name="connsiteX45" fmla="*/ 63593 w 191680"/>
                <a:gd name="connsiteY45" fmla="*/ 374795 h 394641"/>
                <a:gd name="connsiteX46" fmla="*/ 72672 w 191680"/>
                <a:gd name="connsiteY46" fmla="*/ 366390 h 394641"/>
                <a:gd name="connsiteX47" fmla="*/ 78053 w 191680"/>
                <a:gd name="connsiteY47" fmla="*/ 368948 h 394641"/>
                <a:gd name="connsiteX48" fmla="*/ 86796 w 191680"/>
                <a:gd name="connsiteY48" fmla="*/ 351774 h 394641"/>
                <a:gd name="connsiteX49" fmla="*/ 81416 w 191680"/>
                <a:gd name="connsiteY49" fmla="*/ 352870 h 394641"/>
                <a:gd name="connsiteX50" fmla="*/ 81080 w 191680"/>
                <a:gd name="connsiteY50" fmla="*/ 340081 h 394641"/>
                <a:gd name="connsiteX51" fmla="*/ 83770 w 191680"/>
                <a:gd name="connsiteY51" fmla="*/ 314137 h 394641"/>
                <a:gd name="connsiteX52" fmla="*/ 92513 w 191680"/>
                <a:gd name="connsiteY52" fmla="*/ 303174 h 394641"/>
                <a:gd name="connsiteX53" fmla="*/ 106637 w 191680"/>
                <a:gd name="connsiteY53" fmla="*/ 287827 h 394641"/>
                <a:gd name="connsiteX54" fmla="*/ 115717 w 191680"/>
                <a:gd name="connsiteY54" fmla="*/ 272845 h 394641"/>
                <a:gd name="connsiteX55" fmla="*/ 100920 w 191680"/>
                <a:gd name="connsiteY55" fmla="*/ 253479 h 394641"/>
                <a:gd name="connsiteX56" fmla="*/ 89823 w 191680"/>
                <a:gd name="connsiteY56" fmla="*/ 249825 h 394641"/>
                <a:gd name="connsiteX57" fmla="*/ 88142 w 191680"/>
                <a:gd name="connsiteY57" fmla="*/ 229362 h 394641"/>
                <a:gd name="connsiteX58" fmla="*/ 93522 w 191680"/>
                <a:gd name="connsiteY58" fmla="*/ 214015 h 394641"/>
                <a:gd name="connsiteX59" fmla="*/ 94195 w 191680"/>
                <a:gd name="connsiteY59" fmla="*/ 197571 h 394641"/>
                <a:gd name="connsiteX60" fmla="*/ 107646 w 191680"/>
                <a:gd name="connsiteY60" fmla="*/ 180762 h 394641"/>
                <a:gd name="connsiteX61" fmla="*/ 114035 w 191680"/>
                <a:gd name="connsiteY61" fmla="*/ 176378 h 394641"/>
                <a:gd name="connsiteX62" fmla="*/ 116389 w 191680"/>
                <a:gd name="connsiteY62" fmla="*/ 174551 h 394641"/>
                <a:gd name="connsiteX63" fmla="*/ 120761 w 191680"/>
                <a:gd name="connsiteY63" fmla="*/ 171993 h 394641"/>
                <a:gd name="connsiteX64" fmla="*/ 125805 w 191680"/>
                <a:gd name="connsiteY64" fmla="*/ 159569 h 394641"/>
                <a:gd name="connsiteX65" fmla="*/ 128159 w 191680"/>
                <a:gd name="connsiteY65" fmla="*/ 157376 h 394641"/>
                <a:gd name="connsiteX66" fmla="*/ 137911 w 191680"/>
                <a:gd name="connsiteY66" fmla="*/ 152626 h 394641"/>
                <a:gd name="connsiteX67" fmla="*/ 140601 w 191680"/>
                <a:gd name="connsiteY67" fmla="*/ 148606 h 394641"/>
                <a:gd name="connsiteX68" fmla="*/ 146991 w 191680"/>
                <a:gd name="connsiteY68" fmla="*/ 144587 h 394641"/>
                <a:gd name="connsiteX69" fmla="*/ 151363 w 191680"/>
                <a:gd name="connsiteY69" fmla="*/ 132163 h 394641"/>
                <a:gd name="connsiteX70" fmla="*/ 153380 w 191680"/>
                <a:gd name="connsiteY70" fmla="*/ 126682 h 394641"/>
                <a:gd name="connsiteX71" fmla="*/ 159433 w 191680"/>
                <a:gd name="connsiteY71" fmla="*/ 111700 h 394641"/>
                <a:gd name="connsiteX72" fmla="*/ 169522 w 191680"/>
                <a:gd name="connsiteY72" fmla="*/ 102200 h 394641"/>
                <a:gd name="connsiteX73" fmla="*/ 186000 w 191680"/>
                <a:gd name="connsiteY73" fmla="*/ 100373 h 394641"/>
                <a:gd name="connsiteX74" fmla="*/ 194407 w 191680"/>
                <a:gd name="connsiteY74" fmla="*/ 100738 h 394641"/>
                <a:gd name="connsiteX75" fmla="*/ 192389 w 191680"/>
                <a:gd name="connsiteY75" fmla="*/ 91603 h 39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91680" h="394641">
                  <a:moveTo>
                    <a:pt x="192389" y="91603"/>
                  </a:moveTo>
                  <a:cubicBezTo>
                    <a:pt x="190035" y="89045"/>
                    <a:pt x="185663" y="82102"/>
                    <a:pt x="189362" y="82102"/>
                  </a:cubicBezTo>
                  <a:cubicBezTo>
                    <a:pt x="193061" y="82102"/>
                    <a:pt x="194407" y="68947"/>
                    <a:pt x="190035" y="66389"/>
                  </a:cubicBezTo>
                  <a:cubicBezTo>
                    <a:pt x="185663" y="63832"/>
                    <a:pt x="190035" y="52504"/>
                    <a:pt x="186336" y="49946"/>
                  </a:cubicBezTo>
                  <a:cubicBezTo>
                    <a:pt x="182637" y="47388"/>
                    <a:pt x="184991" y="38618"/>
                    <a:pt x="185663" y="32406"/>
                  </a:cubicBezTo>
                  <a:cubicBezTo>
                    <a:pt x="186336" y="26195"/>
                    <a:pt x="171539" y="21079"/>
                    <a:pt x="163469" y="16694"/>
                  </a:cubicBezTo>
                  <a:cubicBezTo>
                    <a:pt x="155398" y="12309"/>
                    <a:pt x="151699" y="5366"/>
                    <a:pt x="144973" y="981"/>
                  </a:cubicBezTo>
                  <a:cubicBezTo>
                    <a:pt x="138247" y="-3404"/>
                    <a:pt x="136230" y="7924"/>
                    <a:pt x="136230" y="14867"/>
                  </a:cubicBezTo>
                  <a:cubicBezTo>
                    <a:pt x="136230" y="21810"/>
                    <a:pt x="130177" y="22540"/>
                    <a:pt x="125805" y="18156"/>
                  </a:cubicBezTo>
                  <a:cubicBezTo>
                    <a:pt x="121433" y="13771"/>
                    <a:pt x="116053" y="18156"/>
                    <a:pt x="109327" y="14867"/>
                  </a:cubicBezTo>
                  <a:cubicBezTo>
                    <a:pt x="102602" y="11213"/>
                    <a:pt x="105628" y="22540"/>
                    <a:pt x="105628" y="28022"/>
                  </a:cubicBezTo>
                  <a:cubicBezTo>
                    <a:pt x="105628" y="33137"/>
                    <a:pt x="98230" y="33137"/>
                    <a:pt x="93858" y="33137"/>
                  </a:cubicBezTo>
                  <a:cubicBezTo>
                    <a:pt x="89487" y="33137"/>
                    <a:pt x="82088" y="37522"/>
                    <a:pt x="82088" y="43734"/>
                  </a:cubicBezTo>
                  <a:cubicBezTo>
                    <a:pt x="82088" y="49946"/>
                    <a:pt x="75363" y="53235"/>
                    <a:pt x="77717" y="56889"/>
                  </a:cubicBezTo>
                  <a:cubicBezTo>
                    <a:pt x="80071" y="60178"/>
                    <a:pt x="77044" y="63832"/>
                    <a:pt x="74018" y="66389"/>
                  </a:cubicBezTo>
                  <a:cubicBezTo>
                    <a:pt x="70991" y="68947"/>
                    <a:pt x="67965" y="77717"/>
                    <a:pt x="65947" y="80275"/>
                  </a:cubicBezTo>
                  <a:cubicBezTo>
                    <a:pt x="63593" y="82833"/>
                    <a:pt x="67292" y="87218"/>
                    <a:pt x="62920" y="90872"/>
                  </a:cubicBezTo>
                  <a:cubicBezTo>
                    <a:pt x="58549" y="94161"/>
                    <a:pt x="53168" y="91603"/>
                    <a:pt x="51151" y="94161"/>
                  </a:cubicBezTo>
                  <a:cubicBezTo>
                    <a:pt x="48797" y="96718"/>
                    <a:pt x="51151" y="102930"/>
                    <a:pt x="50478" y="110604"/>
                  </a:cubicBezTo>
                  <a:cubicBezTo>
                    <a:pt x="49805" y="118278"/>
                    <a:pt x="44425" y="127047"/>
                    <a:pt x="40053" y="133990"/>
                  </a:cubicBezTo>
                  <a:cubicBezTo>
                    <a:pt x="35681" y="140933"/>
                    <a:pt x="41398" y="142760"/>
                    <a:pt x="43752" y="143491"/>
                  </a:cubicBezTo>
                  <a:cubicBezTo>
                    <a:pt x="46106" y="144222"/>
                    <a:pt x="46106" y="148606"/>
                    <a:pt x="43752" y="154088"/>
                  </a:cubicBezTo>
                  <a:cubicBezTo>
                    <a:pt x="41398" y="159203"/>
                    <a:pt x="36354" y="155915"/>
                    <a:pt x="33327" y="154818"/>
                  </a:cubicBezTo>
                  <a:cubicBezTo>
                    <a:pt x="30301" y="154088"/>
                    <a:pt x="22230" y="158107"/>
                    <a:pt x="17859" y="166877"/>
                  </a:cubicBezTo>
                  <a:cubicBezTo>
                    <a:pt x="13487" y="175647"/>
                    <a:pt x="14832" y="180762"/>
                    <a:pt x="16513" y="185147"/>
                  </a:cubicBezTo>
                  <a:cubicBezTo>
                    <a:pt x="17859" y="189532"/>
                    <a:pt x="12814" y="194648"/>
                    <a:pt x="16513" y="203418"/>
                  </a:cubicBezTo>
                  <a:cubicBezTo>
                    <a:pt x="20213" y="212188"/>
                    <a:pt x="15168" y="214015"/>
                    <a:pt x="15841" y="220957"/>
                  </a:cubicBezTo>
                  <a:cubicBezTo>
                    <a:pt x="16513" y="227900"/>
                    <a:pt x="25593" y="227169"/>
                    <a:pt x="26266" y="234112"/>
                  </a:cubicBezTo>
                  <a:cubicBezTo>
                    <a:pt x="26938" y="241055"/>
                    <a:pt x="23239" y="243613"/>
                    <a:pt x="20213" y="243613"/>
                  </a:cubicBezTo>
                  <a:cubicBezTo>
                    <a:pt x="17186" y="243613"/>
                    <a:pt x="17859" y="250556"/>
                    <a:pt x="20885" y="252383"/>
                  </a:cubicBezTo>
                  <a:cubicBezTo>
                    <a:pt x="23912" y="254210"/>
                    <a:pt x="23239" y="266268"/>
                    <a:pt x="21558" y="269922"/>
                  </a:cubicBezTo>
                  <a:cubicBezTo>
                    <a:pt x="20213" y="273576"/>
                    <a:pt x="10460" y="269922"/>
                    <a:pt x="11133" y="274307"/>
                  </a:cubicBezTo>
                  <a:cubicBezTo>
                    <a:pt x="11806" y="278692"/>
                    <a:pt x="8779" y="285635"/>
                    <a:pt x="8779" y="288923"/>
                  </a:cubicBezTo>
                  <a:cubicBezTo>
                    <a:pt x="8779" y="292578"/>
                    <a:pt x="8106" y="303540"/>
                    <a:pt x="5080" y="300982"/>
                  </a:cubicBezTo>
                  <a:cubicBezTo>
                    <a:pt x="4071" y="299886"/>
                    <a:pt x="2053" y="299886"/>
                    <a:pt x="36" y="300251"/>
                  </a:cubicBezTo>
                  <a:cubicBezTo>
                    <a:pt x="36" y="300617"/>
                    <a:pt x="36" y="301347"/>
                    <a:pt x="36" y="302078"/>
                  </a:cubicBezTo>
                  <a:cubicBezTo>
                    <a:pt x="-301" y="309021"/>
                    <a:pt x="1717" y="315598"/>
                    <a:pt x="7098" y="320349"/>
                  </a:cubicBezTo>
                  <a:cubicBezTo>
                    <a:pt x="12142" y="325099"/>
                    <a:pt x="8106" y="332407"/>
                    <a:pt x="12478" y="339350"/>
                  </a:cubicBezTo>
                  <a:cubicBezTo>
                    <a:pt x="16850" y="346293"/>
                    <a:pt x="15505" y="351043"/>
                    <a:pt x="20213" y="355793"/>
                  </a:cubicBezTo>
                  <a:cubicBezTo>
                    <a:pt x="24920" y="360544"/>
                    <a:pt x="25593" y="363467"/>
                    <a:pt x="23575" y="369679"/>
                  </a:cubicBezTo>
                  <a:cubicBezTo>
                    <a:pt x="21558" y="375891"/>
                    <a:pt x="27611" y="374429"/>
                    <a:pt x="27947" y="378083"/>
                  </a:cubicBezTo>
                  <a:cubicBezTo>
                    <a:pt x="28283" y="381737"/>
                    <a:pt x="26602" y="389776"/>
                    <a:pt x="28283" y="393430"/>
                  </a:cubicBezTo>
                  <a:cubicBezTo>
                    <a:pt x="29965" y="397084"/>
                    <a:pt x="32991" y="393430"/>
                    <a:pt x="40390" y="393065"/>
                  </a:cubicBezTo>
                  <a:cubicBezTo>
                    <a:pt x="47788" y="392700"/>
                    <a:pt x="45770" y="387218"/>
                    <a:pt x="46106" y="382103"/>
                  </a:cubicBezTo>
                  <a:cubicBezTo>
                    <a:pt x="46443" y="376987"/>
                    <a:pt x="50142" y="379545"/>
                    <a:pt x="50814" y="376256"/>
                  </a:cubicBezTo>
                  <a:cubicBezTo>
                    <a:pt x="51823" y="372967"/>
                    <a:pt x="58549" y="372237"/>
                    <a:pt x="63593" y="374795"/>
                  </a:cubicBezTo>
                  <a:cubicBezTo>
                    <a:pt x="68973" y="377352"/>
                    <a:pt x="71664" y="372967"/>
                    <a:pt x="72672" y="366390"/>
                  </a:cubicBezTo>
                  <a:cubicBezTo>
                    <a:pt x="73681" y="359813"/>
                    <a:pt x="76708" y="367852"/>
                    <a:pt x="78053" y="368948"/>
                  </a:cubicBezTo>
                  <a:cubicBezTo>
                    <a:pt x="79735" y="370410"/>
                    <a:pt x="84442" y="359082"/>
                    <a:pt x="86796" y="351774"/>
                  </a:cubicBezTo>
                  <a:cubicBezTo>
                    <a:pt x="89150" y="344466"/>
                    <a:pt x="86460" y="345927"/>
                    <a:pt x="81416" y="352870"/>
                  </a:cubicBezTo>
                  <a:cubicBezTo>
                    <a:pt x="76035" y="359813"/>
                    <a:pt x="79062" y="345927"/>
                    <a:pt x="81080" y="340081"/>
                  </a:cubicBezTo>
                  <a:cubicBezTo>
                    <a:pt x="83097" y="334234"/>
                    <a:pt x="82761" y="317791"/>
                    <a:pt x="83770" y="314137"/>
                  </a:cubicBezTo>
                  <a:cubicBezTo>
                    <a:pt x="84442" y="310483"/>
                    <a:pt x="85788" y="304636"/>
                    <a:pt x="92513" y="303174"/>
                  </a:cubicBezTo>
                  <a:cubicBezTo>
                    <a:pt x="99239" y="301713"/>
                    <a:pt x="107982" y="291847"/>
                    <a:pt x="106637" y="287827"/>
                  </a:cubicBezTo>
                  <a:cubicBezTo>
                    <a:pt x="105292" y="283808"/>
                    <a:pt x="115717" y="276865"/>
                    <a:pt x="115717" y="272845"/>
                  </a:cubicBezTo>
                  <a:cubicBezTo>
                    <a:pt x="115717" y="268826"/>
                    <a:pt x="104619" y="256402"/>
                    <a:pt x="100920" y="253479"/>
                  </a:cubicBezTo>
                  <a:cubicBezTo>
                    <a:pt x="97221" y="250921"/>
                    <a:pt x="89150" y="252748"/>
                    <a:pt x="89823" y="249825"/>
                  </a:cubicBezTo>
                  <a:cubicBezTo>
                    <a:pt x="90495" y="246901"/>
                    <a:pt x="88814" y="235208"/>
                    <a:pt x="88142" y="229362"/>
                  </a:cubicBezTo>
                  <a:cubicBezTo>
                    <a:pt x="87469" y="224246"/>
                    <a:pt x="92177" y="219130"/>
                    <a:pt x="93522" y="214015"/>
                  </a:cubicBezTo>
                  <a:cubicBezTo>
                    <a:pt x="91168" y="208899"/>
                    <a:pt x="91168" y="202322"/>
                    <a:pt x="94195" y="197571"/>
                  </a:cubicBezTo>
                  <a:cubicBezTo>
                    <a:pt x="97894" y="191359"/>
                    <a:pt x="102938" y="186244"/>
                    <a:pt x="107646" y="180762"/>
                  </a:cubicBezTo>
                  <a:cubicBezTo>
                    <a:pt x="109327" y="178570"/>
                    <a:pt x="111681" y="177108"/>
                    <a:pt x="114035" y="176378"/>
                  </a:cubicBezTo>
                  <a:cubicBezTo>
                    <a:pt x="114708" y="175647"/>
                    <a:pt x="115380" y="174916"/>
                    <a:pt x="116389" y="174551"/>
                  </a:cubicBezTo>
                  <a:cubicBezTo>
                    <a:pt x="118407" y="173820"/>
                    <a:pt x="119752" y="172723"/>
                    <a:pt x="120761" y="171993"/>
                  </a:cubicBezTo>
                  <a:cubicBezTo>
                    <a:pt x="120761" y="167608"/>
                    <a:pt x="122779" y="162857"/>
                    <a:pt x="125805" y="159569"/>
                  </a:cubicBezTo>
                  <a:lnTo>
                    <a:pt x="128159" y="157376"/>
                  </a:lnTo>
                  <a:cubicBezTo>
                    <a:pt x="130849" y="154453"/>
                    <a:pt x="134212" y="152991"/>
                    <a:pt x="137911" y="152626"/>
                  </a:cubicBezTo>
                  <a:cubicBezTo>
                    <a:pt x="138584" y="151164"/>
                    <a:pt x="139593" y="149703"/>
                    <a:pt x="140601" y="148606"/>
                  </a:cubicBezTo>
                  <a:cubicBezTo>
                    <a:pt x="142283" y="146779"/>
                    <a:pt x="144637" y="145318"/>
                    <a:pt x="146991" y="144587"/>
                  </a:cubicBezTo>
                  <a:cubicBezTo>
                    <a:pt x="146991" y="139837"/>
                    <a:pt x="148672" y="135452"/>
                    <a:pt x="151363" y="132163"/>
                  </a:cubicBezTo>
                  <a:cubicBezTo>
                    <a:pt x="151026" y="130336"/>
                    <a:pt x="151363" y="128509"/>
                    <a:pt x="153380" y="126682"/>
                  </a:cubicBezTo>
                  <a:cubicBezTo>
                    <a:pt x="160106" y="120835"/>
                    <a:pt x="154389" y="113893"/>
                    <a:pt x="159433" y="111700"/>
                  </a:cubicBezTo>
                  <a:cubicBezTo>
                    <a:pt x="164141" y="109508"/>
                    <a:pt x="166159" y="106584"/>
                    <a:pt x="169522" y="102200"/>
                  </a:cubicBezTo>
                  <a:cubicBezTo>
                    <a:pt x="172884" y="97815"/>
                    <a:pt x="177592" y="101834"/>
                    <a:pt x="186000" y="100373"/>
                  </a:cubicBezTo>
                  <a:cubicBezTo>
                    <a:pt x="189026" y="99642"/>
                    <a:pt x="191716" y="100007"/>
                    <a:pt x="194407" y="100738"/>
                  </a:cubicBezTo>
                  <a:cubicBezTo>
                    <a:pt x="194407" y="96353"/>
                    <a:pt x="193398" y="92699"/>
                    <a:pt x="192389" y="9160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14" name="Freeform: Shape 222">
              <a:extLst>
                <a:ext uri="{FF2B5EF4-FFF2-40B4-BE49-F238E27FC236}">
                  <a16:creationId xmlns:a16="http://schemas.microsoft.com/office/drawing/2014/main" id="{27239B09-1BA9-474B-A170-481BF05BF48C}"/>
                </a:ext>
              </a:extLst>
            </p:cNvPr>
            <p:cNvSpPr/>
            <p:nvPr/>
          </p:nvSpPr>
          <p:spPr>
            <a:xfrm>
              <a:off x="9177979" y="1246410"/>
              <a:ext cx="94159" cy="51157"/>
            </a:xfrm>
            <a:custGeom>
              <a:avLst/>
              <a:gdLst>
                <a:gd name="connsiteX0" fmla="*/ 89663 w 94158"/>
                <a:gd name="connsiteY0" fmla="*/ 14169 h 51157"/>
                <a:gd name="connsiteX1" fmla="*/ 92689 w 94158"/>
                <a:gd name="connsiteY1" fmla="*/ 2111 h 51157"/>
                <a:gd name="connsiteX2" fmla="*/ 89327 w 94158"/>
                <a:gd name="connsiteY2" fmla="*/ 3938 h 51157"/>
                <a:gd name="connsiteX3" fmla="*/ 59734 w 94158"/>
                <a:gd name="connsiteY3" fmla="*/ 284 h 51157"/>
                <a:gd name="connsiteX4" fmla="*/ 30814 w 94158"/>
                <a:gd name="connsiteY4" fmla="*/ 6861 h 51157"/>
                <a:gd name="connsiteX5" fmla="*/ 21398 w 94158"/>
                <a:gd name="connsiteY5" fmla="*/ 17458 h 51157"/>
                <a:gd name="connsiteX6" fmla="*/ 24760 w 94158"/>
                <a:gd name="connsiteY6" fmla="*/ 29151 h 51157"/>
                <a:gd name="connsiteX7" fmla="*/ 33840 w 94158"/>
                <a:gd name="connsiteY7" fmla="*/ 35363 h 51157"/>
                <a:gd name="connsiteX8" fmla="*/ 37203 w 94158"/>
                <a:gd name="connsiteY8" fmla="*/ 42671 h 51157"/>
                <a:gd name="connsiteX9" fmla="*/ 36867 w 94158"/>
                <a:gd name="connsiteY9" fmla="*/ 43037 h 51157"/>
                <a:gd name="connsiteX10" fmla="*/ 53681 w 94158"/>
                <a:gd name="connsiteY10" fmla="*/ 42671 h 51157"/>
                <a:gd name="connsiteX11" fmla="*/ 69486 w 94158"/>
                <a:gd name="connsiteY11" fmla="*/ 53634 h 51157"/>
                <a:gd name="connsiteX12" fmla="*/ 84282 w 94158"/>
                <a:gd name="connsiteY12" fmla="*/ 54730 h 51157"/>
                <a:gd name="connsiteX13" fmla="*/ 84955 w 94158"/>
                <a:gd name="connsiteY13" fmla="*/ 49614 h 51157"/>
                <a:gd name="connsiteX14" fmla="*/ 88990 w 94158"/>
                <a:gd name="connsiteY14" fmla="*/ 43402 h 51157"/>
                <a:gd name="connsiteX15" fmla="*/ 85628 w 94158"/>
                <a:gd name="connsiteY15" fmla="*/ 33536 h 51157"/>
                <a:gd name="connsiteX16" fmla="*/ 84619 w 94158"/>
                <a:gd name="connsiteY16" fmla="*/ 22939 h 51157"/>
                <a:gd name="connsiteX17" fmla="*/ 89663 w 94158"/>
                <a:gd name="connsiteY17" fmla="*/ 14169 h 51157"/>
                <a:gd name="connsiteX18" fmla="*/ 7946 w 94158"/>
                <a:gd name="connsiteY18" fmla="*/ 27324 h 51157"/>
                <a:gd name="connsiteX19" fmla="*/ 1557 w 94158"/>
                <a:gd name="connsiteY19" fmla="*/ 43402 h 51157"/>
                <a:gd name="connsiteX20" fmla="*/ 17699 w 94158"/>
                <a:gd name="connsiteY20" fmla="*/ 30978 h 51157"/>
                <a:gd name="connsiteX21" fmla="*/ 7946 w 94158"/>
                <a:gd name="connsiteY21" fmla="*/ 27324 h 51157"/>
                <a:gd name="connsiteX22" fmla="*/ 15008 w 94158"/>
                <a:gd name="connsiteY22" fmla="*/ 19285 h 51157"/>
                <a:gd name="connsiteX23" fmla="*/ 5256 w 94158"/>
                <a:gd name="connsiteY23" fmla="*/ 20747 h 51157"/>
                <a:gd name="connsiteX24" fmla="*/ 15008 w 94158"/>
                <a:gd name="connsiteY24" fmla="*/ 19285 h 5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4158" h="51157">
                  <a:moveTo>
                    <a:pt x="89663" y="14169"/>
                  </a:moveTo>
                  <a:cubicBezTo>
                    <a:pt x="91681" y="9419"/>
                    <a:pt x="96725" y="8688"/>
                    <a:pt x="92689" y="2111"/>
                  </a:cubicBezTo>
                  <a:cubicBezTo>
                    <a:pt x="92017" y="2842"/>
                    <a:pt x="91008" y="3573"/>
                    <a:pt x="89327" y="3938"/>
                  </a:cubicBezTo>
                  <a:cubicBezTo>
                    <a:pt x="82601" y="6130"/>
                    <a:pt x="68141" y="-1543"/>
                    <a:pt x="59734" y="284"/>
                  </a:cubicBezTo>
                  <a:cubicBezTo>
                    <a:pt x="51327" y="2111"/>
                    <a:pt x="34513" y="2111"/>
                    <a:pt x="30814" y="6861"/>
                  </a:cubicBezTo>
                  <a:cubicBezTo>
                    <a:pt x="26778" y="11612"/>
                    <a:pt x="17026" y="13073"/>
                    <a:pt x="21398" y="17458"/>
                  </a:cubicBezTo>
                  <a:cubicBezTo>
                    <a:pt x="25769" y="21843"/>
                    <a:pt x="21398" y="24035"/>
                    <a:pt x="24760" y="29151"/>
                  </a:cubicBezTo>
                  <a:cubicBezTo>
                    <a:pt x="28123" y="34267"/>
                    <a:pt x="29468" y="36459"/>
                    <a:pt x="33840" y="35363"/>
                  </a:cubicBezTo>
                  <a:cubicBezTo>
                    <a:pt x="38212" y="34267"/>
                    <a:pt x="41575" y="36825"/>
                    <a:pt x="37203" y="42671"/>
                  </a:cubicBezTo>
                  <a:cubicBezTo>
                    <a:pt x="37203" y="42671"/>
                    <a:pt x="37203" y="43037"/>
                    <a:pt x="36867" y="43037"/>
                  </a:cubicBezTo>
                  <a:cubicBezTo>
                    <a:pt x="44265" y="42306"/>
                    <a:pt x="52336" y="41575"/>
                    <a:pt x="53681" y="42671"/>
                  </a:cubicBezTo>
                  <a:cubicBezTo>
                    <a:pt x="55362" y="44133"/>
                    <a:pt x="66459" y="54730"/>
                    <a:pt x="69486" y="53634"/>
                  </a:cubicBezTo>
                  <a:cubicBezTo>
                    <a:pt x="71168" y="52903"/>
                    <a:pt x="78902" y="53999"/>
                    <a:pt x="84282" y="54730"/>
                  </a:cubicBezTo>
                  <a:cubicBezTo>
                    <a:pt x="83610" y="52537"/>
                    <a:pt x="83610" y="50710"/>
                    <a:pt x="84955" y="49614"/>
                  </a:cubicBezTo>
                  <a:cubicBezTo>
                    <a:pt x="86973" y="47422"/>
                    <a:pt x="91681" y="47422"/>
                    <a:pt x="88990" y="43402"/>
                  </a:cubicBezTo>
                  <a:cubicBezTo>
                    <a:pt x="86636" y="39383"/>
                    <a:pt x="85964" y="38652"/>
                    <a:pt x="85628" y="33536"/>
                  </a:cubicBezTo>
                  <a:cubicBezTo>
                    <a:pt x="85291" y="28786"/>
                    <a:pt x="84282" y="26228"/>
                    <a:pt x="84619" y="22939"/>
                  </a:cubicBezTo>
                  <a:cubicBezTo>
                    <a:pt x="84955" y="20381"/>
                    <a:pt x="87645" y="19285"/>
                    <a:pt x="89663" y="14169"/>
                  </a:cubicBezTo>
                  <a:close/>
                  <a:moveTo>
                    <a:pt x="7946" y="27324"/>
                  </a:moveTo>
                  <a:cubicBezTo>
                    <a:pt x="-461" y="29882"/>
                    <a:pt x="-1469" y="43402"/>
                    <a:pt x="1557" y="43402"/>
                  </a:cubicBezTo>
                  <a:cubicBezTo>
                    <a:pt x="5593" y="43037"/>
                    <a:pt x="15008" y="33902"/>
                    <a:pt x="17699" y="30978"/>
                  </a:cubicBezTo>
                  <a:cubicBezTo>
                    <a:pt x="20725" y="27690"/>
                    <a:pt x="16353" y="24401"/>
                    <a:pt x="7946" y="27324"/>
                  </a:cubicBezTo>
                  <a:close/>
                  <a:moveTo>
                    <a:pt x="15008" y="19285"/>
                  </a:moveTo>
                  <a:cubicBezTo>
                    <a:pt x="17026" y="15266"/>
                    <a:pt x="1557" y="17093"/>
                    <a:pt x="5256" y="20747"/>
                  </a:cubicBezTo>
                  <a:cubicBezTo>
                    <a:pt x="7610" y="23305"/>
                    <a:pt x="13327" y="23305"/>
                    <a:pt x="15008" y="1928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15" name="Freeform: Shape 223">
              <a:extLst>
                <a:ext uri="{FF2B5EF4-FFF2-40B4-BE49-F238E27FC236}">
                  <a16:creationId xmlns:a16="http://schemas.microsoft.com/office/drawing/2014/main" id="{1ADEDD6E-44E1-4B00-BF82-4DA5225C0214}"/>
                </a:ext>
              </a:extLst>
            </p:cNvPr>
            <p:cNvSpPr/>
            <p:nvPr/>
          </p:nvSpPr>
          <p:spPr>
            <a:xfrm>
              <a:off x="9357093" y="2412243"/>
              <a:ext cx="124424" cy="175396"/>
            </a:xfrm>
            <a:custGeom>
              <a:avLst/>
              <a:gdLst>
                <a:gd name="connsiteX0" fmla="*/ 81044 w 124424"/>
                <a:gd name="connsiteY0" fmla="*/ 175502 h 175396"/>
                <a:gd name="connsiteX1" fmla="*/ 90460 w 124424"/>
                <a:gd name="connsiteY1" fmla="*/ 161616 h 175396"/>
                <a:gd name="connsiteX2" fmla="*/ 99876 w 124424"/>
                <a:gd name="connsiteY2" fmla="*/ 138595 h 175396"/>
                <a:gd name="connsiteX3" fmla="*/ 109964 w 124424"/>
                <a:gd name="connsiteY3" fmla="*/ 129095 h 175396"/>
                <a:gd name="connsiteX4" fmla="*/ 118371 w 124424"/>
                <a:gd name="connsiteY4" fmla="*/ 122517 h 175396"/>
                <a:gd name="connsiteX5" fmla="*/ 119716 w 124424"/>
                <a:gd name="connsiteY5" fmla="*/ 120325 h 175396"/>
                <a:gd name="connsiteX6" fmla="*/ 111982 w 124424"/>
                <a:gd name="connsiteY6" fmla="*/ 106074 h 175396"/>
                <a:gd name="connsiteX7" fmla="*/ 110973 w 124424"/>
                <a:gd name="connsiteY7" fmla="*/ 40300 h 175396"/>
                <a:gd name="connsiteX8" fmla="*/ 118035 w 124424"/>
                <a:gd name="connsiteY8" fmla="*/ 27146 h 175396"/>
                <a:gd name="connsiteX9" fmla="*/ 125433 w 124424"/>
                <a:gd name="connsiteY9" fmla="*/ 14356 h 175396"/>
                <a:gd name="connsiteX10" fmla="*/ 117699 w 124424"/>
                <a:gd name="connsiteY10" fmla="*/ 16914 h 175396"/>
                <a:gd name="connsiteX11" fmla="*/ 109964 w 124424"/>
                <a:gd name="connsiteY11" fmla="*/ 13260 h 175396"/>
                <a:gd name="connsiteX12" fmla="*/ 96513 w 124424"/>
                <a:gd name="connsiteY12" fmla="*/ 16549 h 175396"/>
                <a:gd name="connsiteX13" fmla="*/ 86088 w 124424"/>
                <a:gd name="connsiteY13" fmla="*/ 26415 h 175396"/>
                <a:gd name="connsiteX14" fmla="*/ 67929 w 124424"/>
                <a:gd name="connsiteY14" fmla="*/ 22761 h 175396"/>
                <a:gd name="connsiteX15" fmla="*/ 50106 w 124424"/>
                <a:gd name="connsiteY15" fmla="*/ 10702 h 175396"/>
                <a:gd name="connsiteX16" fmla="*/ 34301 w 124424"/>
                <a:gd name="connsiteY16" fmla="*/ 7048 h 175396"/>
                <a:gd name="connsiteX17" fmla="*/ 25221 w 124424"/>
                <a:gd name="connsiteY17" fmla="*/ 1932 h 175396"/>
                <a:gd name="connsiteX18" fmla="*/ 15805 w 124424"/>
                <a:gd name="connsiteY18" fmla="*/ 836 h 175396"/>
                <a:gd name="connsiteX19" fmla="*/ 3363 w 124424"/>
                <a:gd name="connsiteY19" fmla="*/ 10702 h 175396"/>
                <a:gd name="connsiteX20" fmla="*/ 1345 w 124424"/>
                <a:gd name="connsiteY20" fmla="*/ 13625 h 175396"/>
                <a:gd name="connsiteX21" fmla="*/ 8407 w 124424"/>
                <a:gd name="connsiteY21" fmla="*/ 21299 h 175396"/>
                <a:gd name="connsiteX22" fmla="*/ 10088 w 124424"/>
                <a:gd name="connsiteY22" fmla="*/ 34454 h 175396"/>
                <a:gd name="connsiteX23" fmla="*/ 16478 w 124424"/>
                <a:gd name="connsiteY23" fmla="*/ 41031 h 175396"/>
                <a:gd name="connsiteX24" fmla="*/ 15805 w 124424"/>
                <a:gd name="connsiteY24" fmla="*/ 56013 h 175396"/>
                <a:gd name="connsiteX25" fmla="*/ 5380 w 124424"/>
                <a:gd name="connsiteY25" fmla="*/ 77572 h 175396"/>
                <a:gd name="connsiteX26" fmla="*/ 673 w 124424"/>
                <a:gd name="connsiteY26" fmla="*/ 88900 h 175396"/>
                <a:gd name="connsiteX27" fmla="*/ 11097 w 124424"/>
                <a:gd name="connsiteY27" fmla="*/ 95477 h 175396"/>
                <a:gd name="connsiteX28" fmla="*/ 0 w 124424"/>
                <a:gd name="connsiteY28" fmla="*/ 107170 h 175396"/>
                <a:gd name="connsiteX29" fmla="*/ 0 w 124424"/>
                <a:gd name="connsiteY29" fmla="*/ 108997 h 175396"/>
                <a:gd name="connsiteX30" fmla="*/ 58849 w 124424"/>
                <a:gd name="connsiteY30" fmla="*/ 145538 h 175396"/>
                <a:gd name="connsiteX31" fmla="*/ 58177 w 124424"/>
                <a:gd name="connsiteY31" fmla="*/ 156866 h 175396"/>
                <a:gd name="connsiteX32" fmla="*/ 81044 w 124424"/>
                <a:gd name="connsiteY32" fmla="*/ 175502 h 17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424" h="175396">
                  <a:moveTo>
                    <a:pt x="81044" y="175502"/>
                  </a:moveTo>
                  <a:cubicBezTo>
                    <a:pt x="83734" y="170751"/>
                    <a:pt x="87097" y="166001"/>
                    <a:pt x="90460" y="161616"/>
                  </a:cubicBezTo>
                  <a:cubicBezTo>
                    <a:pt x="94495" y="150288"/>
                    <a:pt x="98531" y="141153"/>
                    <a:pt x="99876" y="138595"/>
                  </a:cubicBezTo>
                  <a:cubicBezTo>
                    <a:pt x="103239" y="132383"/>
                    <a:pt x="106938" y="133480"/>
                    <a:pt x="109964" y="129095"/>
                  </a:cubicBezTo>
                  <a:cubicBezTo>
                    <a:pt x="112991" y="124710"/>
                    <a:pt x="114000" y="131287"/>
                    <a:pt x="118371" y="122517"/>
                  </a:cubicBezTo>
                  <a:cubicBezTo>
                    <a:pt x="118707" y="121786"/>
                    <a:pt x="119044" y="121056"/>
                    <a:pt x="119716" y="120325"/>
                  </a:cubicBezTo>
                  <a:lnTo>
                    <a:pt x="111982" y="106074"/>
                  </a:lnTo>
                  <a:lnTo>
                    <a:pt x="110973" y="40300"/>
                  </a:lnTo>
                  <a:lnTo>
                    <a:pt x="118035" y="27146"/>
                  </a:lnTo>
                  <a:lnTo>
                    <a:pt x="125433" y="14356"/>
                  </a:lnTo>
                  <a:cubicBezTo>
                    <a:pt x="122070" y="15453"/>
                    <a:pt x="118707" y="16183"/>
                    <a:pt x="117699" y="16914"/>
                  </a:cubicBezTo>
                  <a:cubicBezTo>
                    <a:pt x="115008" y="18376"/>
                    <a:pt x="110973" y="16183"/>
                    <a:pt x="109964" y="13260"/>
                  </a:cubicBezTo>
                  <a:cubicBezTo>
                    <a:pt x="108955" y="10337"/>
                    <a:pt x="101893" y="12895"/>
                    <a:pt x="96513" y="16549"/>
                  </a:cubicBezTo>
                  <a:cubicBezTo>
                    <a:pt x="91132" y="20203"/>
                    <a:pt x="88106" y="27876"/>
                    <a:pt x="86088" y="26415"/>
                  </a:cubicBezTo>
                  <a:cubicBezTo>
                    <a:pt x="84070" y="24953"/>
                    <a:pt x="71628" y="22761"/>
                    <a:pt x="67929" y="22761"/>
                  </a:cubicBezTo>
                  <a:cubicBezTo>
                    <a:pt x="64566" y="22761"/>
                    <a:pt x="53469" y="14356"/>
                    <a:pt x="50106" y="10702"/>
                  </a:cubicBezTo>
                  <a:cubicBezTo>
                    <a:pt x="46743" y="7048"/>
                    <a:pt x="36655" y="8510"/>
                    <a:pt x="34301" y="7048"/>
                  </a:cubicBezTo>
                  <a:cubicBezTo>
                    <a:pt x="31947" y="5586"/>
                    <a:pt x="26903" y="4125"/>
                    <a:pt x="25221" y="1932"/>
                  </a:cubicBezTo>
                  <a:cubicBezTo>
                    <a:pt x="23540" y="-626"/>
                    <a:pt x="19504" y="-260"/>
                    <a:pt x="15805" y="836"/>
                  </a:cubicBezTo>
                  <a:cubicBezTo>
                    <a:pt x="12442" y="1567"/>
                    <a:pt x="4035" y="7413"/>
                    <a:pt x="3363" y="10702"/>
                  </a:cubicBezTo>
                  <a:cubicBezTo>
                    <a:pt x="3027" y="11798"/>
                    <a:pt x="2354" y="12895"/>
                    <a:pt x="1345" y="13625"/>
                  </a:cubicBezTo>
                  <a:lnTo>
                    <a:pt x="8407" y="21299"/>
                  </a:lnTo>
                  <a:lnTo>
                    <a:pt x="10088" y="34454"/>
                  </a:lnTo>
                  <a:lnTo>
                    <a:pt x="16478" y="41031"/>
                  </a:lnTo>
                  <a:cubicBezTo>
                    <a:pt x="16478" y="41031"/>
                    <a:pt x="16478" y="48705"/>
                    <a:pt x="15805" y="56013"/>
                  </a:cubicBezTo>
                  <a:cubicBezTo>
                    <a:pt x="15133" y="63321"/>
                    <a:pt x="9416" y="72822"/>
                    <a:pt x="5380" y="77572"/>
                  </a:cubicBezTo>
                  <a:cubicBezTo>
                    <a:pt x="4372" y="79034"/>
                    <a:pt x="2690" y="83418"/>
                    <a:pt x="673" y="88900"/>
                  </a:cubicBezTo>
                  <a:cubicBezTo>
                    <a:pt x="6726" y="90727"/>
                    <a:pt x="11434" y="93285"/>
                    <a:pt x="11097" y="95477"/>
                  </a:cubicBezTo>
                  <a:cubicBezTo>
                    <a:pt x="10425" y="99862"/>
                    <a:pt x="0" y="98035"/>
                    <a:pt x="0" y="107170"/>
                  </a:cubicBezTo>
                  <a:cubicBezTo>
                    <a:pt x="0" y="107901"/>
                    <a:pt x="0" y="108266"/>
                    <a:pt x="0" y="108997"/>
                  </a:cubicBezTo>
                  <a:lnTo>
                    <a:pt x="58849" y="145538"/>
                  </a:lnTo>
                  <a:lnTo>
                    <a:pt x="58177" y="156866"/>
                  </a:lnTo>
                  <a:cubicBezTo>
                    <a:pt x="58513" y="156500"/>
                    <a:pt x="69274" y="166001"/>
                    <a:pt x="81044" y="17550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16" name="Freeform: Shape 224">
              <a:extLst>
                <a:ext uri="{FF2B5EF4-FFF2-40B4-BE49-F238E27FC236}">
                  <a16:creationId xmlns:a16="http://schemas.microsoft.com/office/drawing/2014/main" id="{97E6DF1C-EB66-4291-B364-638FDCFB4C08}"/>
                </a:ext>
              </a:extLst>
            </p:cNvPr>
            <p:cNvSpPr/>
            <p:nvPr/>
          </p:nvSpPr>
          <p:spPr>
            <a:xfrm>
              <a:off x="9288492" y="2425138"/>
              <a:ext cx="84070" cy="102314"/>
            </a:xfrm>
            <a:custGeom>
              <a:avLst/>
              <a:gdLst>
                <a:gd name="connsiteX0" fmla="*/ 79026 w 84070"/>
                <a:gd name="connsiteY0" fmla="*/ 20828 h 102314"/>
                <a:gd name="connsiteX1" fmla="*/ 77345 w 84070"/>
                <a:gd name="connsiteY1" fmla="*/ 7673 h 102314"/>
                <a:gd name="connsiteX2" fmla="*/ 70283 w 84070"/>
                <a:gd name="connsiteY2" fmla="*/ 0 h 102314"/>
                <a:gd name="connsiteX3" fmla="*/ 64903 w 84070"/>
                <a:gd name="connsiteY3" fmla="*/ 5846 h 102314"/>
                <a:gd name="connsiteX4" fmla="*/ 55150 w 84070"/>
                <a:gd name="connsiteY4" fmla="*/ 6577 h 102314"/>
                <a:gd name="connsiteX5" fmla="*/ 43717 w 84070"/>
                <a:gd name="connsiteY5" fmla="*/ 10962 h 102314"/>
                <a:gd name="connsiteX6" fmla="*/ 33965 w 84070"/>
                <a:gd name="connsiteY6" fmla="*/ 6943 h 102314"/>
                <a:gd name="connsiteX7" fmla="*/ 22195 w 84070"/>
                <a:gd name="connsiteY7" fmla="*/ 10962 h 102314"/>
                <a:gd name="connsiteX8" fmla="*/ 20850 w 84070"/>
                <a:gd name="connsiteY8" fmla="*/ 26675 h 102314"/>
                <a:gd name="connsiteX9" fmla="*/ 25894 w 84070"/>
                <a:gd name="connsiteY9" fmla="*/ 35445 h 102314"/>
                <a:gd name="connsiteX10" fmla="*/ 21522 w 84070"/>
                <a:gd name="connsiteY10" fmla="*/ 44945 h 102314"/>
                <a:gd name="connsiteX11" fmla="*/ 14796 w 84070"/>
                <a:gd name="connsiteY11" fmla="*/ 50061 h 102314"/>
                <a:gd name="connsiteX12" fmla="*/ 9080 w 84070"/>
                <a:gd name="connsiteY12" fmla="*/ 60292 h 102314"/>
                <a:gd name="connsiteX13" fmla="*/ 5381 w 84070"/>
                <a:gd name="connsiteY13" fmla="*/ 73447 h 102314"/>
                <a:gd name="connsiteX14" fmla="*/ 2690 w 84070"/>
                <a:gd name="connsiteY14" fmla="*/ 89160 h 102314"/>
                <a:gd name="connsiteX15" fmla="*/ 0 w 84070"/>
                <a:gd name="connsiteY15" fmla="*/ 102314 h 102314"/>
                <a:gd name="connsiteX16" fmla="*/ 7735 w 84070"/>
                <a:gd name="connsiteY16" fmla="*/ 100853 h 102314"/>
                <a:gd name="connsiteX17" fmla="*/ 23540 w 84070"/>
                <a:gd name="connsiteY17" fmla="*/ 95372 h 102314"/>
                <a:gd name="connsiteX18" fmla="*/ 36655 w 84070"/>
                <a:gd name="connsiteY18" fmla="*/ 94275 h 102314"/>
                <a:gd name="connsiteX19" fmla="*/ 48425 w 84070"/>
                <a:gd name="connsiteY19" fmla="*/ 74543 h 102314"/>
                <a:gd name="connsiteX20" fmla="*/ 69274 w 84070"/>
                <a:gd name="connsiteY20" fmla="*/ 75274 h 102314"/>
                <a:gd name="connsiteX21" fmla="*/ 73982 w 84070"/>
                <a:gd name="connsiteY21" fmla="*/ 63947 h 102314"/>
                <a:gd name="connsiteX22" fmla="*/ 84407 w 84070"/>
                <a:gd name="connsiteY22" fmla="*/ 42387 h 102314"/>
                <a:gd name="connsiteX23" fmla="*/ 85079 w 84070"/>
                <a:gd name="connsiteY23" fmla="*/ 27406 h 102314"/>
                <a:gd name="connsiteX24" fmla="*/ 79026 w 84070"/>
                <a:gd name="connsiteY24" fmla="*/ 20828 h 10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4070" h="102314">
                  <a:moveTo>
                    <a:pt x="79026" y="20828"/>
                  </a:moveTo>
                  <a:lnTo>
                    <a:pt x="77345" y="7673"/>
                  </a:lnTo>
                  <a:lnTo>
                    <a:pt x="70283" y="0"/>
                  </a:lnTo>
                  <a:cubicBezTo>
                    <a:pt x="68265" y="2192"/>
                    <a:pt x="65239" y="4019"/>
                    <a:pt x="64903" y="5846"/>
                  </a:cubicBezTo>
                  <a:cubicBezTo>
                    <a:pt x="64566" y="8770"/>
                    <a:pt x="57841" y="8404"/>
                    <a:pt x="55150" y="6577"/>
                  </a:cubicBezTo>
                  <a:cubicBezTo>
                    <a:pt x="52460" y="5116"/>
                    <a:pt x="45062" y="8770"/>
                    <a:pt x="43717" y="10962"/>
                  </a:cubicBezTo>
                  <a:cubicBezTo>
                    <a:pt x="42372" y="13520"/>
                    <a:pt x="37327" y="6577"/>
                    <a:pt x="33965" y="6943"/>
                  </a:cubicBezTo>
                  <a:cubicBezTo>
                    <a:pt x="30602" y="7308"/>
                    <a:pt x="22195" y="10962"/>
                    <a:pt x="22195" y="10962"/>
                  </a:cubicBezTo>
                  <a:cubicBezTo>
                    <a:pt x="22195" y="10962"/>
                    <a:pt x="20850" y="22290"/>
                    <a:pt x="20850" y="26675"/>
                  </a:cubicBezTo>
                  <a:cubicBezTo>
                    <a:pt x="20850" y="31060"/>
                    <a:pt x="25894" y="31791"/>
                    <a:pt x="25894" y="35445"/>
                  </a:cubicBezTo>
                  <a:cubicBezTo>
                    <a:pt x="25894" y="39099"/>
                    <a:pt x="21858" y="42387"/>
                    <a:pt x="21522" y="44945"/>
                  </a:cubicBezTo>
                  <a:cubicBezTo>
                    <a:pt x="21186" y="47503"/>
                    <a:pt x="18496" y="48965"/>
                    <a:pt x="14796" y="50061"/>
                  </a:cubicBezTo>
                  <a:cubicBezTo>
                    <a:pt x="11434" y="51157"/>
                    <a:pt x="11770" y="57735"/>
                    <a:pt x="9080" y="60292"/>
                  </a:cubicBezTo>
                  <a:cubicBezTo>
                    <a:pt x="6389" y="62850"/>
                    <a:pt x="7062" y="68697"/>
                    <a:pt x="5381" y="73447"/>
                  </a:cubicBezTo>
                  <a:cubicBezTo>
                    <a:pt x="3699" y="77832"/>
                    <a:pt x="2690" y="84044"/>
                    <a:pt x="2690" y="89160"/>
                  </a:cubicBezTo>
                  <a:cubicBezTo>
                    <a:pt x="2690" y="93545"/>
                    <a:pt x="2354" y="99391"/>
                    <a:pt x="0" y="102314"/>
                  </a:cubicBezTo>
                  <a:cubicBezTo>
                    <a:pt x="4372" y="102680"/>
                    <a:pt x="5717" y="101949"/>
                    <a:pt x="7735" y="100853"/>
                  </a:cubicBezTo>
                  <a:cubicBezTo>
                    <a:pt x="10761" y="99026"/>
                    <a:pt x="23540" y="95372"/>
                    <a:pt x="23540" y="95372"/>
                  </a:cubicBezTo>
                  <a:lnTo>
                    <a:pt x="36655" y="94275"/>
                  </a:lnTo>
                  <a:cubicBezTo>
                    <a:pt x="39681" y="84775"/>
                    <a:pt x="43717" y="76005"/>
                    <a:pt x="48425" y="74543"/>
                  </a:cubicBezTo>
                  <a:cubicBezTo>
                    <a:pt x="54478" y="72351"/>
                    <a:pt x="62885" y="73447"/>
                    <a:pt x="69274" y="75274"/>
                  </a:cubicBezTo>
                  <a:cubicBezTo>
                    <a:pt x="70956" y="69793"/>
                    <a:pt x="72637" y="65408"/>
                    <a:pt x="73982" y="63947"/>
                  </a:cubicBezTo>
                  <a:cubicBezTo>
                    <a:pt x="78017" y="59196"/>
                    <a:pt x="83734" y="50061"/>
                    <a:pt x="84407" y="42387"/>
                  </a:cubicBezTo>
                  <a:cubicBezTo>
                    <a:pt x="85079" y="34714"/>
                    <a:pt x="85079" y="27406"/>
                    <a:pt x="85079" y="27406"/>
                  </a:cubicBezTo>
                  <a:lnTo>
                    <a:pt x="79026" y="20828"/>
                  </a:ln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17" name="Freeform: Shape 225">
              <a:extLst>
                <a:ext uri="{FF2B5EF4-FFF2-40B4-BE49-F238E27FC236}">
                  <a16:creationId xmlns:a16="http://schemas.microsoft.com/office/drawing/2014/main" id="{9AB62176-DEDB-49E3-B630-A2C32F395D07}"/>
                </a:ext>
              </a:extLst>
            </p:cNvPr>
            <p:cNvSpPr/>
            <p:nvPr/>
          </p:nvSpPr>
          <p:spPr>
            <a:xfrm>
              <a:off x="9709180" y="1600410"/>
              <a:ext cx="269025" cy="186358"/>
            </a:xfrm>
            <a:custGeom>
              <a:avLst/>
              <a:gdLst>
                <a:gd name="connsiteX0" fmla="*/ 268689 w 269025"/>
                <a:gd name="connsiteY0" fmla="*/ 105603 h 186358"/>
                <a:gd name="connsiteX1" fmla="*/ 247167 w 269025"/>
                <a:gd name="connsiteY1" fmla="*/ 93910 h 186358"/>
                <a:gd name="connsiteX2" fmla="*/ 234725 w 269025"/>
                <a:gd name="connsiteY2" fmla="*/ 94641 h 186358"/>
                <a:gd name="connsiteX3" fmla="*/ 219928 w 269025"/>
                <a:gd name="connsiteY3" fmla="*/ 89525 h 186358"/>
                <a:gd name="connsiteX4" fmla="*/ 203787 w 269025"/>
                <a:gd name="connsiteY4" fmla="*/ 104142 h 186358"/>
                <a:gd name="connsiteX5" fmla="*/ 196389 w 269025"/>
                <a:gd name="connsiteY5" fmla="*/ 107065 h 186358"/>
                <a:gd name="connsiteX6" fmla="*/ 183610 w 269025"/>
                <a:gd name="connsiteY6" fmla="*/ 97564 h 186358"/>
                <a:gd name="connsiteX7" fmla="*/ 170159 w 269025"/>
                <a:gd name="connsiteY7" fmla="*/ 93179 h 186358"/>
                <a:gd name="connsiteX8" fmla="*/ 161415 w 269025"/>
                <a:gd name="connsiteY8" fmla="*/ 74543 h 186358"/>
                <a:gd name="connsiteX9" fmla="*/ 157716 w 269025"/>
                <a:gd name="connsiteY9" fmla="*/ 57369 h 186358"/>
                <a:gd name="connsiteX10" fmla="*/ 145274 w 269025"/>
                <a:gd name="connsiteY10" fmla="*/ 46407 h 186358"/>
                <a:gd name="connsiteX11" fmla="*/ 114000 w 269025"/>
                <a:gd name="connsiteY11" fmla="*/ 44945 h 186358"/>
                <a:gd name="connsiteX12" fmla="*/ 93823 w 269025"/>
                <a:gd name="connsiteY12" fmla="*/ 46407 h 186358"/>
                <a:gd name="connsiteX13" fmla="*/ 75663 w 269025"/>
                <a:gd name="connsiteY13" fmla="*/ 23021 h 186358"/>
                <a:gd name="connsiteX14" fmla="*/ 70956 w 269025"/>
                <a:gd name="connsiteY14" fmla="*/ 31060 h 186358"/>
                <a:gd name="connsiteX15" fmla="*/ 52124 w 269025"/>
                <a:gd name="connsiteY15" fmla="*/ 27406 h 186358"/>
                <a:gd name="connsiteX16" fmla="*/ 50442 w 269025"/>
                <a:gd name="connsiteY16" fmla="*/ 1462 h 186358"/>
                <a:gd name="connsiteX17" fmla="*/ 44053 w 269025"/>
                <a:gd name="connsiteY17" fmla="*/ 28137 h 186358"/>
                <a:gd name="connsiteX18" fmla="*/ 41699 w 269025"/>
                <a:gd name="connsiteY18" fmla="*/ 0 h 186358"/>
                <a:gd name="connsiteX19" fmla="*/ 2354 w 269025"/>
                <a:gd name="connsiteY19" fmla="*/ 12424 h 186358"/>
                <a:gd name="connsiteX20" fmla="*/ 337 w 269025"/>
                <a:gd name="connsiteY20" fmla="*/ 93545 h 186358"/>
                <a:gd name="connsiteX21" fmla="*/ 0 w 269025"/>
                <a:gd name="connsiteY21" fmla="*/ 93545 h 186358"/>
                <a:gd name="connsiteX22" fmla="*/ 11097 w 269025"/>
                <a:gd name="connsiteY22" fmla="*/ 96468 h 186358"/>
                <a:gd name="connsiteX23" fmla="*/ 16478 w 269025"/>
                <a:gd name="connsiteY23" fmla="*/ 87698 h 186358"/>
                <a:gd name="connsiteX24" fmla="*/ 27575 w 269025"/>
                <a:gd name="connsiteY24" fmla="*/ 77832 h 186358"/>
                <a:gd name="connsiteX25" fmla="*/ 32956 w 269025"/>
                <a:gd name="connsiteY25" fmla="*/ 70889 h 186358"/>
                <a:gd name="connsiteX26" fmla="*/ 39345 w 269025"/>
                <a:gd name="connsiteY26" fmla="*/ 67235 h 186358"/>
                <a:gd name="connsiteX27" fmla="*/ 50442 w 269025"/>
                <a:gd name="connsiteY27" fmla="*/ 70524 h 186358"/>
                <a:gd name="connsiteX28" fmla="*/ 62549 w 269025"/>
                <a:gd name="connsiteY28" fmla="*/ 75274 h 186358"/>
                <a:gd name="connsiteX29" fmla="*/ 67929 w 269025"/>
                <a:gd name="connsiteY29" fmla="*/ 94641 h 186358"/>
                <a:gd name="connsiteX30" fmla="*/ 91133 w 269025"/>
                <a:gd name="connsiteY30" fmla="*/ 97930 h 186358"/>
                <a:gd name="connsiteX31" fmla="*/ 97522 w 269025"/>
                <a:gd name="connsiteY31" fmla="*/ 109988 h 186358"/>
                <a:gd name="connsiteX32" fmla="*/ 104584 w 269025"/>
                <a:gd name="connsiteY32" fmla="*/ 124970 h 186358"/>
                <a:gd name="connsiteX33" fmla="*/ 120389 w 269025"/>
                <a:gd name="connsiteY33" fmla="*/ 138490 h 186358"/>
                <a:gd name="connsiteX34" fmla="*/ 138212 w 269025"/>
                <a:gd name="connsiteY34" fmla="*/ 150914 h 186358"/>
                <a:gd name="connsiteX35" fmla="*/ 154353 w 269025"/>
                <a:gd name="connsiteY35" fmla="*/ 163338 h 186358"/>
                <a:gd name="connsiteX36" fmla="*/ 168141 w 269025"/>
                <a:gd name="connsiteY36" fmla="*/ 168819 h 186358"/>
                <a:gd name="connsiteX37" fmla="*/ 169486 w 269025"/>
                <a:gd name="connsiteY37" fmla="*/ 180877 h 186358"/>
                <a:gd name="connsiteX38" fmla="*/ 170831 w 269025"/>
                <a:gd name="connsiteY38" fmla="*/ 180512 h 186358"/>
                <a:gd name="connsiteX39" fmla="*/ 183610 w 269025"/>
                <a:gd name="connsiteY39" fmla="*/ 185628 h 186358"/>
                <a:gd name="connsiteX40" fmla="*/ 189999 w 269025"/>
                <a:gd name="connsiteY40" fmla="*/ 188916 h 186358"/>
                <a:gd name="connsiteX41" fmla="*/ 196389 w 269025"/>
                <a:gd name="connsiteY41" fmla="*/ 169915 h 186358"/>
                <a:gd name="connsiteX42" fmla="*/ 194707 w 269025"/>
                <a:gd name="connsiteY42" fmla="*/ 153837 h 186358"/>
                <a:gd name="connsiteX43" fmla="*/ 184955 w 269025"/>
                <a:gd name="connsiteY43" fmla="*/ 139952 h 186358"/>
                <a:gd name="connsiteX44" fmla="*/ 199751 w 269025"/>
                <a:gd name="connsiteY44" fmla="*/ 133374 h 186358"/>
                <a:gd name="connsiteX45" fmla="*/ 204796 w 269025"/>
                <a:gd name="connsiteY45" fmla="*/ 123143 h 186358"/>
                <a:gd name="connsiteX46" fmla="*/ 212194 w 269025"/>
                <a:gd name="connsiteY46" fmla="*/ 113277 h 186358"/>
                <a:gd name="connsiteX47" fmla="*/ 224300 w 269025"/>
                <a:gd name="connsiteY47" fmla="*/ 109988 h 186358"/>
                <a:gd name="connsiteX48" fmla="*/ 235061 w 269025"/>
                <a:gd name="connsiteY48" fmla="*/ 107430 h 186358"/>
                <a:gd name="connsiteX49" fmla="*/ 229681 w 269025"/>
                <a:gd name="connsiteY49" fmla="*/ 122412 h 186358"/>
                <a:gd name="connsiteX50" fmla="*/ 247504 w 269025"/>
                <a:gd name="connsiteY50" fmla="*/ 118758 h 186358"/>
                <a:gd name="connsiteX51" fmla="*/ 262300 w 269025"/>
                <a:gd name="connsiteY51" fmla="*/ 115835 h 186358"/>
                <a:gd name="connsiteX52" fmla="*/ 268689 w 269025"/>
                <a:gd name="connsiteY52" fmla="*/ 105603 h 18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9025" h="186358">
                  <a:moveTo>
                    <a:pt x="268689" y="105603"/>
                  </a:moveTo>
                  <a:cubicBezTo>
                    <a:pt x="261291" y="98295"/>
                    <a:pt x="248512" y="89891"/>
                    <a:pt x="247167" y="93910"/>
                  </a:cubicBezTo>
                  <a:cubicBezTo>
                    <a:pt x="245822" y="98295"/>
                    <a:pt x="238088" y="99026"/>
                    <a:pt x="234725" y="94641"/>
                  </a:cubicBezTo>
                  <a:cubicBezTo>
                    <a:pt x="231698" y="90256"/>
                    <a:pt x="229344" y="85140"/>
                    <a:pt x="219928" y="89525"/>
                  </a:cubicBezTo>
                  <a:cubicBezTo>
                    <a:pt x="210849" y="93910"/>
                    <a:pt x="204460" y="99757"/>
                    <a:pt x="203787" y="104142"/>
                  </a:cubicBezTo>
                  <a:cubicBezTo>
                    <a:pt x="203114" y="108526"/>
                    <a:pt x="197061" y="112911"/>
                    <a:pt x="196389" y="107065"/>
                  </a:cubicBezTo>
                  <a:cubicBezTo>
                    <a:pt x="195716" y="101218"/>
                    <a:pt x="188318" y="99026"/>
                    <a:pt x="183610" y="97564"/>
                  </a:cubicBezTo>
                  <a:cubicBezTo>
                    <a:pt x="178566" y="96103"/>
                    <a:pt x="170831" y="99026"/>
                    <a:pt x="170159" y="93179"/>
                  </a:cubicBezTo>
                  <a:cubicBezTo>
                    <a:pt x="169486" y="87333"/>
                    <a:pt x="162088" y="80755"/>
                    <a:pt x="161415" y="74543"/>
                  </a:cubicBezTo>
                  <a:cubicBezTo>
                    <a:pt x="160743" y="67966"/>
                    <a:pt x="162760" y="58831"/>
                    <a:pt x="157716" y="57369"/>
                  </a:cubicBezTo>
                  <a:cubicBezTo>
                    <a:pt x="152672" y="55908"/>
                    <a:pt x="149645" y="46407"/>
                    <a:pt x="145274" y="46407"/>
                  </a:cubicBezTo>
                  <a:cubicBezTo>
                    <a:pt x="140902" y="46407"/>
                    <a:pt x="117026" y="46407"/>
                    <a:pt x="114000" y="44945"/>
                  </a:cubicBezTo>
                  <a:cubicBezTo>
                    <a:pt x="110973" y="43484"/>
                    <a:pt x="94832" y="50792"/>
                    <a:pt x="93823" y="46407"/>
                  </a:cubicBezTo>
                  <a:cubicBezTo>
                    <a:pt x="92814" y="42753"/>
                    <a:pt x="81717" y="28867"/>
                    <a:pt x="75663" y="23021"/>
                  </a:cubicBezTo>
                  <a:cubicBezTo>
                    <a:pt x="74991" y="25944"/>
                    <a:pt x="73646" y="28867"/>
                    <a:pt x="70956" y="31060"/>
                  </a:cubicBezTo>
                  <a:cubicBezTo>
                    <a:pt x="59522" y="40926"/>
                    <a:pt x="48425" y="39099"/>
                    <a:pt x="52124" y="27406"/>
                  </a:cubicBezTo>
                  <a:cubicBezTo>
                    <a:pt x="55823" y="15347"/>
                    <a:pt x="56159" y="1462"/>
                    <a:pt x="50442" y="1462"/>
                  </a:cubicBezTo>
                  <a:cubicBezTo>
                    <a:pt x="44389" y="1462"/>
                    <a:pt x="48761" y="26309"/>
                    <a:pt x="44053" y="28137"/>
                  </a:cubicBezTo>
                  <a:cubicBezTo>
                    <a:pt x="40018" y="29598"/>
                    <a:pt x="38336" y="10232"/>
                    <a:pt x="41699" y="0"/>
                  </a:cubicBezTo>
                  <a:lnTo>
                    <a:pt x="2354" y="12424"/>
                  </a:lnTo>
                  <a:lnTo>
                    <a:pt x="337" y="93545"/>
                  </a:lnTo>
                  <a:cubicBezTo>
                    <a:pt x="337" y="93545"/>
                    <a:pt x="337" y="93545"/>
                    <a:pt x="0" y="93545"/>
                  </a:cubicBezTo>
                  <a:cubicBezTo>
                    <a:pt x="3699" y="95737"/>
                    <a:pt x="8071" y="96468"/>
                    <a:pt x="11097" y="96468"/>
                  </a:cubicBezTo>
                  <a:cubicBezTo>
                    <a:pt x="17151" y="96833"/>
                    <a:pt x="16478" y="91718"/>
                    <a:pt x="16478" y="87698"/>
                  </a:cubicBezTo>
                  <a:cubicBezTo>
                    <a:pt x="16478" y="84044"/>
                    <a:pt x="22867" y="77467"/>
                    <a:pt x="27575" y="77832"/>
                  </a:cubicBezTo>
                  <a:cubicBezTo>
                    <a:pt x="32283" y="78198"/>
                    <a:pt x="31611" y="70889"/>
                    <a:pt x="32956" y="70889"/>
                  </a:cubicBezTo>
                  <a:cubicBezTo>
                    <a:pt x="34301" y="70889"/>
                    <a:pt x="38000" y="69793"/>
                    <a:pt x="39345" y="67235"/>
                  </a:cubicBezTo>
                  <a:cubicBezTo>
                    <a:pt x="40690" y="64677"/>
                    <a:pt x="48088" y="67601"/>
                    <a:pt x="50442" y="70524"/>
                  </a:cubicBezTo>
                  <a:cubicBezTo>
                    <a:pt x="52796" y="73082"/>
                    <a:pt x="58177" y="74178"/>
                    <a:pt x="62549" y="75274"/>
                  </a:cubicBezTo>
                  <a:cubicBezTo>
                    <a:pt x="66584" y="76371"/>
                    <a:pt x="67929" y="91352"/>
                    <a:pt x="67929" y="94641"/>
                  </a:cubicBezTo>
                  <a:cubicBezTo>
                    <a:pt x="67929" y="97930"/>
                    <a:pt x="87770" y="97199"/>
                    <a:pt x="91133" y="97930"/>
                  </a:cubicBezTo>
                  <a:cubicBezTo>
                    <a:pt x="94496" y="98295"/>
                    <a:pt x="94496" y="104872"/>
                    <a:pt x="97522" y="109988"/>
                  </a:cubicBezTo>
                  <a:cubicBezTo>
                    <a:pt x="100885" y="114738"/>
                    <a:pt x="102903" y="121316"/>
                    <a:pt x="104584" y="124970"/>
                  </a:cubicBezTo>
                  <a:cubicBezTo>
                    <a:pt x="105929" y="128624"/>
                    <a:pt x="117362" y="133740"/>
                    <a:pt x="120389" y="138490"/>
                  </a:cubicBezTo>
                  <a:cubicBezTo>
                    <a:pt x="123079" y="143240"/>
                    <a:pt x="131823" y="148356"/>
                    <a:pt x="138212" y="150914"/>
                  </a:cubicBezTo>
                  <a:cubicBezTo>
                    <a:pt x="144601" y="153472"/>
                    <a:pt x="150654" y="164069"/>
                    <a:pt x="154353" y="163338"/>
                  </a:cubicBezTo>
                  <a:cubicBezTo>
                    <a:pt x="158052" y="162972"/>
                    <a:pt x="168141" y="168819"/>
                    <a:pt x="168141" y="168819"/>
                  </a:cubicBezTo>
                  <a:lnTo>
                    <a:pt x="169486" y="180877"/>
                  </a:lnTo>
                  <a:cubicBezTo>
                    <a:pt x="169822" y="180877"/>
                    <a:pt x="170495" y="180877"/>
                    <a:pt x="170831" y="180512"/>
                  </a:cubicBezTo>
                  <a:cubicBezTo>
                    <a:pt x="176212" y="178320"/>
                    <a:pt x="179575" y="185628"/>
                    <a:pt x="183610" y="185628"/>
                  </a:cubicBezTo>
                  <a:cubicBezTo>
                    <a:pt x="185292" y="185628"/>
                    <a:pt x="187645" y="187455"/>
                    <a:pt x="189999" y="188916"/>
                  </a:cubicBezTo>
                  <a:cubicBezTo>
                    <a:pt x="189663" y="178320"/>
                    <a:pt x="193026" y="173204"/>
                    <a:pt x="196389" y="169915"/>
                  </a:cubicBezTo>
                  <a:cubicBezTo>
                    <a:pt x="200424" y="166261"/>
                    <a:pt x="193699" y="159684"/>
                    <a:pt x="194707" y="153837"/>
                  </a:cubicBezTo>
                  <a:cubicBezTo>
                    <a:pt x="195716" y="147991"/>
                    <a:pt x="183946" y="144702"/>
                    <a:pt x="184955" y="139952"/>
                  </a:cubicBezTo>
                  <a:cubicBezTo>
                    <a:pt x="185964" y="135201"/>
                    <a:pt x="195716" y="135567"/>
                    <a:pt x="199751" y="133374"/>
                  </a:cubicBezTo>
                  <a:cubicBezTo>
                    <a:pt x="203787" y="131182"/>
                    <a:pt x="200760" y="123143"/>
                    <a:pt x="204796" y="123143"/>
                  </a:cubicBezTo>
                  <a:cubicBezTo>
                    <a:pt x="208831" y="123143"/>
                    <a:pt x="210849" y="118393"/>
                    <a:pt x="212194" y="113277"/>
                  </a:cubicBezTo>
                  <a:cubicBezTo>
                    <a:pt x="213539" y="108526"/>
                    <a:pt x="220601" y="113277"/>
                    <a:pt x="224300" y="109988"/>
                  </a:cubicBezTo>
                  <a:cubicBezTo>
                    <a:pt x="227999" y="106699"/>
                    <a:pt x="233380" y="104507"/>
                    <a:pt x="235061" y="107430"/>
                  </a:cubicBezTo>
                  <a:cubicBezTo>
                    <a:pt x="236070" y="109623"/>
                    <a:pt x="231698" y="118758"/>
                    <a:pt x="229681" y="122412"/>
                  </a:cubicBezTo>
                  <a:cubicBezTo>
                    <a:pt x="236070" y="122047"/>
                    <a:pt x="245822" y="120950"/>
                    <a:pt x="247504" y="118758"/>
                  </a:cubicBezTo>
                  <a:cubicBezTo>
                    <a:pt x="249858" y="115835"/>
                    <a:pt x="259274" y="123143"/>
                    <a:pt x="262300" y="115835"/>
                  </a:cubicBezTo>
                  <a:cubicBezTo>
                    <a:pt x="264990" y="107796"/>
                    <a:pt x="276088" y="112911"/>
                    <a:pt x="268689" y="10560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18" name="Freeform: Shape 226">
              <a:extLst>
                <a:ext uri="{FF2B5EF4-FFF2-40B4-BE49-F238E27FC236}">
                  <a16:creationId xmlns:a16="http://schemas.microsoft.com/office/drawing/2014/main" id="{582FDA66-1E67-451E-B401-46FCBF1340DD}"/>
                </a:ext>
              </a:extLst>
            </p:cNvPr>
            <p:cNvSpPr/>
            <p:nvPr/>
          </p:nvSpPr>
          <p:spPr>
            <a:xfrm>
              <a:off x="9009756" y="559635"/>
              <a:ext cx="208495" cy="142509"/>
            </a:xfrm>
            <a:custGeom>
              <a:avLst/>
              <a:gdLst>
                <a:gd name="connsiteX0" fmla="*/ 201055 w 208494"/>
                <a:gd name="connsiteY0" fmla="*/ 88886 h 142509"/>
                <a:gd name="connsiteX1" fmla="*/ 188276 w 208494"/>
                <a:gd name="connsiteY1" fmla="*/ 85231 h 142509"/>
                <a:gd name="connsiteX2" fmla="*/ 185586 w 208494"/>
                <a:gd name="connsiteY2" fmla="*/ 77923 h 142509"/>
                <a:gd name="connsiteX3" fmla="*/ 173480 w 208494"/>
                <a:gd name="connsiteY3" fmla="*/ 72808 h 142509"/>
                <a:gd name="connsiteX4" fmla="*/ 164737 w 208494"/>
                <a:gd name="connsiteY4" fmla="*/ 62576 h 142509"/>
                <a:gd name="connsiteX5" fmla="*/ 161710 w 208494"/>
                <a:gd name="connsiteY5" fmla="*/ 51979 h 142509"/>
                <a:gd name="connsiteX6" fmla="*/ 150613 w 208494"/>
                <a:gd name="connsiteY6" fmla="*/ 43940 h 142509"/>
                <a:gd name="connsiteX7" fmla="*/ 142542 w 208494"/>
                <a:gd name="connsiteY7" fmla="*/ 41748 h 142509"/>
                <a:gd name="connsiteX8" fmla="*/ 136153 w 208494"/>
                <a:gd name="connsiteY8" fmla="*/ 39190 h 142509"/>
                <a:gd name="connsiteX9" fmla="*/ 121693 w 208494"/>
                <a:gd name="connsiteY9" fmla="*/ 35901 h 142509"/>
                <a:gd name="connsiteX10" fmla="*/ 115303 w 208494"/>
                <a:gd name="connsiteY10" fmla="*/ 21650 h 142509"/>
                <a:gd name="connsiteX11" fmla="*/ 102524 w 208494"/>
                <a:gd name="connsiteY11" fmla="*/ 28228 h 142509"/>
                <a:gd name="connsiteX12" fmla="*/ 106560 w 208494"/>
                <a:gd name="connsiteY12" fmla="*/ 15073 h 142509"/>
                <a:gd name="connsiteX13" fmla="*/ 90418 w 208494"/>
                <a:gd name="connsiteY13" fmla="*/ 8496 h 142509"/>
                <a:gd name="connsiteX14" fmla="*/ 82011 w 208494"/>
                <a:gd name="connsiteY14" fmla="*/ 91 h 142509"/>
                <a:gd name="connsiteX15" fmla="*/ 78312 w 208494"/>
                <a:gd name="connsiteY15" fmla="*/ 8861 h 142509"/>
                <a:gd name="connsiteX16" fmla="*/ 76295 w 208494"/>
                <a:gd name="connsiteY16" fmla="*/ 17265 h 142509"/>
                <a:gd name="connsiteX17" fmla="*/ 86047 w 208494"/>
                <a:gd name="connsiteY17" fmla="*/ 45036 h 142509"/>
                <a:gd name="connsiteX18" fmla="*/ 68896 w 208494"/>
                <a:gd name="connsiteY18" fmla="*/ 22016 h 142509"/>
                <a:gd name="connsiteX19" fmla="*/ 58135 w 208494"/>
                <a:gd name="connsiteY19" fmla="*/ 12515 h 142509"/>
                <a:gd name="connsiteX20" fmla="*/ 51746 w 208494"/>
                <a:gd name="connsiteY20" fmla="*/ 27131 h 142509"/>
                <a:gd name="connsiteX21" fmla="*/ 47711 w 208494"/>
                <a:gd name="connsiteY21" fmla="*/ 30420 h 142509"/>
                <a:gd name="connsiteX22" fmla="*/ 35941 w 208494"/>
                <a:gd name="connsiteY22" fmla="*/ 19458 h 142509"/>
                <a:gd name="connsiteX23" fmla="*/ 49056 w 208494"/>
                <a:gd name="connsiteY23" fmla="*/ 13611 h 142509"/>
                <a:gd name="connsiteX24" fmla="*/ 39976 w 208494"/>
                <a:gd name="connsiteY24" fmla="*/ 9957 h 142509"/>
                <a:gd name="connsiteX25" fmla="*/ 26861 w 208494"/>
                <a:gd name="connsiteY25" fmla="*/ 12515 h 142509"/>
                <a:gd name="connsiteX26" fmla="*/ 15764 w 208494"/>
                <a:gd name="connsiteY26" fmla="*/ 11419 h 142509"/>
                <a:gd name="connsiteX27" fmla="*/ 3321 w 208494"/>
                <a:gd name="connsiteY27" fmla="*/ 17996 h 142509"/>
                <a:gd name="connsiteX28" fmla="*/ 3321 w 208494"/>
                <a:gd name="connsiteY28" fmla="*/ 36267 h 142509"/>
                <a:gd name="connsiteX29" fmla="*/ 19463 w 208494"/>
                <a:gd name="connsiteY29" fmla="*/ 34805 h 142509"/>
                <a:gd name="connsiteX30" fmla="*/ 10383 w 208494"/>
                <a:gd name="connsiteY30" fmla="*/ 52710 h 142509"/>
                <a:gd name="connsiteX31" fmla="*/ 10383 w 208494"/>
                <a:gd name="connsiteY31" fmla="*/ 55268 h 142509"/>
                <a:gd name="connsiteX32" fmla="*/ 21144 w 208494"/>
                <a:gd name="connsiteY32" fmla="*/ 68423 h 142509"/>
                <a:gd name="connsiteX33" fmla="*/ 23162 w 208494"/>
                <a:gd name="connsiteY33" fmla="*/ 70250 h 142509"/>
                <a:gd name="connsiteX34" fmla="*/ 31905 w 208494"/>
                <a:gd name="connsiteY34" fmla="*/ 76462 h 142509"/>
                <a:gd name="connsiteX35" fmla="*/ 48383 w 208494"/>
                <a:gd name="connsiteY35" fmla="*/ 74635 h 142509"/>
                <a:gd name="connsiteX36" fmla="*/ 57463 w 208494"/>
                <a:gd name="connsiteY36" fmla="*/ 60384 h 142509"/>
                <a:gd name="connsiteX37" fmla="*/ 65197 w 208494"/>
                <a:gd name="connsiteY37" fmla="*/ 52345 h 142509"/>
                <a:gd name="connsiteX38" fmla="*/ 66542 w 208494"/>
                <a:gd name="connsiteY38" fmla="*/ 63307 h 142509"/>
                <a:gd name="connsiteX39" fmla="*/ 79994 w 208494"/>
                <a:gd name="connsiteY39" fmla="*/ 61845 h 142509"/>
                <a:gd name="connsiteX40" fmla="*/ 86383 w 208494"/>
                <a:gd name="connsiteY40" fmla="*/ 68057 h 142509"/>
                <a:gd name="connsiteX41" fmla="*/ 67551 w 208494"/>
                <a:gd name="connsiteY41" fmla="*/ 78289 h 142509"/>
                <a:gd name="connsiteX42" fmla="*/ 43003 w 208494"/>
                <a:gd name="connsiteY42" fmla="*/ 88155 h 142509"/>
                <a:gd name="connsiteX43" fmla="*/ 57126 w 208494"/>
                <a:gd name="connsiteY43" fmla="*/ 94732 h 142509"/>
                <a:gd name="connsiteX44" fmla="*/ 88401 w 208494"/>
                <a:gd name="connsiteY44" fmla="*/ 93270 h 142509"/>
                <a:gd name="connsiteX45" fmla="*/ 74277 w 208494"/>
                <a:gd name="connsiteY45" fmla="*/ 97290 h 142509"/>
                <a:gd name="connsiteX46" fmla="*/ 60825 w 208494"/>
                <a:gd name="connsiteY46" fmla="*/ 104233 h 142509"/>
                <a:gd name="connsiteX47" fmla="*/ 46029 w 208494"/>
                <a:gd name="connsiteY47" fmla="*/ 106425 h 142509"/>
                <a:gd name="connsiteX48" fmla="*/ 62843 w 208494"/>
                <a:gd name="connsiteY48" fmla="*/ 119214 h 142509"/>
                <a:gd name="connsiteX49" fmla="*/ 66206 w 208494"/>
                <a:gd name="connsiteY49" fmla="*/ 124696 h 142509"/>
                <a:gd name="connsiteX50" fmla="*/ 76295 w 208494"/>
                <a:gd name="connsiteY50" fmla="*/ 124696 h 142509"/>
                <a:gd name="connsiteX51" fmla="*/ 68560 w 208494"/>
                <a:gd name="connsiteY51" fmla="*/ 131638 h 142509"/>
                <a:gd name="connsiteX52" fmla="*/ 81339 w 208494"/>
                <a:gd name="connsiteY52" fmla="*/ 140408 h 142509"/>
                <a:gd name="connsiteX53" fmla="*/ 91763 w 208494"/>
                <a:gd name="connsiteY53" fmla="*/ 136754 h 142509"/>
                <a:gd name="connsiteX54" fmla="*/ 109923 w 208494"/>
                <a:gd name="connsiteY54" fmla="*/ 103867 h 142509"/>
                <a:gd name="connsiteX55" fmla="*/ 115639 w 208494"/>
                <a:gd name="connsiteY55" fmla="*/ 88520 h 142509"/>
                <a:gd name="connsiteX56" fmla="*/ 123038 w 208494"/>
                <a:gd name="connsiteY56" fmla="*/ 81577 h 142509"/>
                <a:gd name="connsiteX57" fmla="*/ 128418 w 208494"/>
                <a:gd name="connsiteY57" fmla="*/ 66230 h 142509"/>
                <a:gd name="connsiteX58" fmla="*/ 147250 w 208494"/>
                <a:gd name="connsiteY58" fmla="*/ 59653 h 142509"/>
                <a:gd name="connsiteX59" fmla="*/ 150277 w 208494"/>
                <a:gd name="connsiteY59" fmla="*/ 63672 h 142509"/>
                <a:gd name="connsiteX60" fmla="*/ 152630 w 208494"/>
                <a:gd name="connsiteY60" fmla="*/ 77558 h 142509"/>
                <a:gd name="connsiteX61" fmla="*/ 158011 w 208494"/>
                <a:gd name="connsiteY61" fmla="*/ 84135 h 142509"/>
                <a:gd name="connsiteX62" fmla="*/ 155321 w 208494"/>
                <a:gd name="connsiteY62" fmla="*/ 101675 h 142509"/>
                <a:gd name="connsiteX63" fmla="*/ 170117 w 208494"/>
                <a:gd name="connsiteY63" fmla="*/ 105329 h 142509"/>
                <a:gd name="connsiteX64" fmla="*/ 177515 w 208494"/>
                <a:gd name="connsiteY64" fmla="*/ 104598 h 142509"/>
                <a:gd name="connsiteX65" fmla="*/ 189621 w 208494"/>
                <a:gd name="connsiteY65" fmla="*/ 109714 h 142509"/>
                <a:gd name="connsiteX66" fmla="*/ 190967 w 208494"/>
                <a:gd name="connsiteY66" fmla="*/ 111175 h 142509"/>
                <a:gd name="connsiteX67" fmla="*/ 198365 w 208494"/>
                <a:gd name="connsiteY67" fmla="*/ 103502 h 142509"/>
                <a:gd name="connsiteX68" fmla="*/ 211816 w 208494"/>
                <a:gd name="connsiteY68" fmla="*/ 92905 h 142509"/>
                <a:gd name="connsiteX69" fmla="*/ 201055 w 208494"/>
                <a:gd name="connsiteY69" fmla="*/ 88886 h 14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08494" h="142509">
                  <a:moveTo>
                    <a:pt x="201055" y="88886"/>
                  </a:moveTo>
                  <a:cubicBezTo>
                    <a:pt x="196347" y="91443"/>
                    <a:pt x="184241" y="89616"/>
                    <a:pt x="188276" y="85231"/>
                  </a:cubicBezTo>
                  <a:cubicBezTo>
                    <a:pt x="192312" y="80847"/>
                    <a:pt x="191639" y="77192"/>
                    <a:pt x="185586" y="77923"/>
                  </a:cubicBezTo>
                  <a:cubicBezTo>
                    <a:pt x="179197" y="78654"/>
                    <a:pt x="168436" y="75000"/>
                    <a:pt x="173480" y="72808"/>
                  </a:cubicBezTo>
                  <a:cubicBezTo>
                    <a:pt x="178524" y="70250"/>
                    <a:pt x="169781" y="62211"/>
                    <a:pt x="164737" y="62576"/>
                  </a:cubicBezTo>
                  <a:cubicBezTo>
                    <a:pt x="160029" y="62942"/>
                    <a:pt x="161374" y="56364"/>
                    <a:pt x="161710" y="51979"/>
                  </a:cubicBezTo>
                  <a:cubicBezTo>
                    <a:pt x="162046" y="47594"/>
                    <a:pt x="147923" y="45402"/>
                    <a:pt x="150613" y="43940"/>
                  </a:cubicBezTo>
                  <a:cubicBezTo>
                    <a:pt x="153303" y="42479"/>
                    <a:pt x="144896" y="38825"/>
                    <a:pt x="142542" y="41748"/>
                  </a:cubicBezTo>
                  <a:cubicBezTo>
                    <a:pt x="140524" y="45036"/>
                    <a:pt x="136153" y="44306"/>
                    <a:pt x="136153" y="39190"/>
                  </a:cubicBezTo>
                  <a:cubicBezTo>
                    <a:pt x="136153" y="34440"/>
                    <a:pt x="125728" y="35536"/>
                    <a:pt x="121693" y="35901"/>
                  </a:cubicBezTo>
                  <a:cubicBezTo>
                    <a:pt x="117657" y="36267"/>
                    <a:pt x="119675" y="25304"/>
                    <a:pt x="115303" y="21650"/>
                  </a:cubicBezTo>
                  <a:cubicBezTo>
                    <a:pt x="111268" y="17996"/>
                    <a:pt x="105551" y="28958"/>
                    <a:pt x="102524" y="28228"/>
                  </a:cubicBezTo>
                  <a:cubicBezTo>
                    <a:pt x="99498" y="27497"/>
                    <a:pt x="104879" y="20189"/>
                    <a:pt x="106560" y="15073"/>
                  </a:cubicBezTo>
                  <a:cubicBezTo>
                    <a:pt x="108241" y="10323"/>
                    <a:pt x="92100" y="3745"/>
                    <a:pt x="90418" y="8496"/>
                  </a:cubicBezTo>
                  <a:cubicBezTo>
                    <a:pt x="88737" y="13246"/>
                    <a:pt x="85710" y="1187"/>
                    <a:pt x="82011" y="91"/>
                  </a:cubicBezTo>
                  <a:cubicBezTo>
                    <a:pt x="78648" y="-1005"/>
                    <a:pt x="81339" y="8130"/>
                    <a:pt x="78312" y="8861"/>
                  </a:cubicBezTo>
                  <a:cubicBezTo>
                    <a:pt x="75286" y="9592"/>
                    <a:pt x="70914" y="13246"/>
                    <a:pt x="76295" y="17265"/>
                  </a:cubicBezTo>
                  <a:cubicBezTo>
                    <a:pt x="81339" y="21285"/>
                    <a:pt x="86719" y="41748"/>
                    <a:pt x="86047" y="45036"/>
                  </a:cubicBezTo>
                  <a:cubicBezTo>
                    <a:pt x="85374" y="48325"/>
                    <a:pt x="69569" y="30420"/>
                    <a:pt x="68896" y="22016"/>
                  </a:cubicBezTo>
                  <a:cubicBezTo>
                    <a:pt x="68224" y="13611"/>
                    <a:pt x="60153" y="6669"/>
                    <a:pt x="58135" y="12515"/>
                  </a:cubicBezTo>
                  <a:cubicBezTo>
                    <a:pt x="56118" y="18727"/>
                    <a:pt x="50064" y="20919"/>
                    <a:pt x="51746" y="27131"/>
                  </a:cubicBezTo>
                  <a:cubicBezTo>
                    <a:pt x="53427" y="33343"/>
                    <a:pt x="47711" y="35170"/>
                    <a:pt x="47711" y="30420"/>
                  </a:cubicBezTo>
                  <a:cubicBezTo>
                    <a:pt x="47711" y="25670"/>
                    <a:pt x="38967" y="19823"/>
                    <a:pt x="35941" y="19458"/>
                  </a:cubicBezTo>
                  <a:cubicBezTo>
                    <a:pt x="32914" y="19092"/>
                    <a:pt x="44011" y="16535"/>
                    <a:pt x="49056" y="13611"/>
                  </a:cubicBezTo>
                  <a:cubicBezTo>
                    <a:pt x="54100" y="10688"/>
                    <a:pt x="44684" y="6669"/>
                    <a:pt x="39976" y="9957"/>
                  </a:cubicBezTo>
                  <a:cubicBezTo>
                    <a:pt x="35604" y="13246"/>
                    <a:pt x="29551" y="7765"/>
                    <a:pt x="26861" y="12515"/>
                  </a:cubicBezTo>
                  <a:cubicBezTo>
                    <a:pt x="24171" y="16900"/>
                    <a:pt x="20472" y="12515"/>
                    <a:pt x="15764" y="11419"/>
                  </a:cubicBezTo>
                  <a:cubicBezTo>
                    <a:pt x="11056" y="10323"/>
                    <a:pt x="6684" y="19458"/>
                    <a:pt x="3321" y="17996"/>
                  </a:cubicBezTo>
                  <a:cubicBezTo>
                    <a:pt x="-41" y="16535"/>
                    <a:pt x="-2059" y="26035"/>
                    <a:pt x="3321" y="36267"/>
                  </a:cubicBezTo>
                  <a:cubicBezTo>
                    <a:pt x="8702" y="46498"/>
                    <a:pt x="13073" y="32978"/>
                    <a:pt x="19463" y="34805"/>
                  </a:cubicBezTo>
                  <a:cubicBezTo>
                    <a:pt x="26188" y="36267"/>
                    <a:pt x="12401" y="45036"/>
                    <a:pt x="10383" y="52710"/>
                  </a:cubicBezTo>
                  <a:cubicBezTo>
                    <a:pt x="10047" y="53441"/>
                    <a:pt x="10047" y="54537"/>
                    <a:pt x="10383" y="55268"/>
                  </a:cubicBezTo>
                  <a:cubicBezTo>
                    <a:pt x="14419" y="59287"/>
                    <a:pt x="18118" y="63672"/>
                    <a:pt x="21144" y="68423"/>
                  </a:cubicBezTo>
                  <a:cubicBezTo>
                    <a:pt x="21817" y="69153"/>
                    <a:pt x="22489" y="69519"/>
                    <a:pt x="23162" y="70250"/>
                  </a:cubicBezTo>
                  <a:cubicBezTo>
                    <a:pt x="27197" y="71346"/>
                    <a:pt x="30224" y="73538"/>
                    <a:pt x="31905" y="76462"/>
                  </a:cubicBezTo>
                  <a:cubicBezTo>
                    <a:pt x="37622" y="78289"/>
                    <a:pt x="45020" y="77192"/>
                    <a:pt x="48383" y="74635"/>
                  </a:cubicBezTo>
                  <a:cubicBezTo>
                    <a:pt x="52755" y="71346"/>
                    <a:pt x="51410" y="60018"/>
                    <a:pt x="57463" y="60384"/>
                  </a:cubicBezTo>
                  <a:cubicBezTo>
                    <a:pt x="63179" y="60749"/>
                    <a:pt x="60153" y="54172"/>
                    <a:pt x="65197" y="52345"/>
                  </a:cubicBezTo>
                  <a:cubicBezTo>
                    <a:pt x="69905" y="50152"/>
                    <a:pt x="70578" y="57460"/>
                    <a:pt x="66542" y="63307"/>
                  </a:cubicBezTo>
                  <a:cubicBezTo>
                    <a:pt x="62507" y="69153"/>
                    <a:pt x="73941" y="68423"/>
                    <a:pt x="79994" y="61845"/>
                  </a:cubicBezTo>
                  <a:cubicBezTo>
                    <a:pt x="86383" y="54903"/>
                    <a:pt x="87728" y="61480"/>
                    <a:pt x="86383" y="68057"/>
                  </a:cubicBezTo>
                  <a:cubicBezTo>
                    <a:pt x="85038" y="74635"/>
                    <a:pt x="72259" y="70980"/>
                    <a:pt x="67551" y="78289"/>
                  </a:cubicBezTo>
                  <a:cubicBezTo>
                    <a:pt x="63179" y="85597"/>
                    <a:pt x="49056" y="79750"/>
                    <a:pt x="43003" y="88155"/>
                  </a:cubicBezTo>
                  <a:cubicBezTo>
                    <a:pt x="36613" y="96194"/>
                    <a:pt x="48383" y="96559"/>
                    <a:pt x="57126" y="94732"/>
                  </a:cubicBezTo>
                  <a:cubicBezTo>
                    <a:pt x="65870" y="92540"/>
                    <a:pt x="82011" y="91443"/>
                    <a:pt x="88401" y="93270"/>
                  </a:cubicBezTo>
                  <a:cubicBezTo>
                    <a:pt x="94790" y="94732"/>
                    <a:pt x="84702" y="97290"/>
                    <a:pt x="74277" y="97290"/>
                  </a:cubicBezTo>
                  <a:cubicBezTo>
                    <a:pt x="63852" y="97290"/>
                    <a:pt x="60489" y="100944"/>
                    <a:pt x="60825" y="104233"/>
                  </a:cubicBezTo>
                  <a:cubicBezTo>
                    <a:pt x="61162" y="107156"/>
                    <a:pt x="48719" y="101675"/>
                    <a:pt x="46029" y="106425"/>
                  </a:cubicBezTo>
                  <a:cubicBezTo>
                    <a:pt x="52082" y="110445"/>
                    <a:pt x="58471" y="114099"/>
                    <a:pt x="62843" y="119214"/>
                  </a:cubicBezTo>
                  <a:cubicBezTo>
                    <a:pt x="64525" y="121041"/>
                    <a:pt x="65533" y="122869"/>
                    <a:pt x="66206" y="124696"/>
                  </a:cubicBezTo>
                  <a:cubicBezTo>
                    <a:pt x="69569" y="124696"/>
                    <a:pt x="73941" y="123599"/>
                    <a:pt x="76295" y="124696"/>
                  </a:cubicBezTo>
                  <a:cubicBezTo>
                    <a:pt x="79994" y="126157"/>
                    <a:pt x="69905" y="129446"/>
                    <a:pt x="68560" y="131638"/>
                  </a:cubicBezTo>
                  <a:cubicBezTo>
                    <a:pt x="67215" y="133831"/>
                    <a:pt x="79321" y="136389"/>
                    <a:pt x="81339" y="140408"/>
                  </a:cubicBezTo>
                  <a:cubicBezTo>
                    <a:pt x="83356" y="144428"/>
                    <a:pt x="92100" y="142601"/>
                    <a:pt x="91763" y="136754"/>
                  </a:cubicBezTo>
                  <a:cubicBezTo>
                    <a:pt x="91427" y="129811"/>
                    <a:pt x="99498" y="108252"/>
                    <a:pt x="109923" y="103867"/>
                  </a:cubicBezTo>
                  <a:cubicBezTo>
                    <a:pt x="120347" y="99482"/>
                    <a:pt x="114294" y="95463"/>
                    <a:pt x="115639" y="88520"/>
                  </a:cubicBezTo>
                  <a:cubicBezTo>
                    <a:pt x="116985" y="81577"/>
                    <a:pt x="125392" y="87424"/>
                    <a:pt x="123038" y="81577"/>
                  </a:cubicBezTo>
                  <a:cubicBezTo>
                    <a:pt x="120684" y="75731"/>
                    <a:pt x="122029" y="73538"/>
                    <a:pt x="128418" y="66230"/>
                  </a:cubicBezTo>
                  <a:cubicBezTo>
                    <a:pt x="135144" y="58922"/>
                    <a:pt x="139179" y="64038"/>
                    <a:pt x="147250" y="59653"/>
                  </a:cubicBezTo>
                  <a:cubicBezTo>
                    <a:pt x="155321" y="55268"/>
                    <a:pt x="159020" y="62942"/>
                    <a:pt x="150277" y="63672"/>
                  </a:cubicBezTo>
                  <a:cubicBezTo>
                    <a:pt x="142542" y="64403"/>
                    <a:pt x="146577" y="74635"/>
                    <a:pt x="152630" y="77558"/>
                  </a:cubicBezTo>
                  <a:cubicBezTo>
                    <a:pt x="159020" y="80481"/>
                    <a:pt x="153303" y="82674"/>
                    <a:pt x="158011" y="84135"/>
                  </a:cubicBezTo>
                  <a:cubicBezTo>
                    <a:pt x="162719" y="85231"/>
                    <a:pt x="161374" y="94001"/>
                    <a:pt x="155321" y="101675"/>
                  </a:cubicBezTo>
                  <a:cubicBezTo>
                    <a:pt x="148931" y="109348"/>
                    <a:pt x="157002" y="111175"/>
                    <a:pt x="170117" y="105329"/>
                  </a:cubicBezTo>
                  <a:cubicBezTo>
                    <a:pt x="175161" y="103136"/>
                    <a:pt x="177179" y="103502"/>
                    <a:pt x="177515" y="104598"/>
                  </a:cubicBezTo>
                  <a:cubicBezTo>
                    <a:pt x="181887" y="104598"/>
                    <a:pt x="186595" y="106425"/>
                    <a:pt x="189621" y="109714"/>
                  </a:cubicBezTo>
                  <a:cubicBezTo>
                    <a:pt x="189958" y="110079"/>
                    <a:pt x="190630" y="110810"/>
                    <a:pt x="190967" y="111175"/>
                  </a:cubicBezTo>
                  <a:cubicBezTo>
                    <a:pt x="193657" y="108983"/>
                    <a:pt x="196347" y="106060"/>
                    <a:pt x="198365" y="103502"/>
                  </a:cubicBezTo>
                  <a:cubicBezTo>
                    <a:pt x="203745" y="95828"/>
                    <a:pt x="212152" y="96925"/>
                    <a:pt x="211816" y="92905"/>
                  </a:cubicBezTo>
                  <a:cubicBezTo>
                    <a:pt x="211480" y="87424"/>
                    <a:pt x="205763" y="86328"/>
                    <a:pt x="201055" y="8888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19" name="Freeform: Shape 227">
              <a:extLst>
                <a:ext uri="{FF2B5EF4-FFF2-40B4-BE49-F238E27FC236}">
                  <a16:creationId xmlns:a16="http://schemas.microsoft.com/office/drawing/2014/main" id="{624B5694-0F96-4BDA-A5B6-23E79962FAEB}"/>
                </a:ext>
              </a:extLst>
            </p:cNvPr>
            <p:cNvSpPr/>
            <p:nvPr/>
          </p:nvSpPr>
          <p:spPr>
            <a:xfrm>
              <a:off x="9116185" y="545840"/>
              <a:ext cx="134513" cy="51157"/>
            </a:xfrm>
            <a:custGeom>
              <a:avLst/>
              <a:gdLst>
                <a:gd name="connsiteX0" fmla="*/ 126237 w 134512"/>
                <a:gd name="connsiteY0" fmla="*/ 15347 h 51157"/>
                <a:gd name="connsiteX1" fmla="*/ 115476 w 134512"/>
                <a:gd name="connsiteY1" fmla="*/ 16078 h 51157"/>
                <a:gd name="connsiteX2" fmla="*/ 89918 w 134512"/>
                <a:gd name="connsiteY2" fmla="*/ 8770 h 51157"/>
                <a:gd name="connsiteX3" fmla="*/ 83192 w 134512"/>
                <a:gd name="connsiteY3" fmla="*/ 10231 h 51157"/>
                <a:gd name="connsiteX4" fmla="*/ 82520 w 134512"/>
                <a:gd name="connsiteY4" fmla="*/ 8039 h 51157"/>
                <a:gd name="connsiteX5" fmla="*/ 71759 w 134512"/>
                <a:gd name="connsiteY5" fmla="*/ 0 h 51157"/>
                <a:gd name="connsiteX6" fmla="*/ 71423 w 134512"/>
                <a:gd name="connsiteY6" fmla="*/ 16443 h 51157"/>
                <a:gd name="connsiteX7" fmla="*/ 58980 w 134512"/>
                <a:gd name="connsiteY7" fmla="*/ 8404 h 51157"/>
                <a:gd name="connsiteX8" fmla="*/ 46201 w 134512"/>
                <a:gd name="connsiteY8" fmla="*/ 7674 h 51157"/>
                <a:gd name="connsiteX9" fmla="*/ 41830 w 134512"/>
                <a:gd name="connsiteY9" fmla="*/ 1827 h 51157"/>
                <a:gd name="connsiteX10" fmla="*/ 30060 w 134512"/>
                <a:gd name="connsiteY10" fmla="*/ 4385 h 51157"/>
                <a:gd name="connsiteX11" fmla="*/ 30060 w 134512"/>
                <a:gd name="connsiteY11" fmla="*/ 4385 h 51157"/>
                <a:gd name="connsiteX12" fmla="*/ 25352 w 134512"/>
                <a:gd name="connsiteY12" fmla="*/ 4019 h 51157"/>
                <a:gd name="connsiteX13" fmla="*/ 23334 w 134512"/>
                <a:gd name="connsiteY13" fmla="*/ 4019 h 51157"/>
                <a:gd name="connsiteX14" fmla="*/ 17954 w 134512"/>
                <a:gd name="connsiteY14" fmla="*/ 3289 h 51157"/>
                <a:gd name="connsiteX15" fmla="*/ 18963 w 134512"/>
                <a:gd name="connsiteY15" fmla="*/ 10962 h 51157"/>
                <a:gd name="connsiteX16" fmla="*/ 10556 w 134512"/>
                <a:gd name="connsiteY16" fmla="*/ 2923 h 51157"/>
                <a:gd name="connsiteX17" fmla="*/ 3494 w 134512"/>
                <a:gd name="connsiteY17" fmla="*/ 4385 h 51157"/>
                <a:gd name="connsiteX18" fmla="*/ 803 w 134512"/>
                <a:gd name="connsiteY18" fmla="*/ 8039 h 51157"/>
                <a:gd name="connsiteX19" fmla="*/ 8874 w 134512"/>
                <a:gd name="connsiteY19" fmla="*/ 16078 h 51157"/>
                <a:gd name="connsiteX20" fmla="*/ 7193 w 134512"/>
                <a:gd name="connsiteY20" fmla="*/ 23021 h 51157"/>
                <a:gd name="connsiteX21" fmla="*/ 64024 w 134512"/>
                <a:gd name="connsiteY21" fmla="*/ 25213 h 51157"/>
                <a:gd name="connsiteX22" fmla="*/ 31405 w 134512"/>
                <a:gd name="connsiteY22" fmla="*/ 38368 h 51157"/>
                <a:gd name="connsiteX23" fmla="*/ 68060 w 134512"/>
                <a:gd name="connsiteY23" fmla="*/ 44214 h 51157"/>
                <a:gd name="connsiteX24" fmla="*/ 86892 w 134512"/>
                <a:gd name="connsiteY24" fmla="*/ 51523 h 51157"/>
                <a:gd name="connsiteX25" fmla="*/ 104378 w 134512"/>
                <a:gd name="connsiteY25" fmla="*/ 46407 h 51157"/>
                <a:gd name="connsiteX26" fmla="*/ 124555 w 134512"/>
                <a:gd name="connsiteY26" fmla="*/ 36175 h 51157"/>
                <a:gd name="connsiteX27" fmla="*/ 137334 w 134512"/>
                <a:gd name="connsiteY27" fmla="*/ 26675 h 51157"/>
                <a:gd name="connsiteX28" fmla="*/ 126237 w 134512"/>
                <a:gd name="connsiteY28" fmla="*/ 15347 h 5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512" h="51157">
                  <a:moveTo>
                    <a:pt x="126237" y="15347"/>
                  </a:moveTo>
                  <a:cubicBezTo>
                    <a:pt x="122874" y="16809"/>
                    <a:pt x="118838" y="17540"/>
                    <a:pt x="115476" y="16078"/>
                  </a:cubicBezTo>
                  <a:cubicBezTo>
                    <a:pt x="107069" y="12789"/>
                    <a:pt x="98998" y="9501"/>
                    <a:pt x="89918" y="8770"/>
                  </a:cubicBezTo>
                  <a:cubicBezTo>
                    <a:pt x="87564" y="11693"/>
                    <a:pt x="84874" y="12058"/>
                    <a:pt x="83192" y="10231"/>
                  </a:cubicBezTo>
                  <a:cubicBezTo>
                    <a:pt x="82856" y="9866"/>
                    <a:pt x="82520" y="9135"/>
                    <a:pt x="82520" y="8039"/>
                  </a:cubicBezTo>
                  <a:cubicBezTo>
                    <a:pt x="77476" y="6943"/>
                    <a:pt x="73777" y="4019"/>
                    <a:pt x="71759" y="0"/>
                  </a:cubicBezTo>
                  <a:cubicBezTo>
                    <a:pt x="66378" y="4750"/>
                    <a:pt x="73440" y="14982"/>
                    <a:pt x="71423" y="16443"/>
                  </a:cubicBezTo>
                  <a:cubicBezTo>
                    <a:pt x="69405" y="17905"/>
                    <a:pt x="59653" y="13886"/>
                    <a:pt x="58980" y="8404"/>
                  </a:cubicBezTo>
                  <a:cubicBezTo>
                    <a:pt x="58308" y="2558"/>
                    <a:pt x="47547" y="14616"/>
                    <a:pt x="46201" y="7674"/>
                  </a:cubicBezTo>
                  <a:cubicBezTo>
                    <a:pt x="45865" y="5481"/>
                    <a:pt x="44184" y="3289"/>
                    <a:pt x="41830" y="1827"/>
                  </a:cubicBezTo>
                  <a:cubicBezTo>
                    <a:pt x="38467" y="3289"/>
                    <a:pt x="34432" y="4385"/>
                    <a:pt x="30060" y="4385"/>
                  </a:cubicBezTo>
                  <a:cubicBezTo>
                    <a:pt x="30060" y="4385"/>
                    <a:pt x="30060" y="4385"/>
                    <a:pt x="30060" y="4385"/>
                  </a:cubicBezTo>
                  <a:cubicBezTo>
                    <a:pt x="29387" y="5847"/>
                    <a:pt x="27370" y="5116"/>
                    <a:pt x="25352" y="4019"/>
                  </a:cubicBezTo>
                  <a:cubicBezTo>
                    <a:pt x="24679" y="4019"/>
                    <a:pt x="24007" y="4019"/>
                    <a:pt x="23334" y="4019"/>
                  </a:cubicBezTo>
                  <a:cubicBezTo>
                    <a:pt x="21317" y="3654"/>
                    <a:pt x="19635" y="3654"/>
                    <a:pt x="17954" y="3289"/>
                  </a:cubicBezTo>
                  <a:cubicBezTo>
                    <a:pt x="18626" y="5481"/>
                    <a:pt x="19635" y="8770"/>
                    <a:pt x="18963" y="10962"/>
                  </a:cubicBezTo>
                  <a:cubicBezTo>
                    <a:pt x="17954" y="13520"/>
                    <a:pt x="14255" y="6212"/>
                    <a:pt x="10556" y="2923"/>
                  </a:cubicBezTo>
                  <a:cubicBezTo>
                    <a:pt x="8202" y="2923"/>
                    <a:pt x="5848" y="3654"/>
                    <a:pt x="3494" y="4385"/>
                  </a:cubicBezTo>
                  <a:cubicBezTo>
                    <a:pt x="2821" y="6212"/>
                    <a:pt x="2485" y="7674"/>
                    <a:pt x="803" y="8039"/>
                  </a:cubicBezTo>
                  <a:cubicBezTo>
                    <a:pt x="-2559" y="8404"/>
                    <a:pt x="5511" y="13155"/>
                    <a:pt x="8874" y="16078"/>
                  </a:cubicBezTo>
                  <a:cubicBezTo>
                    <a:pt x="11901" y="19001"/>
                    <a:pt x="3830" y="19001"/>
                    <a:pt x="7193" y="23021"/>
                  </a:cubicBezTo>
                  <a:cubicBezTo>
                    <a:pt x="17617" y="35079"/>
                    <a:pt x="58308" y="21559"/>
                    <a:pt x="64024" y="25213"/>
                  </a:cubicBezTo>
                  <a:cubicBezTo>
                    <a:pt x="69405" y="28867"/>
                    <a:pt x="29724" y="33252"/>
                    <a:pt x="31405" y="38368"/>
                  </a:cubicBezTo>
                  <a:cubicBezTo>
                    <a:pt x="33087" y="43118"/>
                    <a:pt x="65706" y="47138"/>
                    <a:pt x="68060" y="44214"/>
                  </a:cubicBezTo>
                  <a:cubicBezTo>
                    <a:pt x="70414" y="40926"/>
                    <a:pt x="76131" y="50792"/>
                    <a:pt x="86892" y="51523"/>
                  </a:cubicBezTo>
                  <a:cubicBezTo>
                    <a:pt x="97653" y="52253"/>
                    <a:pt x="96644" y="46772"/>
                    <a:pt x="104378" y="46407"/>
                  </a:cubicBezTo>
                  <a:cubicBezTo>
                    <a:pt x="112449" y="46042"/>
                    <a:pt x="124219" y="41657"/>
                    <a:pt x="124555" y="36175"/>
                  </a:cubicBezTo>
                  <a:cubicBezTo>
                    <a:pt x="124891" y="33252"/>
                    <a:pt x="131281" y="30329"/>
                    <a:pt x="137334" y="26675"/>
                  </a:cubicBezTo>
                  <a:cubicBezTo>
                    <a:pt x="131617" y="24117"/>
                    <a:pt x="127918" y="20097"/>
                    <a:pt x="126237" y="1534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20" name="Freeform: Shape 228">
              <a:extLst>
                <a:ext uri="{FF2B5EF4-FFF2-40B4-BE49-F238E27FC236}">
                  <a16:creationId xmlns:a16="http://schemas.microsoft.com/office/drawing/2014/main" id="{68D6FBB3-0B50-43CC-BDAD-854A619432E0}"/>
                </a:ext>
              </a:extLst>
            </p:cNvPr>
            <p:cNvSpPr/>
            <p:nvPr/>
          </p:nvSpPr>
          <p:spPr>
            <a:xfrm>
              <a:off x="8920562" y="895345"/>
              <a:ext cx="400175" cy="390987"/>
            </a:xfrm>
            <a:custGeom>
              <a:avLst/>
              <a:gdLst>
                <a:gd name="connsiteX0" fmla="*/ 387770 w 400175"/>
                <a:gd name="connsiteY0" fmla="*/ 45868 h 390987"/>
                <a:gd name="connsiteX1" fmla="*/ 380709 w 400175"/>
                <a:gd name="connsiteY1" fmla="*/ 45137 h 390987"/>
                <a:gd name="connsiteX2" fmla="*/ 370620 w 400175"/>
                <a:gd name="connsiteY2" fmla="*/ 36002 h 390987"/>
                <a:gd name="connsiteX3" fmla="*/ 378355 w 400175"/>
                <a:gd name="connsiteY3" fmla="*/ 36733 h 390987"/>
                <a:gd name="connsiteX4" fmla="*/ 388779 w 400175"/>
                <a:gd name="connsiteY4" fmla="*/ 33078 h 390987"/>
                <a:gd name="connsiteX5" fmla="*/ 399540 w 400175"/>
                <a:gd name="connsiteY5" fmla="*/ 28328 h 390987"/>
                <a:gd name="connsiteX6" fmla="*/ 391469 w 400175"/>
                <a:gd name="connsiteY6" fmla="*/ 19193 h 390987"/>
                <a:gd name="connsiteX7" fmla="*/ 379700 w 400175"/>
                <a:gd name="connsiteY7" fmla="*/ 14443 h 390987"/>
                <a:gd name="connsiteX8" fmla="*/ 371293 w 400175"/>
                <a:gd name="connsiteY8" fmla="*/ 9692 h 390987"/>
                <a:gd name="connsiteX9" fmla="*/ 368266 w 400175"/>
                <a:gd name="connsiteY9" fmla="*/ 8596 h 390987"/>
                <a:gd name="connsiteX10" fmla="*/ 363222 w 400175"/>
                <a:gd name="connsiteY10" fmla="*/ 11154 h 390987"/>
                <a:gd name="connsiteX11" fmla="*/ 359187 w 400175"/>
                <a:gd name="connsiteY11" fmla="*/ 19193 h 390987"/>
                <a:gd name="connsiteX12" fmla="*/ 355487 w 400175"/>
                <a:gd name="connsiteY12" fmla="*/ 20655 h 390987"/>
                <a:gd name="connsiteX13" fmla="*/ 355824 w 400175"/>
                <a:gd name="connsiteY13" fmla="*/ 11154 h 390987"/>
                <a:gd name="connsiteX14" fmla="*/ 354478 w 400175"/>
                <a:gd name="connsiteY14" fmla="*/ 10789 h 390987"/>
                <a:gd name="connsiteX15" fmla="*/ 348762 w 400175"/>
                <a:gd name="connsiteY15" fmla="*/ 8961 h 390987"/>
                <a:gd name="connsiteX16" fmla="*/ 348089 w 400175"/>
                <a:gd name="connsiteY16" fmla="*/ 8596 h 390987"/>
                <a:gd name="connsiteX17" fmla="*/ 346744 w 400175"/>
                <a:gd name="connsiteY17" fmla="*/ 8596 h 390987"/>
                <a:gd name="connsiteX18" fmla="*/ 340691 w 400175"/>
                <a:gd name="connsiteY18" fmla="*/ 8596 h 390987"/>
                <a:gd name="connsiteX19" fmla="*/ 341364 w 400175"/>
                <a:gd name="connsiteY19" fmla="*/ 10423 h 390987"/>
                <a:gd name="connsiteX20" fmla="*/ 332284 w 400175"/>
                <a:gd name="connsiteY20" fmla="*/ 24674 h 390987"/>
                <a:gd name="connsiteX21" fmla="*/ 332620 w 400175"/>
                <a:gd name="connsiteY21" fmla="*/ 9327 h 390987"/>
                <a:gd name="connsiteX22" fmla="*/ 332620 w 400175"/>
                <a:gd name="connsiteY22" fmla="*/ 9327 h 390987"/>
                <a:gd name="connsiteX23" fmla="*/ 328585 w 400175"/>
                <a:gd name="connsiteY23" fmla="*/ 8596 h 390987"/>
                <a:gd name="connsiteX24" fmla="*/ 322868 w 400175"/>
                <a:gd name="connsiteY24" fmla="*/ 15904 h 390987"/>
                <a:gd name="connsiteX25" fmla="*/ 307735 w 400175"/>
                <a:gd name="connsiteY25" fmla="*/ 33078 h 390987"/>
                <a:gd name="connsiteX26" fmla="*/ 310426 w 400175"/>
                <a:gd name="connsiteY26" fmla="*/ 21385 h 390987"/>
                <a:gd name="connsiteX27" fmla="*/ 320514 w 400175"/>
                <a:gd name="connsiteY27" fmla="*/ 7134 h 390987"/>
                <a:gd name="connsiteX28" fmla="*/ 323204 w 400175"/>
                <a:gd name="connsiteY28" fmla="*/ 5307 h 390987"/>
                <a:gd name="connsiteX29" fmla="*/ 319169 w 400175"/>
                <a:gd name="connsiteY29" fmla="*/ 192 h 390987"/>
                <a:gd name="connsiteX30" fmla="*/ 318833 w 400175"/>
                <a:gd name="connsiteY30" fmla="*/ 192 h 390987"/>
                <a:gd name="connsiteX31" fmla="*/ 310426 w 400175"/>
                <a:gd name="connsiteY31" fmla="*/ 8231 h 390987"/>
                <a:gd name="connsiteX32" fmla="*/ 303364 w 400175"/>
                <a:gd name="connsiteY32" fmla="*/ 7134 h 390987"/>
                <a:gd name="connsiteX33" fmla="*/ 296974 w 400175"/>
                <a:gd name="connsiteY33" fmla="*/ 9327 h 390987"/>
                <a:gd name="connsiteX34" fmla="*/ 296302 w 400175"/>
                <a:gd name="connsiteY34" fmla="*/ 13346 h 390987"/>
                <a:gd name="connsiteX35" fmla="*/ 292939 w 400175"/>
                <a:gd name="connsiteY35" fmla="*/ 15904 h 390987"/>
                <a:gd name="connsiteX36" fmla="*/ 282178 w 400175"/>
                <a:gd name="connsiteY36" fmla="*/ 20289 h 390987"/>
                <a:gd name="connsiteX37" fmla="*/ 278479 w 400175"/>
                <a:gd name="connsiteY37" fmla="*/ 27232 h 390987"/>
                <a:gd name="connsiteX38" fmla="*/ 276797 w 400175"/>
                <a:gd name="connsiteY38" fmla="*/ 37829 h 390987"/>
                <a:gd name="connsiteX39" fmla="*/ 271081 w 400175"/>
                <a:gd name="connsiteY39" fmla="*/ 25770 h 390987"/>
                <a:gd name="connsiteX40" fmla="*/ 274443 w 400175"/>
                <a:gd name="connsiteY40" fmla="*/ 18828 h 390987"/>
                <a:gd name="connsiteX41" fmla="*/ 282178 w 400175"/>
                <a:gd name="connsiteY41" fmla="*/ 11885 h 390987"/>
                <a:gd name="connsiteX42" fmla="*/ 271417 w 400175"/>
                <a:gd name="connsiteY42" fmla="*/ 15539 h 390987"/>
                <a:gd name="connsiteX43" fmla="*/ 261329 w 400175"/>
                <a:gd name="connsiteY43" fmla="*/ 15173 h 390987"/>
                <a:gd name="connsiteX44" fmla="*/ 265364 w 400175"/>
                <a:gd name="connsiteY44" fmla="*/ 26136 h 390987"/>
                <a:gd name="connsiteX45" fmla="*/ 260992 w 400175"/>
                <a:gd name="connsiteY45" fmla="*/ 29790 h 390987"/>
                <a:gd name="connsiteX46" fmla="*/ 249222 w 400175"/>
                <a:gd name="connsiteY46" fmla="*/ 30155 h 390987"/>
                <a:gd name="connsiteX47" fmla="*/ 257966 w 400175"/>
                <a:gd name="connsiteY47" fmla="*/ 39290 h 390987"/>
                <a:gd name="connsiteX48" fmla="*/ 250568 w 400175"/>
                <a:gd name="connsiteY48" fmla="*/ 38194 h 390987"/>
                <a:gd name="connsiteX49" fmla="*/ 242160 w 400175"/>
                <a:gd name="connsiteY49" fmla="*/ 32348 h 390987"/>
                <a:gd name="connsiteX50" fmla="*/ 237116 w 400175"/>
                <a:gd name="connsiteY50" fmla="*/ 36002 h 390987"/>
                <a:gd name="connsiteX51" fmla="*/ 240815 w 400175"/>
                <a:gd name="connsiteY51" fmla="*/ 48060 h 390987"/>
                <a:gd name="connsiteX52" fmla="*/ 235435 w 400175"/>
                <a:gd name="connsiteY52" fmla="*/ 44406 h 390987"/>
                <a:gd name="connsiteX53" fmla="*/ 226691 w 400175"/>
                <a:gd name="connsiteY53" fmla="*/ 43675 h 390987"/>
                <a:gd name="connsiteX54" fmla="*/ 225683 w 400175"/>
                <a:gd name="connsiteY54" fmla="*/ 33078 h 390987"/>
                <a:gd name="connsiteX55" fmla="*/ 214922 w 400175"/>
                <a:gd name="connsiteY55" fmla="*/ 34175 h 390987"/>
                <a:gd name="connsiteX56" fmla="*/ 210550 w 400175"/>
                <a:gd name="connsiteY56" fmla="*/ 39290 h 390987"/>
                <a:gd name="connsiteX57" fmla="*/ 209205 w 400175"/>
                <a:gd name="connsiteY57" fmla="*/ 47695 h 390987"/>
                <a:gd name="connsiteX58" fmla="*/ 204161 w 400175"/>
                <a:gd name="connsiteY58" fmla="*/ 52080 h 390987"/>
                <a:gd name="connsiteX59" fmla="*/ 198780 w 400175"/>
                <a:gd name="connsiteY59" fmla="*/ 52811 h 390987"/>
                <a:gd name="connsiteX60" fmla="*/ 188019 w 400175"/>
                <a:gd name="connsiteY60" fmla="*/ 54272 h 390987"/>
                <a:gd name="connsiteX61" fmla="*/ 179948 w 400175"/>
                <a:gd name="connsiteY61" fmla="*/ 66696 h 390987"/>
                <a:gd name="connsiteX62" fmla="*/ 190037 w 400175"/>
                <a:gd name="connsiteY62" fmla="*/ 65965 h 390987"/>
                <a:gd name="connsiteX63" fmla="*/ 192054 w 400175"/>
                <a:gd name="connsiteY63" fmla="*/ 72543 h 390987"/>
                <a:gd name="connsiteX64" fmla="*/ 190709 w 400175"/>
                <a:gd name="connsiteY64" fmla="*/ 77293 h 390987"/>
                <a:gd name="connsiteX65" fmla="*/ 182639 w 400175"/>
                <a:gd name="connsiteY65" fmla="*/ 78389 h 390987"/>
                <a:gd name="connsiteX66" fmla="*/ 175577 w 400175"/>
                <a:gd name="connsiteY66" fmla="*/ 73639 h 390987"/>
                <a:gd name="connsiteX67" fmla="*/ 167170 w 400175"/>
                <a:gd name="connsiteY67" fmla="*/ 78389 h 390987"/>
                <a:gd name="connsiteX68" fmla="*/ 170869 w 400175"/>
                <a:gd name="connsiteY68" fmla="*/ 63407 h 390987"/>
                <a:gd name="connsiteX69" fmla="*/ 161789 w 400175"/>
                <a:gd name="connsiteY69" fmla="*/ 72177 h 390987"/>
                <a:gd name="connsiteX70" fmla="*/ 152037 w 400175"/>
                <a:gd name="connsiteY70" fmla="*/ 80947 h 390987"/>
                <a:gd name="connsiteX71" fmla="*/ 145311 w 400175"/>
                <a:gd name="connsiteY71" fmla="*/ 90813 h 390987"/>
                <a:gd name="connsiteX72" fmla="*/ 126143 w 400175"/>
                <a:gd name="connsiteY72" fmla="*/ 103237 h 390987"/>
                <a:gd name="connsiteX73" fmla="*/ 131524 w 400175"/>
                <a:gd name="connsiteY73" fmla="*/ 103602 h 390987"/>
                <a:gd name="connsiteX74" fmla="*/ 142957 w 400175"/>
                <a:gd name="connsiteY74" fmla="*/ 96660 h 390987"/>
                <a:gd name="connsiteX75" fmla="*/ 158090 w 400175"/>
                <a:gd name="connsiteY75" fmla="*/ 90082 h 390987"/>
                <a:gd name="connsiteX76" fmla="*/ 167170 w 400175"/>
                <a:gd name="connsiteY76" fmla="*/ 88621 h 390987"/>
                <a:gd name="connsiteX77" fmla="*/ 176922 w 400175"/>
                <a:gd name="connsiteY77" fmla="*/ 87890 h 390987"/>
                <a:gd name="connsiteX78" fmla="*/ 175577 w 400175"/>
                <a:gd name="connsiteY78" fmla="*/ 97756 h 390987"/>
                <a:gd name="connsiteX79" fmla="*/ 171205 w 400175"/>
                <a:gd name="connsiteY79" fmla="*/ 100679 h 390987"/>
                <a:gd name="connsiteX80" fmla="*/ 164816 w 400175"/>
                <a:gd name="connsiteY80" fmla="*/ 97025 h 390987"/>
                <a:gd name="connsiteX81" fmla="*/ 157417 w 400175"/>
                <a:gd name="connsiteY81" fmla="*/ 104699 h 390987"/>
                <a:gd name="connsiteX82" fmla="*/ 151028 w 400175"/>
                <a:gd name="connsiteY82" fmla="*/ 117853 h 390987"/>
                <a:gd name="connsiteX83" fmla="*/ 145311 w 400175"/>
                <a:gd name="connsiteY83" fmla="*/ 123700 h 390987"/>
                <a:gd name="connsiteX84" fmla="*/ 130851 w 400175"/>
                <a:gd name="connsiteY84" fmla="*/ 146721 h 390987"/>
                <a:gd name="connsiteX85" fmla="*/ 128161 w 400175"/>
                <a:gd name="connsiteY85" fmla="*/ 160241 h 390987"/>
                <a:gd name="connsiteX86" fmla="*/ 116055 w 400175"/>
                <a:gd name="connsiteY86" fmla="*/ 162799 h 390987"/>
                <a:gd name="connsiteX87" fmla="*/ 114037 w 400175"/>
                <a:gd name="connsiteY87" fmla="*/ 179607 h 390987"/>
                <a:gd name="connsiteX88" fmla="*/ 114037 w 400175"/>
                <a:gd name="connsiteY88" fmla="*/ 192031 h 390987"/>
                <a:gd name="connsiteX89" fmla="*/ 104285 w 400175"/>
                <a:gd name="connsiteY89" fmla="*/ 193493 h 390987"/>
                <a:gd name="connsiteX90" fmla="*/ 93524 w 400175"/>
                <a:gd name="connsiteY90" fmla="*/ 197512 h 390987"/>
                <a:gd name="connsiteX91" fmla="*/ 102267 w 400175"/>
                <a:gd name="connsiteY91" fmla="*/ 208840 h 390987"/>
                <a:gd name="connsiteX92" fmla="*/ 97559 w 400175"/>
                <a:gd name="connsiteY92" fmla="*/ 211398 h 390987"/>
                <a:gd name="connsiteX93" fmla="*/ 91842 w 400175"/>
                <a:gd name="connsiteY93" fmla="*/ 212494 h 390987"/>
                <a:gd name="connsiteX94" fmla="*/ 91170 w 400175"/>
                <a:gd name="connsiteY94" fmla="*/ 217975 h 390987"/>
                <a:gd name="connsiteX95" fmla="*/ 56197 w 400175"/>
                <a:gd name="connsiteY95" fmla="*/ 253420 h 390987"/>
                <a:gd name="connsiteX96" fmla="*/ 44427 w 400175"/>
                <a:gd name="connsiteY96" fmla="*/ 254516 h 390987"/>
                <a:gd name="connsiteX97" fmla="*/ 39383 w 400175"/>
                <a:gd name="connsiteY97" fmla="*/ 255612 h 390987"/>
                <a:gd name="connsiteX98" fmla="*/ 35011 w 400175"/>
                <a:gd name="connsiteY98" fmla="*/ 261094 h 390987"/>
                <a:gd name="connsiteX99" fmla="*/ 35347 w 400175"/>
                <a:gd name="connsiteY99" fmla="*/ 262555 h 390987"/>
                <a:gd name="connsiteX100" fmla="*/ 41064 w 400175"/>
                <a:gd name="connsiteY100" fmla="*/ 265844 h 390987"/>
                <a:gd name="connsiteX101" fmla="*/ 35347 w 400175"/>
                <a:gd name="connsiteY101" fmla="*/ 267671 h 390987"/>
                <a:gd name="connsiteX102" fmla="*/ 30639 w 400175"/>
                <a:gd name="connsiteY102" fmla="*/ 277172 h 390987"/>
                <a:gd name="connsiteX103" fmla="*/ 10799 w 400175"/>
                <a:gd name="connsiteY103" fmla="*/ 288865 h 390987"/>
                <a:gd name="connsiteX104" fmla="*/ 13152 w 400175"/>
                <a:gd name="connsiteY104" fmla="*/ 303116 h 390987"/>
                <a:gd name="connsiteX105" fmla="*/ 6427 w 400175"/>
                <a:gd name="connsiteY105" fmla="*/ 321751 h 390987"/>
                <a:gd name="connsiteX106" fmla="*/ 1383 w 400175"/>
                <a:gd name="connsiteY106" fmla="*/ 327233 h 390987"/>
                <a:gd name="connsiteX107" fmla="*/ 1046 w 400175"/>
                <a:gd name="connsiteY107" fmla="*/ 333810 h 390987"/>
                <a:gd name="connsiteX108" fmla="*/ 9117 w 400175"/>
                <a:gd name="connsiteY108" fmla="*/ 336733 h 390987"/>
                <a:gd name="connsiteX109" fmla="*/ 20214 w 400175"/>
                <a:gd name="connsiteY109" fmla="*/ 331983 h 390987"/>
                <a:gd name="connsiteX110" fmla="*/ 22905 w 400175"/>
                <a:gd name="connsiteY110" fmla="*/ 337829 h 390987"/>
                <a:gd name="connsiteX111" fmla="*/ 14834 w 400175"/>
                <a:gd name="connsiteY111" fmla="*/ 345503 h 390987"/>
                <a:gd name="connsiteX112" fmla="*/ 8445 w 400175"/>
                <a:gd name="connsiteY112" fmla="*/ 343676 h 390987"/>
                <a:gd name="connsiteX113" fmla="*/ 3064 w 400175"/>
                <a:gd name="connsiteY113" fmla="*/ 349157 h 390987"/>
                <a:gd name="connsiteX114" fmla="*/ 2055 w 400175"/>
                <a:gd name="connsiteY114" fmla="*/ 360119 h 390987"/>
                <a:gd name="connsiteX115" fmla="*/ 10799 w 400175"/>
                <a:gd name="connsiteY115" fmla="*/ 358658 h 390987"/>
                <a:gd name="connsiteX116" fmla="*/ 19206 w 400175"/>
                <a:gd name="connsiteY116" fmla="*/ 359754 h 390987"/>
                <a:gd name="connsiteX117" fmla="*/ 15170 w 400175"/>
                <a:gd name="connsiteY117" fmla="*/ 367062 h 390987"/>
                <a:gd name="connsiteX118" fmla="*/ 9790 w 400175"/>
                <a:gd name="connsiteY118" fmla="*/ 371447 h 390987"/>
                <a:gd name="connsiteX119" fmla="*/ 13825 w 400175"/>
                <a:gd name="connsiteY119" fmla="*/ 375832 h 390987"/>
                <a:gd name="connsiteX120" fmla="*/ 13825 w 400175"/>
                <a:gd name="connsiteY120" fmla="*/ 375832 h 390987"/>
                <a:gd name="connsiteX121" fmla="*/ 14161 w 400175"/>
                <a:gd name="connsiteY121" fmla="*/ 376197 h 390987"/>
                <a:gd name="connsiteX122" fmla="*/ 17860 w 400175"/>
                <a:gd name="connsiteY122" fmla="*/ 378390 h 390987"/>
                <a:gd name="connsiteX123" fmla="*/ 28958 w 400175"/>
                <a:gd name="connsiteY123" fmla="*/ 386794 h 390987"/>
                <a:gd name="connsiteX124" fmla="*/ 32321 w 400175"/>
                <a:gd name="connsiteY124" fmla="*/ 391910 h 390987"/>
                <a:gd name="connsiteX125" fmla="*/ 43082 w 400175"/>
                <a:gd name="connsiteY125" fmla="*/ 393737 h 390987"/>
                <a:gd name="connsiteX126" fmla="*/ 72002 w 400175"/>
                <a:gd name="connsiteY126" fmla="*/ 368524 h 390987"/>
                <a:gd name="connsiteX127" fmla="*/ 82763 w 400175"/>
                <a:gd name="connsiteY127" fmla="*/ 365966 h 390987"/>
                <a:gd name="connsiteX128" fmla="*/ 86798 w 400175"/>
                <a:gd name="connsiteY128" fmla="*/ 352811 h 390987"/>
                <a:gd name="connsiteX129" fmla="*/ 93188 w 400175"/>
                <a:gd name="connsiteY129" fmla="*/ 362677 h 390987"/>
                <a:gd name="connsiteX130" fmla="*/ 96887 w 400175"/>
                <a:gd name="connsiteY130" fmla="*/ 371082 h 390987"/>
                <a:gd name="connsiteX131" fmla="*/ 101931 w 400175"/>
                <a:gd name="connsiteY131" fmla="*/ 371812 h 390987"/>
                <a:gd name="connsiteX132" fmla="*/ 105630 w 400175"/>
                <a:gd name="connsiteY132" fmla="*/ 359754 h 390987"/>
                <a:gd name="connsiteX133" fmla="*/ 107984 w 400175"/>
                <a:gd name="connsiteY133" fmla="*/ 345138 h 390987"/>
                <a:gd name="connsiteX134" fmla="*/ 118409 w 400175"/>
                <a:gd name="connsiteY134" fmla="*/ 340753 h 390987"/>
                <a:gd name="connsiteX135" fmla="*/ 117736 w 400175"/>
                <a:gd name="connsiteY135" fmla="*/ 323213 h 390987"/>
                <a:gd name="connsiteX136" fmla="*/ 117064 w 400175"/>
                <a:gd name="connsiteY136" fmla="*/ 314443 h 390987"/>
                <a:gd name="connsiteX137" fmla="*/ 123117 w 400175"/>
                <a:gd name="connsiteY137" fmla="*/ 304943 h 390987"/>
                <a:gd name="connsiteX138" fmla="*/ 112692 w 400175"/>
                <a:gd name="connsiteY138" fmla="*/ 291788 h 390987"/>
                <a:gd name="connsiteX139" fmla="*/ 113365 w 400175"/>
                <a:gd name="connsiteY139" fmla="*/ 274248 h 390987"/>
                <a:gd name="connsiteX140" fmla="*/ 113365 w 400175"/>
                <a:gd name="connsiteY140" fmla="*/ 255978 h 390987"/>
                <a:gd name="connsiteX141" fmla="*/ 114710 w 400175"/>
                <a:gd name="connsiteY141" fmla="*/ 237707 h 390987"/>
                <a:gd name="connsiteX142" fmla="*/ 130179 w 400175"/>
                <a:gd name="connsiteY142" fmla="*/ 225649 h 390987"/>
                <a:gd name="connsiteX143" fmla="*/ 140603 w 400175"/>
                <a:gd name="connsiteY143" fmla="*/ 224918 h 390987"/>
                <a:gd name="connsiteX144" fmla="*/ 140603 w 400175"/>
                <a:gd name="connsiteY144" fmla="*/ 214321 h 390987"/>
                <a:gd name="connsiteX145" fmla="*/ 136904 w 400175"/>
                <a:gd name="connsiteY145" fmla="*/ 204821 h 390987"/>
                <a:gd name="connsiteX146" fmla="*/ 147329 w 400175"/>
                <a:gd name="connsiteY146" fmla="*/ 181434 h 390987"/>
                <a:gd name="connsiteX147" fmla="*/ 148002 w 400175"/>
                <a:gd name="connsiteY147" fmla="*/ 164991 h 390987"/>
                <a:gd name="connsiteX148" fmla="*/ 159771 w 400175"/>
                <a:gd name="connsiteY148" fmla="*/ 161702 h 390987"/>
                <a:gd name="connsiteX149" fmla="*/ 162798 w 400175"/>
                <a:gd name="connsiteY149" fmla="*/ 151105 h 390987"/>
                <a:gd name="connsiteX150" fmla="*/ 170869 w 400175"/>
                <a:gd name="connsiteY150" fmla="*/ 137220 h 390987"/>
                <a:gd name="connsiteX151" fmla="*/ 174568 w 400175"/>
                <a:gd name="connsiteY151" fmla="*/ 127719 h 390987"/>
                <a:gd name="connsiteX152" fmla="*/ 178940 w 400175"/>
                <a:gd name="connsiteY152" fmla="*/ 114565 h 390987"/>
                <a:gd name="connsiteX153" fmla="*/ 190709 w 400175"/>
                <a:gd name="connsiteY153" fmla="*/ 103968 h 390987"/>
                <a:gd name="connsiteX154" fmla="*/ 202479 w 400175"/>
                <a:gd name="connsiteY154" fmla="*/ 98852 h 390987"/>
                <a:gd name="connsiteX155" fmla="*/ 206178 w 400175"/>
                <a:gd name="connsiteY155" fmla="*/ 85697 h 390987"/>
                <a:gd name="connsiteX156" fmla="*/ 222656 w 400175"/>
                <a:gd name="connsiteY156" fmla="*/ 88986 h 390987"/>
                <a:gd name="connsiteX157" fmla="*/ 233081 w 400175"/>
                <a:gd name="connsiteY157" fmla="*/ 85697 h 390987"/>
                <a:gd name="connsiteX158" fmla="*/ 241824 w 400175"/>
                <a:gd name="connsiteY158" fmla="*/ 71812 h 390987"/>
                <a:gd name="connsiteX159" fmla="*/ 243169 w 400175"/>
                <a:gd name="connsiteY159" fmla="*/ 72908 h 390987"/>
                <a:gd name="connsiteX160" fmla="*/ 253594 w 400175"/>
                <a:gd name="connsiteY160" fmla="*/ 64138 h 390987"/>
                <a:gd name="connsiteX161" fmla="*/ 270744 w 400175"/>
                <a:gd name="connsiteY161" fmla="*/ 78755 h 390987"/>
                <a:gd name="connsiteX162" fmla="*/ 287895 w 400175"/>
                <a:gd name="connsiteY162" fmla="*/ 79485 h 390987"/>
                <a:gd name="connsiteX163" fmla="*/ 299665 w 400175"/>
                <a:gd name="connsiteY163" fmla="*/ 80216 h 390987"/>
                <a:gd name="connsiteX164" fmla="*/ 308408 w 400175"/>
                <a:gd name="connsiteY164" fmla="*/ 82774 h 390987"/>
                <a:gd name="connsiteX165" fmla="*/ 315134 w 400175"/>
                <a:gd name="connsiteY165" fmla="*/ 72177 h 390987"/>
                <a:gd name="connsiteX166" fmla="*/ 318160 w 400175"/>
                <a:gd name="connsiteY166" fmla="*/ 56465 h 390987"/>
                <a:gd name="connsiteX167" fmla="*/ 327912 w 400175"/>
                <a:gd name="connsiteY167" fmla="*/ 44406 h 390987"/>
                <a:gd name="connsiteX168" fmla="*/ 343381 w 400175"/>
                <a:gd name="connsiteY168" fmla="*/ 40021 h 390987"/>
                <a:gd name="connsiteX169" fmla="*/ 356160 w 400175"/>
                <a:gd name="connsiteY169" fmla="*/ 40021 h 390987"/>
                <a:gd name="connsiteX170" fmla="*/ 372302 w 400175"/>
                <a:gd name="connsiteY170" fmla="*/ 53176 h 390987"/>
                <a:gd name="connsiteX171" fmla="*/ 372302 w 400175"/>
                <a:gd name="connsiteY171" fmla="*/ 63407 h 390987"/>
                <a:gd name="connsiteX172" fmla="*/ 379363 w 400175"/>
                <a:gd name="connsiteY172" fmla="*/ 59388 h 390987"/>
                <a:gd name="connsiteX173" fmla="*/ 392142 w 400175"/>
                <a:gd name="connsiteY173" fmla="*/ 52445 h 390987"/>
                <a:gd name="connsiteX174" fmla="*/ 400213 w 400175"/>
                <a:gd name="connsiteY174" fmla="*/ 45868 h 390987"/>
                <a:gd name="connsiteX175" fmla="*/ 387770 w 400175"/>
                <a:gd name="connsiteY175" fmla="*/ 45868 h 39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400175" h="390987">
                  <a:moveTo>
                    <a:pt x="387770" y="45868"/>
                  </a:moveTo>
                  <a:cubicBezTo>
                    <a:pt x="386762" y="49887"/>
                    <a:pt x="380709" y="49156"/>
                    <a:pt x="380709" y="45137"/>
                  </a:cubicBezTo>
                  <a:cubicBezTo>
                    <a:pt x="381045" y="41117"/>
                    <a:pt x="370956" y="37829"/>
                    <a:pt x="370620" y="36002"/>
                  </a:cubicBezTo>
                  <a:cubicBezTo>
                    <a:pt x="370284" y="34175"/>
                    <a:pt x="374655" y="34540"/>
                    <a:pt x="378355" y="36733"/>
                  </a:cubicBezTo>
                  <a:cubicBezTo>
                    <a:pt x="382054" y="39290"/>
                    <a:pt x="384744" y="37463"/>
                    <a:pt x="388779" y="33078"/>
                  </a:cubicBezTo>
                  <a:cubicBezTo>
                    <a:pt x="392815" y="28328"/>
                    <a:pt x="398868" y="32348"/>
                    <a:pt x="399540" y="28328"/>
                  </a:cubicBezTo>
                  <a:cubicBezTo>
                    <a:pt x="400213" y="24309"/>
                    <a:pt x="392815" y="21385"/>
                    <a:pt x="391469" y="19193"/>
                  </a:cubicBezTo>
                  <a:cubicBezTo>
                    <a:pt x="390124" y="16635"/>
                    <a:pt x="384744" y="13346"/>
                    <a:pt x="379700" y="14443"/>
                  </a:cubicBezTo>
                  <a:cubicBezTo>
                    <a:pt x="374655" y="15539"/>
                    <a:pt x="374319" y="12981"/>
                    <a:pt x="371293" y="9692"/>
                  </a:cubicBezTo>
                  <a:cubicBezTo>
                    <a:pt x="370620" y="8961"/>
                    <a:pt x="369275" y="8596"/>
                    <a:pt x="368266" y="8596"/>
                  </a:cubicBezTo>
                  <a:cubicBezTo>
                    <a:pt x="366585" y="9692"/>
                    <a:pt x="364903" y="10423"/>
                    <a:pt x="363222" y="11154"/>
                  </a:cubicBezTo>
                  <a:cubicBezTo>
                    <a:pt x="360868" y="12981"/>
                    <a:pt x="359187" y="15904"/>
                    <a:pt x="359187" y="19193"/>
                  </a:cubicBezTo>
                  <a:cubicBezTo>
                    <a:pt x="359187" y="26867"/>
                    <a:pt x="353470" y="25039"/>
                    <a:pt x="355487" y="20655"/>
                  </a:cubicBezTo>
                  <a:cubicBezTo>
                    <a:pt x="357169" y="17000"/>
                    <a:pt x="354142" y="12981"/>
                    <a:pt x="355824" y="11154"/>
                  </a:cubicBezTo>
                  <a:cubicBezTo>
                    <a:pt x="355487" y="11154"/>
                    <a:pt x="354815" y="10789"/>
                    <a:pt x="354478" y="10789"/>
                  </a:cubicBezTo>
                  <a:cubicBezTo>
                    <a:pt x="352797" y="10058"/>
                    <a:pt x="350779" y="9327"/>
                    <a:pt x="348762" y="8961"/>
                  </a:cubicBezTo>
                  <a:cubicBezTo>
                    <a:pt x="348089" y="8961"/>
                    <a:pt x="347753" y="8596"/>
                    <a:pt x="348089" y="8596"/>
                  </a:cubicBezTo>
                  <a:cubicBezTo>
                    <a:pt x="347753" y="8596"/>
                    <a:pt x="347080" y="8596"/>
                    <a:pt x="346744" y="8596"/>
                  </a:cubicBezTo>
                  <a:cubicBezTo>
                    <a:pt x="344726" y="8596"/>
                    <a:pt x="342709" y="8596"/>
                    <a:pt x="340691" y="8596"/>
                  </a:cubicBezTo>
                  <a:cubicBezTo>
                    <a:pt x="340691" y="9327"/>
                    <a:pt x="341027" y="10058"/>
                    <a:pt x="341364" y="10423"/>
                  </a:cubicBezTo>
                  <a:cubicBezTo>
                    <a:pt x="343381" y="12981"/>
                    <a:pt x="335647" y="24674"/>
                    <a:pt x="332284" y="24674"/>
                  </a:cubicBezTo>
                  <a:cubicBezTo>
                    <a:pt x="328921" y="24674"/>
                    <a:pt x="332620" y="14808"/>
                    <a:pt x="332620" y="9327"/>
                  </a:cubicBezTo>
                  <a:cubicBezTo>
                    <a:pt x="332620" y="9327"/>
                    <a:pt x="332620" y="9327"/>
                    <a:pt x="332620" y="9327"/>
                  </a:cubicBezTo>
                  <a:cubicBezTo>
                    <a:pt x="331275" y="9327"/>
                    <a:pt x="329930" y="8961"/>
                    <a:pt x="328585" y="8596"/>
                  </a:cubicBezTo>
                  <a:cubicBezTo>
                    <a:pt x="326904" y="10058"/>
                    <a:pt x="325222" y="12616"/>
                    <a:pt x="322868" y="15904"/>
                  </a:cubicBezTo>
                  <a:cubicBezTo>
                    <a:pt x="316479" y="24674"/>
                    <a:pt x="311434" y="32348"/>
                    <a:pt x="307735" y="33078"/>
                  </a:cubicBezTo>
                  <a:cubicBezTo>
                    <a:pt x="304036" y="33809"/>
                    <a:pt x="304373" y="25405"/>
                    <a:pt x="310426" y="21385"/>
                  </a:cubicBezTo>
                  <a:cubicBezTo>
                    <a:pt x="316479" y="17731"/>
                    <a:pt x="316815" y="7134"/>
                    <a:pt x="320514" y="7134"/>
                  </a:cubicBezTo>
                  <a:cubicBezTo>
                    <a:pt x="321859" y="7134"/>
                    <a:pt x="322868" y="6404"/>
                    <a:pt x="323204" y="5307"/>
                  </a:cubicBezTo>
                  <a:cubicBezTo>
                    <a:pt x="321523" y="3846"/>
                    <a:pt x="320178" y="2384"/>
                    <a:pt x="319169" y="192"/>
                  </a:cubicBezTo>
                  <a:cubicBezTo>
                    <a:pt x="319169" y="192"/>
                    <a:pt x="318833" y="192"/>
                    <a:pt x="318833" y="192"/>
                  </a:cubicBezTo>
                  <a:cubicBezTo>
                    <a:pt x="313116" y="-1270"/>
                    <a:pt x="312107" y="6038"/>
                    <a:pt x="310426" y="8231"/>
                  </a:cubicBezTo>
                  <a:cubicBezTo>
                    <a:pt x="309417" y="9327"/>
                    <a:pt x="306054" y="8231"/>
                    <a:pt x="303364" y="7134"/>
                  </a:cubicBezTo>
                  <a:cubicBezTo>
                    <a:pt x="301346" y="8231"/>
                    <a:pt x="299328" y="9327"/>
                    <a:pt x="296974" y="9327"/>
                  </a:cubicBezTo>
                  <a:cubicBezTo>
                    <a:pt x="295966" y="10423"/>
                    <a:pt x="295293" y="11519"/>
                    <a:pt x="296302" y="13346"/>
                  </a:cubicBezTo>
                  <a:cubicBezTo>
                    <a:pt x="298656" y="17366"/>
                    <a:pt x="295293" y="21020"/>
                    <a:pt x="292939" y="15904"/>
                  </a:cubicBezTo>
                  <a:cubicBezTo>
                    <a:pt x="290585" y="11154"/>
                    <a:pt x="284868" y="14808"/>
                    <a:pt x="282178" y="20289"/>
                  </a:cubicBezTo>
                  <a:cubicBezTo>
                    <a:pt x="279488" y="25770"/>
                    <a:pt x="275789" y="25405"/>
                    <a:pt x="278479" y="27232"/>
                  </a:cubicBezTo>
                  <a:cubicBezTo>
                    <a:pt x="281169" y="29059"/>
                    <a:pt x="281169" y="36367"/>
                    <a:pt x="276797" y="37829"/>
                  </a:cubicBezTo>
                  <a:cubicBezTo>
                    <a:pt x="272762" y="39290"/>
                    <a:pt x="274107" y="24674"/>
                    <a:pt x="271081" y="25770"/>
                  </a:cubicBezTo>
                  <a:cubicBezTo>
                    <a:pt x="267718" y="27232"/>
                    <a:pt x="270072" y="18828"/>
                    <a:pt x="274443" y="18828"/>
                  </a:cubicBezTo>
                  <a:cubicBezTo>
                    <a:pt x="277806" y="18828"/>
                    <a:pt x="280833" y="14808"/>
                    <a:pt x="282178" y="11885"/>
                  </a:cubicBezTo>
                  <a:cubicBezTo>
                    <a:pt x="278479" y="13346"/>
                    <a:pt x="275116" y="14808"/>
                    <a:pt x="271417" y="15539"/>
                  </a:cubicBezTo>
                  <a:cubicBezTo>
                    <a:pt x="268054" y="16635"/>
                    <a:pt x="264691" y="16270"/>
                    <a:pt x="261329" y="15173"/>
                  </a:cubicBezTo>
                  <a:cubicBezTo>
                    <a:pt x="259311" y="17366"/>
                    <a:pt x="260656" y="22847"/>
                    <a:pt x="265364" y="26136"/>
                  </a:cubicBezTo>
                  <a:cubicBezTo>
                    <a:pt x="271753" y="30521"/>
                    <a:pt x="264355" y="33078"/>
                    <a:pt x="260992" y="29790"/>
                  </a:cubicBezTo>
                  <a:cubicBezTo>
                    <a:pt x="257629" y="26501"/>
                    <a:pt x="252585" y="28328"/>
                    <a:pt x="249222" y="30155"/>
                  </a:cubicBezTo>
                  <a:cubicBezTo>
                    <a:pt x="245859" y="31982"/>
                    <a:pt x="257629" y="37098"/>
                    <a:pt x="257966" y="39290"/>
                  </a:cubicBezTo>
                  <a:cubicBezTo>
                    <a:pt x="258302" y="41848"/>
                    <a:pt x="251913" y="36367"/>
                    <a:pt x="250568" y="38194"/>
                  </a:cubicBezTo>
                  <a:cubicBezTo>
                    <a:pt x="249222" y="40021"/>
                    <a:pt x="242833" y="36733"/>
                    <a:pt x="242160" y="32348"/>
                  </a:cubicBezTo>
                  <a:cubicBezTo>
                    <a:pt x="241824" y="27597"/>
                    <a:pt x="231399" y="34175"/>
                    <a:pt x="237116" y="36002"/>
                  </a:cubicBezTo>
                  <a:cubicBezTo>
                    <a:pt x="242833" y="37463"/>
                    <a:pt x="240815" y="41848"/>
                    <a:pt x="240815" y="48060"/>
                  </a:cubicBezTo>
                  <a:cubicBezTo>
                    <a:pt x="240815" y="53907"/>
                    <a:pt x="234090" y="49522"/>
                    <a:pt x="235435" y="44406"/>
                  </a:cubicBezTo>
                  <a:cubicBezTo>
                    <a:pt x="236780" y="39290"/>
                    <a:pt x="231399" y="40387"/>
                    <a:pt x="226691" y="43675"/>
                  </a:cubicBezTo>
                  <a:cubicBezTo>
                    <a:pt x="221984" y="46964"/>
                    <a:pt x="227364" y="37829"/>
                    <a:pt x="225683" y="33078"/>
                  </a:cubicBezTo>
                  <a:cubicBezTo>
                    <a:pt x="223665" y="28328"/>
                    <a:pt x="219630" y="33078"/>
                    <a:pt x="214922" y="34175"/>
                  </a:cubicBezTo>
                  <a:cubicBezTo>
                    <a:pt x="210214" y="35271"/>
                    <a:pt x="207523" y="35636"/>
                    <a:pt x="210550" y="39290"/>
                  </a:cubicBezTo>
                  <a:cubicBezTo>
                    <a:pt x="213577" y="42945"/>
                    <a:pt x="213240" y="48426"/>
                    <a:pt x="209205" y="47695"/>
                  </a:cubicBezTo>
                  <a:cubicBezTo>
                    <a:pt x="205169" y="46964"/>
                    <a:pt x="203824" y="47695"/>
                    <a:pt x="204161" y="52080"/>
                  </a:cubicBezTo>
                  <a:cubicBezTo>
                    <a:pt x="204497" y="56465"/>
                    <a:pt x="199116" y="56830"/>
                    <a:pt x="198780" y="52811"/>
                  </a:cubicBezTo>
                  <a:cubicBezTo>
                    <a:pt x="198444" y="49156"/>
                    <a:pt x="190373" y="50253"/>
                    <a:pt x="188019" y="54272"/>
                  </a:cubicBezTo>
                  <a:cubicBezTo>
                    <a:pt x="185665" y="58657"/>
                    <a:pt x="179276" y="61946"/>
                    <a:pt x="179948" y="66696"/>
                  </a:cubicBezTo>
                  <a:cubicBezTo>
                    <a:pt x="180621" y="71446"/>
                    <a:pt x="185665" y="64138"/>
                    <a:pt x="190037" y="65965"/>
                  </a:cubicBezTo>
                  <a:cubicBezTo>
                    <a:pt x="194072" y="67427"/>
                    <a:pt x="189700" y="69985"/>
                    <a:pt x="192054" y="72543"/>
                  </a:cubicBezTo>
                  <a:cubicBezTo>
                    <a:pt x="194408" y="75100"/>
                    <a:pt x="193736" y="80947"/>
                    <a:pt x="190709" y="77293"/>
                  </a:cubicBezTo>
                  <a:cubicBezTo>
                    <a:pt x="187347" y="73639"/>
                    <a:pt x="183311" y="72543"/>
                    <a:pt x="182639" y="78389"/>
                  </a:cubicBezTo>
                  <a:cubicBezTo>
                    <a:pt x="181966" y="84236"/>
                    <a:pt x="178603" y="77658"/>
                    <a:pt x="175577" y="73639"/>
                  </a:cubicBezTo>
                  <a:cubicBezTo>
                    <a:pt x="172886" y="69619"/>
                    <a:pt x="170196" y="81312"/>
                    <a:pt x="167170" y="78389"/>
                  </a:cubicBezTo>
                  <a:cubicBezTo>
                    <a:pt x="164143" y="75831"/>
                    <a:pt x="173223" y="67427"/>
                    <a:pt x="170869" y="63407"/>
                  </a:cubicBezTo>
                  <a:cubicBezTo>
                    <a:pt x="168515" y="59388"/>
                    <a:pt x="166833" y="65965"/>
                    <a:pt x="161789" y="72177"/>
                  </a:cubicBezTo>
                  <a:cubicBezTo>
                    <a:pt x="156409" y="78389"/>
                    <a:pt x="149347" y="78024"/>
                    <a:pt x="152037" y="80947"/>
                  </a:cubicBezTo>
                  <a:cubicBezTo>
                    <a:pt x="154727" y="83870"/>
                    <a:pt x="146656" y="85697"/>
                    <a:pt x="145311" y="90813"/>
                  </a:cubicBezTo>
                  <a:cubicBezTo>
                    <a:pt x="143966" y="95929"/>
                    <a:pt x="133205" y="97756"/>
                    <a:pt x="126143" y="103237"/>
                  </a:cubicBezTo>
                  <a:cubicBezTo>
                    <a:pt x="119081" y="108718"/>
                    <a:pt x="127488" y="109083"/>
                    <a:pt x="131524" y="103602"/>
                  </a:cubicBezTo>
                  <a:cubicBezTo>
                    <a:pt x="135559" y="98487"/>
                    <a:pt x="136904" y="101410"/>
                    <a:pt x="142957" y="96660"/>
                  </a:cubicBezTo>
                  <a:cubicBezTo>
                    <a:pt x="149347" y="91909"/>
                    <a:pt x="155736" y="88255"/>
                    <a:pt x="158090" y="90082"/>
                  </a:cubicBezTo>
                  <a:cubicBezTo>
                    <a:pt x="160444" y="91909"/>
                    <a:pt x="164479" y="93371"/>
                    <a:pt x="167170" y="88621"/>
                  </a:cubicBezTo>
                  <a:cubicBezTo>
                    <a:pt x="170196" y="83870"/>
                    <a:pt x="173895" y="84967"/>
                    <a:pt x="176922" y="87890"/>
                  </a:cubicBezTo>
                  <a:cubicBezTo>
                    <a:pt x="179948" y="90813"/>
                    <a:pt x="171877" y="93371"/>
                    <a:pt x="175577" y="97756"/>
                  </a:cubicBezTo>
                  <a:cubicBezTo>
                    <a:pt x="179276" y="102141"/>
                    <a:pt x="171205" y="104333"/>
                    <a:pt x="171205" y="100679"/>
                  </a:cubicBezTo>
                  <a:cubicBezTo>
                    <a:pt x="171205" y="97025"/>
                    <a:pt x="166497" y="93736"/>
                    <a:pt x="164816" y="97025"/>
                  </a:cubicBezTo>
                  <a:cubicBezTo>
                    <a:pt x="163134" y="100679"/>
                    <a:pt x="160444" y="104333"/>
                    <a:pt x="157417" y="104699"/>
                  </a:cubicBezTo>
                  <a:cubicBezTo>
                    <a:pt x="154391" y="105064"/>
                    <a:pt x="151028" y="111641"/>
                    <a:pt x="151028" y="117853"/>
                  </a:cubicBezTo>
                  <a:cubicBezTo>
                    <a:pt x="151028" y="124431"/>
                    <a:pt x="145648" y="117853"/>
                    <a:pt x="145311" y="123700"/>
                  </a:cubicBezTo>
                  <a:cubicBezTo>
                    <a:pt x="144975" y="129546"/>
                    <a:pt x="137577" y="139412"/>
                    <a:pt x="130851" y="146721"/>
                  </a:cubicBezTo>
                  <a:cubicBezTo>
                    <a:pt x="124462" y="154029"/>
                    <a:pt x="130515" y="155490"/>
                    <a:pt x="128161" y="160241"/>
                  </a:cubicBezTo>
                  <a:cubicBezTo>
                    <a:pt x="126143" y="164991"/>
                    <a:pt x="118409" y="160606"/>
                    <a:pt x="116055" y="162799"/>
                  </a:cubicBezTo>
                  <a:cubicBezTo>
                    <a:pt x="113365" y="164626"/>
                    <a:pt x="117400" y="175953"/>
                    <a:pt x="114037" y="179607"/>
                  </a:cubicBezTo>
                  <a:cubicBezTo>
                    <a:pt x="110674" y="183261"/>
                    <a:pt x="114037" y="188012"/>
                    <a:pt x="114037" y="192031"/>
                  </a:cubicBezTo>
                  <a:cubicBezTo>
                    <a:pt x="114037" y="196051"/>
                    <a:pt x="104958" y="189473"/>
                    <a:pt x="104285" y="193493"/>
                  </a:cubicBezTo>
                  <a:cubicBezTo>
                    <a:pt x="103612" y="197512"/>
                    <a:pt x="95878" y="196416"/>
                    <a:pt x="93524" y="197512"/>
                  </a:cubicBezTo>
                  <a:cubicBezTo>
                    <a:pt x="91170" y="198609"/>
                    <a:pt x="98232" y="205186"/>
                    <a:pt x="102267" y="208840"/>
                  </a:cubicBezTo>
                  <a:cubicBezTo>
                    <a:pt x="106303" y="212494"/>
                    <a:pt x="98232" y="215783"/>
                    <a:pt x="97559" y="211398"/>
                  </a:cubicBezTo>
                  <a:cubicBezTo>
                    <a:pt x="96887" y="208840"/>
                    <a:pt x="94869" y="210302"/>
                    <a:pt x="91842" y="212494"/>
                  </a:cubicBezTo>
                  <a:cubicBezTo>
                    <a:pt x="91842" y="214321"/>
                    <a:pt x="91842" y="216148"/>
                    <a:pt x="91170" y="217975"/>
                  </a:cubicBezTo>
                  <a:cubicBezTo>
                    <a:pt x="84444" y="235880"/>
                    <a:pt x="72674" y="245746"/>
                    <a:pt x="56197" y="253420"/>
                  </a:cubicBezTo>
                  <a:cubicBezTo>
                    <a:pt x="52161" y="255247"/>
                    <a:pt x="48126" y="255612"/>
                    <a:pt x="44427" y="254516"/>
                  </a:cubicBezTo>
                  <a:cubicBezTo>
                    <a:pt x="42745" y="255247"/>
                    <a:pt x="41064" y="255247"/>
                    <a:pt x="39383" y="255612"/>
                  </a:cubicBezTo>
                  <a:cubicBezTo>
                    <a:pt x="38374" y="257439"/>
                    <a:pt x="37029" y="259632"/>
                    <a:pt x="35011" y="261094"/>
                  </a:cubicBezTo>
                  <a:cubicBezTo>
                    <a:pt x="35011" y="261459"/>
                    <a:pt x="35011" y="262190"/>
                    <a:pt x="35347" y="262555"/>
                  </a:cubicBezTo>
                  <a:cubicBezTo>
                    <a:pt x="37701" y="263651"/>
                    <a:pt x="40391" y="264382"/>
                    <a:pt x="41064" y="265844"/>
                  </a:cubicBezTo>
                  <a:cubicBezTo>
                    <a:pt x="41736" y="267671"/>
                    <a:pt x="39046" y="268036"/>
                    <a:pt x="35347" y="267671"/>
                  </a:cubicBezTo>
                  <a:cubicBezTo>
                    <a:pt x="35011" y="271325"/>
                    <a:pt x="33329" y="274614"/>
                    <a:pt x="30639" y="277172"/>
                  </a:cubicBezTo>
                  <a:cubicBezTo>
                    <a:pt x="24586" y="283018"/>
                    <a:pt x="17860" y="287038"/>
                    <a:pt x="10799" y="288865"/>
                  </a:cubicBezTo>
                  <a:cubicBezTo>
                    <a:pt x="13489" y="292519"/>
                    <a:pt x="14498" y="297634"/>
                    <a:pt x="13152" y="303116"/>
                  </a:cubicBezTo>
                  <a:cubicBezTo>
                    <a:pt x="11471" y="309693"/>
                    <a:pt x="10126" y="315905"/>
                    <a:pt x="6427" y="321751"/>
                  </a:cubicBezTo>
                  <a:cubicBezTo>
                    <a:pt x="5082" y="323944"/>
                    <a:pt x="3064" y="325771"/>
                    <a:pt x="1383" y="327233"/>
                  </a:cubicBezTo>
                  <a:cubicBezTo>
                    <a:pt x="374" y="328694"/>
                    <a:pt x="-971" y="330521"/>
                    <a:pt x="1046" y="333810"/>
                  </a:cubicBezTo>
                  <a:cubicBezTo>
                    <a:pt x="4745" y="340022"/>
                    <a:pt x="7436" y="332348"/>
                    <a:pt x="9117" y="336733"/>
                  </a:cubicBezTo>
                  <a:cubicBezTo>
                    <a:pt x="10799" y="341483"/>
                    <a:pt x="15170" y="337464"/>
                    <a:pt x="20214" y="331983"/>
                  </a:cubicBezTo>
                  <a:cubicBezTo>
                    <a:pt x="25259" y="326502"/>
                    <a:pt x="27276" y="337829"/>
                    <a:pt x="22905" y="337829"/>
                  </a:cubicBezTo>
                  <a:cubicBezTo>
                    <a:pt x="18869" y="337464"/>
                    <a:pt x="13825" y="340387"/>
                    <a:pt x="14834" y="345503"/>
                  </a:cubicBezTo>
                  <a:cubicBezTo>
                    <a:pt x="15843" y="350253"/>
                    <a:pt x="8445" y="349522"/>
                    <a:pt x="8445" y="343676"/>
                  </a:cubicBezTo>
                  <a:cubicBezTo>
                    <a:pt x="8781" y="337829"/>
                    <a:pt x="38" y="344772"/>
                    <a:pt x="3064" y="349157"/>
                  </a:cubicBezTo>
                  <a:cubicBezTo>
                    <a:pt x="6427" y="353542"/>
                    <a:pt x="2055" y="355734"/>
                    <a:pt x="2055" y="360119"/>
                  </a:cubicBezTo>
                  <a:cubicBezTo>
                    <a:pt x="2055" y="364139"/>
                    <a:pt x="8445" y="363408"/>
                    <a:pt x="10799" y="358658"/>
                  </a:cubicBezTo>
                  <a:cubicBezTo>
                    <a:pt x="13489" y="353907"/>
                    <a:pt x="17524" y="355004"/>
                    <a:pt x="19206" y="359754"/>
                  </a:cubicBezTo>
                  <a:cubicBezTo>
                    <a:pt x="20887" y="364504"/>
                    <a:pt x="15170" y="360850"/>
                    <a:pt x="15170" y="367062"/>
                  </a:cubicBezTo>
                  <a:cubicBezTo>
                    <a:pt x="15170" y="372543"/>
                    <a:pt x="12480" y="368889"/>
                    <a:pt x="9790" y="371447"/>
                  </a:cubicBezTo>
                  <a:cubicBezTo>
                    <a:pt x="11135" y="372543"/>
                    <a:pt x="12480" y="374005"/>
                    <a:pt x="13825" y="375832"/>
                  </a:cubicBezTo>
                  <a:cubicBezTo>
                    <a:pt x="13825" y="375832"/>
                    <a:pt x="13825" y="375832"/>
                    <a:pt x="13825" y="375832"/>
                  </a:cubicBezTo>
                  <a:cubicBezTo>
                    <a:pt x="12144" y="373639"/>
                    <a:pt x="13489" y="375101"/>
                    <a:pt x="14161" y="376197"/>
                  </a:cubicBezTo>
                  <a:cubicBezTo>
                    <a:pt x="15506" y="376928"/>
                    <a:pt x="16852" y="377659"/>
                    <a:pt x="17860" y="378390"/>
                  </a:cubicBezTo>
                  <a:cubicBezTo>
                    <a:pt x="21896" y="380582"/>
                    <a:pt x="25595" y="383506"/>
                    <a:pt x="28958" y="386794"/>
                  </a:cubicBezTo>
                  <a:cubicBezTo>
                    <a:pt x="30303" y="388256"/>
                    <a:pt x="31312" y="390083"/>
                    <a:pt x="32321" y="391910"/>
                  </a:cubicBezTo>
                  <a:cubicBezTo>
                    <a:pt x="35011" y="393372"/>
                    <a:pt x="38374" y="394468"/>
                    <a:pt x="43082" y="393737"/>
                  </a:cubicBezTo>
                  <a:cubicBezTo>
                    <a:pt x="52161" y="392275"/>
                    <a:pt x="69984" y="372178"/>
                    <a:pt x="72002" y="368524"/>
                  </a:cubicBezTo>
                  <a:cubicBezTo>
                    <a:pt x="74356" y="364870"/>
                    <a:pt x="79400" y="368889"/>
                    <a:pt x="82763" y="365966"/>
                  </a:cubicBezTo>
                  <a:cubicBezTo>
                    <a:pt x="86126" y="362677"/>
                    <a:pt x="84108" y="354273"/>
                    <a:pt x="86798" y="352811"/>
                  </a:cubicBezTo>
                  <a:cubicBezTo>
                    <a:pt x="89488" y="351350"/>
                    <a:pt x="90834" y="361581"/>
                    <a:pt x="93188" y="362677"/>
                  </a:cubicBezTo>
                  <a:cubicBezTo>
                    <a:pt x="95205" y="363773"/>
                    <a:pt x="96887" y="365600"/>
                    <a:pt x="96887" y="371082"/>
                  </a:cubicBezTo>
                  <a:cubicBezTo>
                    <a:pt x="98568" y="370716"/>
                    <a:pt x="100586" y="370716"/>
                    <a:pt x="101931" y="371812"/>
                  </a:cubicBezTo>
                  <a:cubicBezTo>
                    <a:pt x="104958" y="374370"/>
                    <a:pt x="105630" y="363043"/>
                    <a:pt x="105630" y="359754"/>
                  </a:cubicBezTo>
                  <a:cubicBezTo>
                    <a:pt x="105630" y="356100"/>
                    <a:pt x="108657" y="349157"/>
                    <a:pt x="107984" y="345138"/>
                  </a:cubicBezTo>
                  <a:cubicBezTo>
                    <a:pt x="107311" y="340753"/>
                    <a:pt x="116727" y="344407"/>
                    <a:pt x="118409" y="340753"/>
                  </a:cubicBezTo>
                  <a:cubicBezTo>
                    <a:pt x="119754" y="337099"/>
                    <a:pt x="120763" y="325040"/>
                    <a:pt x="117736" y="323213"/>
                  </a:cubicBezTo>
                  <a:cubicBezTo>
                    <a:pt x="114710" y="321386"/>
                    <a:pt x="114037" y="314443"/>
                    <a:pt x="117064" y="314443"/>
                  </a:cubicBezTo>
                  <a:cubicBezTo>
                    <a:pt x="120090" y="314443"/>
                    <a:pt x="123789" y="311885"/>
                    <a:pt x="123117" y="304943"/>
                  </a:cubicBezTo>
                  <a:cubicBezTo>
                    <a:pt x="122444" y="298000"/>
                    <a:pt x="113365" y="298731"/>
                    <a:pt x="112692" y="291788"/>
                  </a:cubicBezTo>
                  <a:cubicBezTo>
                    <a:pt x="112019" y="284845"/>
                    <a:pt x="117064" y="283018"/>
                    <a:pt x="113365" y="274248"/>
                  </a:cubicBezTo>
                  <a:cubicBezTo>
                    <a:pt x="109665" y="265478"/>
                    <a:pt x="114710" y="260363"/>
                    <a:pt x="113365" y="255978"/>
                  </a:cubicBezTo>
                  <a:cubicBezTo>
                    <a:pt x="112019" y="251593"/>
                    <a:pt x="110338" y="246477"/>
                    <a:pt x="114710" y="237707"/>
                  </a:cubicBezTo>
                  <a:cubicBezTo>
                    <a:pt x="119081" y="228938"/>
                    <a:pt x="127152" y="224553"/>
                    <a:pt x="130179" y="225649"/>
                  </a:cubicBezTo>
                  <a:cubicBezTo>
                    <a:pt x="133205" y="226380"/>
                    <a:pt x="138249" y="230034"/>
                    <a:pt x="140603" y="224918"/>
                  </a:cubicBezTo>
                  <a:cubicBezTo>
                    <a:pt x="142957" y="219802"/>
                    <a:pt x="142957" y="215417"/>
                    <a:pt x="140603" y="214321"/>
                  </a:cubicBezTo>
                  <a:cubicBezTo>
                    <a:pt x="138249" y="213590"/>
                    <a:pt x="132532" y="211763"/>
                    <a:pt x="136904" y="204821"/>
                  </a:cubicBezTo>
                  <a:cubicBezTo>
                    <a:pt x="141276" y="197878"/>
                    <a:pt x="146656" y="189108"/>
                    <a:pt x="147329" y="181434"/>
                  </a:cubicBezTo>
                  <a:cubicBezTo>
                    <a:pt x="148002" y="173761"/>
                    <a:pt x="145984" y="167549"/>
                    <a:pt x="148002" y="164991"/>
                  </a:cubicBezTo>
                  <a:cubicBezTo>
                    <a:pt x="150356" y="162433"/>
                    <a:pt x="155400" y="164991"/>
                    <a:pt x="159771" y="161702"/>
                  </a:cubicBezTo>
                  <a:cubicBezTo>
                    <a:pt x="164143" y="158048"/>
                    <a:pt x="160444" y="154029"/>
                    <a:pt x="162798" y="151105"/>
                  </a:cubicBezTo>
                  <a:cubicBezTo>
                    <a:pt x="165152" y="148548"/>
                    <a:pt x="167842" y="139778"/>
                    <a:pt x="170869" y="137220"/>
                  </a:cubicBezTo>
                  <a:cubicBezTo>
                    <a:pt x="173895" y="134662"/>
                    <a:pt x="176922" y="131008"/>
                    <a:pt x="174568" y="127719"/>
                  </a:cubicBezTo>
                  <a:cubicBezTo>
                    <a:pt x="172214" y="124065"/>
                    <a:pt x="178940" y="120777"/>
                    <a:pt x="178940" y="114565"/>
                  </a:cubicBezTo>
                  <a:cubicBezTo>
                    <a:pt x="178940" y="108353"/>
                    <a:pt x="186338" y="103968"/>
                    <a:pt x="190709" y="103968"/>
                  </a:cubicBezTo>
                  <a:cubicBezTo>
                    <a:pt x="195081" y="103968"/>
                    <a:pt x="202479" y="103968"/>
                    <a:pt x="202479" y="98852"/>
                  </a:cubicBezTo>
                  <a:cubicBezTo>
                    <a:pt x="202479" y="93736"/>
                    <a:pt x="199453" y="82409"/>
                    <a:pt x="206178" y="85697"/>
                  </a:cubicBezTo>
                  <a:cubicBezTo>
                    <a:pt x="212904" y="88986"/>
                    <a:pt x="217948" y="84967"/>
                    <a:pt x="222656" y="88986"/>
                  </a:cubicBezTo>
                  <a:cubicBezTo>
                    <a:pt x="227028" y="93371"/>
                    <a:pt x="233081" y="92640"/>
                    <a:pt x="233081" y="85697"/>
                  </a:cubicBezTo>
                  <a:cubicBezTo>
                    <a:pt x="233081" y="78755"/>
                    <a:pt x="235435" y="67427"/>
                    <a:pt x="241824" y="71812"/>
                  </a:cubicBezTo>
                  <a:cubicBezTo>
                    <a:pt x="242497" y="72177"/>
                    <a:pt x="242833" y="72543"/>
                    <a:pt x="243169" y="72908"/>
                  </a:cubicBezTo>
                  <a:cubicBezTo>
                    <a:pt x="245523" y="67061"/>
                    <a:pt x="249559" y="63407"/>
                    <a:pt x="253594" y="64138"/>
                  </a:cubicBezTo>
                  <a:cubicBezTo>
                    <a:pt x="259647" y="64869"/>
                    <a:pt x="263346" y="77293"/>
                    <a:pt x="270744" y="78755"/>
                  </a:cubicBezTo>
                  <a:cubicBezTo>
                    <a:pt x="278143" y="80582"/>
                    <a:pt x="285541" y="83870"/>
                    <a:pt x="287895" y="79485"/>
                  </a:cubicBezTo>
                  <a:cubicBezTo>
                    <a:pt x="290249" y="75100"/>
                    <a:pt x="295293" y="82043"/>
                    <a:pt x="299665" y="80216"/>
                  </a:cubicBezTo>
                  <a:cubicBezTo>
                    <a:pt x="304036" y="78389"/>
                    <a:pt x="304036" y="89717"/>
                    <a:pt x="308408" y="82774"/>
                  </a:cubicBezTo>
                  <a:cubicBezTo>
                    <a:pt x="312780" y="75831"/>
                    <a:pt x="307735" y="71446"/>
                    <a:pt x="315134" y="72177"/>
                  </a:cubicBezTo>
                  <a:cubicBezTo>
                    <a:pt x="322532" y="72908"/>
                    <a:pt x="318160" y="62677"/>
                    <a:pt x="318160" y="56465"/>
                  </a:cubicBezTo>
                  <a:cubicBezTo>
                    <a:pt x="318160" y="50253"/>
                    <a:pt x="327912" y="49522"/>
                    <a:pt x="327912" y="44406"/>
                  </a:cubicBezTo>
                  <a:cubicBezTo>
                    <a:pt x="327912" y="39290"/>
                    <a:pt x="341364" y="43675"/>
                    <a:pt x="343381" y="40021"/>
                  </a:cubicBezTo>
                  <a:cubicBezTo>
                    <a:pt x="345735" y="36367"/>
                    <a:pt x="353133" y="33809"/>
                    <a:pt x="356160" y="40021"/>
                  </a:cubicBezTo>
                  <a:cubicBezTo>
                    <a:pt x="359187" y="46233"/>
                    <a:pt x="371629" y="47695"/>
                    <a:pt x="372302" y="53176"/>
                  </a:cubicBezTo>
                  <a:cubicBezTo>
                    <a:pt x="372638" y="55734"/>
                    <a:pt x="372302" y="59753"/>
                    <a:pt x="372302" y="63407"/>
                  </a:cubicBezTo>
                  <a:cubicBezTo>
                    <a:pt x="374319" y="60850"/>
                    <a:pt x="377009" y="59388"/>
                    <a:pt x="379363" y="59388"/>
                  </a:cubicBezTo>
                  <a:cubicBezTo>
                    <a:pt x="384071" y="59388"/>
                    <a:pt x="388107" y="51349"/>
                    <a:pt x="392142" y="52445"/>
                  </a:cubicBezTo>
                  <a:cubicBezTo>
                    <a:pt x="395505" y="53176"/>
                    <a:pt x="398868" y="52811"/>
                    <a:pt x="400213" y="45868"/>
                  </a:cubicBezTo>
                  <a:cubicBezTo>
                    <a:pt x="395841" y="42579"/>
                    <a:pt x="388779" y="42214"/>
                    <a:pt x="387770" y="4586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21" name="Freeform: Shape 229">
              <a:extLst>
                <a:ext uri="{FF2B5EF4-FFF2-40B4-BE49-F238E27FC236}">
                  <a16:creationId xmlns:a16="http://schemas.microsoft.com/office/drawing/2014/main" id="{19354112-42E4-4935-BC4D-64747CDE4C6C}"/>
                </a:ext>
              </a:extLst>
            </p:cNvPr>
            <p:cNvSpPr/>
            <p:nvPr/>
          </p:nvSpPr>
          <p:spPr>
            <a:xfrm>
              <a:off x="11773756" y="1141457"/>
              <a:ext cx="47079" cy="14616"/>
            </a:xfrm>
            <a:custGeom>
              <a:avLst/>
              <a:gdLst>
                <a:gd name="connsiteX0" fmla="*/ 44248 w 47079"/>
                <a:gd name="connsiteY0" fmla="*/ 7308 h 14616"/>
                <a:gd name="connsiteX1" fmla="*/ 35841 w 47079"/>
                <a:gd name="connsiteY1" fmla="*/ 5847 h 14616"/>
                <a:gd name="connsiteX2" fmla="*/ 23398 w 47079"/>
                <a:gd name="connsiteY2" fmla="*/ 0 h 14616"/>
                <a:gd name="connsiteX3" fmla="*/ 20035 w 47079"/>
                <a:gd name="connsiteY3" fmla="*/ 365 h 14616"/>
                <a:gd name="connsiteX4" fmla="*/ 531 w 47079"/>
                <a:gd name="connsiteY4" fmla="*/ 7308 h 14616"/>
                <a:gd name="connsiteX5" fmla="*/ 29451 w 47079"/>
                <a:gd name="connsiteY5" fmla="*/ 14982 h 14616"/>
                <a:gd name="connsiteX6" fmla="*/ 48283 w 47079"/>
                <a:gd name="connsiteY6" fmla="*/ 11693 h 14616"/>
                <a:gd name="connsiteX7" fmla="*/ 44248 w 47079"/>
                <a:gd name="connsiteY7" fmla="*/ 7308 h 1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79" h="14616">
                  <a:moveTo>
                    <a:pt x="44248" y="7308"/>
                  </a:moveTo>
                  <a:cubicBezTo>
                    <a:pt x="41557" y="6577"/>
                    <a:pt x="38531" y="5847"/>
                    <a:pt x="35841" y="5847"/>
                  </a:cubicBezTo>
                  <a:cubicBezTo>
                    <a:pt x="31133" y="5481"/>
                    <a:pt x="26425" y="3289"/>
                    <a:pt x="23398" y="0"/>
                  </a:cubicBezTo>
                  <a:cubicBezTo>
                    <a:pt x="21717" y="0"/>
                    <a:pt x="20708" y="0"/>
                    <a:pt x="20035" y="365"/>
                  </a:cubicBezTo>
                  <a:cubicBezTo>
                    <a:pt x="16672" y="2923"/>
                    <a:pt x="-3504" y="1827"/>
                    <a:pt x="531" y="7308"/>
                  </a:cubicBezTo>
                  <a:cubicBezTo>
                    <a:pt x="4230" y="12059"/>
                    <a:pt x="21717" y="9501"/>
                    <a:pt x="29451" y="14982"/>
                  </a:cubicBezTo>
                  <a:cubicBezTo>
                    <a:pt x="37186" y="20463"/>
                    <a:pt x="48283" y="16078"/>
                    <a:pt x="48283" y="11693"/>
                  </a:cubicBezTo>
                  <a:cubicBezTo>
                    <a:pt x="48619" y="10231"/>
                    <a:pt x="46602" y="8770"/>
                    <a:pt x="44248" y="730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22" name="Freeform: Shape 230">
              <a:extLst>
                <a:ext uri="{FF2B5EF4-FFF2-40B4-BE49-F238E27FC236}">
                  <a16:creationId xmlns:a16="http://schemas.microsoft.com/office/drawing/2014/main" id="{16418747-DD46-4640-8DE0-F0C8FF0E975C}"/>
                </a:ext>
              </a:extLst>
            </p:cNvPr>
            <p:cNvSpPr/>
            <p:nvPr/>
          </p:nvSpPr>
          <p:spPr>
            <a:xfrm>
              <a:off x="10890569" y="1846335"/>
              <a:ext cx="33628" cy="32887"/>
            </a:xfrm>
            <a:custGeom>
              <a:avLst/>
              <a:gdLst>
                <a:gd name="connsiteX0" fmla="*/ 20819 w 33628"/>
                <a:gd name="connsiteY0" fmla="*/ 4380 h 32886"/>
                <a:gd name="connsiteX1" fmla="*/ 6022 w 33628"/>
                <a:gd name="connsiteY1" fmla="*/ 9131 h 32886"/>
                <a:gd name="connsiteX2" fmla="*/ 3668 w 33628"/>
                <a:gd name="connsiteY2" fmla="*/ 33613 h 32886"/>
                <a:gd name="connsiteX3" fmla="*/ 12412 w 33628"/>
                <a:gd name="connsiteY3" fmla="*/ 28863 h 32886"/>
                <a:gd name="connsiteX4" fmla="*/ 25863 w 33628"/>
                <a:gd name="connsiteY4" fmla="*/ 23016 h 32886"/>
                <a:gd name="connsiteX5" fmla="*/ 36624 w 33628"/>
                <a:gd name="connsiteY5" fmla="*/ 6938 h 32886"/>
                <a:gd name="connsiteX6" fmla="*/ 20819 w 33628"/>
                <a:gd name="connsiteY6" fmla="*/ 4380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28" h="32886">
                  <a:moveTo>
                    <a:pt x="20819" y="4380"/>
                  </a:moveTo>
                  <a:cubicBezTo>
                    <a:pt x="19137" y="10227"/>
                    <a:pt x="13421" y="7669"/>
                    <a:pt x="6022" y="9131"/>
                  </a:cubicBezTo>
                  <a:cubicBezTo>
                    <a:pt x="-1376" y="10592"/>
                    <a:pt x="-1712" y="31421"/>
                    <a:pt x="3668" y="33613"/>
                  </a:cubicBezTo>
                  <a:cubicBezTo>
                    <a:pt x="7704" y="35075"/>
                    <a:pt x="11067" y="35075"/>
                    <a:pt x="12412" y="28863"/>
                  </a:cubicBezTo>
                  <a:cubicBezTo>
                    <a:pt x="13757" y="22285"/>
                    <a:pt x="21155" y="20093"/>
                    <a:pt x="25863" y="23016"/>
                  </a:cubicBezTo>
                  <a:cubicBezTo>
                    <a:pt x="30571" y="25574"/>
                    <a:pt x="36624" y="14977"/>
                    <a:pt x="36624" y="6938"/>
                  </a:cubicBezTo>
                  <a:cubicBezTo>
                    <a:pt x="36624" y="-1832"/>
                    <a:pt x="22837" y="-1832"/>
                    <a:pt x="20819" y="438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23" name="Freeform: Shape 231">
              <a:extLst>
                <a:ext uri="{FF2B5EF4-FFF2-40B4-BE49-F238E27FC236}">
                  <a16:creationId xmlns:a16="http://schemas.microsoft.com/office/drawing/2014/main" id="{5EF54968-6F59-4D0F-97B2-7D49A7AB24EA}"/>
                </a:ext>
              </a:extLst>
            </p:cNvPr>
            <p:cNvSpPr/>
            <p:nvPr/>
          </p:nvSpPr>
          <p:spPr>
            <a:xfrm>
              <a:off x="10846685" y="1859932"/>
              <a:ext cx="36991" cy="51157"/>
            </a:xfrm>
            <a:custGeom>
              <a:avLst/>
              <a:gdLst>
                <a:gd name="connsiteX0" fmla="*/ 32756 w 36991"/>
                <a:gd name="connsiteY0" fmla="*/ 11612 h 51157"/>
                <a:gd name="connsiteX1" fmla="*/ 21995 w 36991"/>
                <a:gd name="connsiteY1" fmla="*/ 2476 h 51157"/>
                <a:gd name="connsiteX2" fmla="*/ 7534 w 36991"/>
                <a:gd name="connsiteY2" fmla="*/ 6131 h 51157"/>
                <a:gd name="connsiteX3" fmla="*/ 1145 w 36991"/>
                <a:gd name="connsiteY3" fmla="*/ 19285 h 51157"/>
                <a:gd name="connsiteX4" fmla="*/ 9889 w 36991"/>
                <a:gd name="connsiteY4" fmla="*/ 13804 h 51157"/>
                <a:gd name="connsiteX5" fmla="*/ 12242 w 36991"/>
                <a:gd name="connsiteY5" fmla="*/ 32075 h 51157"/>
                <a:gd name="connsiteX6" fmla="*/ 18296 w 36991"/>
                <a:gd name="connsiteY6" fmla="*/ 54365 h 51157"/>
                <a:gd name="connsiteX7" fmla="*/ 35782 w 36991"/>
                <a:gd name="connsiteY7" fmla="*/ 23670 h 51157"/>
                <a:gd name="connsiteX8" fmla="*/ 32756 w 36991"/>
                <a:gd name="connsiteY8" fmla="*/ 11612 h 5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91" h="51157">
                  <a:moveTo>
                    <a:pt x="32756" y="11612"/>
                  </a:moveTo>
                  <a:cubicBezTo>
                    <a:pt x="32756" y="6131"/>
                    <a:pt x="22667" y="7227"/>
                    <a:pt x="21995" y="2476"/>
                  </a:cubicBezTo>
                  <a:cubicBezTo>
                    <a:pt x="21658" y="-2274"/>
                    <a:pt x="14597" y="284"/>
                    <a:pt x="7534" y="6131"/>
                  </a:cubicBezTo>
                  <a:cubicBezTo>
                    <a:pt x="473" y="11977"/>
                    <a:pt x="-1545" y="13073"/>
                    <a:pt x="1145" y="19285"/>
                  </a:cubicBezTo>
                  <a:cubicBezTo>
                    <a:pt x="3835" y="25132"/>
                    <a:pt x="8207" y="20016"/>
                    <a:pt x="9889" y="13804"/>
                  </a:cubicBezTo>
                  <a:cubicBezTo>
                    <a:pt x="11906" y="7958"/>
                    <a:pt x="16278" y="22574"/>
                    <a:pt x="12242" y="32075"/>
                  </a:cubicBezTo>
                  <a:cubicBezTo>
                    <a:pt x="8207" y="41941"/>
                    <a:pt x="12915" y="55461"/>
                    <a:pt x="18296" y="54365"/>
                  </a:cubicBezTo>
                  <a:cubicBezTo>
                    <a:pt x="23004" y="53268"/>
                    <a:pt x="29057" y="33902"/>
                    <a:pt x="35782" y="23670"/>
                  </a:cubicBezTo>
                  <a:cubicBezTo>
                    <a:pt x="43181" y="13439"/>
                    <a:pt x="32756" y="17093"/>
                    <a:pt x="32756" y="1161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24" name="Freeform: Shape 232">
              <a:extLst>
                <a:ext uri="{FF2B5EF4-FFF2-40B4-BE49-F238E27FC236}">
                  <a16:creationId xmlns:a16="http://schemas.microsoft.com/office/drawing/2014/main" id="{D65FB12C-628B-4683-9768-6F6B1DC877FB}"/>
                </a:ext>
              </a:extLst>
            </p:cNvPr>
            <p:cNvSpPr/>
            <p:nvPr/>
          </p:nvSpPr>
          <p:spPr>
            <a:xfrm>
              <a:off x="11007889" y="1606499"/>
              <a:ext cx="100885" cy="87698"/>
            </a:xfrm>
            <a:custGeom>
              <a:avLst/>
              <a:gdLst>
                <a:gd name="connsiteX0" fmla="*/ 89799 w 100884"/>
                <a:gd name="connsiteY0" fmla="*/ 29355 h 87698"/>
                <a:gd name="connsiteX1" fmla="*/ 73994 w 100884"/>
                <a:gd name="connsiteY1" fmla="*/ 33740 h 87698"/>
                <a:gd name="connsiteX2" fmla="*/ 39693 w 100884"/>
                <a:gd name="connsiteY2" fmla="*/ 4508 h 87698"/>
                <a:gd name="connsiteX3" fmla="*/ 29605 w 100884"/>
                <a:gd name="connsiteY3" fmla="*/ 9989 h 87698"/>
                <a:gd name="connsiteX4" fmla="*/ 28596 w 100884"/>
                <a:gd name="connsiteY4" fmla="*/ 28990 h 87698"/>
                <a:gd name="connsiteX5" fmla="*/ 23888 w 100884"/>
                <a:gd name="connsiteY5" fmla="*/ 45068 h 87698"/>
                <a:gd name="connsiteX6" fmla="*/ 11109 w 100884"/>
                <a:gd name="connsiteY6" fmla="*/ 51645 h 87698"/>
                <a:gd name="connsiteX7" fmla="*/ 5056 w 100884"/>
                <a:gd name="connsiteY7" fmla="*/ 62608 h 87698"/>
                <a:gd name="connsiteX8" fmla="*/ 2366 w 100884"/>
                <a:gd name="connsiteY8" fmla="*/ 73570 h 87698"/>
                <a:gd name="connsiteX9" fmla="*/ 2366 w 100884"/>
                <a:gd name="connsiteY9" fmla="*/ 87455 h 87698"/>
                <a:gd name="connsiteX10" fmla="*/ 10101 w 100884"/>
                <a:gd name="connsiteY10" fmla="*/ 83801 h 87698"/>
                <a:gd name="connsiteX11" fmla="*/ 18508 w 100884"/>
                <a:gd name="connsiteY11" fmla="*/ 81609 h 87698"/>
                <a:gd name="connsiteX12" fmla="*/ 9428 w 100884"/>
                <a:gd name="connsiteY12" fmla="*/ 68089 h 87698"/>
                <a:gd name="connsiteX13" fmla="*/ 22207 w 100884"/>
                <a:gd name="connsiteY13" fmla="*/ 66627 h 87698"/>
                <a:gd name="connsiteX14" fmla="*/ 45746 w 100884"/>
                <a:gd name="connsiteY14" fmla="*/ 73205 h 87698"/>
                <a:gd name="connsiteX15" fmla="*/ 55835 w 100884"/>
                <a:gd name="connsiteY15" fmla="*/ 68820 h 87698"/>
                <a:gd name="connsiteX16" fmla="*/ 78366 w 100884"/>
                <a:gd name="connsiteY16" fmla="*/ 56396 h 87698"/>
                <a:gd name="connsiteX17" fmla="*/ 86773 w 100884"/>
                <a:gd name="connsiteY17" fmla="*/ 47626 h 87698"/>
                <a:gd name="connsiteX18" fmla="*/ 103923 w 100884"/>
                <a:gd name="connsiteY18" fmla="*/ 24970 h 87698"/>
                <a:gd name="connsiteX19" fmla="*/ 89799 w 100884"/>
                <a:gd name="connsiteY19" fmla="*/ 29355 h 8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884" h="87698">
                  <a:moveTo>
                    <a:pt x="89799" y="29355"/>
                  </a:moveTo>
                  <a:cubicBezTo>
                    <a:pt x="86436" y="24605"/>
                    <a:pt x="81056" y="31913"/>
                    <a:pt x="73994" y="33740"/>
                  </a:cubicBezTo>
                  <a:cubicBezTo>
                    <a:pt x="66932" y="35202"/>
                    <a:pt x="45410" y="14374"/>
                    <a:pt x="39693" y="4508"/>
                  </a:cubicBezTo>
                  <a:cubicBezTo>
                    <a:pt x="34313" y="-5358"/>
                    <a:pt x="24897" y="3046"/>
                    <a:pt x="29605" y="9989"/>
                  </a:cubicBezTo>
                  <a:cubicBezTo>
                    <a:pt x="34313" y="16932"/>
                    <a:pt x="28596" y="19124"/>
                    <a:pt x="28596" y="28990"/>
                  </a:cubicBezTo>
                  <a:cubicBezTo>
                    <a:pt x="28596" y="38856"/>
                    <a:pt x="23216" y="38856"/>
                    <a:pt x="23888" y="45068"/>
                  </a:cubicBezTo>
                  <a:cubicBezTo>
                    <a:pt x="24897" y="51645"/>
                    <a:pt x="16490" y="50549"/>
                    <a:pt x="11109" y="51645"/>
                  </a:cubicBezTo>
                  <a:cubicBezTo>
                    <a:pt x="5729" y="52742"/>
                    <a:pt x="11446" y="59319"/>
                    <a:pt x="5056" y="62608"/>
                  </a:cubicBezTo>
                  <a:cubicBezTo>
                    <a:pt x="-1333" y="65896"/>
                    <a:pt x="-997" y="71377"/>
                    <a:pt x="2366" y="73570"/>
                  </a:cubicBezTo>
                  <a:cubicBezTo>
                    <a:pt x="5729" y="75762"/>
                    <a:pt x="3375" y="82705"/>
                    <a:pt x="2366" y="87455"/>
                  </a:cubicBezTo>
                  <a:cubicBezTo>
                    <a:pt x="1357" y="92206"/>
                    <a:pt x="6402" y="88552"/>
                    <a:pt x="10101" y="83801"/>
                  </a:cubicBezTo>
                  <a:cubicBezTo>
                    <a:pt x="13800" y="79051"/>
                    <a:pt x="17499" y="85994"/>
                    <a:pt x="18508" y="81609"/>
                  </a:cubicBezTo>
                  <a:cubicBezTo>
                    <a:pt x="19516" y="76128"/>
                    <a:pt x="8755" y="73570"/>
                    <a:pt x="9428" y="68089"/>
                  </a:cubicBezTo>
                  <a:cubicBezTo>
                    <a:pt x="9764" y="62608"/>
                    <a:pt x="16826" y="69550"/>
                    <a:pt x="22207" y="66627"/>
                  </a:cubicBezTo>
                  <a:cubicBezTo>
                    <a:pt x="27587" y="63338"/>
                    <a:pt x="38685" y="66262"/>
                    <a:pt x="45746" y="73205"/>
                  </a:cubicBezTo>
                  <a:cubicBezTo>
                    <a:pt x="52808" y="80147"/>
                    <a:pt x="54490" y="77589"/>
                    <a:pt x="55835" y="68820"/>
                  </a:cubicBezTo>
                  <a:cubicBezTo>
                    <a:pt x="57180" y="60050"/>
                    <a:pt x="67941" y="56396"/>
                    <a:pt x="78366" y="56396"/>
                  </a:cubicBezTo>
                  <a:cubicBezTo>
                    <a:pt x="89127" y="56396"/>
                    <a:pt x="89799" y="50549"/>
                    <a:pt x="86773" y="47626"/>
                  </a:cubicBezTo>
                  <a:cubicBezTo>
                    <a:pt x="83410" y="45068"/>
                    <a:pt x="104260" y="29355"/>
                    <a:pt x="103923" y="24970"/>
                  </a:cubicBezTo>
                  <a:cubicBezTo>
                    <a:pt x="103923" y="20220"/>
                    <a:pt x="93162" y="34106"/>
                    <a:pt x="89799" y="2935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25" name="Freeform: Shape 233">
              <a:extLst>
                <a:ext uri="{FF2B5EF4-FFF2-40B4-BE49-F238E27FC236}">
                  <a16:creationId xmlns:a16="http://schemas.microsoft.com/office/drawing/2014/main" id="{63206F9F-D841-4203-9062-3144676C5FCF}"/>
                </a:ext>
              </a:extLst>
            </p:cNvPr>
            <p:cNvSpPr/>
            <p:nvPr/>
          </p:nvSpPr>
          <p:spPr>
            <a:xfrm>
              <a:off x="10867058" y="1699540"/>
              <a:ext cx="171504" cy="160780"/>
            </a:xfrm>
            <a:custGeom>
              <a:avLst/>
              <a:gdLst>
                <a:gd name="connsiteX0" fmla="*/ 113604 w 171503"/>
                <a:gd name="connsiteY0" fmla="*/ 141675 h 160779"/>
                <a:gd name="connsiteX1" fmla="*/ 115285 w 171503"/>
                <a:gd name="connsiteY1" fmla="*/ 139117 h 160779"/>
                <a:gd name="connsiteX2" fmla="*/ 121338 w 171503"/>
                <a:gd name="connsiteY2" fmla="*/ 137290 h 160779"/>
                <a:gd name="connsiteX3" fmla="*/ 141179 w 171503"/>
                <a:gd name="connsiteY3" fmla="*/ 117923 h 160779"/>
                <a:gd name="connsiteX4" fmla="*/ 153621 w 171503"/>
                <a:gd name="connsiteY4" fmla="*/ 105499 h 160779"/>
                <a:gd name="connsiteX5" fmla="*/ 154966 w 171503"/>
                <a:gd name="connsiteY5" fmla="*/ 100383 h 160779"/>
                <a:gd name="connsiteX6" fmla="*/ 158665 w 171503"/>
                <a:gd name="connsiteY6" fmla="*/ 72247 h 160779"/>
                <a:gd name="connsiteX7" fmla="*/ 173126 w 171503"/>
                <a:gd name="connsiteY7" fmla="*/ 52149 h 160779"/>
                <a:gd name="connsiteX8" fmla="*/ 165728 w 171503"/>
                <a:gd name="connsiteY8" fmla="*/ 3550 h 160779"/>
                <a:gd name="connsiteX9" fmla="*/ 145887 w 171503"/>
                <a:gd name="connsiteY9" fmla="*/ 10127 h 160779"/>
                <a:gd name="connsiteX10" fmla="*/ 143196 w 171503"/>
                <a:gd name="connsiteY10" fmla="*/ 34610 h 160779"/>
                <a:gd name="connsiteX11" fmla="*/ 135462 w 171503"/>
                <a:gd name="connsiteY11" fmla="*/ 59092 h 160779"/>
                <a:gd name="connsiteX12" fmla="*/ 125710 w 171503"/>
                <a:gd name="connsiteY12" fmla="*/ 76997 h 160779"/>
                <a:gd name="connsiteX13" fmla="*/ 111250 w 171503"/>
                <a:gd name="connsiteY13" fmla="*/ 90152 h 160779"/>
                <a:gd name="connsiteX14" fmla="*/ 101161 w 171503"/>
                <a:gd name="connsiteY14" fmla="*/ 84305 h 160779"/>
                <a:gd name="connsiteX15" fmla="*/ 89728 w 171503"/>
                <a:gd name="connsiteY15" fmla="*/ 98922 h 160779"/>
                <a:gd name="connsiteX16" fmla="*/ 79976 w 171503"/>
                <a:gd name="connsiteY16" fmla="*/ 117192 h 160779"/>
                <a:gd name="connsiteX17" fmla="*/ 70223 w 171503"/>
                <a:gd name="connsiteY17" fmla="*/ 120846 h 160779"/>
                <a:gd name="connsiteX18" fmla="*/ 51392 w 171503"/>
                <a:gd name="connsiteY18" fmla="*/ 123404 h 160779"/>
                <a:gd name="connsiteX19" fmla="*/ 28188 w 171503"/>
                <a:gd name="connsiteY19" fmla="*/ 124866 h 160779"/>
                <a:gd name="connsiteX20" fmla="*/ 4312 w 171503"/>
                <a:gd name="connsiteY20" fmla="*/ 146059 h 160779"/>
                <a:gd name="connsiteX21" fmla="*/ 4312 w 171503"/>
                <a:gd name="connsiteY21" fmla="*/ 157022 h 160779"/>
                <a:gd name="connsiteX22" fmla="*/ 21463 w 171503"/>
                <a:gd name="connsiteY22" fmla="*/ 152271 h 160779"/>
                <a:gd name="connsiteX23" fmla="*/ 60807 w 171503"/>
                <a:gd name="connsiteY23" fmla="*/ 140944 h 160779"/>
                <a:gd name="connsiteX24" fmla="*/ 67197 w 171503"/>
                <a:gd name="connsiteY24" fmla="*/ 157022 h 160779"/>
                <a:gd name="connsiteX25" fmla="*/ 85692 w 171503"/>
                <a:gd name="connsiteY25" fmla="*/ 155926 h 160779"/>
                <a:gd name="connsiteX26" fmla="*/ 91073 w 171503"/>
                <a:gd name="connsiteY26" fmla="*/ 143502 h 160779"/>
                <a:gd name="connsiteX27" fmla="*/ 95781 w 171503"/>
                <a:gd name="connsiteY27" fmla="*/ 140944 h 160779"/>
                <a:gd name="connsiteX28" fmla="*/ 105197 w 171503"/>
                <a:gd name="connsiteY28" fmla="*/ 145694 h 160779"/>
                <a:gd name="connsiteX29" fmla="*/ 113604 w 171503"/>
                <a:gd name="connsiteY29" fmla="*/ 141675 h 16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503" h="160779">
                  <a:moveTo>
                    <a:pt x="113604" y="141675"/>
                  </a:moveTo>
                  <a:cubicBezTo>
                    <a:pt x="114276" y="140944"/>
                    <a:pt x="114949" y="140213"/>
                    <a:pt x="115285" y="139117"/>
                  </a:cubicBezTo>
                  <a:cubicBezTo>
                    <a:pt x="117975" y="134001"/>
                    <a:pt x="119657" y="135463"/>
                    <a:pt x="121338" y="137290"/>
                  </a:cubicBezTo>
                  <a:cubicBezTo>
                    <a:pt x="127055" y="129251"/>
                    <a:pt x="133444" y="122673"/>
                    <a:pt x="141179" y="117923"/>
                  </a:cubicBezTo>
                  <a:cubicBezTo>
                    <a:pt x="144205" y="112807"/>
                    <a:pt x="148241" y="108788"/>
                    <a:pt x="153621" y="105499"/>
                  </a:cubicBezTo>
                  <a:cubicBezTo>
                    <a:pt x="153958" y="103672"/>
                    <a:pt x="154294" y="101845"/>
                    <a:pt x="154966" y="100383"/>
                  </a:cubicBezTo>
                  <a:cubicBezTo>
                    <a:pt x="158665" y="93806"/>
                    <a:pt x="162365" y="80286"/>
                    <a:pt x="158665" y="72247"/>
                  </a:cubicBezTo>
                  <a:cubicBezTo>
                    <a:pt x="154966" y="64208"/>
                    <a:pt x="167072" y="58727"/>
                    <a:pt x="173126" y="52149"/>
                  </a:cubicBezTo>
                  <a:cubicBezTo>
                    <a:pt x="179179" y="45572"/>
                    <a:pt x="166064" y="13051"/>
                    <a:pt x="165728" y="3550"/>
                  </a:cubicBezTo>
                  <a:cubicBezTo>
                    <a:pt x="165391" y="-6316"/>
                    <a:pt x="150595" y="7204"/>
                    <a:pt x="145887" y="10127"/>
                  </a:cubicBezTo>
                  <a:cubicBezTo>
                    <a:pt x="141179" y="12685"/>
                    <a:pt x="138152" y="29494"/>
                    <a:pt x="143196" y="34610"/>
                  </a:cubicBezTo>
                  <a:cubicBezTo>
                    <a:pt x="148241" y="39360"/>
                    <a:pt x="134789" y="48861"/>
                    <a:pt x="135462" y="59092"/>
                  </a:cubicBezTo>
                  <a:cubicBezTo>
                    <a:pt x="135798" y="69324"/>
                    <a:pt x="127055" y="69324"/>
                    <a:pt x="125710" y="76997"/>
                  </a:cubicBezTo>
                  <a:cubicBezTo>
                    <a:pt x="124365" y="84671"/>
                    <a:pt x="119320" y="82844"/>
                    <a:pt x="111250" y="90152"/>
                  </a:cubicBezTo>
                  <a:cubicBezTo>
                    <a:pt x="103515" y="97095"/>
                    <a:pt x="99144" y="89056"/>
                    <a:pt x="101161" y="84305"/>
                  </a:cubicBezTo>
                  <a:cubicBezTo>
                    <a:pt x="103179" y="79555"/>
                    <a:pt x="89055" y="86863"/>
                    <a:pt x="89728" y="98922"/>
                  </a:cubicBezTo>
                  <a:cubicBezTo>
                    <a:pt x="90064" y="110980"/>
                    <a:pt x="76949" y="112077"/>
                    <a:pt x="79976" y="117192"/>
                  </a:cubicBezTo>
                  <a:cubicBezTo>
                    <a:pt x="83338" y="122673"/>
                    <a:pt x="69887" y="125962"/>
                    <a:pt x="70223" y="120846"/>
                  </a:cubicBezTo>
                  <a:cubicBezTo>
                    <a:pt x="70560" y="116096"/>
                    <a:pt x="61816" y="118654"/>
                    <a:pt x="51392" y="123404"/>
                  </a:cubicBezTo>
                  <a:cubicBezTo>
                    <a:pt x="40630" y="128154"/>
                    <a:pt x="34241" y="117923"/>
                    <a:pt x="28188" y="124866"/>
                  </a:cubicBezTo>
                  <a:cubicBezTo>
                    <a:pt x="22135" y="131809"/>
                    <a:pt x="12047" y="144232"/>
                    <a:pt x="4312" y="146059"/>
                  </a:cubicBezTo>
                  <a:cubicBezTo>
                    <a:pt x="-3422" y="147521"/>
                    <a:pt x="949" y="158849"/>
                    <a:pt x="4312" y="157022"/>
                  </a:cubicBezTo>
                  <a:cubicBezTo>
                    <a:pt x="9693" y="153733"/>
                    <a:pt x="18772" y="157022"/>
                    <a:pt x="21463" y="152271"/>
                  </a:cubicBezTo>
                  <a:cubicBezTo>
                    <a:pt x="24153" y="147521"/>
                    <a:pt x="46684" y="141309"/>
                    <a:pt x="60807" y="140944"/>
                  </a:cubicBezTo>
                  <a:cubicBezTo>
                    <a:pt x="74595" y="140213"/>
                    <a:pt x="66188" y="148617"/>
                    <a:pt x="67197" y="157022"/>
                  </a:cubicBezTo>
                  <a:cubicBezTo>
                    <a:pt x="68206" y="165792"/>
                    <a:pt x="79639" y="163964"/>
                    <a:pt x="85692" y="155926"/>
                  </a:cubicBezTo>
                  <a:cubicBezTo>
                    <a:pt x="91746" y="147887"/>
                    <a:pt x="96453" y="148252"/>
                    <a:pt x="91073" y="143502"/>
                  </a:cubicBezTo>
                  <a:cubicBezTo>
                    <a:pt x="86029" y="138751"/>
                    <a:pt x="92082" y="134366"/>
                    <a:pt x="95781" y="140944"/>
                  </a:cubicBezTo>
                  <a:cubicBezTo>
                    <a:pt x="97462" y="144232"/>
                    <a:pt x="101497" y="146059"/>
                    <a:pt x="105197" y="145694"/>
                  </a:cubicBezTo>
                  <a:cubicBezTo>
                    <a:pt x="107551" y="143502"/>
                    <a:pt x="110577" y="142040"/>
                    <a:pt x="113604" y="14167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26" name="Freeform: Shape 234">
              <a:extLst>
                <a:ext uri="{FF2B5EF4-FFF2-40B4-BE49-F238E27FC236}">
                  <a16:creationId xmlns:a16="http://schemas.microsoft.com/office/drawing/2014/main" id="{0624242F-DEA8-4BCD-A64B-67195C246F59}"/>
                </a:ext>
              </a:extLst>
            </p:cNvPr>
            <p:cNvSpPr/>
            <p:nvPr/>
          </p:nvSpPr>
          <p:spPr>
            <a:xfrm>
              <a:off x="10516872" y="2132524"/>
              <a:ext cx="33628" cy="29233"/>
            </a:xfrm>
            <a:custGeom>
              <a:avLst/>
              <a:gdLst>
                <a:gd name="connsiteX0" fmla="*/ 6783 w 33628"/>
                <a:gd name="connsiteY0" fmla="*/ 31712 h 29232"/>
                <a:gd name="connsiteX1" fmla="*/ 8801 w 33628"/>
                <a:gd name="connsiteY1" fmla="*/ 30250 h 29232"/>
                <a:gd name="connsiteX2" fmla="*/ 28977 w 33628"/>
                <a:gd name="connsiteY2" fmla="*/ 19288 h 29232"/>
                <a:gd name="connsiteX3" fmla="*/ 36039 w 33628"/>
                <a:gd name="connsiteY3" fmla="*/ 2114 h 29232"/>
                <a:gd name="connsiteX4" fmla="*/ 16535 w 33628"/>
                <a:gd name="connsiteY4" fmla="*/ 652 h 29232"/>
                <a:gd name="connsiteX5" fmla="*/ 1403 w 33628"/>
                <a:gd name="connsiteY5" fmla="*/ 25500 h 29232"/>
                <a:gd name="connsiteX6" fmla="*/ 6783 w 33628"/>
                <a:gd name="connsiteY6" fmla="*/ 31712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28" h="29232">
                  <a:moveTo>
                    <a:pt x="6783" y="31712"/>
                  </a:moveTo>
                  <a:cubicBezTo>
                    <a:pt x="7455" y="31347"/>
                    <a:pt x="8128" y="30616"/>
                    <a:pt x="8801" y="30250"/>
                  </a:cubicBezTo>
                  <a:cubicBezTo>
                    <a:pt x="15190" y="25865"/>
                    <a:pt x="22252" y="22577"/>
                    <a:pt x="28977" y="19288"/>
                  </a:cubicBezTo>
                  <a:cubicBezTo>
                    <a:pt x="31668" y="13076"/>
                    <a:pt x="37048" y="6133"/>
                    <a:pt x="36039" y="2114"/>
                  </a:cubicBezTo>
                  <a:cubicBezTo>
                    <a:pt x="35031" y="-1540"/>
                    <a:pt x="22588" y="652"/>
                    <a:pt x="16535" y="652"/>
                  </a:cubicBezTo>
                  <a:cubicBezTo>
                    <a:pt x="10482" y="652"/>
                    <a:pt x="-4651" y="10884"/>
                    <a:pt x="1403" y="25500"/>
                  </a:cubicBezTo>
                  <a:cubicBezTo>
                    <a:pt x="2747" y="28423"/>
                    <a:pt x="4429" y="30616"/>
                    <a:pt x="6783" y="3171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27" name="Freeform: Shape 235">
              <a:extLst>
                <a:ext uri="{FF2B5EF4-FFF2-40B4-BE49-F238E27FC236}">
                  <a16:creationId xmlns:a16="http://schemas.microsoft.com/office/drawing/2014/main" id="{154A6A5C-0412-462B-B3AC-13296378484F}"/>
                </a:ext>
              </a:extLst>
            </p:cNvPr>
            <p:cNvSpPr/>
            <p:nvPr/>
          </p:nvSpPr>
          <p:spPr>
            <a:xfrm>
              <a:off x="9990312" y="1412707"/>
              <a:ext cx="934863" cy="712547"/>
            </a:xfrm>
            <a:custGeom>
              <a:avLst/>
              <a:gdLst>
                <a:gd name="connsiteX0" fmla="*/ 933854 w 934863"/>
                <a:gd name="connsiteY0" fmla="*/ 134354 h 712547"/>
                <a:gd name="connsiteX1" fmla="*/ 921412 w 934863"/>
                <a:gd name="connsiteY1" fmla="*/ 130699 h 712547"/>
                <a:gd name="connsiteX2" fmla="*/ 906280 w 934863"/>
                <a:gd name="connsiteY2" fmla="*/ 137277 h 712547"/>
                <a:gd name="connsiteX3" fmla="*/ 892492 w 934863"/>
                <a:gd name="connsiteY3" fmla="*/ 140931 h 712547"/>
                <a:gd name="connsiteX4" fmla="*/ 877359 w 934863"/>
                <a:gd name="connsiteY4" fmla="*/ 133988 h 712547"/>
                <a:gd name="connsiteX5" fmla="*/ 873996 w 934863"/>
                <a:gd name="connsiteY5" fmla="*/ 118275 h 712547"/>
                <a:gd name="connsiteX6" fmla="*/ 862899 w 934863"/>
                <a:gd name="connsiteY6" fmla="*/ 109506 h 712547"/>
                <a:gd name="connsiteX7" fmla="*/ 847094 w 934863"/>
                <a:gd name="connsiteY7" fmla="*/ 101467 h 712547"/>
                <a:gd name="connsiteX8" fmla="*/ 831961 w 934863"/>
                <a:gd name="connsiteY8" fmla="*/ 94889 h 712547"/>
                <a:gd name="connsiteX9" fmla="*/ 825908 w 934863"/>
                <a:gd name="connsiteY9" fmla="*/ 84658 h 712547"/>
                <a:gd name="connsiteX10" fmla="*/ 818173 w 934863"/>
                <a:gd name="connsiteY10" fmla="*/ 62368 h 712547"/>
                <a:gd name="connsiteX11" fmla="*/ 809094 w 934863"/>
                <a:gd name="connsiteY11" fmla="*/ 40809 h 712547"/>
                <a:gd name="connsiteX12" fmla="*/ 801696 w 934863"/>
                <a:gd name="connsiteY12" fmla="*/ 24000 h 712547"/>
                <a:gd name="connsiteX13" fmla="*/ 791607 w 934863"/>
                <a:gd name="connsiteY13" fmla="*/ 10480 h 712547"/>
                <a:gd name="connsiteX14" fmla="*/ 772775 w 934863"/>
                <a:gd name="connsiteY14" fmla="*/ 3903 h 712547"/>
                <a:gd name="connsiteX15" fmla="*/ 755289 w 934863"/>
                <a:gd name="connsiteY15" fmla="*/ 614 h 712547"/>
                <a:gd name="connsiteX16" fmla="*/ 732085 w 934863"/>
                <a:gd name="connsiteY16" fmla="*/ 2806 h 712547"/>
                <a:gd name="connsiteX17" fmla="*/ 712245 w 934863"/>
                <a:gd name="connsiteY17" fmla="*/ 10480 h 712547"/>
                <a:gd name="connsiteX18" fmla="*/ 713590 w 934863"/>
                <a:gd name="connsiteY18" fmla="*/ 20346 h 712547"/>
                <a:gd name="connsiteX19" fmla="*/ 718298 w 934863"/>
                <a:gd name="connsiteY19" fmla="*/ 33501 h 712547"/>
                <a:gd name="connsiteX20" fmla="*/ 711236 w 934863"/>
                <a:gd name="connsiteY20" fmla="*/ 42636 h 712547"/>
                <a:gd name="connsiteX21" fmla="*/ 701484 w 934863"/>
                <a:gd name="connsiteY21" fmla="*/ 59810 h 712547"/>
                <a:gd name="connsiteX22" fmla="*/ 694085 w 934863"/>
                <a:gd name="connsiteY22" fmla="*/ 78811 h 712547"/>
                <a:gd name="connsiteX23" fmla="*/ 687024 w 934863"/>
                <a:gd name="connsiteY23" fmla="*/ 86850 h 712547"/>
                <a:gd name="connsiteX24" fmla="*/ 672227 w 934863"/>
                <a:gd name="connsiteY24" fmla="*/ 95986 h 712547"/>
                <a:gd name="connsiteX25" fmla="*/ 657094 w 934863"/>
                <a:gd name="connsiteY25" fmla="*/ 91235 h 712547"/>
                <a:gd name="connsiteX26" fmla="*/ 653732 w 934863"/>
                <a:gd name="connsiteY26" fmla="*/ 88312 h 712547"/>
                <a:gd name="connsiteX27" fmla="*/ 641289 w 934863"/>
                <a:gd name="connsiteY27" fmla="*/ 117545 h 712547"/>
                <a:gd name="connsiteX28" fmla="*/ 640280 w 934863"/>
                <a:gd name="connsiteY28" fmla="*/ 127045 h 712547"/>
                <a:gd name="connsiteX29" fmla="*/ 638263 w 934863"/>
                <a:gd name="connsiteY29" fmla="*/ 136546 h 712547"/>
                <a:gd name="connsiteX30" fmla="*/ 654404 w 934863"/>
                <a:gd name="connsiteY30" fmla="*/ 137642 h 712547"/>
                <a:gd name="connsiteX31" fmla="*/ 669537 w 934863"/>
                <a:gd name="connsiteY31" fmla="*/ 139835 h 712547"/>
                <a:gd name="connsiteX32" fmla="*/ 684670 w 934863"/>
                <a:gd name="connsiteY32" fmla="*/ 137642 h 712547"/>
                <a:gd name="connsiteX33" fmla="*/ 704847 w 934863"/>
                <a:gd name="connsiteY33" fmla="*/ 162490 h 712547"/>
                <a:gd name="connsiteX34" fmla="*/ 688705 w 934863"/>
                <a:gd name="connsiteY34" fmla="*/ 164682 h 712547"/>
                <a:gd name="connsiteX35" fmla="*/ 668528 w 934863"/>
                <a:gd name="connsiteY35" fmla="*/ 169433 h 712547"/>
                <a:gd name="connsiteX36" fmla="*/ 649360 w 934863"/>
                <a:gd name="connsiteY36" fmla="*/ 178933 h 712547"/>
                <a:gd name="connsiteX37" fmla="*/ 635236 w 934863"/>
                <a:gd name="connsiteY37" fmla="*/ 194281 h 712547"/>
                <a:gd name="connsiteX38" fmla="*/ 612033 w 934863"/>
                <a:gd name="connsiteY38" fmla="*/ 202685 h 712547"/>
                <a:gd name="connsiteX39" fmla="*/ 586812 w 934863"/>
                <a:gd name="connsiteY39" fmla="*/ 204877 h 712547"/>
                <a:gd name="connsiteX40" fmla="*/ 571679 w 934863"/>
                <a:gd name="connsiteY40" fmla="*/ 209628 h 712547"/>
                <a:gd name="connsiteX41" fmla="*/ 575714 w 934863"/>
                <a:gd name="connsiteY41" fmla="*/ 230821 h 712547"/>
                <a:gd name="connsiteX42" fmla="*/ 556546 w 934863"/>
                <a:gd name="connsiteY42" fmla="*/ 248361 h 712547"/>
                <a:gd name="connsiteX43" fmla="*/ 528299 w 934863"/>
                <a:gd name="connsiteY43" fmla="*/ 262612 h 712547"/>
                <a:gd name="connsiteX44" fmla="*/ 492989 w 934863"/>
                <a:gd name="connsiteY44" fmla="*/ 263708 h 712547"/>
                <a:gd name="connsiteX45" fmla="*/ 465750 w 934863"/>
                <a:gd name="connsiteY45" fmla="*/ 280152 h 712547"/>
                <a:gd name="connsiteX46" fmla="*/ 453644 w 934863"/>
                <a:gd name="connsiteY46" fmla="*/ 273209 h 712547"/>
                <a:gd name="connsiteX47" fmla="*/ 437503 w 934863"/>
                <a:gd name="connsiteY47" fmla="*/ 268458 h 712547"/>
                <a:gd name="connsiteX48" fmla="*/ 420352 w 934863"/>
                <a:gd name="connsiteY48" fmla="*/ 263708 h 712547"/>
                <a:gd name="connsiteX49" fmla="*/ 392105 w 934863"/>
                <a:gd name="connsiteY49" fmla="*/ 256765 h 712547"/>
                <a:gd name="connsiteX50" fmla="*/ 354777 w 934863"/>
                <a:gd name="connsiteY50" fmla="*/ 255669 h 712547"/>
                <a:gd name="connsiteX51" fmla="*/ 334600 w 934863"/>
                <a:gd name="connsiteY51" fmla="*/ 253477 h 712547"/>
                <a:gd name="connsiteX52" fmla="*/ 325521 w 934863"/>
                <a:gd name="connsiteY52" fmla="*/ 234476 h 712547"/>
                <a:gd name="connsiteX53" fmla="*/ 313415 w 934863"/>
                <a:gd name="connsiteY53" fmla="*/ 219128 h 712547"/>
                <a:gd name="connsiteX54" fmla="*/ 303326 w 934863"/>
                <a:gd name="connsiteY54" fmla="*/ 210724 h 712547"/>
                <a:gd name="connsiteX55" fmla="*/ 291556 w 934863"/>
                <a:gd name="connsiteY55" fmla="*/ 202319 h 712547"/>
                <a:gd name="connsiteX56" fmla="*/ 256583 w 934863"/>
                <a:gd name="connsiteY56" fmla="*/ 192088 h 712547"/>
                <a:gd name="connsiteX57" fmla="*/ 259946 w 934863"/>
                <a:gd name="connsiteY57" fmla="*/ 177106 h 712547"/>
                <a:gd name="connsiteX58" fmla="*/ 260955 w 934863"/>
                <a:gd name="connsiteY58" fmla="*/ 158836 h 712547"/>
                <a:gd name="connsiteX59" fmla="*/ 252548 w 934863"/>
                <a:gd name="connsiteY59" fmla="*/ 144950 h 712547"/>
                <a:gd name="connsiteX60" fmla="*/ 239096 w 934863"/>
                <a:gd name="connsiteY60" fmla="*/ 132161 h 712547"/>
                <a:gd name="connsiteX61" fmla="*/ 224972 w 934863"/>
                <a:gd name="connsiteY61" fmla="*/ 123026 h 712547"/>
                <a:gd name="connsiteX62" fmla="*/ 213875 w 934863"/>
                <a:gd name="connsiteY62" fmla="*/ 106217 h 712547"/>
                <a:gd name="connsiteX63" fmla="*/ 213202 w 934863"/>
                <a:gd name="connsiteY63" fmla="*/ 104025 h 712547"/>
                <a:gd name="connsiteX64" fmla="*/ 207150 w 934863"/>
                <a:gd name="connsiteY64" fmla="*/ 102928 h 712547"/>
                <a:gd name="connsiteX65" fmla="*/ 203114 w 934863"/>
                <a:gd name="connsiteY65" fmla="*/ 100005 h 712547"/>
                <a:gd name="connsiteX66" fmla="*/ 197733 w 934863"/>
                <a:gd name="connsiteY66" fmla="*/ 111698 h 712547"/>
                <a:gd name="connsiteX67" fmla="*/ 191008 w 934863"/>
                <a:gd name="connsiteY67" fmla="*/ 121930 h 712547"/>
                <a:gd name="connsiteX68" fmla="*/ 180919 w 934863"/>
                <a:gd name="connsiteY68" fmla="*/ 135815 h 712547"/>
                <a:gd name="connsiteX69" fmla="*/ 183274 w 934863"/>
                <a:gd name="connsiteY69" fmla="*/ 150431 h 712547"/>
                <a:gd name="connsiteX70" fmla="*/ 168477 w 934863"/>
                <a:gd name="connsiteY70" fmla="*/ 156643 h 712547"/>
                <a:gd name="connsiteX71" fmla="*/ 154017 w 934863"/>
                <a:gd name="connsiteY71" fmla="*/ 155182 h 712547"/>
                <a:gd name="connsiteX72" fmla="*/ 143592 w 934863"/>
                <a:gd name="connsiteY72" fmla="*/ 155182 h 712547"/>
                <a:gd name="connsiteX73" fmla="*/ 134176 w 934863"/>
                <a:gd name="connsiteY73" fmla="*/ 190261 h 712547"/>
                <a:gd name="connsiteX74" fmla="*/ 134176 w 934863"/>
                <a:gd name="connsiteY74" fmla="*/ 199031 h 712547"/>
                <a:gd name="connsiteX75" fmla="*/ 123079 w 934863"/>
                <a:gd name="connsiteY75" fmla="*/ 195742 h 712547"/>
                <a:gd name="connsiteX76" fmla="*/ 108283 w 934863"/>
                <a:gd name="connsiteY76" fmla="*/ 199031 h 712547"/>
                <a:gd name="connsiteX77" fmla="*/ 99203 w 934863"/>
                <a:gd name="connsiteY77" fmla="*/ 206339 h 712547"/>
                <a:gd name="connsiteX78" fmla="*/ 102566 w 934863"/>
                <a:gd name="connsiteY78" fmla="*/ 222052 h 712547"/>
                <a:gd name="connsiteX79" fmla="*/ 108955 w 934863"/>
                <a:gd name="connsiteY79" fmla="*/ 242514 h 712547"/>
                <a:gd name="connsiteX80" fmla="*/ 100548 w 934863"/>
                <a:gd name="connsiteY80" fmla="*/ 256400 h 712547"/>
                <a:gd name="connsiteX81" fmla="*/ 99539 w 934863"/>
                <a:gd name="connsiteY81" fmla="*/ 267728 h 712547"/>
                <a:gd name="connsiteX82" fmla="*/ 85752 w 934863"/>
                <a:gd name="connsiteY82" fmla="*/ 275767 h 712547"/>
                <a:gd name="connsiteX83" fmla="*/ 73645 w 934863"/>
                <a:gd name="connsiteY83" fmla="*/ 283806 h 712547"/>
                <a:gd name="connsiteX84" fmla="*/ 61203 w 934863"/>
                <a:gd name="connsiteY84" fmla="*/ 291845 h 712547"/>
                <a:gd name="connsiteX85" fmla="*/ 47079 w 934863"/>
                <a:gd name="connsiteY85" fmla="*/ 296595 h 712547"/>
                <a:gd name="connsiteX86" fmla="*/ 37663 w 934863"/>
                <a:gd name="connsiteY86" fmla="*/ 303903 h 712547"/>
                <a:gd name="connsiteX87" fmla="*/ 27911 w 934863"/>
                <a:gd name="connsiteY87" fmla="*/ 300249 h 712547"/>
                <a:gd name="connsiteX88" fmla="*/ 18496 w 934863"/>
                <a:gd name="connsiteY88" fmla="*/ 303903 h 712547"/>
                <a:gd name="connsiteX89" fmla="*/ 9752 w 934863"/>
                <a:gd name="connsiteY89" fmla="*/ 310481 h 712547"/>
                <a:gd name="connsiteX90" fmla="*/ 2690 w 934863"/>
                <a:gd name="connsiteY90" fmla="*/ 315231 h 712547"/>
                <a:gd name="connsiteX91" fmla="*/ 0 w 934863"/>
                <a:gd name="connsiteY91" fmla="*/ 324366 h 712547"/>
                <a:gd name="connsiteX92" fmla="*/ 0 w 934863"/>
                <a:gd name="connsiteY92" fmla="*/ 324366 h 712547"/>
                <a:gd name="connsiteX93" fmla="*/ 2354 w 934863"/>
                <a:gd name="connsiteY93" fmla="*/ 340079 h 712547"/>
                <a:gd name="connsiteX94" fmla="*/ 17823 w 934863"/>
                <a:gd name="connsiteY94" fmla="*/ 351772 h 712547"/>
                <a:gd name="connsiteX95" fmla="*/ 20849 w 934863"/>
                <a:gd name="connsiteY95" fmla="*/ 376254 h 712547"/>
                <a:gd name="connsiteX96" fmla="*/ 20513 w 934863"/>
                <a:gd name="connsiteY96" fmla="*/ 376254 h 712547"/>
                <a:gd name="connsiteX97" fmla="*/ 34637 w 934863"/>
                <a:gd name="connsiteY97" fmla="*/ 389774 h 712547"/>
                <a:gd name="connsiteX98" fmla="*/ 42708 w 934863"/>
                <a:gd name="connsiteY98" fmla="*/ 403660 h 712547"/>
                <a:gd name="connsiteX99" fmla="*/ 54814 w 934863"/>
                <a:gd name="connsiteY99" fmla="*/ 411333 h 712547"/>
                <a:gd name="connsiteX100" fmla="*/ 55487 w 934863"/>
                <a:gd name="connsiteY100" fmla="*/ 409506 h 712547"/>
                <a:gd name="connsiteX101" fmla="*/ 61539 w 934863"/>
                <a:gd name="connsiteY101" fmla="*/ 408775 h 712547"/>
                <a:gd name="connsiteX102" fmla="*/ 65238 w 934863"/>
                <a:gd name="connsiteY102" fmla="*/ 412430 h 712547"/>
                <a:gd name="connsiteX103" fmla="*/ 83061 w 934863"/>
                <a:gd name="connsiteY103" fmla="*/ 400371 h 712547"/>
                <a:gd name="connsiteX104" fmla="*/ 100885 w 934863"/>
                <a:gd name="connsiteY104" fmla="*/ 417911 h 712547"/>
                <a:gd name="connsiteX105" fmla="*/ 85415 w 934863"/>
                <a:gd name="connsiteY105" fmla="*/ 439835 h 712547"/>
                <a:gd name="connsiteX106" fmla="*/ 78690 w 934863"/>
                <a:gd name="connsiteY106" fmla="*/ 440566 h 712547"/>
                <a:gd name="connsiteX107" fmla="*/ 77681 w 934863"/>
                <a:gd name="connsiteY107" fmla="*/ 447143 h 712547"/>
                <a:gd name="connsiteX108" fmla="*/ 86424 w 934863"/>
                <a:gd name="connsiteY108" fmla="*/ 462856 h 712547"/>
                <a:gd name="connsiteX109" fmla="*/ 77345 w 934863"/>
                <a:gd name="connsiteY109" fmla="*/ 469433 h 712547"/>
                <a:gd name="connsiteX110" fmla="*/ 73645 w 934863"/>
                <a:gd name="connsiteY110" fmla="*/ 477472 h 712547"/>
                <a:gd name="connsiteX111" fmla="*/ 79362 w 934863"/>
                <a:gd name="connsiteY111" fmla="*/ 492089 h 712547"/>
                <a:gd name="connsiteX112" fmla="*/ 92141 w 934863"/>
                <a:gd name="connsiteY112" fmla="*/ 503051 h 712547"/>
                <a:gd name="connsiteX113" fmla="*/ 101557 w 934863"/>
                <a:gd name="connsiteY113" fmla="*/ 512552 h 712547"/>
                <a:gd name="connsiteX114" fmla="*/ 108283 w 934863"/>
                <a:gd name="connsiteY114" fmla="*/ 520591 h 712547"/>
                <a:gd name="connsiteX115" fmla="*/ 107946 w 934863"/>
                <a:gd name="connsiteY115" fmla="*/ 521687 h 712547"/>
                <a:gd name="connsiteX116" fmla="*/ 117362 w 934863"/>
                <a:gd name="connsiteY116" fmla="*/ 518398 h 712547"/>
                <a:gd name="connsiteX117" fmla="*/ 129805 w 934863"/>
                <a:gd name="connsiteY117" fmla="*/ 521321 h 712547"/>
                <a:gd name="connsiteX118" fmla="*/ 161751 w 934863"/>
                <a:gd name="connsiteY118" fmla="*/ 548362 h 712547"/>
                <a:gd name="connsiteX119" fmla="*/ 192017 w 934863"/>
                <a:gd name="connsiteY119" fmla="*/ 562613 h 712547"/>
                <a:gd name="connsiteX120" fmla="*/ 212530 w 934863"/>
                <a:gd name="connsiteY120" fmla="*/ 566998 h 712547"/>
                <a:gd name="connsiteX121" fmla="*/ 216229 w 934863"/>
                <a:gd name="connsiteY121" fmla="*/ 566998 h 712547"/>
                <a:gd name="connsiteX122" fmla="*/ 221273 w 934863"/>
                <a:gd name="connsiteY122" fmla="*/ 562613 h 712547"/>
                <a:gd name="connsiteX123" fmla="*/ 226317 w 934863"/>
                <a:gd name="connsiteY123" fmla="*/ 572113 h 712547"/>
                <a:gd name="connsiteX124" fmla="*/ 227326 w 934863"/>
                <a:gd name="connsiteY124" fmla="*/ 580152 h 712547"/>
                <a:gd name="connsiteX125" fmla="*/ 230689 w 934863"/>
                <a:gd name="connsiteY125" fmla="*/ 572479 h 712547"/>
                <a:gd name="connsiteX126" fmla="*/ 241786 w 934863"/>
                <a:gd name="connsiteY126" fmla="*/ 561151 h 712547"/>
                <a:gd name="connsiteX127" fmla="*/ 254565 w 934863"/>
                <a:gd name="connsiteY127" fmla="*/ 563709 h 712547"/>
                <a:gd name="connsiteX128" fmla="*/ 272724 w 934863"/>
                <a:gd name="connsiteY128" fmla="*/ 569555 h 712547"/>
                <a:gd name="connsiteX129" fmla="*/ 278105 w 934863"/>
                <a:gd name="connsiteY129" fmla="*/ 567363 h 712547"/>
                <a:gd name="connsiteX130" fmla="*/ 285503 w 934863"/>
                <a:gd name="connsiteY130" fmla="*/ 559324 h 712547"/>
                <a:gd name="connsiteX131" fmla="*/ 291556 w 934863"/>
                <a:gd name="connsiteY131" fmla="*/ 552016 h 712547"/>
                <a:gd name="connsiteX132" fmla="*/ 305007 w 934863"/>
                <a:gd name="connsiteY132" fmla="*/ 541784 h 712547"/>
                <a:gd name="connsiteX133" fmla="*/ 323503 w 934863"/>
                <a:gd name="connsiteY133" fmla="*/ 541053 h 712547"/>
                <a:gd name="connsiteX134" fmla="*/ 331574 w 934863"/>
                <a:gd name="connsiteY134" fmla="*/ 539592 h 712547"/>
                <a:gd name="connsiteX135" fmla="*/ 337627 w 934863"/>
                <a:gd name="connsiteY135" fmla="*/ 552016 h 712547"/>
                <a:gd name="connsiteX136" fmla="*/ 346706 w 934863"/>
                <a:gd name="connsiteY136" fmla="*/ 557862 h 712547"/>
                <a:gd name="connsiteX137" fmla="*/ 349396 w 934863"/>
                <a:gd name="connsiteY137" fmla="*/ 556035 h 712547"/>
                <a:gd name="connsiteX138" fmla="*/ 359822 w 934863"/>
                <a:gd name="connsiteY138" fmla="*/ 561151 h 712547"/>
                <a:gd name="connsiteX139" fmla="*/ 363184 w 934863"/>
                <a:gd name="connsiteY139" fmla="*/ 571382 h 712547"/>
                <a:gd name="connsiteX140" fmla="*/ 369573 w 934863"/>
                <a:gd name="connsiteY140" fmla="*/ 580152 h 712547"/>
                <a:gd name="connsiteX141" fmla="*/ 365874 w 934863"/>
                <a:gd name="connsiteY141" fmla="*/ 606827 h 712547"/>
                <a:gd name="connsiteX142" fmla="*/ 353096 w 934863"/>
                <a:gd name="connsiteY142" fmla="*/ 632406 h 712547"/>
                <a:gd name="connsiteX143" fmla="*/ 355786 w 934863"/>
                <a:gd name="connsiteY143" fmla="*/ 641175 h 712547"/>
                <a:gd name="connsiteX144" fmla="*/ 369910 w 934863"/>
                <a:gd name="connsiteY144" fmla="*/ 644464 h 712547"/>
                <a:gd name="connsiteX145" fmla="*/ 374618 w 934863"/>
                <a:gd name="connsiteY145" fmla="*/ 659446 h 712547"/>
                <a:gd name="connsiteX146" fmla="*/ 380335 w 934863"/>
                <a:gd name="connsiteY146" fmla="*/ 667485 h 712547"/>
                <a:gd name="connsiteX147" fmla="*/ 380335 w 934863"/>
                <a:gd name="connsiteY147" fmla="*/ 679543 h 712547"/>
                <a:gd name="connsiteX148" fmla="*/ 389078 w 934863"/>
                <a:gd name="connsiteY148" fmla="*/ 684294 h 712547"/>
                <a:gd name="connsiteX149" fmla="*/ 398830 w 934863"/>
                <a:gd name="connsiteY149" fmla="*/ 690506 h 712547"/>
                <a:gd name="connsiteX150" fmla="*/ 405892 w 934863"/>
                <a:gd name="connsiteY150" fmla="*/ 688679 h 712547"/>
                <a:gd name="connsiteX151" fmla="*/ 413627 w 934863"/>
                <a:gd name="connsiteY151" fmla="*/ 697448 h 712547"/>
                <a:gd name="connsiteX152" fmla="*/ 414299 w 934863"/>
                <a:gd name="connsiteY152" fmla="*/ 682832 h 712547"/>
                <a:gd name="connsiteX153" fmla="*/ 416653 w 934863"/>
                <a:gd name="connsiteY153" fmla="*/ 673331 h 712547"/>
                <a:gd name="connsiteX154" fmla="*/ 427078 w 934863"/>
                <a:gd name="connsiteY154" fmla="*/ 668947 h 712547"/>
                <a:gd name="connsiteX155" fmla="*/ 438848 w 934863"/>
                <a:gd name="connsiteY155" fmla="*/ 667485 h 712547"/>
                <a:gd name="connsiteX156" fmla="*/ 452299 w 934863"/>
                <a:gd name="connsiteY156" fmla="*/ 667485 h 712547"/>
                <a:gd name="connsiteX157" fmla="*/ 462724 w 934863"/>
                <a:gd name="connsiteY157" fmla="*/ 665292 h 712547"/>
                <a:gd name="connsiteX158" fmla="*/ 475166 w 934863"/>
                <a:gd name="connsiteY158" fmla="*/ 655792 h 712547"/>
                <a:gd name="connsiteX159" fmla="*/ 487945 w 934863"/>
                <a:gd name="connsiteY159" fmla="*/ 663831 h 712547"/>
                <a:gd name="connsiteX160" fmla="*/ 492316 w 934863"/>
                <a:gd name="connsiteY160" fmla="*/ 674793 h 712547"/>
                <a:gd name="connsiteX161" fmla="*/ 507786 w 934863"/>
                <a:gd name="connsiteY161" fmla="*/ 688679 h 712547"/>
                <a:gd name="connsiteX162" fmla="*/ 511148 w 934863"/>
                <a:gd name="connsiteY162" fmla="*/ 691602 h 712547"/>
                <a:gd name="connsiteX163" fmla="*/ 520564 w 934863"/>
                <a:gd name="connsiteY163" fmla="*/ 688679 h 712547"/>
                <a:gd name="connsiteX164" fmla="*/ 528971 w 934863"/>
                <a:gd name="connsiteY164" fmla="*/ 689044 h 712547"/>
                <a:gd name="connsiteX165" fmla="*/ 538051 w 934863"/>
                <a:gd name="connsiteY165" fmla="*/ 689044 h 712547"/>
                <a:gd name="connsiteX166" fmla="*/ 542086 w 934863"/>
                <a:gd name="connsiteY166" fmla="*/ 696718 h 712547"/>
                <a:gd name="connsiteX167" fmla="*/ 545449 w 934863"/>
                <a:gd name="connsiteY167" fmla="*/ 712796 h 712547"/>
                <a:gd name="connsiteX168" fmla="*/ 549484 w 934863"/>
                <a:gd name="connsiteY168" fmla="*/ 705122 h 712547"/>
                <a:gd name="connsiteX169" fmla="*/ 571343 w 934863"/>
                <a:gd name="connsiteY169" fmla="*/ 689775 h 712547"/>
                <a:gd name="connsiteX170" fmla="*/ 601944 w 934863"/>
                <a:gd name="connsiteY170" fmla="*/ 668947 h 712547"/>
                <a:gd name="connsiteX171" fmla="*/ 617077 w 934863"/>
                <a:gd name="connsiteY171" fmla="*/ 669312 h 712547"/>
                <a:gd name="connsiteX172" fmla="*/ 621785 w 934863"/>
                <a:gd name="connsiteY172" fmla="*/ 667120 h 712547"/>
                <a:gd name="connsiteX173" fmla="*/ 624811 w 934863"/>
                <a:gd name="connsiteY173" fmla="*/ 664196 h 712547"/>
                <a:gd name="connsiteX174" fmla="*/ 633218 w 934863"/>
                <a:gd name="connsiteY174" fmla="*/ 658350 h 712547"/>
                <a:gd name="connsiteX175" fmla="*/ 640280 w 934863"/>
                <a:gd name="connsiteY175" fmla="*/ 651772 h 712547"/>
                <a:gd name="connsiteX176" fmla="*/ 671218 w 934863"/>
                <a:gd name="connsiteY176" fmla="*/ 637887 h 712547"/>
                <a:gd name="connsiteX177" fmla="*/ 671891 w 934863"/>
                <a:gd name="connsiteY177" fmla="*/ 634964 h 712547"/>
                <a:gd name="connsiteX178" fmla="*/ 678280 w 934863"/>
                <a:gd name="connsiteY178" fmla="*/ 630579 h 712547"/>
                <a:gd name="connsiteX179" fmla="*/ 683997 w 934863"/>
                <a:gd name="connsiteY179" fmla="*/ 603538 h 712547"/>
                <a:gd name="connsiteX180" fmla="*/ 713926 w 934863"/>
                <a:gd name="connsiteY180" fmla="*/ 573209 h 712547"/>
                <a:gd name="connsiteX181" fmla="*/ 714262 w 934863"/>
                <a:gd name="connsiteY181" fmla="*/ 572844 h 712547"/>
                <a:gd name="connsiteX182" fmla="*/ 714935 w 934863"/>
                <a:gd name="connsiteY182" fmla="*/ 569555 h 712547"/>
                <a:gd name="connsiteX183" fmla="*/ 725024 w 934863"/>
                <a:gd name="connsiteY183" fmla="*/ 558593 h 712547"/>
                <a:gd name="connsiteX184" fmla="*/ 728386 w 934863"/>
                <a:gd name="connsiteY184" fmla="*/ 543611 h 712547"/>
                <a:gd name="connsiteX185" fmla="*/ 731076 w 934863"/>
                <a:gd name="connsiteY185" fmla="*/ 536669 h 712547"/>
                <a:gd name="connsiteX186" fmla="*/ 737802 w 934863"/>
                <a:gd name="connsiteY186" fmla="*/ 525706 h 712547"/>
                <a:gd name="connsiteX187" fmla="*/ 731413 w 934863"/>
                <a:gd name="connsiteY187" fmla="*/ 523514 h 712547"/>
                <a:gd name="connsiteX188" fmla="*/ 722333 w 934863"/>
                <a:gd name="connsiteY188" fmla="*/ 519860 h 712547"/>
                <a:gd name="connsiteX189" fmla="*/ 716953 w 934863"/>
                <a:gd name="connsiteY189" fmla="*/ 516206 h 712547"/>
                <a:gd name="connsiteX190" fmla="*/ 733431 w 934863"/>
                <a:gd name="connsiteY190" fmla="*/ 506705 h 712547"/>
                <a:gd name="connsiteX191" fmla="*/ 724015 w 934863"/>
                <a:gd name="connsiteY191" fmla="*/ 496839 h 712547"/>
                <a:gd name="connsiteX192" fmla="*/ 710227 w 934863"/>
                <a:gd name="connsiteY192" fmla="*/ 484781 h 712547"/>
                <a:gd name="connsiteX193" fmla="*/ 718970 w 934863"/>
                <a:gd name="connsiteY193" fmla="*/ 484415 h 712547"/>
                <a:gd name="connsiteX194" fmla="*/ 732758 w 934863"/>
                <a:gd name="connsiteY194" fmla="*/ 487704 h 712547"/>
                <a:gd name="connsiteX195" fmla="*/ 719643 w 934863"/>
                <a:gd name="connsiteY195" fmla="*/ 470530 h 712547"/>
                <a:gd name="connsiteX196" fmla="*/ 716953 w 934863"/>
                <a:gd name="connsiteY196" fmla="*/ 459567 h 712547"/>
                <a:gd name="connsiteX197" fmla="*/ 706864 w 934863"/>
                <a:gd name="connsiteY197" fmla="*/ 437277 h 712547"/>
                <a:gd name="connsiteX198" fmla="*/ 693077 w 934863"/>
                <a:gd name="connsiteY198" fmla="*/ 425950 h 712547"/>
                <a:gd name="connsiteX199" fmla="*/ 700475 w 934863"/>
                <a:gd name="connsiteY199" fmla="*/ 408775 h 712547"/>
                <a:gd name="connsiteX200" fmla="*/ 707873 w 934863"/>
                <a:gd name="connsiteY200" fmla="*/ 398909 h 712547"/>
                <a:gd name="connsiteX201" fmla="*/ 716280 w 934863"/>
                <a:gd name="connsiteY201" fmla="*/ 391967 h 712547"/>
                <a:gd name="connsiteX202" fmla="*/ 725696 w 934863"/>
                <a:gd name="connsiteY202" fmla="*/ 386120 h 712547"/>
                <a:gd name="connsiteX203" fmla="*/ 743519 w 934863"/>
                <a:gd name="connsiteY203" fmla="*/ 379908 h 712547"/>
                <a:gd name="connsiteX204" fmla="*/ 734439 w 934863"/>
                <a:gd name="connsiteY204" fmla="*/ 368215 h 712547"/>
                <a:gd name="connsiteX205" fmla="*/ 719307 w 934863"/>
                <a:gd name="connsiteY205" fmla="*/ 360907 h 712547"/>
                <a:gd name="connsiteX206" fmla="*/ 698457 w 934863"/>
                <a:gd name="connsiteY206" fmla="*/ 376985 h 712547"/>
                <a:gd name="connsiteX207" fmla="*/ 688705 w 934863"/>
                <a:gd name="connsiteY207" fmla="*/ 362369 h 712547"/>
                <a:gd name="connsiteX208" fmla="*/ 672564 w 934863"/>
                <a:gd name="connsiteY208" fmla="*/ 355791 h 712547"/>
                <a:gd name="connsiteX209" fmla="*/ 672227 w 934863"/>
                <a:gd name="connsiteY209" fmla="*/ 333136 h 712547"/>
                <a:gd name="connsiteX210" fmla="*/ 691732 w 934863"/>
                <a:gd name="connsiteY210" fmla="*/ 326193 h 712547"/>
                <a:gd name="connsiteX211" fmla="*/ 709891 w 934863"/>
                <a:gd name="connsiteY211" fmla="*/ 311211 h 712547"/>
                <a:gd name="connsiteX212" fmla="*/ 736457 w 934863"/>
                <a:gd name="connsiteY212" fmla="*/ 299153 h 712547"/>
                <a:gd name="connsiteX213" fmla="*/ 725696 w 934863"/>
                <a:gd name="connsiteY213" fmla="*/ 324001 h 712547"/>
                <a:gd name="connsiteX214" fmla="*/ 723342 w 934863"/>
                <a:gd name="connsiteY214" fmla="*/ 337886 h 712547"/>
                <a:gd name="connsiteX215" fmla="*/ 734103 w 934863"/>
                <a:gd name="connsiteY215" fmla="*/ 337521 h 712547"/>
                <a:gd name="connsiteX216" fmla="*/ 763023 w 934863"/>
                <a:gd name="connsiteY216" fmla="*/ 318520 h 712547"/>
                <a:gd name="connsiteX217" fmla="*/ 770422 w 934863"/>
                <a:gd name="connsiteY217" fmla="*/ 317423 h 712547"/>
                <a:gd name="connsiteX218" fmla="*/ 774793 w 934863"/>
                <a:gd name="connsiteY218" fmla="*/ 309384 h 712547"/>
                <a:gd name="connsiteX219" fmla="*/ 804050 w 934863"/>
                <a:gd name="connsiteY219" fmla="*/ 290383 h 712547"/>
                <a:gd name="connsiteX220" fmla="*/ 814138 w 934863"/>
                <a:gd name="connsiteY220" fmla="*/ 277594 h 712547"/>
                <a:gd name="connsiteX221" fmla="*/ 824227 w 934863"/>
                <a:gd name="connsiteY221" fmla="*/ 282344 h 712547"/>
                <a:gd name="connsiteX222" fmla="*/ 834315 w 934863"/>
                <a:gd name="connsiteY222" fmla="*/ 278690 h 712547"/>
                <a:gd name="connsiteX223" fmla="*/ 840368 w 934863"/>
                <a:gd name="connsiteY223" fmla="*/ 271747 h 712547"/>
                <a:gd name="connsiteX224" fmla="*/ 851465 w 934863"/>
                <a:gd name="connsiteY224" fmla="*/ 262247 h 712547"/>
                <a:gd name="connsiteX225" fmla="*/ 860545 w 934863"/>
                <a:gd name="connsiteY225" fmla="*/ 247996 h 712547"/>
                <a:gd name="connsiteX226" fmla="*/ 873660 w 934863"/>
                <a:gd name="connsiteY226" fmla="*/ 253842 h 712547"/>
                <a:gd name="connsiteX227" fmla="*/ 878032 w 934863"/>
                <a:gd name="connsiteY227" fmla="*/ 254573 h 712547"/>
                <a:gd name="connsiteX228" fmla="*/ 881731 w 934863"/>
                <a:gd name="connsiteY228" fmla="*/ 251284 h 712547"/>
                <a:gd name="connsiteX229" fmla="*/ 880722 w 934863"/>
                <a:gd name="connsiteY229" fmla="*/ 233745 h 712547"/>
                <a:gd name="connsiteX230" fmla="*/ 879713 w 934863"/>
                <a:gd name="connsiteY230" fmla="*/ 218763 h 712547"/>
                <a:gd name="connsiteX231" fmla="*/ 882067 w 934863"/>
                <a:gd name="connsiteY231" fmla="*/ 205608 h 712547"/>
                <a:gd name="connsiteX232" fmla="*/ 894846 w 934863"/>
                <a:gd name="connsiteY232" fmla="*/ 198665 h 712547"/>
                <a:gd name="connsiteX233" fmla="*/ 908633 w 934863"/>
                <a:gd name="connsiteY233" fmla="*/ 198665 h 712547"/>
                <a:gd name="connsiteX234" fmla="*/ 916031 w 934863"/>
                <a:gd name="connsiteY234" fmla="*/ 186607 h 712547"/>
                <a:gd name="connsiteX235" fmla="*/ 925111 w 934863"/>
                <a:gd name="connsiteY235" fmla="*/ 172721 h 712547"/>
                <a:gd name="connsiteX236" fmla="*/ 933518 w 934863"/>
                <a:gd name="connsiteY236" fmla="*/ 149335 h 712547"/>
                <a:gd name="connsiteX237" fmla="*/ 933854 w 934863"/>
                <a:gd name="connsiteY237" fmla="*/ 134354 h 71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934863" h="712547">
                  <a:moveTo>
                    <a:pt x="933854" y="134354"/>
                  </a:moveTo>
                  <a:cubicBezTo>
                    <a:pt x="934191" y="124487"/>
                    <a:pt x="924775" y="127776"/>
                    <a:pt x="921412" y="130699"/>
                  </a:cubicBezTo>
                  <a:cubicBezTo>
                    <a:pt x="918049" y="133257"/>
                    <a:pt x="908970" y="130699"/>
                    <a:pt x="906280" y="137277"/>
                  </a:cubicBezTo>
                  <a:cubicBezTo>
                    <a:pt x="903589" y="143854"/>
                    <a:pt x="898881" y="139835"/>
                    <a:pt x="892492" y="140931"/>
                  </a:cubicBezTo>
                  <a:cubicBezTo>
                    <a:pt x="886103" y="142027"/>
                    <a:pt x="876687" y="138738"/>
                    <a:pt x="877359" y="133988"/>
                  </a:cubicBezTo>
                  <a:cubicBezTo>
                    <a:pt x="877696" y="129238"/>
                    <a:pt x="873660" y="124122"/>
                    <a:pt x="873996" y="118275"/>
                  </a:cubicBezTo>
                  <a:cubicBezTo>
                    <a:pt x="874333" y="112429"/>
                    <a:pt x="867607" y="114987"/>
                    <a:pt x="862899" y="109506"/>
                  </a:cubicBezTo>
                  <a:cubicBezTo>
                    <a:pt x="858191" y="104025"/>
                    <a:pt x="849112" y="100370"/>
                    <a:pt x="847094" y="101467"/>
                  </a:cubicBezTo>
                  <a:cubicBezTo>
                    <a:pt x="845412" y="102563"/>
                    <a:pt x="839696" y="95620"/>
                    <a:pt x="831961" y="94889"/>
                  </a:cubicBezTo>
                  <a:cubicBezTo>
                    <a:pt x="824227" y="94159"/>
                    <a:pt x="824899" y="88312"/>
                    <a:pt x="825908" y="84658"/>
                  </a:cubicBezTo>
                  <a:cubicBezTo>
                    <a:pt x="826917" y="81004"/>
                    <a:pt x="819519" y="68945"/>
                    <a:pt x="818173" y="62368"/>
                  </a:cubicBezTo>
                  <a:cubicBezTo>
                    <a:pt x="816828" y="55791"/>
                    <a:pt x="811112" y="54694"/>
                    <a:pt x="809094" y="40809"/>
                  </a:cubicBezTo>
                  <a:cubicBezTo>
                    <a:pt x="806740" y="26923"/>
                    <a:pt x="800351" y="30577"/>
                    <a:pt x="801696" y="24000"/>
                  </a:cubicBezTo>
                  <a:cubicBezTo>
                    <a:pt x="803041" y="17423"/>
                    <a:pt x="793961" y="14134"/>
                    <a:pt x="791607" y="10480"/>
                  </a:cubicBezTo>
                  <a:cubicBezTo>
                    <a:pt x="789253" y="6826"/>
                    <a:pt x="779501" y="8288"/>
                    <a:pt x="772775" y="3903"/>
                  </a:cubicBezTo>
                  <a:cubicBezTo>
                    <a:pt x="765714" y="-482"/>
                    <a:pt x="761678" y="2806"/>
                    <a:pt x="755289" y="614"/>
                  </a:cubicBezTo>
                  <a:cubicBezTo>
                    <a:pt x="748899" y="-1579"/>
                    <a:pt x="734103" y="2806"/>
                    <a:pt x="732085" y="2806"/>
                  </a:cubicBezTo>
                  <a:cubicBezTo>
                    <a:pt x="730404" y="2806"/>
                    <a:pt x="718634" y="248"/>
                    <a:pt x="712245" y="10480"/>
                  </a:cubicBezTo>
                  <a:cubicBezTo>
                    <a:pt x="705855" y="20711"/>
                    <a:pt x="710899" y="20346"/>
                    <a:pt x="713590" y="20346"/>
                  </a:cubicBezTo>
                  <a:cubicBezTo>
                    <a:pt x="716280" y="20346"/>
                    <a:pt x="717625" y="30212"/>
                    <a:pt x="718298" y="33501"/>
                  </a:cubicBezTo>
                  <a:cubicBezTo>
                    <a:pt x="718634" y="36789"/>
                    <a:pt x="713590" y="41540"/>
                    <a:pt x="711236" y="42636"/>
                  </a:cubicBezTo>
                  <a:cubicBezTo>
                    <a:pt x="708882" y="43732"/>
                    <a:pt x="702492" y="55791"/>
                    <a:pt x="701484" y="59810"/>
                  </a:cubicBezTo>
                  <a:cubicBezTo>
                    <a:pt x="700475" y="64195"/>
                    <a:pt x="693077" y="74792"/>
                    <a:pt x="694085" y="78811"/>
                  </a:cubicBezTo>
                  <a:cubicBezTo>
                    <a:pt x="695094" y="82465"/>
                    <a:pt x="690386" y="86485"/>
                    <a:pt x="687024" y="86850"/>
                  </a:cubicBezTo>
                  <a:cubicBezTo>
                    <a:pt x="683661" y="87581"/>
                    <a:pt x="674917" y="94889"/>
                    <a:pt x="672227" y="95986"/>
                  </a:cubicBezTo>
                  <a:cubicBezTo>
                    <a:pt x="669537" y="97082"/>
                    <a:pt x="658440" y="94889"/>
                    <a:pt x="657094" y="91235"/>
                  </a:cubicBezTo>
                  <a:cubicBezTo>
                    <a:pt x="656758" y="90139"/>
                    <a:pt x="655413" y="89043"/>
                    <a:pt x="653732" y="88312"/>
                  </a:cubicBezTo>
                  <a:lnTo>
                    <a:pt x="641289" y="117545"/>
                  </a:lnTo>
                  <a:lnTo>
                    <a:pt x="640280" y="127045"/>
                  </a:lnTo>
                  <a:cubicBezTo>
                    <a:pt x="640280" y="127045"/>
                    <a:pt x="632210" y="129238"/>
                    <a:pt x="638263" y="136546"/>
                  </a:cubicBezTo>
                  <a:cubicBezTo>
                    <a:pt x="644316" y="143489"/>
                    <a:pt x="645325" y="137642"/>
                    <a:pt x="654404" y="137642"/>
                  </a:cubicBezTo>
                  <a:cubicBezTo>
                    <a:pt x="663484" y="137642"/>
                    <a:pt x="667519" y="146047"/>
                    <a:pt x="669537" y="139835"/>
                  </a:cubicBezTo>
                  <a:cubicBezTo>
                    <a:pt x="671555" y="133988"/>
                    <a:pt x="679626" y="130334"/>
                    <a:pt x="684670" y="137642"/>
                  </a:cubicBezTo>
                  <a:cubicBezTo>
                    <a:pt x="689714" y="144585"/>
                    <a:pt x="705855" y="156643"/>
                    <a:pt x="704847" y="162490"/>
                  </a:cubicBezTo>
                  <a:cubicBezTo>
                    <a:pt x="703838" y="168337"/>
                    <a:pt x="694758" y="167240"/>
                    <a:pt x="688705" y="164682"/>
                  </a:cubicBezTo>
                  <a:cubicBezTo>
                    <a:pt x="682652" y="162490"/>
                    <a:pt x="674581" y="169433"/>
                    <a:pt x="668528" y="169433"/>
                  </a:cubicBezTo>
                  <a:cubicBezTo>
                    <a:pt x="662475" y="169433"/>
                    <a:pt x="655413" y="171625"/>
                    <a:pt x="649360" y="178933"/>
                  </a:cubicBezTo>
                  <a:cubicBezTo>
                    <a:pt x="643307" y="185876"/>
                    <a:pt x="644316" y="193184"/>
                    <a:pt x="635236" y="194281"/>
                  </a:cubicBezTo>
                  <a:cubicBezTo>
                    <a:pt x="626157" y="195377"/>
                    <a:pt x="622121" y="194281"/>
                    <a:pt x="612033" y="202685"/>
                  </a:cubicBezTo>
                  <a:cubicBezTo>
                    <a:pt x="601944" y="211089"/>
                    <a:pt x="590847" y="207435"/>
                    <a:pt x="586812" y="204877"/>
                  </a:cubicBezTo>
                  <a:cubicBezTo>
                    <a:pt x="582776" y="202685"/>
                    <a:pt x="575714" y="201223"/>
                    <a:pt x="571679" y="209628"/>
                  </a:cubicBezTo>
                  <a:cubicBezTo>
                    <a:pt x="567643" y="218032"/>
                    <a:pt x="576723" y="221321"/>
                    <a:pt x="575714" y="230821"/>
                  </a:cubicBezTo>
                  <a:cubicBezTo>
                    <a:pt x="574705" y="240322"/>
                    <a:pt x="564617" y="237764"/>
                    <a:pt x="556546" y="248361"/>
                  </a:cubicBezTo>
                  <a:cubicBezTo>
                    <a:pt x="548476" y="258958"/>
                    <a:pt x="535361" y="263708"/>
                    <a:pt x="528299" y="262612"/>
                  </a:cubicBezTo>
                  <a:cubicBezTo>
                    <a:pt x="521237" y="261516"/>
                    <a:pt x="506104" y="256765"/>
                    <a:pt x="492989" y="263708"/>
                  </a:cubicBezTo>
                  <a:cubicBezTo>
                    <a:pt x="479874" y="270651"/>
                    <a:pt x="470795" y="281248"/>
                    <a:pt x="465750" y="280152"/>
                  </a:cubicBezTo>
                  <a:cubicBezTo>
                    <a:pt x="460706" y="279055"/>
                    <a:pt x="460706" y="271747"/>
                    <a:pt x="453644" y="273209"/>
                  </a:cubicBezTo>
                  <a:cubicBezTo>
                    <a:pt x="446582" y="274305"/>
                    <a:pt x="442547" y="272113"/>
                    <a:pt x="437503" y="268458"/>
                  </a:cubicBezTo>
                  <a:cubicBezTo>
                    <a:pt x="432458" y="264804"/>
                    <a:pt x="428423" y="270651"/>
                    <a:pt x="420352" y="263708"/>
                  </a:cubicBezTo>
                  <a:cubicBezTo>
                    <a:pt x="412281" y="256765"/>
                    <a:pt x="398157" y="257862"/>
                    <a:pt x="392105" y="256765"/>
                  </a:cubicBezTo>
                  <a:cubicBezTo>
                    <a:pt x="386051" y="255669"/>
                    <a:pt x="362848" y="256765"/>
                    <a:pt x="354777" y="255669"/>
                  </a:cubicBezTo>
                  <a:cubicBezTo>
                    <a:pt x="346706" y="254573"/>
                    <a:pt x="335609" y="257862"/>
                    <a:pt x="334600" y="253477"/>
                  </a:cubicBezTo>
                  <a:cubicBezTo>
                    <a:pt x="333591" y="248726"/>
                    <a:pt x="327538" y="245072"/>
                    <a:pt x="325521" y="234476"/>
                  </a:cubicBezTo>
                  <a:cubicBezTo>
                    <a:pt x="323503" y="223879"/>
                    <a:pt x="318459" y="220225"/>
                    <a:pt x="313415" y="219128"/>
                  </a:cubicBezTo>
                  <a:cubicBezTo>
                    <a:pt x="308370" y="218032"/>
                    <a:pt x="307698" y="211820"/>
                    <a:pt x="303326" y="210724"/>
                  </a:cubicBezTo>
                  <a:cubicBezTo>
                    <a:pt x="301308" y="210359"/>
                    <a:pt x="298618" y="202319"/>
                    <a:pt x="291556" y="202319"/>
                  </a:cubicBezTo>
                  <a:cubicBezTo>
                    <a:pt x="284494" y="202319"/>
                    <a:pt x="259946" y="199031"/>
                    <a:pt x="256583" y="192088"/>
                  </a:cubicBezTo>
                  <a:cubicBezTo>
                    <a:pt x="253220" y="185511"/>
                    <a:pt x="259946" y="183684"/>
                    <a:pt x="259946" y="177106"/>
                  </a:cubicBezTo>
                  <a:cubicBezTo>
                    <a:pt x="259946" y="170529"/>
                    <a:pt x="263645" y="161394"/>
                    <a:pt x="260955" y="158836"/>
                  </a:cubicBezTo>
                  <a:cubicBezTo>
                    <a:pt x="257928" y="156278"/>
                    <a:pt x="253220" y="150066"/>
                    <a:pt x="252548" y="144950"/>
                  </a:cubicBezTo>
                  <a:cubicBezTo>
                    <a:pt x="251875" y="139835"/>
                    <a:pt x="244141" y="132526"/>
                    <a:pt x="239096" y="132161"/>
                  </a:cubicBezTo>
                  <a:cubicBezTo>
                    <a:pt x="234052" y="131796"/>
                    <a:pt x="229680" y="128142"/>
                    <a:pt x="224972" y="123026"/>
                  </a:cubicBezTo>
                  <a:cubicBezTo>
                    <a:pt x="220265" y="118275"/>
                    <a:pt x="215557" y="118641"/>
                    <a:pt x="213875" y="106217"/>
                  </a:cubicBezTo>
                  <a:cubicBezTo>
                    <a:pt x="213875" y="105486"/>
                    <a:pt x="213539" y="104755"/>
                    <a:pt x="213202" y="104025"/>
                  </a:cubicBezTo>
                  <a:cubicBezTo>
                    <a:pt x="211185" y="103659"/>
                    <a:pt x="208831" y="102928"/>
                    <a:pt x="207150" y="102928"/>
                  </a:cubicBezTo>
                  <a:cubicBezTo>
                    <a:pt x="205804" y="102928"/>
                    <a:pt x="204459" y="101832"/>
                    <a:pt x="203114" y="100005"/>
                  </a:cubicBezTo>
                  <a:cubicBezTo>
                    <a:pt x="201769" y="105121"/>
                    <a:pt x="197733" y="107679"/>
                    <a:pt x="197733" y="111698"/>
                  </a:cubicBezTo>
                  <a:cubicBezTo>
                    <a:pt x="197733" y="116083"/>
                    <a:pt x="196052" y="121930"/>
                    <a:pt x="191008" y="121930"/>
                  </a:cubicBezTo>
                  <a:cubicBezTo>
                    <a:pt x="185964" y="121930"/>
                    <a:pt x="181256" y="126314"/>
                    <a:pt x="180919" y="135815"/>
                  </a:cubicBezTo>
                  <a:cubicBezTo>
                    <a:pt x="180583" y="145316"/>
                    <a:pt x="185291" y="146412"/>
                    <a:pt x="183274" y="150431"/>
                  </a:cubicBezTo>
                  <a:cubicBezTo>
                    <a:pt x="180919" y="154451"/>
                    <a:pt x="171840" y="158836"/>
                    <a:pt x="168477" y="156643"/>
                  </a:cubicBezTo>
                  <a:cubicBezTo>
                    <a:pt x="165450" y="154816"/>
                    <a:pt x="159061" y="155913"/>
                    <a:pt x="154017" y="155182"/>
                  </a:cubicBezTo>
                  <a:cubicBezTo>
                    <a:pt x="148973" y="154451"/>
                    <a:pt x="144937" y="146777"/>
                    <a:pt x="143592" y="155182"/>
                  </a:cubicBezTo>
                  <a:cubicBezTo>
                    <a:pt x="141911" y="163586"/>
                    <a:pt x="131486" y="187703"/>
                    <a:pt x="134176" y="190261"/>
                  </a:cubicBezTo>
                  <a:cubicBezTo>
                    <a:pt x="136867" y="192819"/>
                    <a:pt x="138548" y="199031"/>
                    <a:pt x="134176" y="199031"/>
                  </a:cubicBezTo>
                  <a:cubicBezTo>
                    <a:pt x="129805" y="199031"/>
                    <a:pt x="125097" y="198300"/>
                    <a:pt x="123079" y="195742"/>
                  </a:cubicBezTo>
                  <a:cubicBezTo>
                    <a:pt x="120725" y="193184"/>
                    <a:pt x="113663" y="199396"/>
                    <a:pt x="108283" y="199031"/>
                  </a:cubicBezTo>
                  <a:cubicBezTo>
                    <a:pt x="105929" y="199031"/>
                    <a:pt x="95840" y="204147"/>
                    <a:pt x="99203" y="206339"/>
                  </a:cubicBezTo>
                  <a:cubicBezTo>
                    <a:pt x="102566" y="208531"/>
                    <a:pt x="102566" y="218032"/>
                    <a:pt x="102566" y="222052"/>
                  </a:cubicBezTo>
                  <a:cubicBezTo>
                    <a:pt x="102566" y="226071"/>
                    <a:pt x="110300" y="238130"/>
                    <a:pt x="108955" y="242514"/>
                  </a:cubicBezTo>
                  <a:cubicBezTo>
                    <a:pt x="107610" y="246534"/>
                    <a:pt x="100548" y="250919"/>
                    <a:pt x="100548" y="256400"/>
                  </a:cubicBezTo>
                  <a:cubicBezTo>
                    <a:pt x="100548" y="261516"/>
                    <a:pt x="101893" y="266631"/>
                    <a:pt x="99539" y="267728"/>
                  </a:cubicBezTo>
                  <a:cubicBezTo>
                    <a:pt x="97185" y="268824"/>
                    <a:pt x="89451" y="272478"/>
                    <a:pt x="85752" y="275767"/>
                  </a:cubicBezTo>
                  <a:cubicBezTo>
                    <a:pt x="82052" y="279055"/>
                    <a:pt x="75663" y="279055"/>
                    <a:pt x="73645" y="283806"/>
                  </a:cubicBezTo>
                  <a:cubicBezTo>
                    <a:pt x="71628" y="288556"/>
                    <a:pt x="68601" y="292941"/>
                    <a:pt x="61203" y="291845"/>
                  </a:cubicBezTo>
                  <a:cubicBezTo>
                    <a:pt x="54814" y="291114"/>
                    <a:pt x="51787" y="289652"/>
                    <a:pt x="47079" y="296595"/>
                  </a:cubicBezTo>
                  <a:cubicBezTo>
                    <a:pt x="42371" y="303538"/>
                    <a:pt x="41362" y="300615"/>
                    <a:pt x="37663" y="303903"/>
                  </a:cubicBezTo>
                  <a:cubicBezTo>
                    <a:pt x="34301" y="307192"/>
                    <a:pt x="30602" y="301345"/>
                    <a:pt x="27911" y="300249"/>
                  </a:cubicBezTo>
                  <a:cubicBezTo>
                    <a:pt x="25221" y="299153"/>
                    <a:pt x="21186" y="303903"/>
                    <a:pt x="18496" y="303903"/>
                  </a:cubicBezTo>
                  <a:cubicBezTo>
                    <a:pt x="15805" y="303903"/>
                    <a:pt x="13451" y="309019"/>
                    <a:pt x="9752" y="310481"/>
                  </a:cubicBezTo>
                  <a:cubicBezTo>
                    <a:pt x="6389" y="311577"/>
                    <a:pt x="2690" y="310481"/>
                    <a:pt x="2690" y="315231"/>
                  </a:cubicBezTo>
                  <a:cubicBezTo>
                    <a:pt x="2690" y="318154"/>
                    <a:pt x="2018" y="321808"/>
                    <a:pt x="0" y="324366"/>
                  </a:cubicBezTo>
                  <a:lnTo>
                    <a:pt x="0" y="324366"/>
                  </a:lnTo>
                  <a:lnTo>
                    <a:pt x="2354" y="340079"/>
                  </a:lnTo>
                  <a:cubicBezTo>
                    <a:pt x="2354" y="340079"/>
                    <a:pt x="17150" y="345925"/>
                    <a:pt x="17823" y="351772"/>
                  </a:cubicBezTo>
                  <a:cubicBezTo>
                    <a:pt x="18496" y="357618"/>
                    <a:pt x="20849" y="376254"/>
                    <a:pt x="20849" y="376254"/>
                  </a:cubicBezTo>
                  <a:cubicBezTo>
                    <a:pt x="20849" y="376254"/>
                    <a:pt x="20513" y="376254"/>
                    <a:pt x="20513" y="376254"/>
                  </a:cubicBezTo>
                  <a:cubicBezTo>
                    <a:pt x="26566" y="381735"/>
                    <a:pt x="34637" y="387582"/>
                    <a:pt x="34637" y="389774"/>
                  </a:cubicBezTo>
                  <a:cubicBezTo>
                    <a:pt x="34637" y="392332"/>
                    <a:pt x="35310" y="399640"/>
                    <a:pt x="42708" y="403660"/>
                  </a:cubicBezTo>
                  <a:cubicBezTo>
                    <a:pt x="47416" y="406218"/>
                    <a:pt x="52124" y="409141"/>
                    <a:pt x="54814" y="411333"/>
                  </a:cubicBezTo>
                  <a:cubicBezTo>
                    <a:pt x="55150" y="410237"/>
                    <a:pt x="55487" y="409506"/>
                    <a:pt x="55487" y="409506"/>
                  </a:cubicBezTo>
                  <a:lnTo>
                    <a:pt x="61539" y="408775"/>
                  </a:lnTo>
                  <a:cubicBezTo>
                    <a:pt x="61539" y="408775"/>
                    <a:pt x="63221" y="410237"/>
                    <a:pt x="65238" y="412430"/>
                  </a:cubicBezTo>
                  <a:cubicBezTo>
                    <a:pt x="66920" y="406583"/>
                    <a:pt x="77345" y="400006"/>
                    <a:pt x="83061" y="400371"/>
                  </a:cubicBezTo>
                  <a:cubicBezTo>
                    <a:pt x="88778" y="400737"/>
                    <a:pt x="102566" y="413526"/>
                    <a:pt x="100885" y="417911"/>
                  </a:cubicBezTo>
                  <a:cubicBezTo>
                    <a:pt x="99539" y="422296"/>
                    <a:pt x="89787" y="438739"/>
                    <a:pt x="85415" y="439835"/>
                  </a:cubicBezTo>
                  <a:cubicBezTo>
                    <a:pt x="83734" y="440201"/>
                    <a:pt x="81380" y="440566"/>
                    <a:pt x="78690" y="440566"/>
                  </a:cubicBezTo>
                  <a:cubicBezTo>
                    <a:pt x="78353" y="443124"/>
                    <a:pt x="77681" y="445682"/>
                    <a:pt x="77681" y="447143"/>
                  </a:cubicBezTo>
                  <a:cubicBezTo>
                    <a:pt x="77681" y="450797"/>
                    <a:pt x="83061" y="456644"/>
                    <a:pt x="86424" y="462856"/>
                  </a:cubicBezTo>
                  <a:cubicBezTo>
                    <a:pt x="89451" y="469433"/>
                    <a:pt x="81380" y="473818"/>
                    <a:pt x="77345" y="469433"/>
                  </a:cubicBezTo>
                  <a:cubicBezTo>
                    <a:pt x="72973" y="465048"/>
                    <a:pt x="71292" y="473818"/>
                    <a:pt x="73645" y="477472"/>
                  </a:cubicBezTo>
                  <a:cubicBezTo>
                    <a:pt x="76000" y="481126"/>
                    <a:pt x="74991" y="491358"/>
                    <a:pt x="79362" y="492089"/>
                  </a:cubicBezTo>
                  <a:cubicBezTo>
                    <a:pt x="83734" y="492819"/>
                    <a:pt x="87433" y="503051"/>
                    <a:pt x="92141" y="503051"/>
                  </a:cubicBezTo>
                  <a:cubicBezTo>
                    <a:pt x="97185" y="503051"/>
                    <a:pt x="101557" y="512552"/>
                    <a:pt x="101557" y="512552"/>
                  </a:cubicBezTo>
                  <a:cubicBezTo>
                    <a:pt x="101557" y="512552"/>
                    <a:pt x="108283" y="517667"/>
                    <a:pt x="108283" y="520591"/>
                  </a:cubicBezTo>
                  <a:cubicBezTo>
                    <a:pt x="108283" y="520956"/>
                    <a:pt x="108283" y="521321"/>
                    <a:pt x="107946" y="521687"/>
                  </a:cubicBezTo>
                  <a:cubicBezTo>
                    <a:pt x="113327" y="520956"/>
                    <a:pt x="117026" y="520956"/>
                    <a:pt x="117362" y="518398"/>
                  </a:cubicBezTo>
                  <a:cubicBezTo>
                    <a:pt x="118035" y="515475"/>
                    <a:pt x="125097" y="515475"/>
                    <a:pt x="129805" y="521321"/>
                  </a:cubicBezTo>
                  <a:cubicBezTo>
                    <a:pt x="134513" y="527168"/>
                    <a:pt x="154353" y="541784"/>
                    <a:pt x="161751" y="548362"/>
                  </a:cubicBezTo>
                  <a:cubicBezTo>
                    <a:pt x="169150" y="555304"/>
                    <a:pt x="185964" y="562978"/>
                    <a:pt x="192017" y="562613"/>
                  </a:cubicBezTo>
                  <a:cubicBezTo>
                    <a:pt x="198070" y="562247"/>
                    <a:pt x="203451" y="567363"/>
                    <a:pt x="212530" y="566998"/>
                  </a:cubicBezTo>
                  <a:cubicBezTo>
                    <a:pt x="213875" y="566998"/>
                    <a:pt x="214884" y="566998"/>
                    <a:pt x="216229" y="566998"/>
                  </a:cubicBezTo>
                  <a:cubicBezTo>
                    <a:pt x="217574" y="565536"/>
                    <a:pt x="219592" y="565536"/>
                    <a:pt x="221273" y="562613"/>
                  </a:cubicBezTo>
                  <a:cubicBezTo>
                    <a:pt x="223627" y="558228"/>
                    <a:pt x="227326" y="566267"/>
                    <a:pt x="226317" y="572113"/>
                  </a:cubicBezTo>
                  <a:cubicBezTo>
                    <a:pt x="225645" y="574671"/>
                    <a:pt x="226317" y="577960"/>
                    <a:pt x="227326" y="580152"/>
                  </a:cubicBezTo>
                  <a:cubicBezTo>
                    <a:pt x="228672" y="577960"/>
                    <a:pt x="229680" y="575402"/>
                    <a:pt x="230689" y="572479"/>
                  </a:cubicBezTo>
                  <a:cubicBezTo>
                    <a:pt x="233716" y="563709"/>
                    <a:pt x="238760" y="564074"/>
                    <a:pt x="241786" y="561151"/>
                  </a:cubicBezTo>
                  <a:cubicBezTo>
                    <a:pt x="244813" y="558228"/>
                    <a:pt x="248176" y="559689"/>
                    <a:pt x="254565" y="563709"/>
                  </a:cubicBezTo>
                  <a:cubicBezTo>
                    <a:pt x="260618" y="567363"/>
                    <a:pt x="263308" y="559324"/>
                    <a:pt x="272724" y="569555"/>
                  </a:cubicBezTo>
                  <a:cubicBezTo>
                    <a:pt x="274742" y="568459"/>
                    <a:pt x="277096" y="567363"/>
                    <a:pt x="278105" y="567363"/>
                  </a:cubicBezTo>
                  <a:cubicBezTo>
                    <a:pt x="279786" y="567363"/>
                    <a:pt x="282477" y="562978"/>
                    <a:pt x="285503" y="559324"/>
                  </a:cubicBezTo>
                  <a:cubicBezTo>
                    <a:pt x="288530" y="555670"/>
                    <a:pt x="287857" y="551285"/>
                    <a:pt x="291556" y="552016"/>
                  </a:cubicBezTo>
                  <a:cubicBezTo>
                    <a:pt x="295255" y="552747"/>
                    <a:pt x="297273" y="546900"/>
                    <a:pt x="305007" y="541784"/>
                  </a:cubicBezTo>
                  <a:cubicBezTo>
                    <a:pt x="313078" y="536669"/>
                    <a:pt x="319804" y="544708"/>
                    <a:pt x="323503" y="541053"/>
                  </a:cubicBezTo>
                  <a:cubicBezTo>
                    <a:pt x="327202" y="537399"/>
                    <a:pt x="331574" y="535938"/>
                    <a:pt x="331574" y="539592"/>
                  </a:cubicBezTo>
                  <a:cubicBezTo>
                    <a:pt x="331574" y="543246"/>
                    <a:pt x="336618" y="547631"/>
                    <a:pt x="337627" y="552016"/>
                  </a:cubicBezTo>
                  <a:cubicBezTo>
                    <a:pt x="338636" y="556035"/>
                    <a:pt x="345361" y="557497"/>
                    <a:pt x="346706" y="557862"/>
                  </a:cubicBezTo>
                  <a:cubicBezTo>
                    <a:pt x="347715" y="557131"/>
                    <a:pt x="348724" y="556401"/>
                    <a:pt x="349396" y="556035"/>
                  </a:cubicBezTo>
                  <a:cubicBezTo>
                    <a:pt x="353096" y="552747"/>
                    <a:pt x="359822" y="556401"/>
                    <a:pt x="359822" y="561151"/>
                  </a:cubicBezTo>
                  <a:cubicBezTo>
                    <a:pt x="359822" y="565901"/>
                    <a:pt x="360158" y="571382"/>
                    <a:pt x="363184" y="571382"/>
                  </a:cubicBezTo>
                  <a:cubicBezTo>
                    <a:pt x="366211" y="571382"/>
                    <a:pt x="369573" y="571382"/>
                    <a:pt x="369573" y="580152"/>
                  </a:cubicBezTo>
                  <a:cubicBezTo>
                    <a:pt x="369573" y="588922"/>
                    <a:pt x="372264" y="599153"/>
                    <a:pt x="365874" y="606827"/>
                  </a:cubicBezTo>
                  <a:cubicBezTo>
                    <a:pt x="359149" y="614501"/>
                    <a:pt x="351751" y="628386"/>
                    <a:pt x="353096" y="632406"/>
                  </a:cubicBezTo>
                  <a:cubicBezTo>
                    <a:pt x="354441" y="636425"/>
                    <a:pt x="351078" y="644099"/>
                    <a:pt x="355786" y="641175"/>
                  </a:cubicBezTo>
                  <a:cubicBezTo>
                    <a:pt x="360494" y="638252"/>
                    <a:pt x="371591" y="641175"/>
                    <a:pt x="369910" y="644464"/>
                  </a:cubicBezTo>
                  <a:cubicBezTo>
                    <a:pt x="368229" y="647753"/>
                    <a:pt x="370246" y="659080"/>
                    <a:pt x="374618" y="659446"/>
                  </a:cubicBezTo>
                  <a:cubicBezTo>
                    <a:pt x="378989" y="659811"/>
                    <a:pt x="382016" y="662735"/>
                    <a:pt x="380335" y="667485"/>
                  </a:cubicBezTo>
                  <a:cubicBezTo>
                    <a:pt x="378989" y="672235"/>
                    <a:pt x="376636" y="679543"/>
                    <a:pt x="380335" y="679543"/>
                  </a:cubicBezTo>
                  <a:cubicBezTo>
                    <a:pt x="384034" y="679543"/>
                    <a:pt x="389750" y="679543"/>
                    <a:pt x="389078" y="684294"/>
                  </a:cubicBezTo>
                  <a:cubicBezTo>
                    <a:pt x="388406" y="689044"/>
                    <a:pt x="391768" y="693794"/>
                    <a:pt x="398830" y="690506"/>
                  </a:cubicBezTo>
                  <a:cubicBezTo>
                    <a:pt x="402865" y="688679"/>
                    <a:pt x="404883" y="686852"/>
                    <a:pt x="405892" y="688679"/>
                  </a:cubicBezTo>
                  <a:cubicBezTo>
                    <a:pt x="408582" y="688679"/>
                    <a:pt x="408919" y="695987"/>
                    <a:pt x="413627" y="697448"/>
                  </a:cubicBezTo>
                  <a:cubicBezTo>
                    <a:pt x="418671" y="698910"/>
                    <a:pt x="415980" y="685025"/>
                    <a:pt x="414299" y="682832"/>
                  </a:cubicBezTo>
                  <a:cubicBezTo>
                    <a:pt x="412281" y="680640"/>
                    <a:pt x="414971" y="671139"/>
                    <a:pt x="416653" y="673331"/>
                  </a:cubicBezTo>
                  <a:cubicBezTo>
                    <a:pt x="418334" y="675524"/>
                    <a:pt x="424051" y="673331"/>
                    <a:pt x="427078" y="668947"/>
                  </a:cubicBezTo>
                  <a:cubicBezTo>
                    <a:pt x="430104" y="664562"/>
                    <a:pt x="436494" y="672601"/>
                    <a:pt x="438848" y="667485"/>
                  </a:cubicBezTo>
                  <a:cubicBezTo>
                    <a:pt x="441202" y="662369"/>
                    <a:pt x="446918" y="671139"/>
                    <a:pt x="452299" y="667485"/>
                  </a:cubicBezTo>
                  <a:cubicBezTo>
                    <a:pt x="458016" y="663831"/>
                    <a:pt x="460369" y="670408"/>
                    <a:pt x="462724" y="665292"/>
                  </a:cubicBezTo>
                  <a:cubicBezTo>
                    <a:pt x="465078" y="660177"/>
                    <a:pt x="473148" y="653599"/>
                    <a:pt x="475166" y="655792"/>
                  </a:cubicBezTo>
                  <a:cubicBezTo>
                    <a:pt x="476847" y="657984"/>
                    <a:pt x="478193" y="662369"/>
                    <a:pt x="487945" y="663831"/>
                  </a:cubicBezTo>
                  <a:cubicBezTo>
                    <a:pt x="497697" y="665292"/>
                    <a:pt x="492316" y="671139"/>
                    <a:pt x="492316" y="674793"/>
                  </a:cubicBezTo>
                  <a:cubicBezTo>
                    <a:pt x="492316" y="678447"/>
                    <a:pt x="503414" y="687948"/>
                    <a:pt x="507786" y="688679"/>
                  </a:cubicBezTo>
                  <a:cubicBezTo>
                    <a:pt x="508458" y="688679"/>
                    <a:pt x="509803" y="689775"/>
                    <a:pt x="511148" y="691602"/>
                  </a:cubicBezTo>
                  <a:cubicBezTo>
                    <a:pt x="514175" y="689775"/>
                    <a:pt x="519555" y="692698"/>
                    <a:pt x="520564" y="688679"/>
                  </a:cubicBezTo>
                  <a:cubicBezTo>
                    <a:pt x="521909" y="683928"/>
                    <a:pt x="526953" y="685025"/>
                    <a:pt x="528971" y="689044"/>
                  </a:cubicBezTo>
                  <a:cubicBezTo>
                    <a:pt x="530989" y="693064"/>
                    <a:pt x="533343" y="693794"/>
                    <a:pt x="538051" y="689044"/>
                  </a:cubicBezTo>
                  <a:cubicBezTo>
                    <a:pt x="542759" y="684294"/>
                    <a:pt x="545113" y="693794"/>
                    <a:pt x="542086" y="696718"/>
                  </a:cubicBezTo>
                  <a:cubicBezTo>
                    <a:pt x="539396" y="699275"/>
                    <a:pt x="541077" y="707680"/>
                    <a:pt x="545449" y="712796"/>
                  </a:cubicBezTo>
                  <a:cubicBezTo>
                    <a:pt x="549821" y="717546"/>
                    <a:pt x="550493" y="709872"/>
                    <a:pt x="549484" y="705122"/>
                  </a:cubicBezTo>
                  <a:cubicBezTo>
                    <a:pt x="548476" y="700372"/>
                    <a:pt x="556883" y="695256"/>
                    <a:pt x="571343" y="689775"/>
                  </a:cubicBezTo>
                  <a:cubicBezTo>
                    <a:pt x="585803" y="683928"/>
                    <a:pt x="601608" y="671504"/>
                    <a:pt x="601944" y="668947"/>
                  </a:cubicBezTo>
                  <a:cubicBezTo>
                    <a:pt x="602281" y="666389"/>
                    <a:pt x="612369" y="673697"/>
                    <a:pt x="617077" y="669312"/>
                  </a:cubicBezTo>
                  <a:cubicBezTo>
                    <a:pt x="618086" y="668216"/>
                    <a:pt x="619767" y="667485"/>
                    <a:pt x="621785" y="667120"/>
                  </a:cubicBezTo>
                  <a:cubicBezTo>
                    <a:pt x="622794" y="666023"/>
                    <a:pt x="623466" y="664927"/>
                    <a:pt x="624811" y="664196"/>
                  </a:cubicBezTo>
                  <a:cubicBezTo>
                    <a:pt x="627502" y="662004"/>
                    <a:pt x="630528" y="660177"/>
                    <a:pt x="633218" y="658350"/>
                  </a:cubicBezTo>
                  <a:cubicBezTo>
                    <a:pt x="634564" y="655792"/>
                    <a:pt x="636917" y="653234"/>
                    <a:pt x="640280" y="651772"/>
                  </a:cubicBezTo>
                  <a:cubicBezTo>
                    <a:pt x="649696" y="647387"/>
                    <a:pt x="662139" y="644464"/>
                    <a:pt x="671218" y="637887"/>
                  </a:cubicBezTo>
                  <a:cubicBezTo>
                    <a:pt x="671555" y="636791"/>
                    <a:pt x="671891" y="635694"/>
                    <a:pt x="671891" y="634964"/>
                  </a:cubicBezTo>
                  <a:cubicBezTo>
                    <a:pt x="671891" y="633137"/>
                    <a:pt x="675254" y="632040"/>
                    <a:pt x="678280" y="630579"/>
                  </a:cubicBezTo>
                  <a:cubicBezTo>
                    <a:pt x="683661" y="622540"/>
                    <a:pt x="682652" y="613039"/>
                    <a:pt x="683997" y="603538"/>
                  </a:cubicBezTo>
                  <a:cubicBezTo>
                    <a:pt x="686351" y="583075"/>
                    <a:pt x="698121" y="573575"/>
                    <a:pt x="713926" y="573209"/>
                  </a:cubicBezTo>
                  <a:cubicBezTo>
                    <a:pt x="713926" y="573209"/>
                    <a:pt x="713926" y="573209"/>
                    <a:pt x="714262" y="572844"/>
                  </a:cubicBezTo>
                  <a:cubicBezTo>
                    <a:pt x="714599" y="571748"/>
                    <a:pt x="714935" y="570652"/>
                    <a:pt x="714935" y="569555"/>
                  </a:cubicBezTo>
                  <a:cubicBezTo>
                    <a:pt x="715607" y="564440"/>
                    <a:pt x="721997" y="559689"/>
                    <a:pt x="725024" y="558593"/>
                  </a:cubicBezTo>
                  <a:cubicBezTo>
                    <a:pt x="728050" y="557131"/>
                    <a:pt x="729059" y="549823"/>
                    <a:pt x="728386" y="543611"/>
                  </a:cubicBezTo>
                  <a:cubicBezTo>
                    <a:pt x="727377" y="537399"/>
                    <a:pt x="733767" y="538861"/>
                    <a:pt x="731076" y="536669"/>
                  </a:cubicBezTo>
                  <a:cubicBezTo>
                    <a:pt x="728386" y="534111"/>
                    <a:pt x="732085" y="527533"/>
                    <a:pt x="737802" y="525706"/>
                  </a:cubicBezTo>
                  <a:cubicBezTo>
                    <a:pt x="743183" y="523879"/>
                    <a:pt x="734439" y="520956"/>
                    <a:pt x="731413" y="523514"/>
                  </a:cubicBezTo>
                  <a:cubicBezTo>
                    <a:pt x="728386" y="526072"/>
                    <a:pt x="725024" y="515840"/>
                    <a:pt x="722333" y="519860"/>
                  </a:cubicBezTo>
                  <a:cubicBezTo>
                    <a:pt x="719643" y="523879"/>
                    <a:pt x="711572" y="517302"/>
                    <a:pt x="716953" y="516206"/>
                  </a:cubicBezTo>
                  <a:cubicBezTo>
                    <a:pt x="721997" y="514744"/>
                    <a:pt x="729732" y="508167"/>
                    <a:pt x="733431" y="506705"/>
                  </a:cubicBezTo>
                  <a:cubicBezTo>
                    <a:pt x="736793" y="505243"/>
                    <a:pt x="728386" y="496474"/>
                    <a:pt x="724015" y="496839"/>
                  </a:cubicBezTo>
                  <a:cubicBezTo>
                    <a:pt x="719643" y="497204"/>
                    <a:pt x="714935" y="484781"/>
                    <a:pt x="710227" y="484781"/>
                  </a:cubicBezTo>
                  <a:cubicBezTo>
                    <a:pt x="705519" y="484781"/>
                    <a:pt x="713590" y="481126"/>
                    <a:pt x="718970" y="484415"/>
                  </a:cubicBezTo>
                  <a:cubicBezTo>
                    <a:pt x="724351" y="487704"/>
                    <a:pt x="730404" y="490262"/>
                    <a:pt x="732758" y="487704"/>
                  </a:cubicBezTo>
                  <a:cubicBezTo>
                    <a:pt x="735112" y="485146"/>
                    <a:pt x="723678" y="474184"/>
                    <a:pt x="719643" y="470530"/>
                  </a:cubicBezTo>
                  <a:cubicBezTo>
                    <a:pt x="715607" y="466876"/>
                    <a:pt x="719307" y="461760"/>
                    <a:pt x="716953" y="459567"/>
                  </a:cubicBezTo>
                  <a:cubicBezTo>
                    <a:pt x="714262" y="457375"/>
                    <a:pt x="708882" y="443489"/>
                    <a:pt x="706864" y="437277"/>
                  </a:cubicBezTo>
                  <a:cubicBezTo>
                    <a:pt x="705183" y="431065"/>
                    <a:pt x="695431" y="429969"/>
                    <a:pt x="693077" y="425950"/>
                  </a:cubicBezTo>
                  <a:cubicBezTo>
                    <a:pt x="690723" y="421930"/>
                    <a:pt x="693413" y="412430"/>
                    <a:pt x="700475" y="408775"/>
                  </a:cubicBezTo>
                  <a:cubicBezTo>
                    <a:pt x="707537" y="405121"/>
                    <a:pt x="704510" y="398179"/>
                    <a:pt x="707873" y="398909"/>
                  </a:cubicBezTo>
                  <a:cubicBezTo>
                    <a:pt x="711236" y="399640"/>
                    <a:pt x="713926" y="398179"/>
                    <a:pt x="716280" y="391967"/>
                  </a:cubicBezTo>
                  <a:cubicBezTo>
                    <a:pt x="718970" y="385755"/>
                    <a:pt x="723342" y="389409"/>
                    <a:pt x="725696" y="386120"/>
                  </a:cubicBezTo>
                  <a:cubicBezTo>
                    <a:pt x="728386" y="382832"/>
                    <a:pt x="739483" y="383197"/>
                    <a:pt x="743519" y="379908"/>
                  </a:cubicBezTo>
                  <a:cubicBezTo>
                    <a:pt x="747554" y="376620"/>
                    <a:pt x="739820" y="366753"/>
                    <a:pt x="734439" y="368215"/>
                  </a:cubicBezTo>
                  <a:cubicBezTo>
                    <a:pt x="729059" y="369677"/>
                    <a:pt x="723006" y="367484"/>
                    <a:pt x="719307" y="360907"/>
                  </a:cubicBezTo>
                  <a:cubicBezTo>
                    <a:pt x="715607" y="354330"/>
                    <a:pt x="705855" y="372965"/>
                    <a:pt x="698457" y="376985"/>
                  </a:cubicBezTo>
                  <a:cubicBezTo>
                    <a:pt x="691059" y="381004"/>
                    <a:pt x="686351" y="369677"/>
                    <a:pt x="688705" y="362369"/>
                  </a:cubicBezTo>
                  <a:cubicBezTo>
                    <a:pt x="691395" y="355060"/>
                    <a:pt x="682988" y="355426"/>
                    <a:pt x="672564" y="355791"/>
                  </a:cubicBezTo>
                  <a:cubicBezTo>
                    <a:pt x="662139" y="356522"/>
                    <a:pt x="666174" y="334232"/>
                    <a:pt x="672227" y="333136"/>
                  </a:cubicBezTo>
                  <a:cubicBezTo>
                    <a:pt x="678616" y="332040"/>
                    <a:pt x="687696" y="339713"/>
                    <a:pt x="691732" y="326193"/>
                  </a:cubicBezTo>
                  <a:cubicBezTo>
                    <a:pt x="695767" y="312673"/>
                    <a:pt x="701148" y="323270"/>
                    <a:pt x="709891" y="311211"/>
                  </a:cubicBezTo>
                  <a:cubicBezTo>
                    <a:pt x="718634" y="299153"/>
                    <a:pt x="728723" y="291845"/>
                    <a:pt x="736457" y="299153"/>
                  </a:cubicBezTo>
                  <a:cubicBezTo>
                    <a:pt x="744191" y="306096"/>
                    <a:pt x="728386" y="317423"/>
                    <a:pt x="725696" y="324001"/>
                  </a:cubicBezTo>
                  <a:cubicBezTo>
                    <a:pt x="723006" y="330943"/>
                    <a:pt x="728050" y="332770"/>
                    <a:pt x="723342" y="337886"/>
                  </a:cubicBezTo>
                  <a:cubicBezTo>
                    <a:pt x="718634" y="343002"/>
                    <a:pt x="725024" y="344464"/>
                    <a:pt x="734103" y="337521"/>
                  </a:cubicBezTo>
                  <a:cubicBezTo>
                    <a:pt x="743183" y="330943"/>
                    <a:pt x="754280" y="322539"/>
                    <a:pt x="763023" y="318520"/>
                  </a:cubicBezTo>
                  <a:cubicBezTo>
                    <a:pt x="765377" y="317423"/>
                    <a:pt x="768067" y="317058"/>
                    <a:pt x="770422" y="317423"/>
                  </a:cubicBezTo>
                  <a:cubicBezTo>
                    <a:pt x="771767" y="313404"/>
                    <a:pt x="773112" y="310481"/>
                    <a:pt x="774793" y="309384"/>
                  </a:cubicBezTo>
                  <a:cubicBezTo>
                    <a:pt x="780846" y="305730"/>
                    <a:pt x="801023" y="295133"/>
                    <a:pt x="804050" y="290383"/>
                  </a:cubicBezTo>
                  <a:cubicBezTo>
                    <a:pt x="807076" y="285633"/>
                    <a:pt x="810103" y="277594"/>
                    <a:pt x="814138" y="277594"/>
                  </a:cubicBezTo>
                  <a:cubicBezTo>
                    <a:pt x="818173" y="277594"/>
                    <a:pt x="818173" y="282344"/>
                    <a:pt x="824227" y="282344"/>
                  </a:cubicBezTo>
                  <a:cubicBezTo>
                    <a:pt x="830280" y="282344"/>
                    <a:pt x="837342" y="284536"/>
                    <a:pt x="834315" y="278690"/>
                  </a:cubicBezTo>
                  <a:cubicBezTo>
                    <a:pt x="831289" y="272843"/>
                    <a:pt x="833306" y="272843"/>
                    <a:pt x="840368" y="271747"/>
                  </a:cubicBezTo>
                  <a:cubicBezTo>
                    <a:pt x="847430" y="270651"/>
                    <a:pt x="846421" y="262247"/>
                    <a:pt x="851465" y="262247"/>
                  </a:cubicBezTo>
                  <a:cubicBezTo>
                    <a:pt x="856510" y="262247"/>
                    <a:pt x="855501" y="247996"/>
                    <a:pt x="860545" y="247996"/>
                  </a:cubicBezTo>
                  <a:cubicBezTo>
                    <a:pt x="865589" y="247996"/>
                    <a:pt x="867607" y="256400"/>
                    <a:pt x="873660" y="253842"/>
                  </a:cubicBezTo>
                  <a:cubicBezTo>
                    <a:pt x="874669" y="253477"/>
                    <a:pt x="876350" y="253842"/>
                    <a:pt x="878032" y="254573"/>
                  </a:cubicBezTo>
                  <a:cubicBezTo>
                    <a:pt x="879377" y="253477"/>
                    <a:pt x="880722" y="252381"/>
                    <a:pt x="881731" y="251284"/>
                  </a:cubicBezTo>
                  <a:cubicBezTo>
                    <a:pt x="881058" y="243976"/>
                    <a:pt x="881731" y="237399"/>
                    <a:pt x="880722" y="233745"/>
                  </a:cubicBezTo>
                  <a:cubicBezTo>
                    <a:pt x="878368" y="227167"/>
                    <a:pt x="880722" y="222417"/>
                    <a:pt x="879713" y="218763"/>
                  </a:cubicBezTo>
                  <a:cubicBezTo>
                    <a:pt x="878704" y="215109"/>
                    <a:pt x="878368" y="205608"/>
                    <a:pt x="882067" y="205608"/>
                  </a:cubicBezTo>
                  <a:cubicBezTo>
                    <a:pt x="885766" y="205608"/>
                    <a:pt x="890474" y="194646"/>
                    <a:pt x="894846" y="198665"/>
                  </a:cubicBezTo>
                  <a:cubicBezTo>
                    <a:pt x="899554" y="202319"/>
                    <a:pt x="908633" y="203416"/>
                    <a:pt x="908633" y="198665"/>
                  </a:cubicBezTo>
                  <a:cubicBezTo>
                    <a:pt x="908633" y="193915"/>
                    <a:pt x="915023" y="193184"/>
                    <a:pt x="916031" y="186607"/>
                  </a:cubicBezTo>
                  <a:cubicBezTo>
                    <a:pt x="917040" y="180030"/>
                    <a:pt x="923766" y="178568"/>
                    <a:pt x="925111" y="172721"/>
                  </a:cubicBezTo>
                  <a:cubicBezTo>
                    <a:pt x="926456" y="166875"/>
                    <a:pt x="928810" y="152624"/>
                    <a:pt x="933518" y="149335"/>
                  </a:cubicBezTo>
                  <a:cubicBezTo>
                    <a:pt x="939235" y="146047"/>
                    <a:pt x="933518" y="143854"/>
                    <a:pt x="933854" y="13435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404040"/>
                </a:solidFill>
                <a:effectLst/>
                <a:uLnTx/>
                <a:uFillTx/>
                <a:latin typeface="ShellMedium"/>
                <a:ea typeface="+mn-ea"/>
                <a:cs typeface="+mn-cs"/>
              </a:endParaRPr>
            </a:p>
          </p:txBody>
        </p:sp>
        <p:sp>
          <p:nvSpPr>
            <p:cNvPr id="228" name="Freeform: Shape 236">
              <a:extLst>
                <a:ext uri="{FF2B5EF4-FFF2-40B4-BE49-F238E27FC236}">
                  <a16:creationId xmlns:a16="http://schemas.microsoft.com/office/drawing/2014/main" id="{FE6BD078-6151-47BC-BA12-9D4EAC45DE3D}"/>
                </a:ext>
              </a:extLst>
            </p:cNvPr>
            <p:cNvSpPr/>
            <p:nvPr/>
          </p:nvSpPr>
          <p:spPr>
            <a:xfrm>
              <a:off x="10699194" y="2032226"/>
              <a:ext cx="26903" cy="58465"/>
            </a:xfrm>
            <a:custGeom>
              <a:avLst/>
              <a:gdLst>
                <a:gd name="connsiteX0" fmla="*/ 26566 w 26902"/>
                <a:gd name="connsiteY0" fmla="*/ 1924 h 58465"/>
                <a:gd name="connsiteX1" fmla="*/ 7062 w 26902"/>
                <a:gd name="connsiteY1" fmla="*/ 9963 h 58465"/>
                <a:gd name="connsiteX2" fmla="*/ 4036 w 26902"/>
                <a:gd name="connsiteY2" fmla="*/ 20926 h 58465"/>
                <a:gd name="connsiteX3" fmla="*/ 6726 w 26902"/>
                <a:gd name="connsiteY3" fmla="*/ 24214 h 58465"/>
                <a:gd name="connsiteX4" fmla="*/ 673 w 26902"/>
                <a:gd name="connsiteY4" fmla="*/ 48696 h 58465"/>
                <a:gd name="connsiteX5" fmla="*/ 336 w 26902"/>
                <a:gd name="connsiteY5" fmla="*/ 49793 h 58465"/>
                <a:gd name="connsiteX6" fmla="*/ 0 w 26902"/>
                <a:gd name="connsiteY6" fmla="*/ 50158 h 58465"/>
                <a:gd name="connsiteX7" fmla="*/ 7398 w 26902"/>
                <a:gd name="connsiteY7" fmla="*/ 58928 h 58465"/>
                <a:gd name="connsiteX8" fmla="*/ 26566 w 26902"/>
                <a:gd name="connsiteY8" fmla="*/ 1924 h 5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02" h="58465">
                  <a:moveTo>
                    <a:pt x="26566" y="1924"/>
                  </a:moveTo>
                  <a:cubicBezTo>
                    <a:pt x="23876" y="-2461"/>
                    <a:pt x="14460" y="828"/>
                    <a:pt x="7062" y="9963"/>
                  </a:cubicBezTo>
                  <a:cubicBezTo>
                    <a:pt x="6389" y="13617"/>
                    <a:pt x="5380" y="17271"/>
                    <a:pt x="4036" y="20926"/>
                  </a:cubicBezTo>
                  <a:cubicBezTo>
                    <a:pt x="5044" y="22022"/>
                    <a:pt x="6053" y="23118"/>
                    <a:pt x="6726" y="24214"/>
                  </a:cubicBezTo>
                  <a:cubicBezTo>
                    <a:pt x="11770" y="32984"/>
                    <a:pt x="8071" y="42850"/>
                    <a:pt x="673" y="48696"/>
                  </a:cubicBezTo>
                  <a:cubicBezTo>
                    <a:pt x="2354" y="47235"/>
                    <a:pt x="336" y="49793"/>
                    <a:pt x="336" y="49793"/>
                  </a:cubicBezTo>
                  <a:cubicBezTo>
                    <a:pt x="336" y="49793"/>
                    <a:pt x="336" y="50158"/>
                    <a:pt x="0" y="50158"/>
                  </a:cubicBezTo>
                  <a:cubicBezTo>
                    <a:pt x="2690" y="56370"/>
                    <a:pt x="6389" y="59659"/>
                    <a:pt x="7398" y="58928"/>
                  </a:cubicBezTo>
                  <a:cubicBezTo>
                    <a:pt x="12106" y="54908"/>
                    <a:pt x="30938" y="8502"/>
                    <a:pt x="26566" y="192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29" name="Freeform: Shape 237">
              <a:extLst>
                <a:ext uri="{FF2B5EF4-FFF2-40B4-BE49-F238E27FC236}">
                  <a16:creationId xmlns:a16="http://schemas.microsoft.com/office/drawing/2014/main" id="{E3053A5B-A921-49D6-9B9D-DA857F23002D}"/>
                </a:ext>
              </a:extLst>
            </p:cNvPr>
            <p:cNvSpPr/>
            <p:nvPr/>
          </p:nvSpPr>
          <p:spPr>
            <a:xfrm>
              <a:off x="10700847" y="2258342"/>
              <a:ext cx="16814" cy="18270"/>
            </a:xfrm>
            <a:custGeom>
              <a:avLst/>
              <a:gdLst>
                <a:gd name="connsiteX0" fmla="*/ 29 w 16814"/>
                <a:gd name="connsiteY0" fmla="*/ 900 h 18270"/>
                <a:gd name="connsiteX1" fmla="*/ 14825 w 16814"/>
                <a:gd name="connsiteY1" fmla="*/ 20267 h 18270"/>
                <a:gd name="connsiteX2" fmla="*/ 29 w 16814"/>
                <a:gd name="connsiteY2" fmla="*/ 900 h 18270"/>
              </a:gdLst>
              <a:ahLst/>
              <a:cxnLst>
                <a:cxn ang="0">
                  <a:pos x="connsiteX0" y="connsiteY0"/>
                </a:cxn>
                <a:cxn ang="0">
                  <a:pos x="connsiteX1" y="connsiteY1"/>
                </a:cxn>
                <a:cxn ang="0">
                  <a:pos x="connsiteX2" y="connsiteY2"/>
                </a:cxn>
              </a:cxnLst>
              <a:rect l="l" t="t" r="r" b="b"/>
              <a:pathLst>
                <a:path w="16814" h="18270">
                  <a:moveTo>
                    <a:pt x="29" y="900"/>
                  </a:moveTo>
                  <a:cubicBezTo>
                    <a:pt x="1374" y="8574"/>
                    <a:pt x="4737" y="24286"/>
                    <a:pt x="14825" y="20267"/>
                  </a:cubicBezTo>
                  <a:cubicBezTo>
                    <a:pt x="24914" y="16613"/>
                    <a:pt x="-980" y="-4581"/>
                    <a:pt x="29" y="90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30" name="Freeform: Shape 238">
              <a:extLst>
                <a:ext uri="{FF2B5EF4-FFF2-40B4-BE49-F238E27FC236}">
                  <a16:creationId xmlns:a16="http://schemas.microsoft.com/office/drawing/2014/main" id="{513424DF-FFD5-422E-A055-CA13C8333C41}"/>
                </a:ext>
              </a:extLst>
            </p:cNvPr>
            <p:cNvSpPr/>
            <p:nvPr/>
          </p:nvSpPr>
          <p:spPr>
            <a:xfrm>
              <a:off x="10748964" y="2274955"/>
              <a:ext cx="33628" cy="43849"/>
            </a:xfrm>
            <a:custGeom>
              <a:avLst/>
              <a:gdLst>
                <a:gd name="connsiteX0" fmla="*/ 0 w 33628"/>
                <a:gd name="connsiteY0" fmla="*/ 0 h 43849"/>
                <a:gd name="connsiteX1" fmla="*/ 5380 w 33628"/>
                <a:gd name="connsiteY1" fmla="*/ 11693 h 43849"/>
                <a:gd name="connsiteX2" fmla="*/ 11770 w 33628"/>
                <a:gd name="connsiteY2" fmla="*/ 19732 h 43849"/>
                <a:gd name="connsiteX3" fmla="*/ 19504 w 33628"/>
                <a:gd name="connsiteY3" fmla="*/ 42387 h 43849"/>
                <a:gd name="connsiteX4" fmla="*/ 24548 w 33628"/>
                <a:gd name="connsiteY4" fmla="*/ 37637 h 43849"/>
                <a:gd name="connsiteX5" fmla="*/ 31611 w 33628"/>
                <a:gd name="connsiteY5" fmla="*/ 26675 h 43849"/>
                <a:gd name="connsiteX6" fmla="*/ 30602 w 33628"/>
                <a:gd name="connsiteY6" fmla="*/ 11693 h 43849"/>
                <a:gd name="connsiteX7" fmla="*/ 17486 w 33628"/>
                <a:gd name="connsiteY7" fmla="*/ 10597 h 43849"/>
                <a:gd name="connsiteX8" fmla="*/ 0 w 33628"/>
                <a:gd name="connsiteY8" fmla="*/ 0 h 4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28" h="43849">
                  <a:moveTo>
                    <a:pt x="0" y="0"/>
                  </a:moveTo>
                  <a:cubicBezTo>
                    <a:pt x="0" y="6212"/>
                    <a:pt x="2018" y="15347"/>
                    <a:pt x="5380" y="11693"/>
                  </a:cubicBezTo>
                  <a:cubicBezTo>
                    <a:pt x="9416" y="7308"/>
                    <a:pt x="16141" y="12789"/>
                    <a:pt x="11770" y="19732"/>
                  </a:cubicBezTo>
                  <a:cubicBezTo>
                    <a:pt x="7734" y="26675"/>
                    <a:pt x="18159" y="33983"/>
                    <a:pt x="19504" y="42387"/>
                  </a:cubicBezTo>
                  <a:cubicBezTo>
                    <a:pt x="20849" y="51157"/>
                    <a:pt x="25557" y="43849"/>
                    <a:pt x="24548" y="37637"/>
                  </a:cubicBezTo>
                  <a:cubicBezTo>
                    <a:pt x="23540" y="31060"/>
                    <a:pt x="25557" y="31790"/>
                    <a:pt x="31611" y="26675"/>
                  </a:cubicBezTo>
                  <a:cubicBezTo>
                    <a:pt x="35982" y="23021"/>
                    <a:pt x="33628" y="17905"/>
                    <a:pt x="30602" y="11693"/>
                  </a:cubicBezTo>
                  <a:cubicBezTo>
                    <a:pt x="25894" y="11693"/>
                    <a:pt x="21186" y="11693"/>
                    <a:pt x="17486" y="10597"/>
                  </a:cubicBezTo>
                  <a:cubicBezTo>
                    <a:pt x="10425" y="9135"/>
                    <a:pt x="4708" y="5116"/>
                    <a:pt x="0"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31" name="Freeform: Shape 239">
              <a:extLst>
                <a:ext uri="{FF2B5EF4-FFF2-40B4-BE49-F238E27FC236}">
                  <a16:creationId xmlns:a16="http://schemas.microsoft.com/office/drawing/2014/main" id="{6AAF799E-AE32-46E9-945A-3852400DFA9C}"/>
                </a:ext>
              </a:extLst>
            </p:cNvPr>
            <p:cNvSpPr/>
            <p:nvPr/>
          </p:nvSpPr>
          <p:spPr>
            <a:xfrm>
              <a:off x="10754214" y="2322481"/>
              <a:ext cx="10088" cy="10962"/>
            </a:xfrm>
            <a:custGeom>
              <a:avLst/>
              <a:gdLst>
                <a:gd name="connsiteX0" fmla="*/ 131 w 10088"/>
                <a:gd name="connsiteY0" fmla="*/ 10208 h 10962"/>
                <a:gd name="connsiteX1" fmla="*/ 11564 w 10088"/>
                <a:gd name="connsiteY1" fmla="*/ 1438 h 10962"/>
                <a:gd name="connsiteX2" fmla="*/ 131 w 10088"/>
                <a:gd name="connsiteY2" fmla="*/ 10208 h 10962"/>
              </a:gdLst>
              <a:ahLst/>
              <a:cxnLst>
                <a:cxn ang="0">
                  <a:pos x="connsiteX0" y="connsiteY0"/>
                </a:cxn>
                <a:cxn ang="0">
                  <a:pos x="connsiteX1" y="connsiteY1"/>
                </a:cxn>
                <a:cxn ang="0">
                  <a:pos x="connsiteX2" y="connsiteY2"/>
                </a:cxn>
              </a:cxnLst>
              <a:rect l="l" t="t" r="r" b="b"/>
              <a:pathLst>
                <a:path w="10088" h="10962">
                  <a:moveTo>
                    <a:pt x="131" y="10208"/>
                  </a:moveTo>
                  <a:cubicBezTo>
                    <a:pt x="1812" y="15689"/>
                    <a:pt x="15263" y="6919"/>
                    <a:pt x="11564" y="1438"/>
                  </a:cubicBezTo>
                  <a:cubicBezTo>
                    <a:pt x="8201" y="-3677"/>
                    <a:pt x="-1215" y="6189"/>
                    <a:pt x="131" y="1020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32" name="Freeform: Shape 240">
              <a:extLst>
                <a:ext uri="{FF2B5EF4-FFF2-40B4-BE49-F238E27FC236}">
                  <a16:creationId xmlns:a16="http://schemas.microsoft.com/office/drawing/2014/main" id="{A2894D0F-2DBC-4768-B6A8-CD3C30DEEE67}"/>
                </a:ext>
              </a:extLst>
            </p:cNvPr>
            <p:cNvSpPr/>
            <p:nvPr/>
          </p:nvSpPr>
          <p:spPr>
            <a:xfrm>
              <a:off x="10652271" y="2300725"/>
              <a:ext cx="33628" cy="51157"/>
            </a:xfrm>
            <a:custGeom>
              <a:avLst/>
              <a:gdLst>
                <a:gd name="connsiteX0" fmla="*/ 20021 w 33628"/>
                <a:gd name="connsiteY0" fmla="*/ 21367 h 51157"/>
                <a:gd name="connsiteX1" fmla="*/ 180 w 33628"/>
                <a:gd name="connsiteY1" fmla="*/ 51696 h 51157"/>
                <a:gd name="connsiteX2" fmla="*/ 28428 w 33628"/>
                <a:gd name="connsiteY2" fmla="*/ 21001 h 51157"/>
                <a:gd name="connsiteX3" fmla="*/ 32463 w 33628"/>
                <a:gd name="connsiteY3" fmla="*/ 1635 h 51157"/>
                <a:gd name="connsiteX4" fmla="*/ 20021 w 33628"/>
                <a:gd name="connsiteY4" fmla="*/ 21367 h 51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8" h="51157">
                  <a:moveTo>
                    <a:pt x="20021" y="21367"/>
                  </a:moveTo>
                  <a:cubicBezTo>
                    <a:pt x="13631" y="31233"/>
                    <a:pt x="-1838" y="47311"/>
                    <a:pt x="180" y="51696"/>
                  </a:cubicBezTo>
                  <a:cubicBezTo>
                    <a:pt x="2870" y="57542"/>
                    <a:pt x="20021" y="27944"/>
                    <a:pt x="28428" y="21001"/>
                  </a:cubicBezTo>
                  <a:cubicBezTo>
                    <a:pt x="36835" y="14059"/>
                    <a:pt x="35490" y="7847"/>
                    <a:pt x="32463" y="1635"/>
                  </a:cubicBezTo>
                  <a:cubicBezTo>
                    <a:pt x="29773" y="-5308"/>
                    <a:pt x="26410" y="11501"/>
                    <a:pt x="20021" y="2136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33" name="Freeform: Shape 241">
              <a:extLst>
                <a:ext uri="{FF2B5EF4-FFF2-40B4-BE49-F238E27FC236}">
                  <a16:creationId xmlns:a16="http://schemas.microsoft.com/office/drawing/2014/main" id="{D2C23A00-19D9-4B1D-93EF-990721B197AB}"/>
                </a:ext>
              </a:extLst>
            </p:cNvPr>
            <p:cNvSpPr/>
            <p:nvPr/>
          </p:nvSpPr>
          <p:spPr>
            <a:xfrm>
              <a:off x="10692008" y="2162259"/>
              <a:ext cx="43717" cy="91352"/>
            </a:xfrm>
            <a:custGeom>
              <a:avLst/>
              <a:gdLst>
                <a:gd name="connsiteX0" fmla="*/ 38460 w 43716"/>
                <a:gd name="connsiteY0" fmla="*/ 92233 h 91352"/>
                <a:gd name="connsiteX1" fmla="*/ 46194 w 43716"/>
                <a:gd name="connsiteY1" fmla="*/ 93694 h 91352"/>
                <a:gd name="connsiteX2" fmla="*/ 42495 w 43716"/>
                <a:gd name="connsiteY2" fmla="*/ 80174 h 91352"/>
                <a:gd name="connsiteX3" fmla="*/ 34425 w 43716"/>
                <a:gd name="connsiteY3" fmla="*/ 82367 h 91352"/>
                <a:gd name="connsiteX4" fmla="*/ 26690 w 43716"/>
                <a:gd name="connsiteY4" fmla="*/ 65558 h 91352"/>
                <a:gd name="connsiteX5" fmla="*/ 37451 w 43716"/>
                <a:gd name="connsiteY5" fmla="*/ 39614 h 91352"/>
                <a:gd name="connsiteX6" fmla="*/ 36443 w 43716"/>
                <a:gd name="connsiteY6" fmla="*/ 10016 h 91352"/>
                <a:gd name="connsiteX7" fmla="*/ 33752 w 43716"/>
                <a:gd name="connsiteY7" fmla="*/ 3438 h 91352"/>
                <a:gd name="connsiteX8" fmla="*/ 11221 w 43716"/>
                <a:gd name="connsiteY8" fmla="*/ 1246 h 91352"/>
                <a:gd name="connsiteX9" fmla="*/ 7859 w 43716"/>
                <a:gd name="connsiteY9" fmla="*/ 43999 h 91352"/>
                <a:gd name="connsiteX10" fmla="*/ 460 w 43716"/>
                <a:gd name="connsiteY10" fmla="*/ 41806 h 91352"/>
                <a:gd name="connsiteX11" fmla="*/ 4496 w 43716"/>
                <a:gd name="connsiteY11" fmla="*/ 66654 h 91352"/>
                <a:gd name="connsiteX12" fmla="*/ 8531 w 43716"/>
                <a:gd name="connsiteY12" fmla="*/ 80905 h 91352"/>
                <a:gd name="connsiteX13" fmla="*/ 24336 w 43716"/>
                <a:gd name="connsiteY13" fmla="*/ 86752 h 91352"/>
                <a:gd name="connsiteX14" fmla="*/ 38460 w 43716"/>
                <a:gd name="connsiteY14" fmla="*/ 92233 h 9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716" h="91352">
                  <a:moveTo>
                    <a:pt x="38460" y="92233"/>
                  </a:moveTo>
                  <a:cubicBezTo>
                    <a:pt x="40814" y="91867"/>
                    <a:pt x="43504" y="92598"/>
                    <a:pt x="46194" y="93694"/>
                  </a:cubicBezTo>
                  <a:cubicBezTo>
                    <a:pt x="44513" y="89310"/>
                    <a:pt x="43504" y="84925"/>
                    <a:pt x="42495" y="80174"/>
                  </a:cubicBezTo>
                  <a:cubicBezTo>
                    <a:pt x="39805" y="80174"/>
                    <a:pt x="36779" y="80905"/>
                    <a:pt x="34425" y="82367"/>
                  </a:cubicBezTo>
                  <a:cubicBezTo>
                    <a:pt x="26690" y="87848"/>
                    <a:pt x="32071" y="72501"/>
                    <a:pt x="26690" y="65558"/>
                  </a:cubicBezTo>
                  <a:cubicBezTo>
                    <a:pt x="21310" y="58615"/>
                    <a:pt x="30726" y="48384"/>
                    <a:pt x="37451" y="39614"/>
                  </a:cubicBezTo>
                  <a:cubicBezTo>
                    <a:pt x="43841" y="30844"/>
                    <a:pt x="35434" y="16228"/>
                    <a:pt x="36443" y="10016"/>
                  </a:cubicBezTo>
                  <a:cubicBezTo>
                    <a:pt x="37451" y="3438"/>
                    <a:pt x="36779" y="1246"/>
                    <a:pt x="33752" y="3438"/>
                  </a:cubicBezTo>
                  <a:cubicBezTo>
                    <a:pt x="30389" y="5631"/>
                    <a:pt x="17274" y="-3139"/>
                    <a:pt x="11221" y="1246"/>
                  </a:cubicBezTo>
                  <a:cubicBezTo>
                    <a:pt x="5168" y="5631"/>
                    <a:pt x="10885" y="41441"/>
                    <a:pt x="7859" y="43999"/>
                  </a:cubicBezTo>
                  <a:cubicBezTo>
                    <a:pt x="5168" y="46557"/>
                    <a:pt x="1469" y="38152"/>
                    <a:pt x="460" y="41806"/>
                  </a:cubicBezTo>
                  <a:cubicBezTo>
                    <a:pt x="-885" y="46557"/>
                    <a:pt x="796" y="66654"/>
                    <a:pt x="4496" y="66654"/>
                  </a:cubicBezTo>
                  <a:cubicBezTo>
                    <a:pt x="8195" y="66654"/>
                    <a:pt x="10885" y="72135"/>
                    <a:pt x="8531" y="80905"/>
                  </a:cubicBezTo>
                  <a:cubicBezTo>
                    <a:pt x="6177" y="89675"/>
                    <a:pt x="15593" y="90771"/>
                    <a:pt x="24336" y="86752"/>
                  </a:cubicBezTo>
                  <a:cubicBezTo>
                    <a:pt x="33080" y="82732"/>
                    <a:pt x="29717" y="93694"/>
                    <a:pt x="38460" y="9223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34" name="Freeform: Shape 242">
              <a:extLst>
                <a:ext uri="{FF2B5EF4-FFF2-40B4-BE49-F238E27FC236}">
                  <a16:creationId xmlns:a16="http://schemas.microsoft.com/office/drawing/2014/main" id="{EB6AE28C-0B9B-4F7C-AD56-1799044320F2}"/>
                </a:ext>
              </a:extLst>
            </p:cNvPr>
            <p:cNvSpPr/>
            <p:nvPr/>
          </p:nvSpPr>
          <p:spPr>
            <a:xfrm>
              <a:off x="10723468" y="2326038"/>
              <a:ext cx="70619" cy="80390"/>
            </a:xfrm>
            <a:custGeom>
              <a:avLst/>
              <a:gdLst>
                <a:gd name="connsiteX0" fmla="*/ 57779 w 70619"/>
                <a:gd name="connsiteY0" fmla="*/ 7382 h 80389"/>
                <a:gd name="connsiteX1" fmla="*/ 49036 w 70619"/>
                <a:gd name="connsiteY1" fmla="*/ 17248 h 80389"/>
                <a:gd name="connsiteX2" fmla="*/ 39956 w 70619"/>
                <a:gd name="connsiteY2" fmla="*/ 25287 h 80389"/>
                <a:gd name="connsiteX3" fmla="*/ 26168 w 70619"/>
                <a:gd name="connsiteY3" fmla="*/ 21633 h 80389"/>
                <a:gd name="connsiteX4" fmla="*/ 8009 w 70619"/>
                <a:gd name="connsiteY4" fmla="*/ 34057 h 80389"/>
                <a:gd name="connsiteX5" fmla="*/ 1956 w 70619"/>
                <a:gd name="connsiteY5" fmla="*/ 53058 h 80389"/>
                <a:gd name="connsiteX6" fmla="*/ 15744 w 70619"/>
                <a:gd name="connsiteY6" fmla="*/ 44288 h 80389"/>
                <a:gd name="connsiteX7" fmla="*/ 27177 w 70619"/>
                <a:gd name="connsiteY7" fmla="*/ 39538 h 80389"/>
                <a:gd name="connsiteX8" fmla="*/ 39956 w 70619"/>
                <a:gd name="connsiteY8" fmla="*/ 70963 h 80389"/>
                <a:gd name="connsiteX9" fmla="*/ 56098 w 70619"/>
                <a:gd name="connsiteY9" fmla="*/ 80829 h 80389"/>
                <a:gd name="connsiteX10" fmla="*/ 55761 w 70619"/>
                <a:gd name="connsiteY10" fmla="*/ 57443 h 80389"/>
                <a:gd name="connsiteX11" fmla="*/ 72239 w 70619"/>
                <a:gd name="connsiteY11" fmla="*/ 49404 h 80389"/>
                <a:gd name="connsiteX12" fmla="*/ 68540 w 70619"/>
                <a:gd name="connsiteY12" fmla="*/ 8844 h 80389"/>
                <a:gd name="connsiteX13" fmla="*/ 57779 w 70619"/>
                <a:gd name="connsiteY13" fmla="*/ 7382 h 8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619" h="80389">
                  <a:moveTo>
                    <a:pt x="57779" y="7382"/>
                  </a:moveTo>
                  <a:cubicBezTo>
                    <a:pt x="61814" y="15421"/>
                    <a:pt x="50044" y="8844"/>
                    <a:pt x="49036" y="17248"/>
                  </a:cubicBezTo>
                  <a:cubicBezTo>
                    <a:pt x="48027" y="25287"/>
                    <a:pt x="39283" y="18710"/>
                    <a:pt x="39956" y="25287"/>
                  </a:cubicBezTo>
                  <a:cubicBezTo>
                    <a:pt x="40292" y="31864"/>
                    <a:pt x="30876" y="25287"/>
                    <a:pt x="26168" y="21633"/>
                  </a:cubicBezTo>
                  <a:cubicBezTo>
                    <a:pt x="21460" y="17979"/>
                    <a:pt x="15071" y="31864"/>
                    <a:pt x="8009" y="34057"/>
                  </a:cubicBezTo>
                  <a:cubicBezTo>
                    <a:pt x="947" y="36249"/>
                    <a:pt x="-2416" y="53423"/>
                    <a:pt x="1956" y="53058"/>
                  </a:cubicBezTo>
                  <a:cubicBezTo>
                    <a:pt x="7337" y="52693"/>
                    <a:pt x="10363" y="43923"/>
                    <a:pt x="15744" y="44288"/>
                  </a:cubicBezTo>
                  <a:cubicBezTo>
                    <a:pt x="21124" y="44654"/>
                    <a:pt x="19443" y="37711"/>
                    <a:pt x="27177" y="39538"/>
                  </a:cubicBezTo>
                  <a:cubicBezTo>
                    <a:pt x="34912" y="40999"/>
                    <a:pt x="29531" y="68771"/>
                    <a:pt x="39956" y="70963"/>
                  </a:cubicBezTo>
                  <a:cubicBezTo>
                    <a:pt x="50717" y="73156"/>
                    <a:pt x="51053" y="80829"/>
                    <a:pt x="56098" y="80829"/>
                  </a:cubicBezTo>
                  <a:cubicBezTo>
                    <a:pt x="61142" y="80829"/>
                    <a:pt x="55089" y="63655"/>
                    <a:pt x="55761" y="57443"/>
                  </a:cubicBezTo>
                  <a:cubicBezTo>
                    <a:pt x="56098" y="51596"/>
                    <a:pt x="66858" y="57078"/>
                    <a:pt x="72239" y="49404"/>
                  </a:cubicBezTo>
                  <a:cubicBezTo>
                    <a:pt x="77620" y="41730"/>
                    <a:pt x="68540" y="21633"/>
                    <a:pt x="68540" y="8844"/>
                  </a:cubicBezTo>
                  <a:cubicBezTo>
                    <a:pt x="68876" y="-4677"/>
                    <a:pt x="53744" y="-657"/>
                    <a:pt x="57779" y="738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35" name="Freeform: Shape 243">
              <a:extLst>
                <a:ext uri="{FF2B5EF4-FFF2-40B4-BE49-F238E27FC236}">
                  <a16:creationId xmlns:a16="http://schemas.microsoft.com/office/drawing/2014/main" id="{DC05BD90-196E-4959-AB88-64B0E6B23B0C}"/>
                </a:ext>
              </a:extLst>
            </p:cNvPr>
            <p:cNvSpPr/>
            <p:nvPr/>
          </p:nvSpPr>
          <p:spPr>
            <a:xfrm>
              <a:off x="10721639" y="2286875"/>
              <a:ext cx="33628" cy="51157"/>
            </a:xfrm>
            <a:custGeom>
              <a:avLst/>
              <a:gdLst>
                <a:gd name="connsiteX0" fmla="*/ 5130 w 33628"/>
                <a:gd name="connsiteY0" fmla="*/ 24986 h 51157"/>
                <a:gd name="connsiteX1" fmla="*/ 13537 w 33628"/>
                <a:gd name="connsiteY1" fmla="*/ 19505 h 51157"/>
                <a:gd name="connsiteX2" fmla="*/ 14882 w 33628"/>
                <a:gd name="connsiteY2" fmla="*/ 34121 h 51157"/>
                <a:gd name="connsiteX3" fmla="*/ 17236 w 33628"/>
                <a:gd name="connsiteY3" fmla="*/ 54218 h 51157"/>
                <a:gd name="connsiteX4" fmla="*/ 33714 w 33628"/>
                <a:gd name="connsiteY4" fmla="*/ 24986 h 51157"/>
                <a:gd name="connsiteX5" fmla="*/ 27661 w 33628"/>
                <a:gd name="connsiteY5" fmla="*/ 21697 h 51157"/>
                <a:gd name="connsiteX6" fmla="*/ 4121 w 33628"/>
                <a:gd name="connsiteY6" fmla="*/ 138 h 51157"/>
                <a:gd name="connsiteX7" fmla="*/ 5130 w 33628"/>
                <a:gd name="connsiteY7" fmla="*/ 24986 h 5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28" h="51157">
                  <a:moveTo>
                    <a:pt x="5130" y="24986"/>
                  </a:moveTo>
                  <a:cubicBezTo>
                    <a:pt x="7484" y="24620"/>
                    <a:pt x="12864" y="24986"/>
                    <a:pt x="13537" y="19505"/>
                  </a:cubicBezTo>
                  <a:cubicBezTo>
                    <a:pt x="13873" y="14023"/>
                    <a:pt x="18918" y="29371"/>
                    <a:pt x="14882" y="34121"/>
                  </a:cubicBezTo>
                  <a:cubicBezTo>
                    <a:pt x="10847" y="38871"/>
                    <a:pt x="10847" y="52391"/>
                    <a:pt x="17236" y="54218"/>
                  </a:cubicBezTo>
                  <a:cubicBezTo>
                    <a:pt x="23626" y="55680"/>
                    <a:pt x="35732" y="29736"/>
                    <a:pt x="33714" y="24986"/>
                  </a:cubicBezTo>
                  <a:cubicBezTo>
                    <a:pt x="32033" y="20235"/>
                    <a:pt x="26316" y="28274"/>
                    <a:pt x="27661" y="21697"/>
                  </a:cubicBezTo>
                  <a:cubicBezTo>
                    <a:pt x="29006" y="15120"/>
                    <a:pt x="11183" y="-1689"/>
                    <a:pt x="4121" y="138"/>
                  </a:cubicBezTo>
                  <a:cubicBezTo>
                    <a:pt x="-2605" y="1599"/>
                    <a:pt x="-251" y="26082"/>
                    <a:pt x="5130" y="2498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36" name="Freeform: Shape 244">
              <a:extLst>
                <a:ext uri="{FF2B5EF4-FFF2-40B4-BE49-F238E27FC236}">
                  <a16:creationId xmlns:a16="http://schemas.microsoft.com/office/drawing/2014/main" id="{55EA5C7E-B418-4CD4-B6FF-8B19F24A30B6}"/>
                </a:ext>
              </a:extLst>
            </p:cNvPr>
            <p:cNvSpPr/>
            <p:nvPr/>
          </p:nvSpPr>
          <p:spPr>
            <a:xfrm>
              <a:off x="11023706" y="2558146"/>
              <a:ext cx="191681" cy="146164"/>
            </a:xfrm>
            <a:custGeom>
              <a:avLst/>
              <a:gdLst>
                <a:gd name="connsiteX0" fmla="*/ 141911 w 191680"/>
                <a:gd name="connsiteY0" fmla="*/ 136297 h 146163"/>
                <a:gd name="connsiteX1" fmla="*/ 130814 w 191680"/>
                <a:gd name="connsiteY1" fmla="*/ 123873 h 146163"/>
                <a:gd name="connsiteX2" fmla="*/ 115009 w 191680"/>
                <a:gd name="connsiteY2" fmla="*/ 115104 h 146163"/>
                <a:gd name="connsiteX3" fmla="*/ 103911 w 191680"/>
                <a:gd name="connsiteY3" fmla="*/ 90621 h 146163"/>
                <a:gd name="connsiteX4" fmla="*/ 100212 w 191680"/>
                <a:gd name="connsiteY4" fmla="*/ 75639 h 146163"/>
                <a:gd name="connsiteX5" fmla="*/ 103575 w 191680"/>
                <a:gd name="connsiteY5" fmla="*/ 63581 h 146163"/>
                <a:gd name="connsiteX6" fmla="*/ 72637 w 191680"/>
                <a:gd name="connsiteY6" fmla="*/ 43484 h 146163"/>
                <a:gd name="connsiteX7" fmla="*/ 11434 w 191680"/>
                <a:gd name="connsiteY7" fmla="*/ 4019 h 146163"/>
                <a:gd name="connsiteX8" fmla="*/ 0 w 191680"/>
                <a:gd name="connsiteY8" fmla="*/ 0 h 146163"/>
                <a:gd name="connsiteX9" fmla="*/ 0 w 191680"/>
                <a:gd name="connsiteY9" fmla="*/ 115469 h 146163"/>
                <a:gd name="connsiteX10" fmla="*/ 16478 w 191680"/>
                <a:gd name="connsiteY10" fmla="*/ 122046 h 146163"/>
                <a:gd name="connsiteX11" fmla="*/ 35310 w 191680"/>
                <a:gd name="connsiteY11" fmla="*/ 109623 h 146163"/>
                <a:gd name="connsiteX12" fmla="*/ 44389 w 191680"/>
                <a:gd name="connsiteY12" fmla="*/ 96102 h 146163"/>
                <a:gd name="connsiteX13" fmla="*/ 77009 w 191680"/>
                <a:gd name="connsiteY13" fmla="*/ 104872 h 146163"/>
                <a:gd name="connsiteX14" fmla="*/ 111309 w 191680"/>
                <a:gd name="connsiteY14" fmla="*/ 140682 h 146163"/>
                <a:gd name="connsiteX15" fmla="*/ 143929 w 191680"/>
                <a:gd name="connsiteY15" fmla="*/ 147625 h 146163"/>
                <a:gd name="connsiteX16" fmla="*/ 141911 w 191680"/>
                <a:gd name="connsiteY16" fmla="*/ 136297 h 146163"/>
                <a:gd name="connsiteX17" fmla="*/ 168141 w 191680"/>
                <a:gd name="connsiteY17" fmla="*/ 39829 h 146163"/>
                <a:gd name="connsiteX18" fmla="*/ 149309 w 191680"/>
                <a:gd name="connsiteY18" fmla="*/ 52984 h 146163"/>
                <a:gd name="connsiteX19" fmla="*/ 116017 w 191680"/>
                <a:gd name="connsiteY19" fmla="*/ 54446 h 146163"/>
                <a:gd name="connsiteX20" fmla="*/ 141238 w 191680"/>
                <a:gd name="connsiteY20" fmla="*/ 67966 h 146163"/>
                <a:gd name="connsiteX21" fmla="*/ 173521 w 191680"/>
                <a:gd name="connsiteY21" fmla="*/ 48965 h 146163"/>
                <a:gd name="connsiteX22" fmla="*/ 178229 w 191680"/>
                <a:gd name="connsiteY22" fmla="*/ 32887 h 146163"/>
                <a:gd name="connsiteX23" fmla="*/ 168141 w 191680"/>
                <a:gd name="connsiteY23" fmla="*/ 39829 h 146163"/>
                <a:gd name="connsiteX24" fmla="*/ 183946 w 191680"/>
                <a:gd name="connsiteY24" fmla="*/ 19367 h 146163"/>
                <a:gd name="connsiteX25" fmla="*/ 179238 w 191680"/>
                <a:gd name="connsiteY25" fmla="*/ 20463 h 146163"/>
                <a:gd name="connsiteX26" fmla="*/ 188991 w 191680"/>
                <a:gd name="connsiteY26" fmla="*/ 37637 h 146163"/>
                <a:gd name="connsiteX27" fmla="*/ 183946 w 191680"/>
                <a:gd name="connsiteY27" fmla="*/ 19367 h 14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1680" h="146163">
                  <a:moveTo>
                    <a:pt x="141911" y="136297"/>
                  </a:moveTo>
                  <a:cubicBezTo>
                    <a:pt x="138548" y="134836"/>
                    <a:pt x="130478" y="128258"/>
                    <a:pt x="130814" y="123873"/>
                  </a:cubicBezTo>
                  <a:cubicBezTo>
                    <a:pt x="131150" y="119488"/>
                    <a:pt x="121734" y="120219"/>
                    <a:pt x="115009" y="115104"/>
                  </a:cubicBezTo>
                  <a:cubicBezTo>
                    <a:pt x="108619" y="110353"/>
                    <a:pt x="110973" y="94641"/>
                    <a:pt x="103911" y="90621"/>
                  </a:cubicBezTo>
                  <a:cubicBezTo>
                    <a:pt x="96849" y="86967"/>
                    <a:pt x="91805" y="74909"/>
                    <a:pt x="100212" y="75639"/>
                  </a:cubicBezTo>
                  <a:cubicBezTo>
                    <a:pt x="108619" y="76370"/>
                    <a:pt x="109964" y="70889"/>
                    <a:pt x="103575" y="63581"/>
                  </a:cubicBezTo>
                  <a:cubicBezTo>
                    <a:pt x="97186" y="56638"/>
                    <a:pt x="73646" y="53715"/>
                    <a:pt x="72637" y="43484"/>
                  </a:cubicBezTo>
                  <a:cubicBezTo>
                    <a:pt x="71628" y="33252"/>
                    <a:pt x="29593" y="8770"/>
                    <a:pt x="11434" y="4019"/>
                  </a:cubicBezTo>
                  <a:cubicBezTo>
                    <a:pt x="8071" y="3289"/>
                    <a:pt x="4036" y="1827"/>
                    <a:pt x="0" y="0"/>
                  </a:cubicBezTo>
                  <a:lnTo>
                    <a:pt x="0" y="115469"/>
                  </a:lnTo>
                  <a:cubicBezTo>
                    <a:pt x="4372" y="118758"/>
                    <a:pt x="9752" y="121681"/>
                    <a:pt x="16478" y="122046"/>
                  </a:cubicBezTo>
                  <a:cubicBezTo>
                    <a:pt x="36655" y="123143"/>
                    <a:pt x="31611" y="109623"/>
                    <a:pt x="35310" y="109623"/>
                  </a:cubicBezTo>
                  <a:cubicBezTo>
                    <a:pt x="39009" y="109623"/>
                    <a:pt x="40354" y="101949"/>
                    <a:pt x="44389" y="96102"/>
                  </a:cubicBezTo>
                  <a:cubicBezTo>
                    <a:pt x="48425" y="90256"/>
                    <a:pt x="66584" y="95006"/>
                    <a:pt x="77009" y="104872"/>
                  </a:cubicBezTo>
                  <a:cubicBezTo>
                    <a:pt x="87769" y="114738"/>
                    <a:pt x="100212" y="143240"/>
                    <a:pt x="111309" y="140682"/>
                  </a:cubicBezTo>
                  <a:cubicBezTo>
                    <a:pt x="122407" y="138124"/>
                    <a:pt x="133840" y="148356"/>
                    <a:pt x="143929" y="147625"/>
                  </a:cubicBezTo>
                  <a:cubicBezTo>
                    <a:pt x="154353" y="146894"/>
                    <a:pt x="145274" y="137759"/>
                    <a:pt x="141911" y="136297"/>
                  </a:cubicBezTo>
                  <a:close/>
                  <a:moveTo>
                    <a:pt x="168141" y="39829"/>
                  </a:moveTo>
                  <a:cubicBezTo>
                    <a:pt x="168141" y="44580"/>
                    <a:pt x="160743" y="47503"/>
                    <a:pt x="149309" y="52984"/>
                  </a:cubicBezTo>
                  <a:cubicBezTo>
                    <a:pt x="137876" y="58465"/>
                    <a:pt x="116690" y="46772"/>
                    <a:pt x="116017" y="54446"/>
                  </a:cubicBezTo>
                  <a:cubicBezTo>
                    <a:pt x="115681" y="59196"/>
                    <a:pt x="128796" y="67966"/>
                    <a:pt x="141238" y="67966"/>
                  </a:cubicBezTo>
                  <a:cubicBezTo>
                    <a:pt x="153681" y="67966"/>
                    <a:pt x="173521" y="53350"/>
                    <a:pt x="173521" y="48965"/>
                  </a:cubicBezTo>
                  <a:cubicBezTo>
                    <a:pt x="173521" y="44580"/>
                    <a:pt x="181256" y="36906"/>
                    <a:pt x="178229" y="32887"/>
                  </a:cubicBezTo>
                  <a:cubicBezTo>
                    <a:pt x="175203" y="28502"/>
                    <a:pt x="168141" y="35079"/>
                    <a:pt x="168141" y="39829"/>
                  </a:cubicBezTo>
                  <a:close/>
                  <a:moveTo>
                    <a:pt x="183946" y="19367"/>
                  </a:moveTo>
                  <a:cubicBezTo>
                    <a:pt x="176548" y="13885"/>
                    <a:pt x="170159" y="10231"/>
                    <a:pt x="179238" y="20463"/>
                  </a:cubicBezTo>
                  <a:cubicBezTo>
                    <a:pt x="188318" y="30694"/>
                    <a:pt x="183610" y="39464"/>
                    <a:pt x="188991" y="37637"/>
                  </a:cubicBezTo>
                  <a:cubicBezTo>
                    <a:pt x="197734" y="35079"/>
                    <a:pt x="191344" y="24848"/>
                    <a:pt x="183946" y="1936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37" name="Freeform: Shape 245">
              <a:extLst>
                <a:ext uri="{FF2B5EF4-FFF2-40B4-BE49-F238E27FC236}">
                  <a16:creationId xmlns:a16="http://schemas.microsoft.com/office/drawing/2014/main" id="{0F0865A3-4744-4378-B270-033CB1B0C41A}"/>
                </a:ext>
              </a:extLst>
            </p:cNvPr>
            <p:cNvSpPr/>
            <p:nvPr/>
          </p:nvSpPr>
          <p:spPr>
            <a:xfrm>
              <a:off x="10081819" y="2327570"/>
              <a:ext cx="30265" cy="65774"/>
            </a:xfrm>
            <a:custGeom>
              <a:avLst/>
              <a:gdLst>
                <a:gd name="connsiteX0" fmla="*/ 971 w 30265"/>
                <a:gd name="connsiteY0" fmla="*/ 52257 h 65773"/>
                <a:gd name="connsiteX1" fmla="*/ 4333 w 30265"/>
                <a:gd name="connsiteY1" fmla="*/ 54084 h 65773"/>
                <a:gd name="connsiteX2" fmla="*/ 18457 w 30265"/>
                <a:gd name="connsiteY2" fmla="*/ 68335 h 65773"/>
                <a:gd name="connsiteX3" fmla="*/ 32244 w 30265"/>
                <a:gd name="connsiteY3" fmla="*/ 42756 h 65773"/>
                <a:gd name="connsiteX4" fmla="*/ 7023 w 30265"/>
                <a:gd name="connsiteY4" fmla="*/ 4 h 65773"/>
                <a:gd name="connsiteX5" fmla="*/ 1643 w 30265"/>
                <a:gd name="connsiteY5" fmla="*/ 17178 h 65773"/>
                <a:gd name="connsiteX6" fmla="*/ 634 w 30265"/>
                <a:gd name="connsiteY6" fmla="*/ 41660 h 65773"/>
                <a:gd name="connsiteX7" fmla="*/ 971 w 30265"/>
                <a:gd name="connsiteY7" fmla="*/ 52257 h 6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65" h="65773">
                  <a:moveTo>
                    <a:pt x="971" y="52257"/>
                  </a:moveTo>
                  <a:cubicBezTo>
                    <a:pt x="2315" y="52622"/>
                    <a:pt x="3324" y="53353"/>
                    <a:pt x="4333" y="54084"/>
                  </a:cubicBezTo>
                  <a:cubicBezTo>
                    <a:pt x="10050" y="58104"/>
                    <a:pt x="14422" y="63219"/>
                    <a:pt x="18457" y="68335"/>
                  </a:cubicBezTo>
                  <a:cubicBezTo>
                    <a:pt x="25519" y="63950"/>
                    <a:pt x="31908" y="52988"/>
                    <a:pt x="32244" y="42756"/>
                  </a:cubicBezTo>
                  <a:cubicBezTo>
                    <a:pt x="32581" y="27775"/>
                    <a:pt x="10386" y="-362"/>
                    <a:pt x="7023" y="4"/>
                  </a:cubicBezTo>
                  <a:cubicBezTo>
                    <a:pt x="2988" y="369"/>
                    <a:pt x="3661" y="10235"/>
                    <a:pt x="1643" y="17178"/>
                  </a:cubicBezTo>
                  <a:cubicBezTo>
                    <a:pt x="-711" y="24121"/>
                    <a:pt x="-38" y="31063"/>
                    <a:pt x="634" y="41660"/>
                  </a:cubicBezTo>
                  <a:cubicBezTo>
                    <a:pt x="634" y="45680"/>
                    <a:pt x="634" y="48968"/>
                    <a:pt x="971" y="5225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38" name="Freeform: Shape 246">
              <a:extLst>
                <a:ext uri="{FF2B5EF4-FFF2-40B4-BE49-F238E27FC236}">
                  <a16:creationId xmlns:a16="http://schemas.microsoft.com/office/drawing/2014/main" id="{C1A68CC3-E567-4144-BBE6-0E4762E4FE51}"/>
                </a:ext>
              </a:extLst>
            </p:cNvPr>
            <p:cNvSpPr/>
            <p:nvPr/>
          </p:nvSpPr>
          <p:spPr>
            <a:xfrm>
              <a:off x="9507411" y="2724175"/>
              <a:ext cx="107610" cy="259440"/>
            </a:xfrm>
            <a:custGeom>
              <a:avLst/>
              <a:gdLst>
                <a:gd name="connsiteX0" fmla="*/ 101893 w 107610"/>
                <a:gd name="connsiteY0" fmla="*/ 33485 h 259440"/>
                <a:gd name="connsiteX1" fmla="*/ 90796 w 107610"/>
                <a:gd name="connsiteY1" fmla="*/ 3156 h 259440"/>
                <a:gd name="connsiteX2" fmla="*/ 85415 w 107610"/>
                <a:gd name="connsiteY2" fmla="*/ 8637 h 259440"/>
                <a:gd name="connsiteX3" fmla="*/ 83062 w 107610"/>
                <a:gd name="connsiteY3" fmla="*/ 21792 h 259440"/>
                <a:gd name="connsiteX4" fmla="*/ 73982 w 107610"/>
                <a:gd name="connsiteY4" fmla="*/ 29831 h 259440"/>
                <a:gd name="connsiteX5" fmla="*/ 66248 w 107610"/>
                <a:gd name="connsiteY5" fmla="*/ 37870 h 259440"/>
                <a:gd name="connsiteX6" fmla="*/ 65911 w 107610"/>
                <a:gd name="connsiteY6" fmla="*/ 47736 h 259440"/>
                <a:gd name="connsiteX7" fmla="*/ 54478 w 107610"/>
                <a:gd name="connsiteY7" fmla="*/ 59064 h 259440"/>
                <a:gd name="connsiteX8" fmla="*/ 32956 w 107610"/>
                <a:gd name="connsiteY8" fmla="*/ 72218 h 259440"/>
                <a:gd name="connsiteX9" fmla="*/ 13115 w 107610"/>
                <a:gd name="connsiteY9" fmla="*/ 76603 h 259440"/>
                <a:gd name="connsiteX10" fmla="*/ 6726 w 107610"/>
                <a:gd name="connsiteY10" fmla="*/ 101086 h 259440"/>
                <a:gd name="connsiteX11" fmla="*/ 8407 w 107610"/>
                <a:gd name="connsiteY11" fmla="*/ 133972 h 259440"/>
                <a:gd name="connsiteX12" fmla="*/ 4708 w 107610"/>
                <a:gd name="connsiteY12" fmla="*/ 171244 h 259440"/>
                <a:gd name="connsiteX13" fmla="*/ 0 w 107610"/>
                <a:gd name="connsiteY13" fmla="*/ 179648 h 259440"/>
                <a:gd name="connsiteX14" fmla="*/ 1681 w 107610"/>
                <a:gd name="connsiteY14" fmla="*/ 226055 h 259440"/>
                <a:gd name="connsiteX15" fmla="*/ 2354 w 107610"/>
                <a:gd name="connsiteY15" fmla="*/ 230075 h 259440"/>
                <a:gd name="connsiteX16" fmla="*/ 2690 w 107610"/>
                <a:gd name="connsiteY16" fmla="*/ 231171 h 259440"/>
                <a:gd name="connsiteX17" fmla="*/ 11097 w 107610"/>
                <a:gd name="connsiteY17" fmla="*/ 252365 h 259440"/>
                <a:gd name="connsiteX18" fmla="*/ 36655 w 107610"/>
                <a:gd name="connsiteY18" fmla="*/ 258211 h 259440"/>
                <a:gd name="connsiteX19" fmla="*/ 37327 w 107610"/>
                <a:gd name="connsiteY19" fmla="*/ 257480 h 259440"/>
                <a:gd name="connsiteX20" fmla="*/ 56159 w 107610"/>
                <a:gd name="connsiteY20" fmla="*/ 227517 h 259440"/>
                <a:gd name="connsiteX21" fmla="*/ 64902 w 107610"/>
                <a:gd name="connsiteY21" fmla="*/ 212901 h 259440"/>
                <a:gd name="connsiteX22" fmla="*/ 67593 w 107610"/>
                <a:gd name="connsiteY22" fmla="*/ 202669 h 259440"/>
                <a:gd name="connsiteX23" fmla="*/ 67593 w 107610"/>
                <a:gd name="connsiteY23" fmla="*/ 192438 h 259440"/>
                <a:gd name="connsiteX24" fmla="*/ 67593 w 107610"/>
                <a:gd name="connsiteY24" fmla="*/ 191707 h 259440"/>
                <a:gd name="connsiteX25" fmla="*/ 76336 w 107610"/>
                <a:gd name="connsiteY25" fmla="*/ 160647 h 259440"/>
                <a:gd name="connsiteX26" fmla="*/ 81716 w 107610"/>
                <a:gd name="connsiteY26" fmla="*/ 151512 h 259440"/>
                <a:gd name="connsiteX27" fmla="*/ 92478 w 107610"/>
                <a:gd name="connsiteY27" fmla="*/ 102913 h 259440"/>
                <a:gd name="connsiteX28" fmla="*/ 95168 w 107610"/>
                <a:gd name="connsiteY28" fmla="*/ 82450 h 259440"/>
                <a:gd name="connsiteX29" fmla="*/ 99203 w 107610"/>
                <a:gd name="connsiteY29" fmla="*/ 71122 h 259440"/>
                <a:gd name="connsiteX30" fmla="*/ 108283 w 107610"/>
                <a:gd name="connsiteY30" fmla="*/ 68930 h 259440"/>
                <a:gd name="connsiteX31" fmla="*/ 101893 w 107610"/>
                <a:gd name="connsiteY31" fmla="*/ 33485 h 25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610" h="259440">
                  <a:moveTo>
                    <a:pt x="101893" y="33485"/>
                  </a:moveTo>
                  <a:cubicBezTo>
                    <a:pt x="101557" y="21061"/>
                    <a:pt x="92141" y="9002"/>
                    <a:pt x="90796" y="3156"/>
                  </a:cubicBezTo>
                  <a:cubicBezTo>
                    <a:pt x="88778" y="-5614"/>
                    <a:pt x="87097" y="6445"/>
                    <a:pt x="85415" y="8637"/>
                  </a:cubicBezTo>
                  <a:cubicBezTo>
                    <a:pt x="83398" y="10830"/>
                    <a:pt x="82725" y="17407"/>
                    <a:pt x="83062" y="21792"/>
                  </a:cubicBezTo>
                  <a:cubicBezTo>
                    <a:pt x="83398" y="26177"/>
                    <a:pt x="77681" y="30562"/>
                    <a:pt x="73982" y="29831"/>
                  </a:cubicBezTo>
                  <a:cubicBezTo>
                    <a:pt x="70283" y="29466"/>
                    <a:pt x="64230" y="32023"/>
                    <a:pt x="66248" y="37870"/>
                  </a:cubicBezTo>
                  <a:cubicBezTo>
                    <a:pt x="67929" y="43716"/>
                    <a:pt x="63557" y="42620"/>
                    <a:pt x="65911" y="47736"/>
                  </a:cubicBezTo>
                  <a:cubicBezTo>
                    <a:pt x="68265" y="52486"/>
                    <a:pt x="60867" y="58698"/>
                    <a:pt x="54478" y="59064"/>
                  </a:cubicBezTo>
                  <a:cubicBezTo>
                    <a:pt x="48088" y="59429"/>
                    <a:pt x="39681" y="73315"/>
                    <a:pt x="32956" y="72218"/>
                  </a:cubicBezTo>
                  <a:cubicBezTo>
                    <a:pt x="25894" y="71122"/>
                    <a:pt x="19168" y="77699"/>
                    <a:pt x="13115" y="76603"/>
                  </a:cubicBezTo>
                  <a:cubicBezTo>
                    <a:pt x="7062" y="75507"/>
                    <a:pt x="11433" y="91219"/>
                    <a:pt x="6726" y="101086"/>
                  </a:cubicBezTo>
                  <a:cubicBezTo>
                    <a:pt x="2018" y="110952"/>
                    <a:pt x="4372" y="122279"/>
                    <a:pt x="8407" y="133972"/>
                  </a:cubicBezTo>
                  <a:cubicBezTo>
                    <a:pt x="12442" y="146031"/>
                    <a:pt x="15805" y="155532"/>
                    <a:pt x="4708" y="171244"/>
                  </a:cubicBezTo>
                  <a:cubicBezTo>
                    <a:pt x="2690" y="173802"/>
                    <a:pt x="1345" y="176725"/>
                    <a:pt x="0" y="179648"/>
                  </a:cubicBezTo>
                  <a:cubicBezTo>
                    <a:pt x="2354" y="195361"/>
                    <a:pt x="-673" y="211073"/>
                    <a:pt x="1681" y="226055"/>
                  </a:cubicBezTo>
                  <a:cubicBezTo>
                    <a:pt x="2018" y="227152"/>
                    <a:pt x="2018" y="228613"/>
                    <a:pt x="2354" y="230075"/>
                  </a:cubicBezTo>
                  <a:cubicBezTo>
                    <a:pt x="2354" y="230440"/>
                    <a:pt x="2354" y="230806"/>
                    <a:pt x="2690" y="231171"/>
                  </a:cubicBezTo>
                  <a:cubicBezTo>
                    <a:pt x="4372" y="238479"/>
                    <a:pt x="7734" y="245422"/>
                    <a:pt x="11097" y="252365"/>
                  </a:cubicBezTo>
                  <a:cubicBezTo>
                    <a:pt x="18159" y="258942"/>
                    <a:pt x="31947" y="263692"/>
                    <a:pt x="36655" y="258211"/>
                  </a:cubicBezTo>
                  <a:cubicBezTo>
                    <a:pt x="36991" y="257846"/>
                    <a:pt x="36991" y="257846"/>
                    <a:pt x="37327" y="257480"/>
                  </a:cubicBezTo>
                  <a:cubicBezTo>
                    <a:pt x="44725" y="248345"/>
                    <a:pt x="50778" y="237018"/>
                    <a:pt x="56159" y="227517"/>
                  </a:cubicBezTo>
                  <a:cubicBezTo>
                    <a:pt x="59186" y="222767"/>
                    <a:pt x="61876" y="217651"/>
                    <a:pt x="64902" y="212901"/>
                  </a:cubicBezTo>
                  <a:cubicBezTo>
                    <a:pt x="65911" y="209612"/>
                    <a:pt x="66584" y="206323"/>
                    <a:pt x="67593" y="202669"/>
                  </a:cubicBezTo>
                  <a:cubicBezTo>
                    <a:pt x="66584" y="199381"/>
                    <a:pt x="66920" y="195727"/>
                    <a:pt x="67593" y="192438"/>
                  </a:cubicBezTo>
                  <a:cubicBezTo>
                    <a:pt x="67593" y="192072"/>
                    <a:pt x="67593" y="192072"/>
                    <a:pt x="67593" y="191707"/>
                  </a:cubicBezTo>
                  <a:cubicBezTo>
                    <a:pt x="66248" y="179648"/>
                    <a:pt x="69610" y="170148"/>
                    <a:pt x="76336" y="160647"/>
                  </a:cubicBezTo>
                  <a:cubicBezTo>
                    <a:pt x="78354" y="157724"/>
                    <a:pt x="80035" y="154435"/>
                    <a:pt x="81716" y="151512"/>
                  </a:cubicBezTo>
                  <a:cubicBezTo>
                    <a:pt x="87769" y="129587"/>
                    <a:pt x="93150" y="108394"/>
                    <a:pt x="92478" y="102913"/>
                  </a:cubicBezTo>
                  <a:cubicBezTo>
                    <a:pt x="91469" y="95239"/>
                    <a:pt x="97858" y="90489"/>
                    <a:pt x="95168" y="82450"/>
                  </a:cubicBezTo>
                  <a:cubicBezTo>
                    <a:pt x="92478" y="74411"/>
                    <a:pt x="96177" y="64545"/>
                    <a:pt x="99203" y="71122"/>
                  </a:cubicBezTo>
                  <a:cubicBezTo>
                    <a:pt x="102566" y="77699"/>
                    <a:pt x="106938" y="77699"/>
                    <a:pt x="108283" y="68930"/>
                  </a:cubicBezTo>
                  <a:cubicBezTo>
                    <a:pt x="109292" y="59429"/>
                    <a:pt x="102230" y="45909"/>
                    <a:pt x="101893" y="3348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39" name="Freeform: Shape 247">
              <a:extLst>
                <a:ext uri="{FF2B5EF4-FFF2-40B4-BE49-F238E27FC236}">
                  <a16:creationId xmlns:a16="http://schemas.microsoft.com/office/drawing/2014/main" id="{F8AE2E2E-F66E-4F9F-9311-8C79EBDA32FB}"/>
                </a:ext>
              </a:extLst>
            </p:cNvPr>
            <p:cNvSpPr/>
            <p:nvPr/>
          </p:nvSpPr>
          <p:spPr>
            <a:xfrm>
              <a:off x="9495978" y="2149254"/>
              <a:ext cx="164778" cy="116931"/>
            </a:xfrm>
            <a:custGeom>
              <a:avLst/>
              <a:gdLst>
                <a:gd name="connsiteX0" fmla="*/ 131823 w 164778"/>
                <a:gd name="connsiteY0" fmla="*/ 4750 h 116930"/>
                <a:gd name="connsiteX1" fmla="*/ 100885 w 164778"/>
                <a:gd name="connsiteY1" fmla="*/ 6943 h 116930"/>
                <a:gd name="connsiteX2" fmla="*/ 76672 w 164778"/>
                <a:gd name="connsiteY2" fmla="*/ 31425 h 116930"/>
                <a:gd name="connsiteX3" fmla="*/ 65911 w 164778"/>
                <a:gd name="connsiteY3" fmla="*/ 36175 h 116930"/>
                <a:gd name="connsiteX4" fmla="*/ 44053 w 164778"/>
                <a:gd name="connsiteY4" fmla="*/ 32156 h 116930"/>
                <a:gd name="connsiteX5" fmla="*/ 24885 w 164778"/>
                <a:gd name="connsiteY5" fmla="*/ 29964 h 116930"/>
                <a:gd name="connsiteX6" fmla="*/ 13451 w 164778"/>
                <a:gd name="connsiteY6" fmla="*/ 27771 h 116930"/>
                <a:gd name="connsiteX7" fmla="*/ 6726 w 164778"/>
                <a:gd name="connsiteY7" fmla="*/ 34714 h 116930"/>
                <a:gd name="connsiteX8" fmla="*/ 7062 w 164778"/>
                <a:gd name="connsiteY8" fmla="*/ 44580 h 116930"/>
                <a:gd name="connsiteX9" fmla="*/ 0 w 164778"/>
                <a:gd name="connsiteY9" fmla="*/ 49330 h 116930"/>
                <a:gd name="connsiteX10" fmla="*/ 1345 w 164778"/>
                <a:gd name="connsiteY10" fmla="*/ 60658 h 116930"/>
                <a:gd name="connsiteX11" fmla="*/ 6053 w 164778"/>
                <a:gd name="connsiteY11" fmla="*/ 89891 h 116930"/>
                <a:gd name="connsiteX12" fmla="*/ 11434 w 164778"/>
                <a:gd name="connsiteY12" fmla="*/ 116565 h 116930"/>
                <a:gd name="connsiteX13" fmla="*/ 39681 w 164778"/>
                <a:gd name="connsiteY13" fmla="*/ 112911 h 116930"/>
                <a:gd name="connsiteX14" fmla="*/ 59858 w 164778"/>
                <a:gd name="connsiteY14" fmla="*/ 105603 h 116930"/>
                <a:gd name="connsiteX15" fmla="*/ 77009 w 164778"/>
                <a:gd name="connsiteY15" fmla="*/ 95737 h 116930"/>
                <a:gd name="connsiteX16" fmla="*/ 92478 w 164778"/>
                <a:gd name="connsiteY16" fmla="*/ 92814 h 116930"/>
                <a:gd name="connsiteX17" fmla="*/ 104584 w 164778"/>
                <a:gd name="connsiteY17" fmla="*/ 82948 h 116930"/>
                <a:gd name="connsiteX18" fmla="*/ 109628 w 164778"/>
                <a:gd name="connsiteY18" fmla="*/ 79659 h 116930"/>
                <a:gd name="connsiteX19" fmla="*/ 109964 w 164778"/>
                <a:gd name="connsiteY19" fmla="*/ 77101 h 116930"/>
                <a:gd name="connsiteX20" fmla="*/ 117699 w 164778"/>
                <a:gd name="connsiteY20" fmla="*/ 66504 h 116930"/>
                <a:gd name="connsiteX21" fmla="*/ 126778 w 164778"/>
                <a:gd name="connsiteY21" fmla="*/ 63216 h 116930"/>
                <a:gd name="connsiteX22" fmla="*/ 136531 w 164778"/>
                <a:gd name="connsiteY22" fmla="*/ 62485 h 116930"/>
                <a:gd name="connsiteX23" fmla="*/ 145946 w 164778"/>
                <a:gd name="connsiteY23" fmla="*/ 65774 h 116930"/>
                <a:gd name="connsiteX24" fmla="*/ 152336 w 164778"/>
                <a:gd name="connsiteY24" fmla="*/ 52253 h 116930"/>
                <a:gd name="connsiteX25" fmla="*/ 165787 w 164778"/>
                <a:gd name="connsiteY25" fmla="*/ 46407 h 116930"/>
                <a:gd name="connsiteX26" fmla="*/ 146619 w 164778"/>
                <a:gd name="connsiteY26" fmla="*/ 0 h 116930"/>
                <a:gd name="connsiteX27" fmla="*/ 131823 w 164778"/>
                <a:gd name="connsiteY27" fmla="*/ 4750 h 11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4778" h="116930">
                  <a:moveTo>
                    <a:pt x="131823" y="4750"/>
                  </a:moveTo>
                  <a:cubicBezTo>
                    <a:pt x="123752" y="6943"/>
                    <a:pt x="103575" y="5116"/>
                    <a:pt x="100885" y="6943"/>
                  </a:cubicBezTo>
                  <a:cubicBezTo>
                    <a:pt x="98194" y="8404"/>
                    <a:pt x="79363" y="24117"/>
                    <a:pt x="76672" y="31425"/>
                  </a:cubicBezTo>
                  <a:cubicBezTo>
                    <a:pt x="73982" y="38733"/>
                    <a:pt x="69947" y="39830"/>
                    <a:pt x="65911" y="36175"/>
                  </a:cubicBezTo>
                  <a:cubicBezTo>
                    <a:pt x="61876" y="32521"/>
                    <a:pt x="45398" y="33618"/>
                    <a:pt x="44053" y="32156"/>
                  </a:cubicBezTo>
                  <a:cubicBezTo>
                    <a:pt x="42708" y="30694"/>
                    <a:pt x="30602" y="28867"/>
                    <a:pt x="24885" y="29964"/>
                  </a:cubicBezTo>
                  <a:cubicBezTo>
                    <a:pt x="19168" y="31060"/>
                    <a:pt x="15805" y="26675"/>
                    <a:pt x="13451" y="27771"/>
                  </a:cubicBezTo>
                  <a:cubicBezTo>
                    <a:pt x="10761" y="28867"/>
                    <a:pt x="8071" y="32521"/>
                    <a:pt x="6726" y="34714"/>
                  </a:cubicBezTo>
                  <a:cubicBezTo>
                    <a:pt x="5381" y="36906"/>
                    <a:pt x="8071" y="42387"/>
                    <a:pt x="7062" y="44580"/>
                  </a:cubicBezTo>
                  <a:cubicBezTo>
                    <a:pt x="6726" y="44945"/>
                    <a:pt x="4035" y="46772"/>
                    <a:pt x="0" y="49330"/>
                  </a:cubicBezTo>
                  <a:cubicBezTo>
                    <a:pt x="1345" y="53350"/>
                    <a:pt x="2354" y="57735"/>
                    <a:pt x="1345" y="60658"/>
                  </a:cubicBezTo>
                  <a:cubicBezTo>
                    <a:pt x="-336" y="66870"/>
                    <a:pt x="1009" y="81486"/>
                    <a:pt x="6053" y="89891"/>
                  </a:cubicBezTo>
                  <a:cubicBezTo>
                    <a:pt x="10761" y="98295"/>
                    <a:pt x="9080" y="113642"/>
                    <a:pt x="11434" y="116565"/>
                  </a:cubicBezTo>
                  <a:cubicBezTo>
                    <a:pt x="13788" y="119489"/>
                    <a:pt x="31611" y="119123"/>
                    <a:pt x="39681" y="112911"/>
                  </a:cubicBezTo>
                  <a:cubicBezTo>
                    <a:pt x="47752" y="106699"/>
                    <a:pt x="53469" y="105603"/>
                    <a:pt x="59858" y="105603"/>
                  </a:cubicBezTo>
                  <a:cubicBezTo>
                    <a:pt x="66248" y="105603"/>
                    <a:pt x="74991" y="99026"/>
                    <a:pt x="77009" y="95737"/>
                  </a:cubicBezTo>
                  <a:cubicBezTo>
                    <a:pt x="79026" y="92448"/>
                    <a:pt x="88442" y="92083"/>
                    <a:pt x="92478" y="92814"/>
                  </a:cubicBezTo>
                  <a:cubicBezTo>
                    <a:pt x="96513" y="93179"/>
                    <a:pt x="100212" y="88064"/>
                    <a:pt x="104584" y="82948"/>
                  </a:cubicBezTo>
                  <a:cubicBezTo>
                    <a:pt x="105593" y="81486"/>
                    <a:pt x="107274" y="80390"/>
                    <a:pt x="109628" y="79659"/>
                  </a:cubicBezTo>
                  <a:cubicBezTo>
                    <a:pt x="109628" y="78928"/>
                    <a:pt x="109964" y="77832"/>
                    <a:pt x="109964" y="77101"/>
                  </a:cubicBezTo>
                  <a:cubicBezTo>
                    <a:pt x="110973" y="73082"/>
                    <a:pt x="114000" y="68331"/>
                    <a:pt x="117699" y="66504"/>
                  </a:cubicBezTo>
                  <a:cubicBezTo>
                    <a:pt x="120725" y="65043"/>
                    <a:pt x="123752" y="63581"/>
                    <a:pt x="126778" y="63216"/>
                  </a:cubicBezTo>
                  <a:cubicBezTo>
                    <a:pt x="130141" y="62850"/>
                    <a:pt x="133168" y="62485"/>
                    <a:pt x="136531" y="62485"/>
                  </a:cubicBezTo>
                  <a:cubicBezTo>
                    <a:pt x="140230" y="62485"/>
                    <a:pt x="143256" y="63581"/>
                    <a:pt x="145946" y="65774"/>
                  </a:cubicBezTo>
                  <a:cubicBezTo>
                    <a:pt x="150654" y="61023"/>
                    <a:pt x="149982" y="55907"/>
                    <a:pt x="152336" y="52253"/>
                  </a:cubicBezTo>
                  <a:cubicBezTo>
                    <a:pt x="155362" y="48234"/>
                    <a:pt x="159397" y="49330"/>
                    <a:pt x="165787" y="46407"/>
                  </a:cubicBezTo>
                  <a:cubicBezTo>
                    <a:pt x="158725" y="29233"/>
                    <a:pt x="150654" y="9866"/>
                    <a:pt x="146619" y="0"/>
                  </a:cubicBezTo>
                  <a:cubicBezTo>
                    <a:pt x="139893" y="2192"/>
                    <a:pt x="134177" y="4385"/>
                    <a:pt x="131823" y="475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40" name="Freeform: Shape 248">
              <a:extLst>
                <a:ext uri="{FF2B5EF4-FFF2-40B4-BE49-F238E27FC236}">
                  <a16:creationId xmlns:a16="http://schemas.microsoft.com/office/drawing/2014/main" id="{B3ED923F-00BF-4EDF-90A0-50A89F153010}"/>
                </a:ext>
              </a:extLst>
            </p:cNvPr>
            <p:cNvSpPr/>
            <p:nvPr/>
          </p:nvSpPr>
          <p:spPr>
            <a:xfrm>
              <a:off x="9899727" y="3487132"/>
              <a:ext cx="30265" cy="21925"/>
            </a:xfrm>
            <a:custGeom>
              <a:avLst/>
              <a:gdLst>
                <a:gd name="connsiteX0" fmla="*/ 10550 w 30265"/>
                <a:gd name="connsiteY0" fmla="*/ 979 h 21924"/>
                <a:gd name="connsiteX1" fmla="*/ 5170 w 30265"/>
                <a:gd name="connsiteY1" fmla="*/ 21442 h 21924"/>
                <a:gd name="connsiteX2" fmla="*/ 17948 w 30265"/>
                <a:gd name="connsiteY2" fmla="*/ 21442 h 21924"/>
                <a:gd name="connsiteX3" fmla="*/ 31400 w 30265"/>
                <a:gd name="connsiteY3" fmla="*/ 14134 h 21924"/>
                <a:gd name="connsiteX4" fmla="*/ 10550 w 30265"/>
                <a:gd name="connsiteY4" fmla="*/ 979 h 2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65" h="21924">
                  <a:moveTo>
                    <a:pt x="10550" y="979"/>
                  </a:moveTo>
                  <a:cubicBezTo>
                    <a:pt x="8533" y="-4502"/>
                    <a:pt x="-8281" y="14499"/>
                    <a:pt x="5170" y="21442"/>
                  </a:cubicBezTo>
                  <a:cubicBezTo>
                    <a:pt x="11223" y="24731"/>
                    <a:pt x="13913" y="17423"/>
                    <a:pt x="17948" y="21442"/>
                  </a:cubicBezTo>
                  <a:cubicBezTo>
                    <a:pt x="21984" y="25462"/>
                    <a:pt x="30055" y="24000"/>
                    <a:pt x="31400" y="14134"/>
                  </a:cubicBezTo>
                  <a:cubicBezTo>
                    <a:pt x="32745" y="4999"/>
                    <a:pt x="12568" y="6826"/>
                    <a:pt x="10550" y="97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41" name="Freeform: Shape 249">
              <a:extLst>
                <a:ext uri="{FF2B5EF4-FFF2-40B4-BE49-F238E27FC236}">
                  <a16:creationId xmlns:a16="http://schemas.microsoft.com/office/drawing/2014/main" id="{B0898467-8B46-4454-95ED-7E970A2CEA87}"/>
                </a:ext>
              </a:extLst>
            </p:cNvPr>
            <p:cNvSpPr/>
            <p:nvPr/>
          </p:nvSpPr>
          <p:spPr>
            <a:xfrm>
              <a:off x="11239886" y="2610425"/>
              <a:ext cx="121061" cy="98660"/>
            </a:xfrm>
            <a:custGeom>
              <a:avLst/>
              <a:gdLst>
                <a:gd name="connsiteX0" fmla="*/ 49 w 121061"/>
                <a:gd name="connsiteY0" fmla="*/ 706 h 98660"/>
                <a:gd name="connsiteX1" fmla="*/ 19553 w 121061"/>
                <a:gd name="connsiteY1" fmla="*/ 27381 h 98660"/>
                <a:gd name="connsiteX2" fmla="*/ 49 w 121061"/>
                <a:gd name="connsiteY2" fmla="*/ 706 h 98660"/>
                <a:gd name="connsiteX3" fmla="*/ 29642 w 121061"/>
                <a:gd name="connsiteY3" fmla="*/ 23361 h 98660"/>
                <a:gd name="connsiteX4" fmla="*/ 42757 w 121061"/>
                <a:gd name="connsiteY4" fmla="*/ 35785 h 98660"/>
                <a:gd name="connsiteX5" fmla="*/ 29642 w 121061"/>
                <a:gd name="connsiteY5" fmla="*/ 23361 h 98660"/>
                <a:gd name="connsiteX6" fmla="*/ 81429 w 121061"/>
                <a:gd name="connsiteY6" fmla="*/ 55882 h 98660"/>
                <a:gd name="connsiteX7" fmla="*/ 59571 w 121061"/>
                <a:gd name="connsiteY7" fmla="*/ 41997 h 98660"/>
                <a:gd name="connsiteX8" fmla="*/ 81429 w 121061"/>
                <a:gd name="connsiteY8" fmla="*/ 55882 h 98660"/>
                <a:gd name="connsiteX9" fmla="*/ 78739 w 121061"/>
                <a:gd name="connsiteY9" fmla="*/ 73422 h 98660"/>
                <a:gd name="connsiteX10" fmla="*/ 94544 w 121061"/>
                <a:gd name="connsiteY10" fmla="*/ 83653 h 98660"/>
                <a:gd name="connsiteX11" fmla="*/ 78739 w 121061"/>
                <a:gd name="connsiteY11" fmla="*/ 73422 h 98660"/>
                <a:gd name="connsiteX12" fmla="*/ 106987 w 121061"/>
                <a:gd name="connsiteY12" fmla="*/ 90962 h 98660"/>
                <a:gd name="connsiteX13" fmla="*/ 121111 w 121061"/>
                <a:gd name="connsiteY13" fmla="*/ 99001 h 98660"/>
                <a:gd name="connsiteX14" fmla="*/ 106987 w 121061"/>
                <a:gd name="connsiteY14" fmla="*/ 90962 h 98660"/>
                <a:gd name="connsiteX15" fmla="*/ 94880 w 121061"/>
                <a:gd name="connsiteY15" fmla="*/ 55151 h 98660"/>
                <a:gd name="connsiteX16" fmla="*/ 107323 w 121061"/>
                <a:gd name="connsiteY16" fmla="*/ 79999 h 98660"/>
                <a:gd name="connsiteX17" fmla="*/ 94880 w 121061"/>
                <a:gd name="connsiteY17" fmla="*/ 55151 h 9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061" h="98660">
                  <a:moveTo>
                    <a:pt x="49" y="706"/>
                  </a:moveTo>
                  <a:cubicBezTo>
                    <a:pt x="-960" y="5456"/>
                    <a:pt x="13837" y="31400"/>
                    <a:pt x="19553" y="27381"/>
                  </a:cubicBezTo>
                  <a:cubicBezTo>
                    <a:pt x="29642" y="19707"/>
                    <a:pt x="1058" y="-4410"/>
                    <a:pt x="49" y="706"/>
                  </a:cubicBezTo>
                  <a:close/>
                  <a:moveTo>
                    <a:pt x="29642" y="23361"/>
                  </a:moveTo>
                  <a:cubicBezTo>
                    <a:pt x="29306" y="25553"/>
                    <a:pt x="40403" y="37977"/>
                    <a:pt x="42757" y="35785"/>
                  </a:cubicBezTo>
                  <a:cubicBezTo>
                    <a:pt x="45111" y="33958"/>
                    <a:pt x="30315" y="19707"/>
                    <a:pt x="29642" y="23361"/>
                  </a:cubicBezTo>
                  <a:close/>
                  <a:moveTo>
                    <a:pt x="81429" y="55882"/>
                  </a:moveTo>
                  <a:cubicBezTo>
                    <a:pt x="85128" y="52959"/>
                    <a:pt x="59907" y="36881"/>
                    <a:pt x="59571" y="41997"/>
                  </a:cubicBezTo>
                  <a:cubicBezTo>
                    <a:pt x="59235" y="46747"/>
                    <a:pt x="77730" y="58806"/>
                    <a:pt x="81429" y="55882"/>
                  </a:cubicBezTo>
                  <a:close/>
                  <a:moveTo>
                    <a:pt x="78739" y="73422"/>
                  </a:moveTo>
                  <a:cubicBezTo>
                    <a:pt x="80084" y="81461"/>
                    <a:pt x="90509" y="86577"/>
                    <a:pt x="94544" y="83653"/>
                  </a:cubicBezTo>
                  <a:cubicBezTo>
                    <a:pt x="98916" y="80730"/>
                    <a:pt x="77394" y="65018"/>
                    <a:pt x="78739" y="73422"/>
                  </a:cubicBezTo>
                  <a:close/>
                  <a:moveTo>
                    <a:pt x="106987" y="90962"/>
                  </a:moveTo>
                  <a:cubicBezTo>
                    <a:pt x="107659" y="93154"/>
                    <a:pt x="116739" y="102655"/>
                    <a:pt x="121111" y="99001"/>
                  </a:cubicBezTo>
                  <a:cubicBezTo>
                    <a:pt x="125819" y="95712"/>
                    <a:pt x="105978" y="87673"/>
                    <a:pt x="106987" y="90962"/>
                  </a:cubicBezTo>
                  <a:close/>
                  <a:moveTo>
                    <a:pt x="94880" y="55151"/>
                  </a:moveTo>
                  <a:cubicBezTo>
                    <a:pt x="91518" y="63921"/>
                    <a:pt x="105305" y="79634"/>
                    <a:pt x="107323" y="79999"/>
                  </a:cubicBezTo>
                  <a:cubicBezTo>
                    <a:pt x="109677" y="79999"/>
                    <a:pt x="97571" y="48209"/>
                    <a:pt x="94880" y="5515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42" name="Freeform: Shape 250">
              <a:extLst>
                <a:ext uri="{FF2B5EF4-FFF2-40B4-BE49-F238E27FC236}">
                  <a16:creationId xmlns:a16="http://schemas.microsoft.com/office/drawing/2014/main" id="{364223D3-91A0-4A6A-B5EA-72EC45202FA9}"/>
                </a:ext>
              </a:extLst>
            </p:cNvPr>
            <p:cNvSpPr/>
            <p:nvPr/>
          </p:nvSpPr>
          <p:spPr>
            <a:xfrm>
              <a:off x="11239886" y="2610425"/>
              <a:ext cx="121061" cy="98660"/>
            </a:xfrm>
            <a:custGeom>
              <a:avLst/>
              <a:gdLst>
                <a:gd name="connsiteX0" fmla="*/ 49 w 121061"/>
                <a:gd name="connsiteY0" fmla="*/ 706 h 98660"/>
                <a:gd name="connsiteX1" fmla="*/ 19553 w 121061"/>
                <a:gd name="connsiteY1" fmla="*/ 27381 h 98660"/>
                <a:gd name="connsiteX2" fmla="*/ 49 w 121061"/>
                <a:gd name="connsiteY2" fmla="*/ 706 h 98660"/>
                <a:gd name="connsiteX3" fmla="*/ 29642 w 121061"/>
                <a:gd name="connsiteY3" fmla="*/ 23361 h 98660"/>
                <a:gd name="connsiteX4" fmla="*/ 42757 w 121061"/>
                <a:gd name="connsiteY4" fmla="*/ 35785 h 98660"/>
                <a:gd name="connsiteX5" fmla="*/ 29642 w 121061"/>
                <a:gd name="connsiteY5" fmla="*/ 23361 h 98660"/>
                <a:gd name="connsiteX6" fmla="*/ 81429 w 121061"/>
                <a:gd name="connsiteY6" fmla="*/ 55882 h 98660"/>
                <a:gd name="connsiteX7" fmla="*/ 59571 w 121061"/>
                <a:gd name="connsiteY7" fmla="*/ 41997 h 98660"/>
                <a:gd name="connsiteX8" fmla="*/ 81429 w 121061"/>
                <a:gd name="connsiteY8" fmla="*/ 55882 h 98660"/>
                <a:gd name="connsiteX9" fmla="*/ 78739 w 121061"/>
                <a:gd name="connsiteY9" fmla="*/ 73422 h 98660"/>
                <a:gd name="connsiteX10" fmla="*/ 94544 w 121061"/>
                <a:gd name="connsiteY10" fmla="*/ 83653 h 98660"/>
                <a:gd name="connsiteX11" fmla="*/ 78739 w 121061"/>
                <a:gd name="connsiteY11" fmla="*/ 73422 h 98660"/>
                <a:gd name="connsiteX12" fmla="*/ 106987 w 121061"/>
                <a:gd name="connsiteY12" fmla="*/ 90962 h 98660"/>
                <a:gd name="connsiteX13" fmla="*/ 121111 w 121061"/>
                <a:gd name="connsiteY13" fmla="*/ 99001 h 98660"/>
                <a:gd name="connsiteX14" fmla="*/ 106987 w 121061"/>
                <a:gd name="connsiteY14" fmla="*/ 90962 h 98660"/>
                <a:gd name="connsiteX15" fmla="*/ 94880 w 121061"/>
                <a:gd name="connsiteY15" fmla="*/ 55151 h 98660"/>
                <a:gd name="connsiteX16" fmla="*/ 107323 w 121061"/>
                <a:gd name="connsiteY16" fmla="*/ 79999 h 98660"/>
                <a:gd name="connsiteX17" fmla="*/ 94880 w 121061"/>
                <a:gd name="connsiteY17" fmla="*/ 55151 h 9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061" h="98660">
                  <a:moveTo>
                    <a:pt x="49" y="706"/>
                  </a:moveTo>
                  <a:cubicBezTo>
                    <a:pt x="-960" y="5456"/>
                    <a:pt x="13837" y="31400"/>
                    <a:pt x="19553" y="27381"/>
                  </a:cubicBezTo>
                  <a:cubicBezTo>
                    <a:pt x="29642" y="19707"/>
                    <a:pt x="1058" y="-4410"/>
                    <a:pt x="49" y="706"/>
                  </a:cubicBezTo>
                  <a:close/>
                  <a:moveTo>
                    <a:pt x="29642" y="23361"/>
                  </a:moveTo>
                  <a:cubicBezTo>
                    <a:pt x="29306" y="25553"/>
                    <a:pt x="40403" y="37977"/>
                    <a:pt x="42757" y="35785"/>
                  </a:cubicBezTo>
                  <a:cubicBezTo>
                    <a:pt x="45111" y="33958"/>
                    <a:pt x="30315" y="19707"/>
                    <a:pt x="29642" y="23361"/>
                  </a:cubicBezTo>
                  <a:close/>
                  <a:moveTo>
                    <a:pt x="81429" y="55882"/>
                  </a:moveTo>
                  <a:cubicBezTo>
                    <a:pt x="85128" y="52959"/>
                    <a:pt x="59907" y="36881"/>
                    <a:pt x="59571" y="41997"/>
                  </a:cubicBezTo>
                  <a:cubicBezTo>
                    <a:pt x="59235" y="46747"/>
                    <a:pt x="77730" y="58806"/>
                    <a:pt x="81429" y="55882"/>
                  </a:cubicBezTo>
                  <a:close/>
                  <a:moveTo>
                    <a:pt x="78739" y="73422"/>
                  </a:moveTo>
                  <a:cubicBezTo>
                    <a:pt x="80084" y="81461"/>
                    <a:pt x="90509" y="86577"/>
                    <a:pt x="94544" y="83653"/>
                  </a:cubicBezTo>
                  <a:cubicBezTo>
                    <a:pt x="98916" y="80730"/>
                    <a:pt x="77394" y="65018"/>
                    <a:pt x="78739" y="73422"/>
                  </a:cubicBezTo>
                  <a:close/>
                  <a:moveTo>
                    <a:pt x="106987" y="90962"/>
                  </a:moveTo>
                  <a:cubicBezTo>
                    <a:pt x="107659" y="93154"/>
                    <a:pt x="116739" y="102655"/>
                    <a:pt x="121111" y="99001"/>
                  </a:cubicBezTo>
                  <a:cubicBezTo>
                    <a:pt x="125819" y="95712"/>
                    <a:pt x="105978" y="87673"/>
                    <a:pt x="106987" y="90962"/>
                  </a:cubicBezTo>
                  <a:close/>
                  <a:moveTo>
                    <a:pt x="94880" y="55151"/>
                  </a:moveTo>
                  <a:cubicBezTo>
                    <a:pt x="91518" y="63921"/>
                    <a:pt x="105305" y="79634"/>
                    <a:pt x="107323" y="79999"/>
                  </a:cubicBezTo>
                  <a:cubicBezTo>
                    <a:pt x="109677" y="79999"/>
                    <a:pt x="97571" y="48209"/>
                    <a:pt x="94880" y="5515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43" name="Freeform: Shape 251">
              <a:extLst>
                <a:ext uri="{FF2B5EF4-FFF2-40B4-BE49-F238E27FC236}">
                  <a16:creationId xmlns:a16="http://schemas.microsoft.com/office/drawing/2014/main" id="{299FA425-D675-4FCA-9FEC-6AEA34DBBA01}"/>
                </a:ext>
              </a:extLst>
            </p:cNvPr>
            <p:cNvSpPr/>
            <p:nvPr/>
          </p:nvSpPr>
          <p:spPr>
            <a:xfrm>
              <a:off x="10851520" y="2720031"/>
              <a:ext cx="20177" cy="7308"/>
            </a:xfrm>
            <a:custGeom>
              <a:avLst/>
              <a:gdLst>
                <a:gd name="connsiteX0" fmla="*/ 20859 w 20176"/>
                <a:gd name="connsiteY0" fmla="*/ 1819 h 7308"/>
                <a:gd name="connsiteX1" fmla="*/ 682 w 20176"/>
                <a:gd name="connsiteY1" fmla="*/ 7665 h 7308"/>
                <a:gd name="connsiteX2" fmla="*/ 20859 w 20176"/>
                <a:gd name="connsiteY2" fmla="*/ 1819 h 7308"/>
              </a:gdLst>
              <a:ahLst/>
              <a:cxnLst>
                <a:cxn ang="0">
                  <a:pos x="connsiteX0" y="connsiteY0"/>
                </a:cxn>
                <a:cxn ang="0">
                  <a:pos x="connsiteX1" y="connsiteY1"/>
                </a:cxn>
                <a:cxn ang="0">
                  <a:pos x="connsiteX2" y="connsiteY2"/>
                </a:cxn>
              </a:cxnLst>
              <a:rect l="l" t="t" r="r" b="b"/>
              <a:pathLst>
                <a:path w="20176" h="7308">
                  <a:moveTo>
                    <a:pt x="20859" y="1819"/>
                  </a:moveTo>
                  <a:cubicBezTo>
                    <a:pt x="20187" y="-2932"/>
                    <a:pt x="-4362" y="2550"/>
                    <a:pt x="682" y="7665"/>
                  </a:cubicBezTo>
                  <a:cubicBezTo>
                    <a:pt x="4382" y="10588"/>
                    <a:pt x="21532" y="6569"/>
                    <a:pt x="20859" y="181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44" name="Freeform: Shape 252">
              <a:extLst>
                <a:ext uri="{FF2B5EF4-FFF2-40B4-BE49-F238E27FC236}">
                  <a16:creationId xmlns:a16="http://schemas.microsoft.com/office/drawing/2014/main" id="{94E3DB18-98F8-49C2-8779-097A2FCC7AF4}"/>
                </a:ext>
              </a:extLst>
            </p:cNvPr>
            <p:cNvSpPr/>
            <p:nvPr/>
          </p:nvSpPr>
          <p:spPr>
            <a:xfrm>
              <a:off x="10950076" y="3196948"/>
              <a:ext cx="16814" cy="7308"/>
            </a:xfrm>
            <a:custGeom>
              <a:avLst/>
              <a:gdLst>
                <a:gd name="connsiteX0" fmla="*/ 321 w 16814"/>
                <a:gd name="connsiteY0" fmla="*/ 5414 h 7308"/>
                <a:gd name="connsiteX1" fmla="*/ 19153 w 16814"/>
                <a:gd name="connsiteY1" fmla="*/ 2491 h 7308"/>
                <a:gd name="connsiteX2" fmla="*/ 321 w 16814"/>
                <a:gd name="connsiteY2" fmla="*/ 5414 h 7308"/>
              </a:gdLst>
              <a:ahLst/>
              <a:cxnLst>
                <a:cxn ang="0">
                  <a:pos x="connsiteX0" y="connsiteY0"/>
                </a:cxn>
                <a:cxn ang="0">
                  <a:pos x="connsiteX1" y="connsiteY1"/>
                </a:cxn>
                <a:cxn ang="0">
                  <a:pos x="connsiteX2" y="connsiteY2"/>
                </a:cxn>
              </a:cxnLst>
              <a:rect l="l" t="t" r="r" b="b"/>
              <a:pathLst>
                <a:path w="16814" h="7308">
                  <a:moveTo>
                    <a:pt x="321" y="5414"/>
                  </a:moveTo>
                  <a:cubicBezTo>
                    <a:pt x="4020" y="9434"/>
                    <a:pt x="16798" y="8337"/>
                    <a:pt x="19153" y="2491"/>
                  </a:cubicBezTo>
                  <a:cubicBezTo>
                    <a:pt x="21170" y="-2990"/>
                    <a:pt x="-3042" y="1760"/>
                    <a:pt x="321" y="541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45" name="Freeform: Shape 253">
              <a:extLst>
                <a:ext uri="{FF2B5EF4-FFF2-40B4-BE49-F238E27FC236}">
                  <a16:creationId xmlns:a16="http://schemas.microsoft.com/office/drawing/2014/main" id="{AD3C656E-3CFA-4E60-A7D0-4417A64794F3}"/>
                </a:ext>
              </a:extLst>
            </p:cNvPr>
            <p:cNvSpPr/>
            <p:nvPr/>
          </p:nvSpPr>
          <p:spPr>
            <a:xfrm>
              <a:off x="10583773" y="2713977"/>
              <a:ext cx="632210" cy="555421"/>
            </a:xfrm>
            <a:custGeom>
              <a:avLst/>
              <a:gdLst>
                <a:gd name="connsiteX0" fmla="*/ 631614 w 632209"/>
                <a:gd name="connsiteY0" fmla="*/ 312258 h 555421"/>
                <a:gd name="connsiteX1" fmla="*/ 629932 w 632209"/>
                <a:gd name="connsiteY1" fmla="*/ 293988 h 555421"/>
                <a:gd name="connsiteX2" fmla="*/ 622870 w 632209"/>
                <a:gd name="connsiteY2" fmla="*/ 277910 h 555421"/>
                <a:gd name="connsiteX3" fmla="*/ 616817 w 632209"/>
                <a:gd name="connsiteY3" fmla="*/ 264024 h 555421"/>
                <a:gd name="connsiteX4" fmla="*/ 604711 w 632209"/>
                <a:gd name="connsiteY4" fmla="*/ 250139 h 555421"/>
                <a:gd name="connsiteX5" fmla="*/ 596977 w 632209"/>
                <a:gd name="connsiteY5" fmla="*/ 241734 h 555421"/>
                <a:gd name="connsiteX6" fmla="*/ 591596 w 632209"/>
                <a:gd name="connsiteY6" fmla="*/ 222733 h 555421"/>
                <a:gd name="connsiteX7" fmla="*/ 585207 w 632209"/>
                <a:gd name="connsiteY7" fmla="*/ 216521 h 555421"/>
                <a:gd name="connsiteX8" fmla="*/ 576127 w 632209"/>
                <a:gd name="connsiteY8" fmla="*/ 217252 h 555421"/>
                <a:gd name="connsiteX9" fmla="*/ 572428 w 632209"/>
                <a:gd name="connsiteY9" fmla="*/ 204828 h 555421"/>
                <a:gd name="connsiteX10" fmla="*/ 566711 w 632209"/>
                <a:gd name="connsiteY10" fmla="*/ 191308 h 555421"/>
                <a:gd name="connsiteX11" fmla="*/ 561667 w 632209"/>
                <a:gd name="connsiteY11" fmla="*/ 177788 h 555421"/>
                <a:gd name="connsiteX12" fmla="*/ 525685 w 632209"/>
                <a:gd name="connsiteY12" fmla="*/ 152940 h 555421"/>
                <a:gd name="connsiteX13" fmla="*/ 521986 w 632209"/>
                <a:gd name="connsiteY13" fmla="*/ 140516 h 555421"/>
                <a:gd name="connsiteX14" fmla="*/ 518287 w 632209"/>
                <a:gd name="connsiteY14" fmla="*/ 118226 h 555421"/>
                <a:gd name="connsiteX15" fmla="*/ 508871 w 632209"/>
                <a:gd name="connsiteY15" fmla="*/ 99225 h 555421"/>
                <a:gd name="connsiteX16" fmla="*/ 506853 w 632209"/>
                <a:gd name="connsiteY16" fmla="*/ 76935 h 555421"/>
                <a:gd name="connsiteX17" fmla="*/ 496428 w 632209"/>
                <a:gd name="connsiteY17" fmla="*/ 62318 h 555421"/>
                <a:gd name="connsiteX18" fmla="*/ 484322 w 632209"/>
                <a:gd name="connsiteY18" fmla="*/ 62684 h 555421"/>
                <a:gd name="connsiteX19" fmla="*/ 479614 w 632209"/>
                <a:gd name="connsiteY19" fmla="*/ 44414 h 555421"/>
                <a:gd name="connsiteX20" fmla="*/ 479614 w 632209"/>
                <a:gd name="connsiteY20" fmla="*/ 38202 h 555421"/>
                <a:gd name="connsiteX21" fmla="*/ 462464 w 632209"/>
                <a:gd name="connsiteY21" fmla="*/ 30163 h 555421"/>
                <a:gd name="connsiteX22" fmla="*/ 452039 w 632209"/>
                <a:gd name="connsiteY22" fmla="*/ 19200 h 555421"/>
                <a:gd name="connsiteX23" fmla="*/ 450694 w 632209"/>
                <a:gd name="connsiteY23" fmla="*/ 21027 h 555421"/>
                <a:gd name="connsiteX24" fmla="*/ 448676 w 632209"/>
                <a:gd name="connsiteY24" fmla="*/ 41490 h 555421"/>
                <a:gd name="connsiteX25" fmla="*/ 447331 w 632209"/>
                <a:gd name="connsiteY25" fmla="*/ 74012 h 555421"/>
                <a:gd name="connsiteX26" fmla="*/ 442623 w 632209"/>
                <a:gd name="connsiteY26" fmla="*/ 102148 h 555421"/>
                <a:gd name="connsiteX27" fmla="*/ 429508 w 632209"/>
                <a:gd name="connsiteY27" fmla="*/ 123707 h 555421"/>
                <a:gd name="connsiteX28" fmla="*/ 410340 w 632209"/>
                <a:gd name="connsiteY28" fmla="*/ 114207 h 555421"/>
                <a:gd name="connsiteX29" fmla="*/ 396553 w 632209"/>
                <a:gd name="connsiteY29" fmla="*/ 106533 h 555421"/>
                <a:gd name="connsiteX30" fmla="*/ 381420 w 632209"/>
                <a:gd name="connsiteY30" fmla="*/ 92282 h 555421"/>
                <a:gd name="connsiteX31" fmla="*/ 365615 w 632209"/>
                <a:gd name="connsiteY31" fmla="*/ 85705 h 555421"/>
                <a:gd name="connsiteX32" fmla="*/ 355190 w 632209"/>
                <a:gd name="connsiteY32" fmla="*/ 71819 h 555421"/>
                <a:gd name="connsiteX33" fmla="*/ 356535 w 632209"/>
                <a:gd name="connsiteY33" fmla="*/ 63049 h 555421"/>
                <a:gd name="connsiteX34" fmla="*/ 357880 w 632209"/>
                <a:gd name="connsiteY34" fmla="*/ 47702 h 555421"/>
                <a:gd name="connsiteX35" fmla="*/ 367969 w 632209"/>
                <a:gd name="connsiteY35" fmla="*/ 39298 h 555421"/>
                <a:gd name="connsiteX36" fmla="*/ 373013 w 632209"/>
                <a:gd name="connsiteY36" fmla="*/ 27239 h 555421"/>
                <a:gd name="connsiteX37" fmla="*/ 369650 w 632209"/>
                <a:gd name="connsiteY37" fmla="*/ 18469 h 555421"/>
                <a:gd name="connsiteX38" fmla="*/ 363933 w 632209"/>
                <a:gd name="connsiteY38" fmla="*/ 25778 h 555421"/>
                <a:gd name="connsiteX39" fmla="*/ 358217 w 632209"/>
                <a:gd name="connsiteY39" fmla="*/ 15912 h 555421"/>
                <a:gd name="connsiteX40" fmla="*/ 346447 w 632209"/>
                <a:gd name="connsiteY40" fmla="*/ 21758 h 555421"/>
                <a:gd name="connsiteX41" fmla="*/ 315845 w 632209"/>
                <a:gd name="connsiteY41" fmla="*/ 10796 h 555421"/>
                <a:gd name="connsiteX42" fmla="*/ 301385 w 632209"/>
                <a:gd name="connsiteY42" fmla="*/ 199 h 555421"/>
                <a:gd name="connsiteX43" fmla="*/ 307102 w 632209"/>
                <a:gd name="connsiteY43" fmla="*/ 12258 h 555421"/>
                <a:gd name="connsiteX44" fmla="*/ 283226 w 632209"/>
                <a:gd name="connsiteY44" fmla="*/ 20662 h 555421"/>
                <a:gd name="connsiteX45" fmla="*/ 278854 w 632209"/>
                <a:gd name="connsiteY45" fmla="*/ 25778 h 555421"/>
                <a:gd name="connsiteX46" fmla="*/ 267757 w 632209"/>
                <a:gd name="connsiteY46" fmla="*/ 42587 h 555421"/>
                <a:gd name="connsiteX47" fmla="*/ 261367 w 632209"/>
                <a:gd name="connsiteY47" fmla="*/ 56107 h 555421"/>
                <a:gd name="connsiteX48" fmla="*/ 262040 w 632209"/>
                <a:gd name="connsiteY48" fmla="*/ 71454 h 555421"/>
                <a:gd name="connsiteX49" fmla="*/ 253969 w 632209"/>
                <a:gd name="connsiteY49" fmla="*/ 73646 h 555421"/>
                <a:gd name="connsiteX50" fmla="*/ 243881 w 632209"/>
                <a:gd name="connsiteY50" fmla="*/ 74377 h 555421"/>
                <a:gd name="connsiteX51" fmla="*/ 238837 w 632209"/>
                <a:gd name="connsiteY51" fmla="*/ 70358 h 555421"/>
                <a:gd name="connsiteX52" fmla="*/ 230093 w 632209"/>
                <a:gd name="connsiteY52" fmla="*/ 61953 h 555421"/>
                <a:gd name="connsiteX53" fmla="*/ 216978 w 632209"/>
                <a:gd name="connsiteY53" fmla="*/ 50626 h 555421"/>
                <a:gd name="connsiteX54" fmla="*/ 207899 w 632209"/>
                <a:gd name="connsiteY54" fmla="*/ 56837 h 555421"/>
                <a:gd name="connsiteX55" fmla="*/ 203190 w 632209"/>
                <a:gd name="connsiteY55" fmla="*/ 65242 h 555421"/>
                <a:gd name="connsiteX56" fmla="*/ 191084 w 632209"/>
                <a:gd name="connsiteY56" fmla="*/ 65607 h 555421"/>
                <a:gd name="connsiteX57" fmla="*/ 188394 w 632209"/>
                <a:gd name="connsiteY57" fmla="*/ 73646 h 555421"/>
                <a:gd name="connsiteX58" fmla="*/ 180996 w 632209"/>
                <a:gd name="connsiteY58" fmla="*/ 79858 h 555421"/>
                <a:gd name="connsiteX59" fmla="*/ 177969 w 632209"/>
                <a:gd name="connsiteY59" fmla="*/ 97763 h 555421"/>
                <a:gd name="connsiteX60" fmla="*/ 166536 w 632209"/>
                <a:gd name="connsiteY60" fmla="*/ 96667 h 555421"/>
                <a:gd name="connsiteX61" fmla="*/ 168890 w 632209"/>
                <a:gd name="connsiteY61" fmla="*/ 110552 h 555421"/>
                <a:gd name="connsiteX62" fmla="*/ 164182 w 632209"/>
                <a:gd name="connsiteY62" fmla="*/ 120053 h 555421"/>
                <a:gd name="connsiteX63" fmla="*/ 157792 w 632209"/>
                <a:gd name="connsiteY63" fmla="*/ 106168 h 555421"/>
                <a:gd name="connsiteX64" fmla="*/ 145686 w 632209"/>
                <a:gd name="connsiteY64" fmla="*/ 113476 h 555421"/>
                <a:gd name="connsiteX65" fmla="*/ 145014 w 632209"/>
                <a:gd name="connsiteY65" fmla="*/ 135035 h 555421"/>
                <a:gd name="connsiteX66" fmla="*/ 122483 w 632209"/>
                <a:gd name="connsiteY66" fmla="*/ 160979 h 555421"/>
                <a:gd name="connsiteX67" fmla="*/ 98943 w 632209"/>
                <a:gd name="connsiteY67" fmla="*/ 167922 h 555421"/>
                <a:gd name="connsiteX68" fmla="*/ 96926 w 632209"/>
                <a:gd name="connsiteY68" fmla="*/ 170114 h 555421"/>
                <a:gd name="connsiteX69" fmla="*/ 41439 w 632209"/>
                <a:gd name="connsiteY69" fmla="*/ 201539 h 555421"/>
                <a:gd name="connsiteX70" fmla="*/ 11174 w 632209"/>
                <a:gd name="connsiteY70" fmla="*/ 234061 h 555421"/>
                <a:gd name="connsiteX71" fmla="*/ 9828 w 632209"/>
                <a:gd name="connsiteY71" fmla="*/ 237349 h 555421"/>
                <a:gd name="connsiteX72" fmla="*/ 7138 w 632209"/>
                <a:gd name="connsiteY72" fmla="*/ 266582 h 555421"/>
                <a:gd name="connsiteX73" fmla="*/ 16218 w 632209"/>
                <a:gd name="connsiteY73" fmla="*/ 291065 h 555421"/>
                <a:gd name="connsiteX74" fmla="*/ 6802 w 632209"/>
                <a:gd name="connsiteY74" fmla="*/ 281564 h 555421"/>
                <a:gd name="connsiteX75" fmla="*/ 11174 w 632209"/>
                <a:gd name="connsiteY75" fmla="*/ 294719 h 555421"/>
                <a:gd name="connsiteX76" fmla="*/ 77 w 632209"/>
                <a:gd name="connsiteY76" fmla="*/ 284853 h 555421"/>
                <a:gd name="connsiteX77" fmla="*/ 15882 w 632209"/>
                <a:gd name="connsiteY77" fmla="*/ 326144 h 555421"/>
                <a:gd name="connsiteX78" fmla="*/ 28997 w 632209"/>
                <a:gd name="connsiteY78" fmla="*/ 360492 h 555421"/>
                <a:gd name="connsiteX79" fmla="*/ 42784 w 632209"/>
                <a:gd name="connsiteY79" fmla="*/ 402149 h 555421"/>
                <a:gd name="connsiteX80" fmla="*/ 39421 w 632209"/>
                <a:gd name="connsiteY80" fmla="*/ 426631 h 555421"/>
                <a:gd name="connsiteX81" fmla="*/ 30342 w 632209"/>
                <a:gd name="connsiteY81" fmla="*/ 441613 h 555421"/>
                <a:gd name="connsiteX82" fmla="*/ 34377 w 632209"/>
                <a:gd name="connsiteY82" fmla="*/ 453671 h 555421"/>
                <a:gd name="connsiteX83" fmla="*/ 45811 w 632209"/>
                <a:gd name="connsiteY83" fmla="*/ 465365 h 555421"/>
                <a:gd name="connsiteX84" fmla="*/ 51864 w 632209"/>
                <a:gd name="connsiteY84" fmla="*/ 467922 h 555421"/>
                <a:gd name="connsiteX85" fmla="*/ 103315 w 632209"/>
                <a:gd name="connsiteY85" fmla="*/ 448921 h 555421"/>
                <a:gd name="connsiteX86" fmla="*/ 110041 w 632209"/>
                <a:gd name="connsiteY86" fmla="*/ 445632 h 555421"/>
                <a:gd name="connsiteX87" fmla="*/ 125846 w 632209"/>
                <a:gd name="connsiteY87" fmla="*/ 436132 h 555421"/>
                <a:gd name="connsiteX88" fmla="*/ 200164 w 632209"/>
                <a:gd name="connsiteY88" fmla="*/ 410188 h 555421"/>
                <a:gd name="connsiteX89" fmla="*/ 205545 w 632209"/>
                <a:gd name="connsiteY89" fmla="*/ 412380 h 555421"/>
                <a:gd name="connsiteX90" fmla="*/ 215969 w 632209"/>
                <a:gd name="connsiteY90" fmla="*/ 412746 h 555421"/>
                <a:gd name="connsiteX91" fmla="*/ 250607 w 632209"/>
                <a:gd name="connsiteY91" fmla="*/ 401052 h 555421"/>
                <a:gd name="connsiteX92" fmla="*/ 283562 w 632209"/>
                <a:gd name="connsiteY92" fmla="*/ 396302 h 555421"/>
                <a:gd name="connsiteX93" fmla="*/ 302730 w 632209"/>
                <a:gd name="connsiteY93" fmla="*/ 407264 h 555421"/>
                <a:gd name="connsiteX94" fmla="*/ 321226 w 632209"/>
                <a:gd name="connsiteY94" fmla="*/ 410188 h 555421"/>
                <a:gd name="connsiteX95" fmla="*/ 330305 w 632209"/>
                <a:gd name="connsiteY95" fmla="*/ 415303 h 555421"/>
                <a:gd name="connsiteX96" fmla="*/ 331314 w 632209"/>
                <a:gd name="connsiteY96" fmla="*/ 426631 h 555421"/>
                <a:gd name="connsiteX97" fmla="*/ 345102 w 632209"/>
                <a:gd name="connsiteY97" fmla="*/ 441978 h 555421"/>
                <a:gd name="connsiteX98" fmla="*/ 348801 w 632209"/>
                <a:gd name="connsiteY98" fmla="*/ 462441 h 555421"/>
                <a:gd name="connsiteX99" fmla="*/ 361580 w 632209"/>
                <a:gd name="connsiteY99" fmla="*/ 457326 h 555421"/>
                <a:gd name="connsiteX100" fmla="*/ 377048 w 632209"/>
                <a:gd name="connsiteY100" fmla="*/ 443440 h 555421"/>
                <a:gd name="connsiteX101" fmla="*/ 390164 w 632209"/>
                <a:gd name="connsiteY101" fmla="*/ 427362 h 555421"/>
                <a:gd name="connsiteX102" fmla="*/ 383438 w 632209"/>
                <a:gd name="connsiteY102" fmla="*/ 453306 h 555421"/>
                <a:gd name="connsiteX103" fmla="*/ 373686 w 632209"/>
                <a:gd name="connsiteY103" fmla="*/ 467557 h 555421"/>
                <a:gd name="connsiteX104" fmla="*/ 388146 w 632209"/>
                <a:gd name="connsiteY104" fmla="*/ 466095 h 555421"/>
                <a:gd name="connsiteX105" fmla="*/ 396889 w 632209"/>
                <a:gd name="connsiteY105" fmla="*/ 460980 h 555421"/>
                <a:gd name="connsiteX106" fmla="*/ 394871 w 632209"/>
                <a:gd name="connsiteY106" fmla="*/ 481442 h 555421"/>
                <a:gd name="connsiteX107" fmla="*/ 406305 w 632209"/>
                <a:gd name="connsiteY107" fmla="*/ 480712 h 555421"/>
                <a:gd name="connsiteX108" fmla="*/ 419420 w 632209"/>
                <a:gd name="connsiteY108" fmla="*/ 505925 h 555421"/>
                <a:gd name="connsiteX109" fmla="*/ 419420 w 632209"/>
                <a:gd name="connsiteY109" fmla="*/ 506656 h 555421"/>
                <a:gd name="connsiteX110" fmla="*/ 473561 w 632209"/>
                <a:gd name="connsiteY110" fmla="*/ 544658 h 555421"/>
                <a:gd name="connsiteX111" fmla="*/ 476252 w 632209"/>
                <a:gd name="connsiteY111" fmla="*/ 550870 h 555421"/>
                <a:gd name="connsiteX112" fmla="*/ 495083 w 632209"/>
                <a:gd name="connsiteY112" fmla="*/ 536619 h 555421"/>
                <a:gd name="connsiteX113" fmla="*/ 501809 w 632209"/>
                <a:gd name="connsiteY113" fmla="*/ 539542 h 555421"/>
                <a:gd name="connsiteX114" fmla="*/ 504499 w 632209"/>
                <a:gd name="connsiteY114" fmla="*/ 545389 h 555421"/>
                <a:gd name="connsiteX115" fmla="*/ 508535 w 632209"/>
                <a:gd name="connsiteY115" fmla="*/ 541735 h 555421"/>
                <a:gd name="connsiteX116" fmla="*/ 518959 w 632209"/>
                <a:gd name="connsiteY116" fmla="*/ 552697 h 555421"/>
                <a:gd name="connsiteX117" fmla="*/ 524003 w 632209"/>
                <a:gd name="connsiteY117" fmla="*/ 557082 h 555421"/>
                <a:gd name="connsiteX118" fmla="*/ 531065 w 632209"/>
                <a:gd name="connsiteY118" fmla="*/ 546851 h 555421"/>
                <a:gd name="connsiteX119" fmla="*/ 545862 w 632209"/>
                <a:gd name="connsiteY119" fmla="*/ 534427 h 555421"/>
                <a:gd name="connsiteX120" fmla="*/ 578481 w 632209"/>
                <a:gd name="connsiteY120" fmla="*/ 527484 h 555421"/>
                <a:gd name="connsiteX121" fmla="*/ 583526 w 632209"/>
                <a:gd name="connsiteY121" fmla="*/ 490578 h 555421"/>
                <a:gd name="connsiteX122" fmla="*/ 595295 w 632209"/>
                <a:gd name="connsiteY122" fmla="*/ 462441 h 555421"/>
                <a:gd name="connsiteX123" fmla="*/ 611773 w 632209"/>
                <a:gd name="connsiteY123" fmla="*/ 422977 h 555421"/>
                <a:gd name="connsiteX124" fmla="*/ 621189 w 632209"/>
                <a:gd name="connsiteY124" fmla="*/ 410553 h 555421"/>
                <a:gd name="connsiteX125" fmla="*/ 621189 w 632209"/>
                <a:gd name="connsiteY125" fmla="*/ 410553 h 555421"/>
                <a:gd name="connsiteX126" fmla="*/ 627578 w 632209"/>
                <a:gd name="connsiteY126" fmla="*/ 353549 h 555421"/>
                <a:gd name="connsiteX127" fmla="*/ 633631 w 632209"/>
                <a:gd name="connsiteY127" fmla="*/ 314451 h 555421"/>
                <a:gd name="connsiteX128" fmla="*/ 631614 w 632209"/>
                <a:gd name="connsiteY128" fmla="*/ 312258 h 55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632209" h="555421">
                  <a:moveTo>
                    <a:pt x="631614" y="312258"/>
                  </a:moveTo>
                  <a:cubicBezTo>
                    <a:pt x="629932" y="313720"/>
                    <a:pt x="629596" y="303488"/>
                    <a:pt x="629932" y="293988"/>
                  </a:cubicBezTo>
                  <a:cubicBezTo>
                    <a:pt x="627242" y="288872"/>
                    <a:pt x="624888" y="283391"/>
                    <a:pt x="622870" y="277910"/>
                  </a:cubicBezTo>
                  <a:cubicBezTo>
                    <a:pt x="619844" y="274621"/>
                    <a:pt x="617490" y="266582"/>
                    <a:pt x="616817" y="264024"/>
                  </a:cubicBezTo>
                  <a:cubicBezTo>
                    <a:pt x="615809" y="260005"/>
                    <a:pt x="610428" y="248677"/>
                    <a:pt x="604711" y="250139"/>
                  </a:cubicBezTo>
                  <a:cubicBezTo>
                    <a:pt x="598994" y="251600"/>
                    <a:pt x="602693" y="240273"/>
                    <a:pt x="596977" y="241734"/>
                  </a:cubicBezTo>
                  <a:cubicBezTo>
                    <a:pt x="591596" y="242830"/>
                    <a:pt x="590251" y="232234"/>
                    <a:pt x="591596" y="222733"/>
                  </a:cubicBezTo>
                  <a:cubicBezTo>
                    <a:pt x="592605" y="212867"/>
                    <a:pt x="587897" y="220541"/>
                    <a:pt x="585207" y="216521"/>
                  </a:cubicBezTo>
                  <a:cubicBezTo>
                    <a:pt x="582853" y="212502"/>
                    <a:pt x="580163" y="215790"/>
                    <a:pt x="576127" y="217252"/>
                  </a:cubicBezTo>
                  <a:cubicBezTo>
                    <a:pt x="572428" y="218714"/>
                    <a:pt x="571419" y="208848"/>
                    <a:pt x="572428" y="204828"/>
                  </a:cubicBezTo>
                  <a:cubicBezTo>
                    <a:pt x="573437" y="200808"/>
                    <a:pt x="571756" y="196058"/>
                    <a:pt x="566711" y="191308"/>
                  </a:cubicBezTo>
                  <a:cubicBezTo>
                    <a:pt x="561667" y="186923"/>
                    <a:pt x="561331" y="183269"/>
                    <a:pt x="561667" y="177788"/>
                  </a:cubicBezTo>
                  <a:cubicBezTo>
                    <a:pt x="562003" y="172672"/>
                    <a:pt x="532411" y="154767"/>
                    <a:pt x="525685" y="152940"/>
                  </a:cubicBezTo>
                  <a:cubicBezTo>
                    <a:pt x="518959" y="151478"/>
                    <a:pt x="524676" y="143074"/>
                    <a:pt x="521986" y="140516"/>
                  </a:cubicBezTo>
                  <a:cubicBezTo>
                    <a:pt x="519295" y="137593"/>
                    <a:pt x="518287" y="126996"/>
                    <a:pt x="518287" y="118226"/>
                  </a:cubicBezTo>
                  <a:cubicBezTo>
                    <a:pt x="518287" y="109456"/>
                    <a:pt x="508535" y="106533"/>
                    <a:pt x="508871" y="99225"/>
                  </a:cubicBezTo>
                  <a:cubicBezTo>
                    <a:pt x="509207" y="91917"/>
                    <a:pt x="506181" y="84974"/>
                    <a:pt x="506853" y="76935"/>
                  </a:cubicBezTo>
                  <a:cubicBezTo>
                    <a:pt x="507526" y="68896"/>
                    <a:pt x="496765" y="66703"/>
                    <a:pt x="496428" y="62318"/>
                  </a:cubicBezTo>
                  <a:cubicBezTo>
                    <a:pt x="496092" y="57934"/>
                    <a:pt x="490039" y="61953"/>
                    <a:pt x="484322" y="62684"/>
                  </a:cubicBezTo>
                  <a:cubicBezTo>
                    <a:pt x="478605" y="63415"/>
                    <a:pt x="478942" y="53914"/>
                    <a:pt x="479614" y="44414"/>
                  </a:cubicBezTo>
                  <a:cubicBezTo>
                    <a:pt x="479614" y="42587"/>
                    <a:pt x="479614" y="40394"/>
                    <a:pt x="479614" y="38202"/>
                  </a:cubicBezTo>
                  <a:cubicBezTo>
                    <a:pt x="474234" y="35278"/>
                    <a:pt x="468517" y="32355"/>
                    <a:pt x="462464" y="30163"/>
                  </a:cubicBezTo>
                  <a:cubicBezTo>
                    <a:pt x="457083" y="27970"/>
                    <a:pt x="453720" y="23951"/>
                    <a:pt x="452039" y="19200"/>
                  </a:cubicBezTo>
                  <a:cubicBezTo>
                    <a:pt x="451703" y="19931"/>
                    <a:pt x="451367" y="20296"/>
                    <a:pt x="450694" y="21027"/>
                  </a:cubicBezTo>
                  <a:cubicBezTo>
                    <a:pt x="447668" y="24316"/>
                    <a:pt x="452712" y="36740"/>
                    <a:pt x="448676" y="41490"/>
                  </a:cubicBezTo>
                  <a:cubicBezTo>
                    <a:pt x="444641" y="45875"/>
                    <a:pt x="448340" y="63780"/>
                    <a:pt x="447331" y="74012"/>
                  </a:cubicBezTo>
                  <a:cubicBezTo>
                    <a:pt x="446322" y="84243"/>
                    <a:pt x="446659" y="95205"/>
                    <a:pt x="442623" y="102148"/>
                  </a:cubicBezTo>
                  <a:cubicBezTo>
                    <a:pt x="438588" y="109091"/>
                    <a:pt x="437915" y="120053"/>
                    <a:pt x="429508" y="123707"/>
                  </a:cubicBezTo>
                  <a:cubicBezTo>
                    <a:pt x="421101" y="127361"/>
                    <a:pt x="410004" y="119688"/>
                    <a:pt x="410340" y="114207"/>
                  </a:cubicBezTo>
                  <a:cubicBezTo>
                    <a:pt x="410677" y="109091"/>
                    <a:pt x="401261" y="105802"/>
                    <a:pt x="396553" y="106533"/>
                  </a:cubicBezTo>
                  <a:cubicBezTo>
                    <a:pt x="391845" y="107264"/>
                    <a:pt x="388818" y="99225"/>
                    <a:pt x="381420" y="92282"/>
                  </a:cubicBezTo>
                  <a:cubicBezTo>
                    <a:pt x="373686" y="85339"/>
                    <a:pt x="367969" y="93744"/>
                    <a:pt x="365615" y="85705"/>
                  </a:cubicBezTo>
                  <a:cubicBezTo>
                    <a:pt x="363261" y="77666"/>
                    <a:pt x="360907" y="76204"/>
                    <a:pt x="355190" y="71819"/>
                  </a:cubicBezTo>
                  <a:cubicBezTo>
                    <a:pt x="349810" y="67434"/>
                    <a:pt x="351491" y="67434"/>
                    <a:pt x="356535" y="63049"/>
                  </a:cubicBezTo>
                  <a:cubicBezTo>
                    <a:pt x="361580" y="58664"/>
                    <a:pt x="360571" y="52818"/>
                    <a:pt x="357880" y="47702"/>
                  </a:cubicBezTo>
                  <a:cubicBezTo>
                    <a:pt x="355190" y="42587"/>
                    <a:pt x="360907" y="43683"/>
                    <a:pt x="367969" y="39298"/>
                  </a:cubicBezTo>
                  <a:cubicBezTo>
                    <a:pt x="375031" y="34913"/>
                    <a:pt x="367969" y="29432"/>
                    <a:pt x="373013" y="27239"/>
                  </a:cubicBezTo>
                  <a:cubicBezTo>
                    <a:pt x="378057" y="24681"/>
                    <a:pt x="375031" y="19566"/>
                    <a:pt x="369650" y="18469"/>
                  </a:cubicBezTo>
                  <a:cubicBezTo>
                    <a:pt x="364270" y="17373"/>
                    <a:pt x="365951" y="25047"/>
                    <a:pt x="363933" y="25778"/>
                  </a:cubicBezTo>
                  <a:cubicBezTo>
                    <a:pt x="361916" y="26508"/>
                    <a:pt x="359898" y="15546"/>
                    <a:pt x="358217" y="15912"/>
                  </a:cubicBezTo>
                  <a:cubicBezTo>
                    <a:pt x="356535" y="16277"/>
                    <a:pt x="349810" y="26874"/>
                    <a:pt x="346447" y="21758"/>
                  </a:cubicBezTo>
                  <a:cubicBezTo>
                    <a:pt x="343084" y="16642"/>
                    <a:pt x="323580" y="11892"/>
                    <a:pt x="315845" y="10796"/>
                  </a:cubicBezTo>
                  <a:cubicBezTo>
                    <a:pt x="308111" y="9700"/>
                    <a:pt x="305756" y="-1628"/>
                    <a:pt x="301385" y="199"/>
                  </a:cubicBezTo>
                  <a:cubicBezTo>
                    <a:pt x="297013" y="2392"/>
                    <a:pt x="302057" y="6046"/>
                    <a:pt x="307102" y="12258"/>
                  </a:cubicBezTo>
                  <a:cubicBezTo>
                    <a:pt x="312146" y="18835"/>
                    <a:pt x="289951" y="23220"/>
                    <a:pt x="283226" y="20662"/>
                  </a:cubicBezTo>
                  <a:cubicBezTo>
                    <a:pt x="276500" y="18104"/>
                    <a:pt x="284235" y="26508"/>
                    <a:pt x="278854" y="25778"/>
                  </a:cubicBezTo>
                  <a:cubicBezTo>
                    <a:pt x="273473" y="25412"/>
                    <a:pt x="272128" y="36740"/>
                    <a:pt x="267757" y="42587"/>
                  </a:cubicBezTo>
                  <a:cubicBezTo>
                    <a:pt x="263385" y="48433"/>
                    <a:pt x="266412" y="52453"/>
                    <a:pt x="261367" y="56107"/>
                  </a:cubicBezTo>
                  <a:cubicBezTo>
                    <a:pt x="256659" y="59761"/>
                    <a:pt x="256323" y="63780"/>
                    <a:pt x="262040" y="71454"/>
                  </a:cubicBezTo>
                  <a:cubicBezTo>
                    <a:pt x="267757" y="79127"/>
                    <a:pt x="259350" y="79493"/>
                    <a:pt x="253969" y="73646"/>
                  </a:cubicBezTo>
                  <a:cubicBezTo>
                    <a:pt x="248925" y="67434"/>
                    <a:pt x="243544" y="67434"/>
                    <a:pt x="243881" y="74377"/>
                  </a:cubicBezTo>
                  <a:cubicBezTo>
                    <a:pt x="244217" y="81320"/>
                    <a:pt x="237491" y="78031"/>
                    <a:pt x="238837" y="70358"/>
                  </a:cubicBezTo>
                  <a:cubicBezTo>
                    <a:pt x="239845" y="62684"/>
                    <a:pt x="231438" y="66338"/>
                    <a:pt x="230093" y="61953"/>
                  </a:cubicBezTo>
                  <a:cubicBezTo>
                    <a:pt x="228748" y="57568"/>
                    <a:pt x="221350" y="50260"/>
                    <a:pt x="216978" y="50626"/>
                  </a:cubicBezTo>
                  <a:cubicBezTo>
                    <a:pt x="212607" y="50991"/>
                    <a:pt x="212607" y="56837"/>
                    <a:pt x="207899" y="56837"/>
                  </a:cubicBezTo>
                  <a:cubicBezTo>
                    <a:pt x="203190" y="56837"/>
                    <a:pt x="202518" y="59761"/>
                    <a:pt x="203190" y="65242"/>
                  </a:cubicBezTo>
                  <a:cubicBezTo>
                    <a:pt x="203863" y="71088"/>
                    <a:pt x="196129" y="64876"/>
                    <a:pt x="191084" y="65607"/>
                  </a:cubicBezTo>
                  <a:cubicBezTo>
                    <a:pt x="186040" y="66338"/>
                    <a:pt x="191084" y="73281"/>
                    <a:pt x="188394" y="73646"/>
                  </a:cubicBezTo>
                  <a:cubicBezTo>
                    <a:pt x="185704" y="74012"/>
                    <a:pt x="185704" y="79858"/>
                    <a:pt x="180996" y="79858"/>
                  </a:cubicBezTo>
                  <a:cubicBezTo>
                    <a:pt x="176625" y="79858"/>
                    <a:pt x="177297" y="91551"/>
                    <a:pt x="177969" y="97763"/>
                  </a:cubicBezTo>
                  <a:cubicBezTo>
                    <a:pt x="178642" y="103975"/>
                    <a:pt x="170908" y="94840"/>
                    <a:pt x="166536" y="96667"/>
                  </a:cubicBezTo>
                  <a:cubicBezTo>
                    <a:pt x="162164" y="98129"/>
                    <a:pt x="167545" y="103610"/>
                    <a:pt x="168890" y="110552"/>
                  </a:cubicBezTo>
                  <a:cubicBezTo>
                    <a:pt x="170235" y="117495"/>
                    <a:pt x="166536" y="117130"/>
                    <a:pt x="164182" y="120053"/>
                  </a:cubicBezTo>
                  <a:cubicBezTo>
                    <a:pt x="161828" y="122976"/>
                    <a:pt x="157792" y="112380"/>
                    <a:pt x="157792" y="106168"/>
                  </a:cubicBezTo>
                  <a:cubicBezTo>
                    <a:pt x="157792" y="99956"/>
                    <a:pt x="152076" y="105802"/>
                    <a:pt x="145686" y="113476"/>
                  </a:cubicBezTo>
                  <a:cubicBezTo>
                    <a:pt x="139297" y="121149"/>
                    <a:pt x="147704" y="132843"/>
                    <a:pt x="145014" y="135035"/>
                  </a:cubicBezTo>
                  <a:cubicBezTo>
                    <a:pt x="142324" y="137227"/>
                    <a:pt x="129881" y="150747"/>
                    <a:pt x="122483" y="160979"/>
                  </a:cubicBezTo>
                  <a:cubicBezTo>
                    <a:pt x="116766" y="169018"/>
                    <a:pt x="105669" y="166826"/>
                    <a:pt x="98943" y="167922"/>
                  </a:cubicBezTo>
                  <a:cubicBezTo>
                    <a:pt x="98271" y="168653"/>
                    <a:pt x="97598" y="169383"/>
                    <a:pt x="96926" y="170114"/>
                  </a:cubicBezTo>
                  <a:cubicBezTo>
                    <a:pt x="80784" y="184365"/>
                    <a:pt x="62289" y="196424"/>
                    <a:pt x="41439" y="201539"/>
                  </a:cubicBezTo>
                  <a:cubicBezTo>
                    <a:pt x="32360" y="212867"/>
                    <a:pt x="22271" y="223829"/>
                    <a:pt x="11174" y="234061"/>
                  </a:cubicBezTo>
                  <a:cubicBezTo>
                    <a:pt x="10837" y="235157"/>
                    <a:pt x="10501" y="236253"/>
                    <a:pt x="9828" y="237349"/>
                  </a:cubicBezTo>
                  <a:cubicBezTo>
                    <a:pt x="4784" y="246119"/>
                    <a:pt x="-260" y="255254"/>
                    <a:pt x="7138" y="266582"/>
                  </a:cubicBezTo>
                  <a:cubicBezTo>
                    <a:pt x="14536" y="277910"/>
                    <a:pt x="18572" y="285218"/>
                    <a:pt x="16218" y="291065"/>
                  </a:cubicBezTo>
                  <a:cubicBezTo>
                    <a:pt x="13864" y="296911"/>
                    <a:pt x="8484" y="279737"/>
                    <a:pt x="6802" y="281564"/>
                  </a:cubicBezTo>
                  <a:cubicBezTo>
                    <a:pt x="5121" y="283756"/>
                    <a:pt x="13528" y="291065"/>
                    <a:pt x="11174" y="294719"/>
                  </a:cubicBezTo>
                  <a:cubicBezTo>
                    <a:pt x="9156" y="298373"/>
                    <a:pt x="1758" y="280833"/>
                    <a:pt x="77" y="284853"/>
                  </a:cubicBezTo>
                  <a:cubicBezTo>
                    <a:pt x="-1269" y="288507"/>
                    <a:pt x="15545" y="316278"/>
                    <a:pt x="15882" y="326144"/>
                  </a:cubicBezTo>
                  <a:cubicBezTo>
                    <a:pt x="16218" y="336375"/>
                    <a:pt x="29669" y="345876"/>
                    <a:pt x="28997" y="360492"/>
                  </a:cubicBezTo>
                  <a:cubicBezTo>
                    <a:pt x="28324" y="375109"/>
                    <a:pt x="40767" y="398495"/>
                    <a:pt x="42784" y="402149"/>
                  </a:cubicBezTo>
                  <a:cubicBezTo>
                    <a:pt x="44802" y="405803"/>
                    <a:pt x="38076" y="415669"/>
                    <a:pt x="39421" y="426631"/>
                  </a:cubicBezTo>
                  <a:cubicBezTo>
                    <a:pt x="40767" y="437593"/>
                    <a:pt x="36395" y="441613"/>
                    <a:pt x="30342" y="441613"/>
                  </a:cubicBezTo>
                  <a:cubicBezTo>
                    <a:pt x="24625" y="441613"/>
                    <a:pt x="27988" y="452941"/>
                    <a:pt x="34377" y="453671"/>
                  </a:cubicBezTo>
                  <a:cubicBezTo>
                    <a:pt x="41103" y="454402"/>
                    <a:pt x="38412" y="459883"/>
                    <a:pt x="45811" y="465365"/>
                  </a:cubicBezTo>
                  <a:cubicBezTo>
                    <a:pt x="47492" y="466461"/>
                    <a:pt x="49510" y="467557"/>
                    <a:pt x="51864" y="467922"/>
                  </a:cubicBezTo>
                  <a:cubicBezTo>
                    <a:pt x="68678" y="460980"/>
                    <a:pt x="86501" y="456229"/>
                    <a:pt x="103315" y="448921"/>
                  </a:cubicBezTo>
                  <a:cubicBezTo>
                    <a:pt x="104660" y="447459"/>
                    <a:pt x="107014" y="446363"/>
                    <a:pt x="110041" y="445632"/>
                  </a:cubicBezTo>
                  <a:cubicBezTo>
                    <a:pt x="115421" y="442709"/>
                    <a:pt x="120801" y="439786"/>
                    <a:pt x="125846" y="436132"/>
                  </a:cubicBezTo>
                  <a:cubicBezTo>
                    <a:pt x="149385" y="418958"/>
                    <a:pt x="170571" y="405803"/>
                    <a:pt x="200164" y="410188"/>
                  </a:cubicBezTo>
                  <a:cubicBezTo>
                    <a:pt x="202182" y="410553"/>
                    <a:pt x="204200" y="411284"/>
                    <a:pt x="205545" y="412380"/>
                  </a:cubicBezTo>
                  <a:cubicBezTo>
                    <a:pt x="208235" y="412380"/>
                    <a:pt x="211598" y="412380"/>
                    <a:pt x="215969" y="412746"/>
                  </a:cubicBezTo>
                  <a:cubicBezTo>
                    <a:pt x="229421" y="413476"/>
                    <a:pt x="241863" y="405072"/>
                    <a:pt x="250607" y="401052"/>
                  </a:cubicBezTo>
                  <a:cubicBezTo>
                    <a:pt x="259350" y="397033"/>
                    <a:pt x="275155" y="398495"/>
                    <a:pt x="283562" y="396302"/>
                  </a:cubicBezTo>
                  <a:cubicBezTo>
                    <a:pt x="291969" y="393744"/>
                    <a:pt x="293314" y="408361"/>
                    <a:pt x="302730" y="407264"/>
                  </a:cubicBezTo>
                  <a:cubicBezTo>
                    <a:pt x="312146" y="406168"/>
                    <a:pt x="316182" y="410553"/>
                    <a:pt x="321226" y="410188"/>
                  </a:cubicBezTo>
                  <a:cubicBezTo>
                    <a:pt x="325933" y="409822"/>
                    <a:pt x="325261" y="414207"/>
                    <a:pt x="330305" y="415303"/>
                  </a:cubicBezTo>
                  <a:cubicBezTo>
                    <a:pt x="335013" y="416400"/>
                    <a:pt x="334340" y="421515"/>
                    <a:pt x="331314" y="426631"/>
                  </a:cubicBezTo>
                  <a:cubicBezTo>
                    <a:pt x="328288" y="431747"/>
                    <a:pt x="338712" y="431381"/>
                    <a:pt x="345102" y="441978"/>
                  </a:cubicBezTo>
                  <a:cubicBezTo>
                    <a:pt x="351827" y="452575"/>
                    <a:pt x="345438" y="454037"/>
                    <a:pt x="348801" y="462441"/>
                  </a:cubicBezTo>
                  <a:cubicBezTo>
                    <a:pt x="352164" y="470480"/>
                    <a:pt x="354517" y="468653"/>
                    <a:pt x="361580" y="457326"/>
                  </a:cubicBezTo>
                  <a:cubicBezTo>
                    <a:pt x="368641" y="445998"/>
                    <a:pt x="376039" y="453306"/>
                    <a:pt x="377048" y="443440"/>
                  </a:cubicBezTo>
                  <a:cubicBezTo>
                    <a:pt x="378057" y="433574"/>
                    <a:pt x="385455" y="422246"/>
                    <a:pt x="390164" y="427362"/>
                  </a:cubicBezTo>
                  <a:cubicBezTo>
                    <a:pt x="394871" y="432112"/>
                    <a:pt x="386801" y="434670"/>
                    <a:pt x="383438" y="453306"/>
                  </a:cubicBezTo>
                  <a:cubicBezTo>
                    <a:pt x="380411" y="471942"/>
                    <a:pt x="374694" y="462076"/>
                    <a:pt x="373686" y="467557"/>
                  </a:cubicBezTo>
                  <a:cubicBezTo>
                    <a:pt x="372677" y="472673"/>
                    <a:pt x="388146" y="475596"/>
                    <a:pt x="388146" y="466095"/>
                  </a:cubicBezTo>
                  <a:cubicBezTo>
                    <a:pt x="388146" y="456229"/>
                    <a:pt x="390836" y="451844"/>
                    <a:pt x="396889" y="460980"/>
                  </a:cubicBezTo>
                  <a:cubicBezTo>
                    <a:pt x="402606" y="469749"/>
                    <a:pt x="393526" y="477057"/>
                    <a:pt x="394871" y="481442"/>
                  </a:cubicBezTo>
                  <a:cubicBezTo>
                    <a:pt x="396216" y="485462"/>
                    <a:pt x="402942" y="480346"/>
                    <a:pt x="406305" y="480712"/>
                  </a:cubicBezTo>
                  <a:cubicBezTo>
                    <a:pt x="412358" y="481442"/>
                    <a:pt x="420765" y="497520"/>
                    <a:pt x="419420" y="505925"/>
                  </a:cubicBezTo>
                  <a:cubicBezTo>
                    <a:pt x="419420" y="506290"/>
                    <a:pt x="419420" y="506656"/>
                    <a:pt x="419420" y="506656"/>
                  </a:cubicBezTo>
                  <a:cubicBezTo>
                    <a:pt x="441278" y="511406"/>
                    <a:pt x="461119" y="525291"/>
                    <a:pt x="473561" y="544658"/>
                  </a:cubicBezTo>
                  <a:cubicBezTo>
                    <a:pt x="474906" y="546851"/>
                    <a:pt x="475915" y="549043"/>
                    <a:pt x="476252" y="550870"/>
                  </a:cubicBezTo>
                  <a:cubicBezTo>
                    <a:pt x="481632" y="553793"/>
                    <a:pt x="492729" y="545754"/>
                    <a:pt x="495083" y="536619"/>
                  </a:cubicBezTo>
                  <a:cubicBezTo>
                    <a:pt x="497437" y="526753"/>
                    <a:pt x="506517" y="536254"/>
                    <a:pt x="501809" y="539542"/>
                  </a:cubicBezTo>
                  <a:cubicBezTo>
                    <a:pt x="497101" y="542831"/>
                    <a:pt x="504163" y="550505"/>
                    <a:pt x="504499" y="545389"/>
                  </a:cubicBezTo>
                  <a:cubicBezTo>
                    <a:pt x="504836" y="540273"/>
                    <a:pt x="506853" y="535523"/>
                    <a:pt x="508535" y="541735"/>
                  </a:cubicBezTo>
                  <a:cubicBezTo>
                    <a:pt x="510216" y="547947"/>
                    <a:pt x="516605" y="547947"/>
                    <a:pt x="518959" y="552697"/>
                  </a:cubicBezTo>
                  <a:cubicBezTo>
                    <a:pt x="521313" y="557447"/>
                    <a:pt x="524003" y="561101"/>
                    <a:pt x="524003" y="557082"/>
                  </a:cubicBezTo>
                  <a:cubicBezTo>
                    <a:pt x="524003" y="553063"/>
                    <a:pt x="525349" y="549409"/>
                    <a:pt x="531065" y="546851"/>
                  </a:cubicBezTo>
                  <a:cubicBezTo>
                    <a:pt x="536446" y="544293"/>
                    <a:pt x="540145" y="539908"/>
                    <a:pt x="545862" y="534427"/>
                  </a:cubicBezTo>
                  <a:cubicBezTo>
                    <a:pt x="551579" y="528580"/>
                    <a:pt x="576127" y="527484"/>
                    <a:pt x="578481" y="527484"/>
                  </a:cubicBezTo>
                  <a:cubicBezTo>
                    <a:pt x="580835" y="527484"/>
                    <a:pt x="582180" y="503002"/>
                    <a:pt x="583526" y="490578"/>
                  </a:cubicBezTo>
                  <a:cubicBezTo>
                    <a:pt x="584870" y="478154"/>
                    <a:pt x="593950" y="475961"/>
                    <a:pt x="595295" y="462441"/>
                  </a:cubicBezTo>
                  <a:cubicBezTo>
                    <a:pt x="596640" y="448921"/>
                    <a:pt x="608747" y="424439"/>
                    <a:pt x="611773" y="422977"/>
                  </a:cubicBezTo>
                  <a:cubicBezTo>
                    <a:pt x="614800" y="421881"/>
                    <a:pt x="620853" y="418227"/>
                    <a:pt x="621189" y="410553"/>
                  </a:cubicBezTo>
                  <a:cubicBezTo>
                    <a:pt x="621189" y="410553"/>
                    <a:pt x="621189" y="410553"/>
                    <a:pt x="621189" y="410553"/>
                  </a:cubicBezTo>
                  <a:cubicBezTo>
                    <a:pt x="621189" y="391552"/>
                    <a:pt x="623879" y="372916"/>
                    <a:pt x="627578" y="353549"/>
                  </a:cubicBezTo>
                  <a:cubicBezTo>
                    <a:pt x="629932" y="340760"/>
                    <a:pt x="632623" y="327605"/>
                    <a:pt x="633631" y="314451"/>
                  </a:cubicBezTo>
                  <a:cubicBezTo>
                    <a:pt x="632959" y="312258"/>
                    <a:pt x="632286" y="311893"/>
                    <a:pt x="631614" y="31225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46" name="Freeform: Shape 254">
              <a:extLst>
                <a:ext uri="{FF2B5EF4-FFF2-40B4-BE49-F238E27FC236}">
                  <a16:creationId xmlns:a16="http://schemas.microsoft.com/office/drawing/2014/main" id="{96A664B4-0930-4141-B216-7BA16E24C9BF}"/>
                </a:ext>
              </a:extLst>
            </p:cNvPr>
            <p:cNvSpPr/>
            <p:nvPr/>
          </p:nvSpPr>
          <p:spPr>
            <a:xfrm>
              <a:off x="11087263" y="3306558"/>
              <a:ext cx="47079" cy="54811"/>
            </a:xfrm>
            <a:custGeom>
              <a:avLst/>
              <a:gdLst>
                <a:gd name="connsiteX0" fmla="*/ 45734 w 47079"/>
                <a:gd name="connsiteY0" fmla="*/ 2138 h 54811"/>
                <a:gd name="connsiteX1" fmla="*/ 19505 w 47079"/>
                <a:gd name="connsiteY1" fmla="*/ 8716 h 54811"/>
                <a:gd name="connsiteX2" fmla="*/ 0 w 47079"/>
                <a:gd name="connsiteY2" fmla="*/ 2504 h 54811"/>
                <a:gd name="connsiteX3" fmla="*/ 27239 w 47079"/>
                <a:gd name="connsiteY3" fmla="*/ 58411 h 54811"/>
                <a:gd name="connsiteX4" fmla="*/ 29256 w 47079"/>
                <a:gd name="connsiteY4" fmla="*/ 57681 h 54811"/>
                <a:gd name="connsiteX5" fmla="*/ 32619 w 47079"/>
                <a:gd name="connsiteY5" fmla="*/ 48180 h 54811"/>
                <a:gd name="connsiteX6" fmla="*/ 41699 w 47079"/>
                <a:gd name="connsiteY6" fmla="*/ 50372 h 54811"/>
                <a:gd name="connsiteX7" fmla="*/ 46070 w 47079"/>
                <a:gd name="connsiteY7" fmla="*/ 30640 h 54811"/>
                <a:gd name="connsiteX8" fmla="*/ 45734 w 47079"/>
                <a:gd name="connsiteY8" fmla="*/ 2138 h 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79" h="54811">
                  <a:moveTo>
                    <a:pt x="45734" y="2138"/>
                  </a:moveTo>
                  <a:cubicBezTo>
                    <a:pt x="44053" y="-4804"/>
                    <a:pt x="28920" y="7254"/>
                    <a:pt x="19505" y="8716"/>
                  </a:cubicBezTo>
                  <a:cubicBezTo>
                    <a:pt x="13451" y="9447"/>
                    <a:pt x="5717" y="5427"/>
                    <a:pt x="0" y="2504"/>
                  </a:cubicBezTo>
                  <a:cubicBezTo>
                    <a:pt x="11770" y="19313"/>
                    <a:pt x="20849" y="38314"/>
                    <a:pt x="27239" y="58411"/>
                  </a:cubicBezTo>
                  <a:cubicBezTo>
                    <a:pt x="27575" y="57681"/>
                    <a:pt x="28248" y="57315"/>
                    <a:pt x="29256" y="57681"/>
                  </a:cubicBezTo>
                  <a:cubicBezTo>
                    <a:pt x="33628" y="58046"/>
                    <a:pt x="31947" y="52565"/>
                    <a:pt x="32619" y="48180"/>
                  </a:cubicBezTo>
                  <a:cubicBezTo>
                    <a:pt x="33292" y="44160"/>
                    <a:pt x="37663" y="52565"/>
                    <a:pt x="41699" y="50372"/>
                  </a:cubicBezTo>
                  <a:cubicBezTo>
                    <a:pt x="45398" y="47814"/>
                    <a:pt x="40690" y="30640"/>
                    <a:pt x="46070" y="30640"/>
                  </a:cubicBezTo>
                  <a:cubicBezTo>
                    <a:pt x="52124" y="30275"/>
                    <a:pt x="47752" y="9081"/>
                    <a:pt x="45734" y="213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47" name="Freeform: Shape 255">
              <a:extLst>
                <a:ext uri="{FF2B5EF4-FFF2-40B4-BE49-F238E27FC236}">
                  <a16:creationId xmlns:a16="http://schemas.microsoft.com/office/drawing/2014/main" id="{F7CF5E23-32DF-4267-8F47-F18532310E71}"/>
                </a:ext>
              </a:extLst>
            </p:cNvPr>
            <p:cNvSpPr/>
            <p:nvPr/>
          </p:nvSpPr>
          <p:spPr>
            <a:xfrm>
              <a:off x="11526057" y="3179707"/>
              <a:ext cx="84070" cy="142509"/>
            </a:xfrm>
            <a:custGeom>
              <a:avLst/>
              <a:gdLst>
                <a:gd name="connsiteX0" fmla="*/ 35363 w 84070"/>
                <a:gd name="connsiteY0" fmla="*/ 138855 h 142509"/>
                <a:gd name="connsiteX1" fmla="*/ 76053 w 84070"/>
                <a:gd name="connsiteY1" fmla="*/ 66870 h 142509"/>
                <a:gd name="connsiteX2" fmla="*/ 85806 w 84070"/>
                <a:gd name="connsiteY2" fmla="*/ 61023 h 142509"/>
                <a:gd name="connsiteX3" fmla="*/ 72018 w 84070"/>
                <a:gd name="connsiteY3" fmla="*/ 66504 h 142509"/>
                <a:gd name="connsiteX4" fmla="*/ 56886 w 84070"/>
                <a:gd name="connsiteY4" fmla="*/ 65043 h 142509"/>
                <a:gd name="connsiteX5" fmla="*/ 47469 w 84070"/>
                <a:gd name="connsiteY5" fmla="*/ 54080 h 142509"/>
                <a:gd name="connsiteX6" fmla="*/ 40408 w 84070"/>
                <a:gd name="connsiteY6" fmla="*/ 39464 h 142509"/>
                <a:gd name="connsiteX7" fmla="*/ 40071 w 84070"/>
                <a:gd name="connsiteY7" fmla="*/ 49696 h 142509"/>
                <a:gd name="connsiteX8" fmla="*/ 33682 w 84070"/>
                <a:gd name="connsiteY8" fmla="*/ 46041 h 142509"/>
                <a:gd name="connsiteX9" fmla="*/ 27965 w 84070"/>
                <a:gd name="connsiteY9" fmla="*/ 33618 h 142509"/>
                <a:gd name="connsiteX10" fmla="*/ 22248 w 84070"/>
                <a:gd name="connsiteY10" fmla="*/ 16809 h 142509"/>
                <a:gd name="connsiteX11" fmla="*/ 2744 w 84070"/>
                <a:gd name="connsiteY11" fmla="*/ 0 h 142509"/>
                <a:gd name="connsiteX12" fmla="*/ 7452 w 84070"/>
                <a:gd name="connsiteY12" fmla="*/ 19367 h 142509"/>
                <a:gd name="connsiteX13" fmla="*/ 18213 w 84070"/>
                <a:gd name="connsiteY13" fmla="*/ 32521 h 142509"/>
                <a:gd name="connsiteX14" fmla="*/ 27629 w 84070"/>
                <a:gd name="connsiteY14" fmla="*/ 47138 h 142509"/>
                <a:gd name="connsiteX15" fmla="*/ 25275 w 84070"/>
                <a:gd name="connsiteY15" fmla="*/ 74178 h 142509"/>
                <a:gd name="connsiteX16" fmla="*/ 12496 w 84070"/>
                <a:gd name="connsiteY16" fmla="*/ 90987 h 142509"/>
                <a:gd name="connsiteX17" fmla="*/ 33346 w 84070"/>
                <a:gd name="connsiteY17" fmla="*/ 112911 h 142509"/>
                <a:gd name="connsiteX18" fmla="*/ 28974 w 84070"/>
                <a:gd name="connsiteY18" fmla="*/ 142144 h 142509"/>
                <a:gd name="connsiteX19" fmla="*/ 35363 w 84070"/>
                <a:gd name="connsiteY19" fmla="*/ 145433 h 142509"/>
                <a:gd name="connsiteX20" fmla="*/ 35363 w 84070"/>
                <a:gd name="connsiteY20" fmla="*/ 138855 h 14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070" h="142509">
                  <a:moveTo>
                    <a:pt x="35363" y="138855"/>
                  </a:moveTo>
                  <a:cubicBezTo>
                    <a:pt x="39399" y="111084"/>
                    <a:pt x="59239" y="87698"/>
                    <a:pt x="76053" y="66870"/>
                  </a:cubicBezTo>
                  <a:cubicBezTo>
                    <a:pt x="79080" y="63216"/>
                    <a:pt x="82443" y="61389"/>
                    <a:pt x="85806" y="61023"/>
                  </a:cubicBezTo>
                  <a:cubicBezTo>
                    <a:pt x="82107" y="59196"/>
                    <a:pt x="74036" y="62119"/>
                    <a:pt x="72018" y="66504"/>
                  </a:cubicBezTo>
                  <a:cubicBezTo>
                    <a:pt x="68992" y="72716"/>
                    <a:pt x="62602" y="65043"/>
                    <a:pt x="56886" y="65043"/>
                  </a:cubicBezTo>
                  <a:cubicBezTo>
                    <a:pt x="51168" y="65043"/>
                    <a:pt x="47469" y="60292"/>
                    <a:pt x="47469" y="54080"/>
                  </a:cubicBezTo>
                  <a:cubicBezTo>
                    <a:pt x="47469" y="47868"/>
                    <a:pt x="46124" y="39099"/>
                    <a:pt x="40408" y="39464"/>
                  </a:cubicBezTo>
                  <a:cubicBezTo>
                    <a:pt x="35027" y="39830"/>
                    <a:pt x="42089" y="46407"/>
                    <a:pt x="40071" y="49696"/>
                  </a:cubicBezTo>
                  <a:cubicBezTo>
                    <a:pt x="38054" y="52984"/>
                    <a:pt x="36709" y="46041"/>
                    <a:pt x="33682" y="46041"/>
                  </a:cubicBezTo>
                  <a:cubicBezTo>
                    <a:pt x="30992" y="46041"/>
                    <a:pt x="27965" y="41657"/>
                    <a:pt x="27965" y="33618"/>
                  </a:cubicBezTo>
                  <a:cubicBezTo>
                    <a:pt x="27965" y="25579"/>
                    <a:pt x="22248" y="26309"/>
                    <a:pt x="22248" y="16809"/>
                  </a:cubicBezTo>
                  <a:cubicBezTo>
                    <a:pt x="22248" y="7308"/>
                    <a:pt x="9806" y="0"/>
                    <a:pt x="2744" y="0"/>
                  </a:cubicBezTo>
                  <a:cubicBezTo>
                    <a:pt x="-4318" y="0"/>
                    <a:pt x="4089" y="14616"/>
                    <a:pt x="7452" y="19367"/>
                  </a:cubicBezTo>
                  <a:cubicBezTo>
                    <a:pt x="10815" y="24117"/>
                    <a:pt x="18549" y="28867"/>
                    <a:pt x="18213" y="32521"/>
                  </a:cubicBezTo>
                  <a:cubicBezTo>
                    <a:pt x="17877" y="36176"/>
                    <a:pt x="23257" y="45676"/>
                    <a:pt x="27629" y="47138"/>
                  </a:cubicBezTo>
                  <a:cubicBezTo>
                    <a:pt x="31664" y="48599"/>
                    <a:pt x="25275" y="62850"/>
                    <a:pt x="25275" y="74178"/>
                  </a:cubicBezTo>
                  <a:cubicBezTo>
                    <a:pt x="25275" y="85506"/>
                    <a:pt x="17540" y="83679"/>
                    <a:pt x="12496" y="90987"/>
                  </a:cubicBezTo>
                  <a:cubicBezTo>
                    <a:pt x="7452" y="98295"/>
                    <a:pt x="25611" y="105603"/>
                    <a:pt x="33346" y="112911"/>
                  </a:cubicBezTo>
                  <a:cubicBezTo>
                    <a:pt x="41080" y="120220"/>
                    <a:pt x="26956" y="138124"/>
                    <a:pt x="28974" y="142144"/>
                  </a:cubicBezTo>
                  <a:cubicBezTo>
                    <a:pt x="29647" y="143240"/>
                    <a:pt x="32001" y="145067"/>
                    <a:pt x="35363" y="145433"/>
                  </a:cubicBezTo>
                  <a:cubicBezTo>
                    <a:pt x="35027" y="143240"/>
                    <a:pt x="35027" y="141048"/>
                    <a:pt x="35363" y="13885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48" name="Freeform: Shape 256">
              <a:extLst>
                <a:ext uri="{FF2B5EF4-FFF2-40B4-BE49-F238E27FC236}">
                  <a16:creationId xmlns:a16="http://schemas.microsoft.com/office/drawing/2014/main" id="{70C73FB5-C336-458E-A6AA-5EE3D07FC57B}"/>
                </a:ext>
              </a:extLst>
            </p:cNvPr>
            <p:cNvSpPr/>
            <p:nvPr/>
          </p:nvSpPr>
          <p:spPr>
            <a:xfrm>
              <a:off x="11424871" y="3307282"/>
              <a:ext cx="117699" cy="124239"/>
            </a:xfrm>
            <a:custGeom>
              <a:avLst/>
              <a:gdLst>
                <a:gd name="connsiteX0" fmla="*/ 119063 w 117698"/>
                <a:gd name="connsiteY0" fmla="*/ 19319 h 124238"/>
                <a:gd name="connsiteX1" fmla="*/ 117045 w 117698"/>
                <a:gd name="connsiteY1" fmla="*/ 4337 h 124238"/>
                <a:gd name="connsiteX2" fmla="*/ 104602 w 117698"/>
                <a:gd name="connsiteY2" fmla="*/ 8722 h 124238"/>
                <a:gd name="connsiteX3" fmla="*/ 89470 w 117698"/>
                <a:gd name="connsiteY3" fmla="*/ 1414 h 124238"/>
                <a:gd name="connsiteX4" fmla="*/ 81399 w 117698"/>
                <a:gd name="connsiteY4" fmla="*/ 17127 h 124238"/>
                <a:gd name="connsiteX5" fmla="*/ 68620 w 117698"/>
                <a:gd name="connsiteY5" fmla="*/ 42705 h 124238"/>
                <a:gd name="connsiteX6" fmla="*/ 25576 w 117698"/>
                <a:gd name="connsiteY6" fmla="*/ 75957 h 124238"/>
                <a:gd name="connsiteX7" fmla="*/ 5735 w 117698"/>
                <a:gd name="connsiteY7" fmla="*/ 97882 h 124238"/>
                <a:gd name="connsiteX8" fmla="*/ 1700 w 117698"/>
                <a:gd name="connsiteY8" fmla="*/ 117614 h 124238"/>
                <a:gd name="connsiteX9" fmla="*/ 15824 w 117698"/>
                <a:gd name="connsiteY9" fmla="*/ 124922 h 124238"/>
                <a:gd name="connsiteX10" fmla="*/ 19859 w 117698"/>
                <a:gd name="connsiteY10" fmla="*/ 127480 h 124238"/>
                <a:gd name="connsiteX11" fmla="*/ 39364 w 117698"/>
                <a:gd name="connsiteY11" fmla="*/ 115422 h 124238"/>
                <a:gd name="connsiteX12" fmla="*/ 55505 w 117698"/>
                <a:gd name="connsiteY12" fmla="*/ 101901 h 124238"/>
                <a:gd name="connsiteX13" fmla="*/ 62903 w 117698"/>
                <a:gd name="connsiteY13" fmla="*/ 98247 h 124238"/>
                <a:gd name="connsiteX14" fmla="*/ 70974 w 117698"/>
                <a:gd name="connsiteY14" fmla="*/ 85093 h 124238"/>
                <a:gd name="connsiteX15" fmla="*/ 91151 w 117698"/>
                <a:gd name="connsiteY15" fmla="*/ 52571 h 124238"/>
                <a:gd name="connsiteX16" fmla="*/ 105611 w 117698"/>
                <a:gd name="connsiteY16" fmla="*/ 47456 h 124238"/>
                <a:gd name="connsiteX17" fmla="*/ 106956 w 117698"/>
                <a:gd name="connsiteY17" fmla="*/ 42705 h 124238"/>
                <a:gd name="connsiteX18" fmla="*/ 119063 w 117698"/>
                <a:gd name="connsiteY18" fmla="*/ 19319 h 12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698" h="124238">
                  <a:moveTo>
                    <a:pt x="119063" y="19319"/>
                  </a:moveTo>
                  <a:cubicBezTo>
                    <a:pt x="116036" y="12376"/>
                    <a:pt x="121753" y="8357"/>
                    <a:pt x="117045" y="4337"/>
                  </a:cubicBezTo>
                  <a:cubicBezTo>
                    <a:pt x="112337" y="318"/>
                    <a:pt x="109647" y="5799"/>
                    <a:pt x="104602" y="8722"/>
                  </a:cubicBezTo>
                  <a:cubicBezTo>
                    <a:pt x="99558" y="11645"/>
                    <a:pt x="95859" y="-4798"/>
                    <a:pt x="89470" y="1414"/>
                  </a:cubicBezTo>
                  <a:cubicBezTo>
                    <a:pt x="82744" y="7626"/>
                    <a:pt x="88797" y="9818"/>
                    <a:pt x="81399" y="17127"/>
                  </a:cubicBezTo>
                  <a:cubicBezTo>
                    <a:pt x="74001" y="24435"/>
                    <a:pt x="77364" y="26993"/>
                    <a:pt x="68620" y="42705"/>
                  </a:cubicBezTo>
                  <a:cubicBezTo>
                    <a:pt x="59877" y="58418"/>
                    <a:pt x="30284" y="67553"/>
                    <a:pt x="25576" y="75957"/>
                  </a:cubicBezTo>
                  <a:cubicBezTo>
                    <a:pt x="21204" y="84362"/>
                    <a:pt x="6072" y="91305"/>
                    <a:pt x="5735" y="97882"/>
                  </a:cubicBezTo>
                  <a:cubicBezTo>
                    <a:pt x="5399" y="104459"/>
                    <a:pt x="-3680" y="108844"/>
                    <a:pt x="1700" y="117614"/>
                  </a:cubicBezTo>
                  <a:cubicBezTo>
                    <a:pt x="5735" y="124557"/>
                    <a:pt x="11452" y="119807"/>
                    <a:pt x="15824" y="124922"/>
                  </a:cubicBezTo>
                  <a:cubicBezTo>
                    <a:pt x="17169" y="126749"/>
                    <a:pt x="18514" y="127115"/>
                    <a:pt x="19859" y="127480"/>
                  </a:cubicBezTo>
                  <a:cubicBezTo>
                    <a:pt x="25576" y="122364"/>
                    <a:pt x="31966" y="118345"/>
                    <a:pt x="39364" y="115422"/>
                  </a:cubicBezTo>
                  <a:cubicBezTo>
                    <a:pt x="40709" y="107748"/>
                    <a:pt x="46089" y="101536"/>
                    <a:pt x="55505" y="101901"/>
                  </a:cubicBezTo>
                  <a:cubicBezTo>
                    <a:pt x="59204" y="101901"/>
                    <a:pt x="59540" y="102267"/>
                    <a:pt x="62903" y="98247"/>
                  </a:cubicBezTo>
                  <a:cubicBezTo>
                    <a:pt x="66266" y="94228"/>
                    <a:pt x="68620" y="89843"/>
                    <a:pt x="70974" y="85093"/>
                  </a:cubicBezTo>
                  <a:cubicBezTo>
                    <a:pt x="77027" y="73765"/>
                    <a:pt x="82408" y="62072"/>
                    <a:pt x="91151" y="52571"/>
                  </a:cubicBezTo>
                  <a:cubicBezTo>
                    <a:pt x="95523" y="47456"/>
                    <a:pt x="100903" y="46359"/>
                    <a:pt x="105611" y="47456"/>
                  </a:cubicBezTo>
                  <a:cubicBezTo>
                    <a:pt x="106284" y="45994"/>
                    <a:pt x="106956" y="44532"/>
                    <a:pt x="106956" y="42705"/>
                  </a:cubicBezTo>
                  <a:cubicBezTo>
                    <a:pt x="106956" y="34301"/>
                    <a:pt x="122089" y="26262"/>
                    <a:pt x="119063" y="1931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49" name="Freeform: Shape 257">
              <a:extLst>
                <a:ext uri="{FF2B5EF4-FFF2-40B4-BE49-F238E27FC236}">
                  <a16:creationId xmlns:a16="http://schemas.microsoft.com/office/drawing/2014/main" id="{7918B586-6D76-4D13-AFFE-0B63021C3C1F}"/>
                </a:ext>
              </a:extLst>
            </p:cNvPr>
            <p:cNvSpPr/>
            <p:nvPr/>
          </p:nvSpPr>
          <p:spPr>
            <a:xfrm>
              <a:off x="11596357" y="2814637"/>
              <a:ext cx="36991" cy="36541"/>
            </a:xfrm>
            <a:custGeom>
              <a:avLst/>
              <a:gdLst>
                <a:gd name="connsiteX0" fmla="*/ 709 w 36991"/>
                <a:gd name="connsiteY0" fmla="*/ 33278 h 36540"/>
                <a:gd name="connsiteX1" fmla="*/ 18532 w 36991"/>
                <a:gd name="connsiteY1" fmla="*/ 27432 h 36540"/>
                <a:gd name="connsiteX2" fmla="*/ 709 w 36991"/>
                <a:gd name="connsiteY2" fmla="*/ 33278 h 36540"/>
                <a:gd name="connsiteX3" fmla="*/ 22231 w 36991"/>
                <a:gd name="connsiteY3" fmla="*/ 12085 h 36540"/>
                <a:gd name="connsiteX4" fmla="*/ 38373 w 36991"/>
                <a:gd name="connsiteY4" fmla="*/ 1853 h 36540"/>
                <a:gd name="connsiteX5" fmla="*/ 22231 w 36991"/>
                <a:gd name="connsiteY5" fmla="*/ 12085 h 3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91" h="36540">
                  <a:moveTo>
                    <a:pt x="709" y="33278"/>
                  </a:moveTo>
                  <a:cubicBezTo>
                    <a:pt x="6426" y="39856"/>
                    <a:pt x="18196" y="39490"/>
                    <a:pt x="18532" y="27432"/>
                  </a:cubicBezTo>
                  <a:cubicBezTo>
                    <a:pt x="19205" y="16104"/>
                    <a:pt x="-4335" y="27797"/>
                    <a:pt x="709" y="33278"/>
                  </a:cubicBezTo>
                  <a:close/>
                  <a:moveTo>
                    <a:pt x="22231" y="12085"/>
                  </a:moveTo>
                  <a:cubicBezTo>
                    <a:pt x="25930" y="13546"/>
                    <a:pt x="38373" y="8796"/>
                    <a:pt x="38373" y="1853"/>
                  </a:cubicBezTo>
                  <a:cubicBezTo>
                    <a:pt x="38709" y="-5090"/>
                    <a:pt x="16515" y="9527"/>
                    <a:pt x="22231" y="1208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50" name="Freeform: Shape 258">
              <a:extLst>
                <a:ext uri="{FF2B5EF4-FFF2-40B4-BE49-F238E27FC236}">
                  <a16:creationId xmlns:a16="http://schemas.microsoft.com/office/drawing/2014/main" id="{27A0ADEF-B5E7-4EFF-B0FB-A19174C7D7C9}"/>
                </a:ext>
              </a:extLst>
            </p:cNvPr>
            <p:cNvSpPr/>
            <p:nvPr/>
          </p:nvSpPr>
          <p:spPr>
            <a:xfrm>
              <a:off x="9658013" y="1666354"/>
              <a:ext cx="218583" cy="160780"/>
            </a:xfrm>
            <a:custGeom>
              <a:avLst/>
              <a:gdLst>
                <a:gd name="connsiteX0" fmla="*/ 219308 w 218583"/>
                <a:gd name="connsiteY0" fmla="*/ 102509 h 160779"/>
                <a:gd name="connsiteX1" fmla="*/ 205521 w 218583"/>
                <a:gd name="connsiteY1" fmla="*/ 97028 h 160779"/>
                <a:gd name="connsiteX2" fmla="*/ 189380 w 218583"/>
                <a:gd name="connsiteY2" fmla="*/ 84604 h 160779"/>
                <a:gd name="connsiteX3" fmla="*/ 171556 w 218583"/>
                <a:gd name="connsiteY3" fmla="*/ 72180 h 160779"/>
                <a:gd name="connsiteX4" fmla="*/ 155751 w 218583"/>
                <a:gd name="connsiteY4" fmla="*/ 58660 h 160779"/>
                <a:gd name="connsiteX5" fmla="*/ 148689 w 218583"/>
                <a:gd name="connsiteY5" fmla="*/ 43678 h 160779"/>
                <a:gd name="connsiteX6" fmla="*/ 142300 w 218583"/>
                <a:gd name="connsiteY6" fmla="*/ 31620 h 160779"/>
                <a:gd name="connsiteX7" fmla="*/ 119097 w 218583"/>
                <a:gd name="connsiteY7" fmla="*/ 28331 h 160779"/>
                <a:gd name="connsiteX8" fmla="*/ 113716 w 218583"/>
                <a:gd name="connsiteY8" fmla="*/ 8964 h 160779"/>
                <a:gd name="connsiteX9" fmla="*/ 101610 w 218583"/>
                <a:gd name="connsiteY9" fmla="*/ 4214 h 160779"/>
                <a:gd name="connsiteX10" fmla="*/ 90513 w 218583"/>
                <a:gd name="connsiteY10" fmla="*/ 925 h 160779"/>
                <a:gd name="connsiteX11" fmla="*/ 84123 w 218583"/>
                <a:gd name="connsiteY11" fmla="*/ 4579 h 160779"/>
                <a:gd name="connsiteX12" fmla="*/ 78743 w 218583"/>
                <a:gd name="connsiteY12" fmla="*/ 11522 h 160779"/>
                <a:gd name="connsiteX13" fmla="*/ 67645 w 218583"/>
                <a:gd name="connsiteY13" fmla="*/ 21388 h 160779"/>
                <a:gd name="connsiteX14" fmla="*/ 62265 w 218583"/>
                <a:gd name="connsiteY14" fmla="*/ 30158 h 160779"/>
                <a:gd name="connsiteX15" fmla="*/ 51167 w 218583"/>
                <a:gd name="connsiteY15" fmla="*/ 27235 h 160779"/>
                <a:gd name="connsiteX16" fmla="*/ 40407 w 218583"/>
                <a:gd name="connsiteY16" fmla="*/ 24311 h 160779"/>
                <a:gd name="connsiteX17" fmla="*/ 21239 w 218583"/>
                <a:gd name="connsiteY17" fmla="*/ 7137 h 160779"/>
                <a:gd name="connsiteX18" fmla="*/ 5097 w 218583"/>
                <a:gd name="connsiteY18" fmla="*/ 17003 h 160779"/>
                <a:gd name="connsiteX19" fmla="*/ 12495 w 218583"/>
                <a:gd name="connsiteY19" fmla="*/ 13715 h 160779"/>
                <a:gd name="connsiteX20" fmla="*/ 24601 w 218583"/>
                <a:gd name="connsiteY20" fmla="*/ 30523 h 160779"/>
                <a:gd name="connsiteX21" fmla="*/ 31999 w 218583"/>
                <a:gd name="connsiteY21" fmla="*/ 41486 h 160779"/>
                <a:gd name="connsiteX22" fmla="*/ 16194 w 218583"/>
                <a:gd name="connsiteY22" fmla="*/ 45140 h 160779"/>
                <a:gd name="connsiteX23" fmla="*/ 1734 w 218583"/>
                <a:gd name="connsiteY23" fmla="*/ 45140 h 160779"/>
                <a:gd name="connsiteX24" fmla="*/ 5097 w 218583"/>
                <a:gd name="connsiteY24" fmla="*/ 60121 h 160779"/>
                <a:gd name="connsiteX25" fmla="*/ 6106 w 218583"/>
                <a:gd name="connsiteY25" fmla="*/ 71449 h 160779"/>
                <a:gd name="connsiteX26" fmla="*/ 14849 w 218583"/>
                <a:gd name="connsiteY26" fmla="*/ 75834 h 160779"/>
                <a:gd name="connsiteX27" fmla="*/ 18212 w 218583"/>
                <a:gd name="connsiteY27" fmla="*/ 90450 h 160779"/>
                <a:gd name="connsiteX28" fmla="*/ 18212 w 218583"/>
                <a:gd name="connsiteY28" fmla="*/ 114933 h 160779"/>
                <a:gd name="connsiteX29" fmla="*/ 30990 w 218583"/>
                <a:gd name="connsiteY29" fmla="*/ 112010 h 160779"/>
                <a:gd name="connsiteX30" fmla="*/ 44778 w 218583"/>
                <a:gd name="connsiteY30" fmla="*/ 100682 h 160779"/>
                <a:gd name="connsiteX31" fmla="*/ 55875 w 218583"/>
                <a:gd name="connsiteY31" fmla="*/ 99220 h 160779"/>
                <a:gd name="connsiteX32" fmla="*/ 73699 w 218583"/>
                <a:gd name="connsiteY32" fmla="*/ 99951 h 160779"/>
                <a:gd name="connsiteX33" fmla="*/ 85132 w 218583"/>
                <a:gd name="connsiteY33" fmla="*/ 105798 h 160779"/>
                <a:gd name="connsiteX34" fmla="*/ 92530 w 218583"/>
                <a:gd name="connsiteY34" fmla="*/ 110183 h 160779"/>
                <a:gd name="connsiteX35" fmla="*/ 105981 w 218583"/>
                <a:gd name="connsiteY35" fmla="*/ 114933 h 160779"/>
                <a:gd name="connsiteX36" fmla="*/ 113043 w 218583"/>
                <a:gd name="connsiteY36" fmla="*/ 121510 h 160779"/>
                <a:gd name="connsiteX37" fmla="*/ 123805 w 218583"/>
                <a:gd name="connsiteY37" fmla="*/ 131742 h 160779"/>
                <a:gd name="connsiteX38" fmla="*/ 134902 w 218583"/>
                <a:gd name="connsiteY38" fmla="*/ 133934 h 160779"/>
                <a:gd name="connsiteX39" fmla="*/ 137592 w 218583"/>
                <a:gd name="connsiteY39" fmla="*/ 156224 h 160779"/>
                <a:gd name="connsiteX40" fmla="*/ 140955 w 218583"/>
                <a:gd name="connsiteY40" fmla="*/ 155859 h 160779"/>
                <a:gd name="connsiteX41" fmla="*/ 152052 w 218583"/>
                <a:gd name="connsiteY41" fmla="*/ 159513 h 160779"/>
                <a:gd name="connsiteX42" fmla="*/ 165503 w 218583"/>
                <a:gd name="connsiteY42" fmla="*/ 153666 h 160779"/>
                <a:gd name="connsiteX43" fmla="*/ 187698 w 218583"/>
                <a:gd name="connsiteY43" fmla="*/ 138319 h 160779"/>
                <a:gd name="connsiteX44" fmla="*/ 197114 w 218583"/>
                <a:gd name="connsiteY44" fmla="*/ 120414 h 160779"/>
                <a:gd name="connsiteX45" fmla="*/ 209556 w 218583"/>
                <a:gd name="connsiteY45" fmla="*/ 111644 h 160779"/>
                <a:gd name="connsiteX46" fmla="*/ 220990 w 218583"/>
                <a:gd name="connsiteY46" fmla="*/ 114933 h 160779"/>
                <a:gd name="connsiteX47" fmla="*/ 219308 w 218583"/>
                <a:gd name="connsiteY47" fmla="*/ 102509 h 16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8583" h="160779">
                  <a:moveTo>
                    <a:pt x="219308" y="102509"/>
                  </a:moveTo>
                  <a:cubicBezTo>
                    <a:pt x="219308" y="102509"/>
                    <a:pt x="209220" y="96662"/>
                    <a:pt x="205521" y="97028"/>
                  </a:cubicBezTo>
                  <a:cubicBezTo>
                    <a:pt x="201822" y="97393"/>
                    <a:pt x="195769" y="87162"/>
                    <a:pt x="189380" y="84604"/>
                  </a:cubicBezTo>
                  <a:cubicBezTo>
                    <a:pt x="182990" y="82046"/>
                    <a:pt x="174247" y="76930"/>
                    <a:pt x="171556" y="72180"/>
                  </a:cubicBezTo>
                  <a:cubicBezTo>
                    <a:pt x="168866" y="67430"/>
                    <a:pt x="157096" y="62314"/>
                    <a:pt x="155751" y="58660"/>
                  </a:cubicBezTo>
                  <a:cubicBezTo>
                    <a:pt x="154406" y="55006"/>
                    <a:pt x="152052" y="48428"/>
                    <a:pt x="148689" y="43678"/>
                  </a:cubicBezTo>
                  <a:cubicBezTo>
                    <a:pt x="145326" y="38928"/>
                    <a:pt x="145326" y="32351"/>
                    <a:pt x="142300" y="31620"/>
                  </a:cubicBezTo>
                  <a:cubicBezTo>
                    <a:pt x="138937" y="31254"/>
                    <a:pt x="119097" y="31620"/>
                    <a:pt x="119097" y="28331"/>
                  </a:cubicBezTo>
                  <a:cubicBezTo>
                    <a:pt x="119097" y="25042"/>
                    <a:pt x="117751" y="10061"/>
                    <a:pt x="113716" y="8964"/>
                  </a:cubicBezTo>
                  <a:cubicBezTo>
                    <a:pt x="109681" y="7868"/>
                    <a:pt x="103964" y="6772"/>
                    <a:pt x="101610" y="4214"/>
                  </a:cubicBezTo>
                  <a:cubicBezTo>
                    <a:pt x="99256" y="1656"/>
                    <a:pt x="91858" y="-1633"/>
                    <a:pt x="90513" y="925"/>
                  </a:cubicBezTo>
                  <a:cubicBezTo>
                    <a:pt x="89167" y="3483"/>
                    <a:pt x="85468" y="4579"/>
                    <a:pt x="84123" y="4579"/>
                  </a:cubicBezTo>
                  <a:cubicBezTo>
                    <a:pt x="82778" y="4579"/>
                    <a:pt x="83114" y="12253"/>
                    <a:pt x="78743" y="11522"/>
                  </a:cubicBezTo>
                  <a:cubicBezTo>
                    <a:pt x="74035" y="11157"/>
                    <a:pt x="67645" y="17369"/>
                    <a:pt x="67645" y="21388"/>
                  </a:cubicBezTo>
                  <a:cubicBezTo>
                    <a:pt x="67645" y="25042"/>
                    <a:pt x="67981" y="30523"/>
                    <a:pt x="62265" y="30158"/>
                  </a:cubicBezTo>
                  <a:cubicBezTo>
                    <a:pt x="59238" y="29793"/>
                    <a:pt x="54867" y="29062"/>
                    <a:pt x="51167" y="27235"/>
                  </a:cubicBezTo>
                  <a:cubicBezTo>
                    <a:pt x="50159" y="27966"/>
                    <a:pt x="45451" y="31985"/>
                    <a:pt x="40407" y="24311"/>
                  </a:cubicBezTo>
                  <a:cubicBezTo>
                    <a:pt x="35026" y="15542"/>
                    <a:pt x="26283" y="7137"/>
                    <a:pt x="21239" y="7137"/>
                  </a:cubicBezTo>
                  <a:cubicBezTo>
                    <a:pt x="16867" y="7137"/>
                    <a:pt x="1398" y="7137"/>
                    <a:pt x="5097" y="17003"/>
                  </a:cubicBezTo>
                  <a:cubicBezTo>
                    <a:pt x="6106" y="14811"/>
                    <a:pt x="8124" y="13349"/>
                    <a:pt x="12495" y="13715"/>
                  </a:cubicBezTo>
                  <a:cubicBezTo>
                    <a:pt x="23592" y="14811"/>
                    <a:pt x="18548" y="29793"/>
                    <a:pt x="24601" y="30523"/>
                  </a:cubicBezTo>
                  <a:cubicBezTo>
                    <a:pt x="30654" y="30889"/>
                    <a:pt x="37380" y="41851"/>
                    <a:pt x="31999" y="41486"/>
                  </a:cubicBezTo>
                  <a:cubicBezTo>
                    <a:pt x="26619" y="41120"/>
                    <a:pt x="21911" y="47332"/>
                    <a:pt x="16194" y="45140"/>
                  </a:cubicBezTo>
                  <a:cubicBezTo>
                    <a:pt x="10814" y="42947"/>
                    <a:pt x="3752" y="37466"/>
                    <a:pt x="1734" y="45140"/>
                  </a:cubicBezTo>
                  <a:cubicBezTo>
                    <a:pt x="53" y="52813"/>
                    <a:pt x="-2301" y="60852"/>
                    <a:pt x="5097" y="60121"/>
                  </a:cubicBezTo>
                  <a:cubicBezTo>
                    <a:pt x="12495" y="59756"/>
                    <a:pt x="11150" y="65603"/>
                    <a:pt x="6106" y="71449"/>
                  </a:cubicBezTo>
                  <a:cubicBezTo>
                    <a:pt x="1062" y="77296"/>
                    <a:pt x="13840" y="70353"/>
                    <a:pt x="14849" y="75834"/>
                  </a:cubicBezTo>
                  <a:cubicBezTo>
                    <a:pt x="15858" y="81315"/>
                    <a:pt x="19893" y="81681"/>
                    <a:pt x="18212" y="90450"/>
                  </a:cubicBezTo>
                  <a:cubicBezTo>
                    <a:pt x="17203" y="95932"/>
                    <a:pt x="17876" y="106894"/>
                    <a:pt x="18212" y="114933"/>
                  </a:cubicBezTo>
                  <a:cubicBezTo>
                    <a:pt x="23256" y="114933"/>
                    <a:pt x="29646" y="114567"/>
                    <a:pt x="30990" y="112010"/>
                  </a:cubicBezTo>
                  <a:cubicBezTo>
                    <a:pt x="33345" y="108356"/>
                    <a:pt x="40743" y="100682"/>
                    <a:pt x="44778" y="100682"/>
                  </a:cubicBezTo>
                  <a:cubicBezTo>
                    <a:pt x="48814" y="100682"/>
                    <a:pt x="53522" y="102874"/>
                    <a:pt x="55875" y="99220"/>
                  </a:cubicBezTo>
                  <a:cubicBezTo>
                    <a:pt x="58230" y="95566"/>
                    <a:pt x="71681" y="96662"/>
                    <a:pt x="73699" y="99951"/>
                  </a:cubicBezTo>
                  <a:cubicBezTo>
                    <a:pt x="76052" y="103240"/>
                    <a:pt x="83451" y="105798"/>
                    <a:pt x="85132" y="105798"/>
                  </a:cubicBezTo>
                  <a:cubicBezTo>
                    <a:pt x="86814" y="105798"/>
                    <a:pt x="87822" y="110548"/>
                    <a:pt x="92530" y="110183"/>
                  </a:cubicBezTo>
                  <a:cubicBezTo>
                    <a:pt x="97238" y="109817"/>
                    <a:pt x="105981" y="111644"/>
                    <a:pt x="105981" y="114933"/>
                  </a:cubicBezTo>
                  <a:cubicBezTo>
                    <a:pt x="105981" y="118222"/>
                    <a:pt x="109344" y="121510"/>
                    <a:pt x="113043" y="121510"/>
                  </a:cubicBezTo>
                  <a:cubicBezTo>
                    <a:pt x="116742" y="121510"/>
                    <a:pt x="120105" y="132473"/>
                    <a:pt x="123805" y="131742"/>
                  </a:cubicBezTo>
                  <a:cubicBezTo>
                    <a:pt x="127504" y="131376"/>
                    <a:pt x="134902" y="131376"/>
                    <a:pt x="134902" y="133934"/>
                  </a:cubicBezTo>
                  <a:cubicBezTo>
                    <a:pt x="134902" y="136127"/>
                    <a:pt x="135574" y="148916"/>
                    <a:pt x="137592" y="156224"/>
                  </a:cubicBezTo>
                  <a:cubicBezTo>
                    <a:pt x="138937" y="155493"/>
                    <a:pt x="140282" y="155128"/>
                    <a:pt x="140955" y="155859"/>
                  </a:cubicBezTo>
                  <a:cubicBezTo>
                    <a:pt x="142636" y="157320"/>
                    <a:pt x="150707" y="154397"/>
                    <a:pt x="152052" y="159513"/>
                  </a:cubicBezTo>
                  <a:cubicBezTo>
                    <a:pt x="153397" y="164628"/>
                    <a:pt x="166176" y="161705"/>
                    <a:pt x="165503" y="153666"/>
                  </a:cubicBezTo>
                  <a:cubicBezTo>
                    <a:pt x="164831" y="145627"/>
                    <a:pt x="185680" y="145627"/>
                    <a:pt x="187698" y="138319"/>
                  </a:cubicBezTo>
                  <a:cubicBezTo>
                    <a:pt x="189716" y="131011"/>
                    <a:pt x="192070" y="118222"/>
                    <a:pt x="197114" y="120414"/>
                  </a:cubicBezTo>
                  <a:cubicBezTo>
                    <a:pt x="202158" y="122606"/>
                    <a:pt x="205185" y="110913"/>
                    <a:pt x="209556" y="111644"/>
                  </a:cubicBezTo>
                  <a:cubicBezTo>
                    <a:pt x="213592" y="112375"/>
                    <a:pt x="216282" y="116029"/>
                    <a:pt x="220990" y="114933"/>
                  </a:cubicBezTo>
                  <a:lnTo>
                    <a:pt x="219308" y="102509"/>
                  </a:ln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51" name="Freeform: Shape 259">
              <a:extLst>
                <a:ext uri="{FF2B5EF4-FFF2-40B4-BE49-F238E27FC236}">
                  <a16:creationId xmlns:a16="http://schemas.microsoft.com/office/drawing/2014/main" id="{A85848E6-CF03-4C49-910E-E97163F29FAE}"/>
                </a:ext>
              </a:extLst>
            </p:cNvPr>
            <p:cNvSpPr/>
            <p:nvPr/>
          </p:nvSpPr>
          <p:spPr>
            <a:xfrm>
              <a:off x="9522116" y="1725976"/>
              <a:ext cx="302654" cy="299635"/>
            </a:xfrm>
            <a:custGeom>
              <a:avLst/>
              <a:gdLst>
                <a:gd name="connsiteX0" fmla="*/ 277188 w 302653"/>
                <a:gd name="connsiteY0" fmla="*/ 299039 h 299635"/>
                <a:gd name="connsiteX1" fmla="*/ 286940 w 302653"/>
                <a:gd name="connsiteY1" fmla="*/ 281499 h 299635"/>
                <a:gd name="connsiteX2" fmla="*/ 301064 w 302653"/>
                <a:gd name="connsiteY2" fmla="*/ 276383 h 299635"/>
                <a:gd name="connsiteX3" fmla="*/ 297365 w 302653"/>
                <a:gd name="connsiteY3" fmla="*/ 262498 h 299635"/>
                <a:gd name="connsiteX4" fmla="*/ 289967 w 302653"/>
                <a:gd name="connsiteY4" fmla="*/ 242400 h 299635"/>
                <a:gd name="connsiteX5" fmla="*/ 273825 w 302653"/>
                <a:gd name="connsiteY5" fmla="*/ 226688 h 299635"/>
                <a:gd name="connsiteX6" fmla="*/ 263400 w 302653"/>
                <a:gd name="connsiteY6" fmla="*/ 210610 h 299635"/>
                <a:gd name="connsiteX7" fmla="*/ 279542 w 302653"/>
                <a:gd name="connsiteY7" fmla="*/ 184666 h 299635"/>
                <a:gd name="connsiteX8" fmla="*/ 264073 w 302653"/>
                <a:gd name="connsiteY8" fmla="*/ 175165 h 299635"/>
                <a:gd name="connsiteX9" fmla="*/ 261719 w 302653"/>
                <a:gd name="connsiteY9" fmla="*/ 154337 h 299635"/>
                <a:gd name="connsiteX10" fmla="*/ 261719 w 302653"/>
                <a:gd name="connsiteY10" fmla="*/ 134970 h 299635"/>
                <a:gd name="connsiteX11" fmla="*/ 263736 w 302653"/>
                <a:gd name="connsiteY11" fmla="*/ 118892 h 299635"/>
                <a:gd name="connsiteX12" fmla="*/ 269790 w 302653"/>
                <a:gd name="connsiteY12" fmla="*/ 104276 h 299635"/>
                <a:gd name="connsiteX13" fmla="*/ 273153 w 302653"/>
                <a:gd name="connsiteY13" fmla="*/ 95871 h 299635"/>
                <a:gd name="connsiteX14" fmla="*/ 270462 w 302653"/>
                <a:gd name="connsiteY14" fmla="*/ 73581 h 299635"/>
                <a:gd name="connsiteX15" fmla="*/ 259365 w 302653"/>
                <a:gd name="connsiteY15" fmla="*/ 71389 h 299635"/>
                <a:gd name="connsiteX16" fmla="*/ 248604 w 302653"/>
                <a:gd name="connsiteY16" fmla="*/ 61157 h 299635"/>
                <a:gd name="connsiteX17" fmla="*/ 241542 w 302653"/>
                <a:gd name="connsiteY17" fmla="*/ 54580 h 299635"/>
                <a:gd name="connsiteX18" fmla="*/ 228091 w 302653"/>
                <a:gd name="connsiteY18" fmla="*/ 49830 h 299635"/>
                <a:gd name="connsiteX19" fmla="*/ 220692 w 302653"/>
                <a:gd name="connsiteY19" fmla="*/ 45445 h 299635"/>
                <a:gd name="connsiteX20" fmla="*/ 209259 w 302653"/>
                <a:gd name="connsiteY20" fmla="*/ 39598 h 299635"/>
                <a:gd name="connsiteX21" fmla="*/ 191436 w 302653"/>
                <a:gd name="connsiteY21" fmla="*/ 38867 h 299635"/>
                <a:gd name="connsiteX22" fmla="*/ 180338 w 302653"/>
                <a:gd name="connsiteY22" fmla="*/ 40329 h 299635"/>
                <a:gd name="connsiteX23" fmla="*/ 166551 w 302653"/>
                <a:gd name="connsiteY23" fmla="*/ 51657 h 299635"/>
                <a:gd name="connsiteX24" fmla="*/ 153772 w 302653"/>
                <a:gd name="connsiteY24" fmla="*/ 54580 h 299635"/>
                <a:gd name="connsiteX25" fmla="*/ 153436 w 302653"/>
                <a:gd name="connsiteY25" fmla="*/ 64081 h 299635"/>
                <a:gd name="connsiteX26" fmla="*/ 119808 w 302653"/>
                <a:gd name="connsiteY26" fmla="*/ 72851 h 299635"/>
                <a:gd name="connsiteX27" fmla="*/ 91224 w 302653"/>
                <a:gd name="connsiteY27" fmla="*/ 52753 h 299635"/>
                <a:gd name="connsiteX28" fmla="*/ 72392 w 302653"/>
                <a:gd name="connsiteY28" fmla="*/ 31194 h 299635"/>
                <a:gd name="connsiteX29" fmla="*/ 61295 w 302653"/>
                <a:gd name="connsiteY29" fmla="*/ 21693 h 299635"/>
                <a:gd name="connsiteX30" fmla="*/ 58268 w 302653"/>
                <a:gd name="connsiteY30" fmla="*/ 5250 h 299635"/>
                <a:gd name="connsiteX31" fmla="*/ 26994 w 302653"/>
                <a:gd name="connsiteY31" fmla="*/ 21328 h 299635"/>
                <a:gd name="connsiteX32" fmla="*/ 16569 w 302653"/>
                <a:gd name="connsiteY32" fmla="*/ 14020 h 299635"/>
                <a:gd name="connsiteX33" fmla="*/ 7153 w 302653"/>
                <a:gd name="connsiteY33" fmla="*/ 134 h 299635"/>
                <a:gd name="connsiteX34" fmla="*/ 1773 w 302653"/>
                <a:gd name="connsiteY34" fmla="*/ 9635 h 299635"/>
                <a:gd name="connsiteX35" fmla="*/ 2445 w 302653"/>
                <a:gd name="connsiteY35" fmla="*/ 24982 h 299635"/>
                <a:gd name="connsiteX36" fmla="*/ 2445 w 302653"/>
                <a:gd name="connsiteY36" fmla="*/ 44349 h 299635"/>
                <a:gd name="connsiteX37" fmla="*/ 9844 w 302653"/>
                <a:gd name="connsiteY37" fmla="*/ 58965 h 299635"/>
                <a:gd name="connsiteX38" fmla="*/ 15224 w 302653"/>
                <a:gd name="connsiteY38" fmla="*/ 73581 h 299635"/>
                <a:gd name="connsiteX39" fmla="*/ 23968 w 302653"/>
                <a:gd name="connsiteY39" fmla="*/ 84544 h 299635"/>
                <a:gd name="connsiteX40" fmla="*/ 30021 w 302653"/>
                <a:gd name="connsiteY40" fmla="*/ 91121 h 299635"/>
                <a:gd name="connsiteX41" fmla="*/ 28339 w 302653"/>
                <a:gd name="connsiteY41" fmla="*/ 102083 h 299635"/>
                <a:gd name="connsiteX42" fmla="*/ 22286 w 302653"/>
                <a:gd name="connsiteY42" fmla="*/ 116700 h 299635"/>
                <a:gd name="connsiteX43" fmla="*/ 23968 w 302653"/>
                <a:gd name="connsiteY43" fmla="*/ 133143 h 299635"/>
                <a:gd name="connsiteX44" fmla="*/ 31366 w 302653"/>
                <a:gd name="connsiteY44" fmla="*/ 143374 h 299635"/>
                <a:gd name="connsiteX45" fmla="*/ 48516 w 302653"/>
                <a:gd name="connsiteY45" fmla="*/ 157260 h 299635"/>
                <a:gd name="connsiteX46" fmla="*/ 55914 w 302653"/>
                <a:gd name="connsiteY46" fmla="*/ 168222 h 299635"/>
                <a:gd name="connsiteX47" fmla="*/ 54569 w 302653"/>
                <a:gd name="connsiteY47" fmla="*/ 180646 h 299635"/>
                <a:gd name="connsiteX48" fmla="*/ 60286 w 302653"/>
                <a:gd name="connsiteY48" fmla="*/ 193070 h 299635"/>
                <a:gd name="connsiteX49" fmla="*/ 69029 w 302653"/>
                <a:gd name="connsiteY49" fmla="*/ 207321 h 299635"/>
                <a:gd name="connsiteX50" fmla="*/ 72728 w 302653"/>
                <a:gd name="connsiteY50" fmla="*/ 206590 h 299635"/>
                <a:gd name="connsiteX51" fmla="*/ 79790 w 302653"/>
                <a:gd name="connsiteY51" fmla="*/ 204398 h 299635"/>
                <a:gd name="connsiteX52" fmla="*/ 90551 w 302653"/>
                <a:gd name="connsiteY52" fmla="*/ 203667 h 299635"/>
                <a:gd name="connsiteX53" fmla="*/ 106357 w 302653"/>
                <a:gd name="connsiteY53" fmla="*/ 232169 h 299635"/>
                <a:gd name="connsiteX54" fmla="*/ 115436 w 302653"/>
                <a:gd name="connsiteY54" fmla="*/ 248977 h 299635"/>
                <a:gd name="connsiteX55" fmla="*/ 134268 w 302653"/>
                <a:gd name="connsiteY55" fmla="*/ 259940 h 299635"/>
                <a:gd name="connsiteX56" fmla="*/ 169914 w 302653"/>
                <a:gd name="connsiteY56" fmla="*/ 276018 h 299635"/>
                <a:gd name="connsiteX57" fmla="*/ 195135 w 302653"/>
                <a:gd name="connsiteY57" fmla="*/ 267979 h 299635"/>
                <a:gd name="connsiteX58" fmla="*/ 207241 w 302653"/>
                <a:gd name="connsiteY58" fmla="*/ 292096 h 299635"/>
                <a:gd name="connsiteX59" fmla="*/ 216657 w 302653"/>
                <a:gd name="connsiteY59" fmla="*/ 296115 h 299635"/>
                <a:gd name="connsiteX60" fmla="*/ 230444 w 302653"/>
                <a:gd name="connsiteY60" fmla="*/ 288807 h 299635"/>
                <a:gd name="connsiteX61" fmla="*/ 275170 w 302653"/>
                <a:gd name="connsiteY61" fmla="*/ 300135 h 299635"/>
                <a:gd name="connsiteX62" fmla="*/ 277188 w 302653"/>
                <a:gd name="connsiteY62" fmla="*/ 299039 h 29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02653" h="299635">
                  <a:moveTo>
                    <a:pt x="277188" y="299039"/>
                  </a:moveTo>
                  <a:cubicBezTo>
                    <a:pt x="277188" y="290999"/>
                    <a:pt x="282232" y="284422"/>
                    <a:pt x="286940" y="281499"/>
                  </a:cubicBezTo>
                  <a:cubicBezTo>
                    <a:pt x="291984" y="278576"/>
                    <a:pt x="296019" y="277114"/>
                    <a:pt x="301064" y="276383"/>
                  </a:cubicBezTo>
                  <a:cubicBezTo>
                    <a:pt x="306108" y="275652"/>
                    <a:pt x="301064" y="263959"/>
                    <a:pt x="297365" y="262498"/>
                  </a:cubicBezTo>
                  <a:cubicBezTo>
                    <a:pt x="293666" y="261036"/>
                    <a:pt x="297365" y="246054"/>
                    <a:pt x="289967" y="242400"/>
                  </a:cubicBezTo>
                  <a:cubicBezTo>
                    <a:pt x="282568" y="238746"/>
                    <a:pt x="275843" y="232900"/>
                    <a:pt x="273825" y="226688"/>
                  </a:cubicBezTo>
                  <a:cubicBezTo>
                    <a:pt x="271807" y="220841"/>
                    <a:pt x="262727" y="214995"/>
                    <a:pt x="263400" y="210610"/>
                  </a:cubicBezTo>
                  <a:cubicBezTo>
                    <a:pt x="264073" y="206225"/>
                    <a:pt x="281896" y="192705"/>
                    <a:pt x="279542" y="184666"/>
                  </a:cubicBezTo>
                  <a:cubicBezTo>
                    <a:pt x="277188" y="176627"/>
                    <a:pt x="265418" y="178088"/>
                    <a:pt x="264073" y="175165"/>
                  </a:cubicBezTo>
                  <a:cubicBezTo>
                    <a:pt x="262727" y="172242"/>
                    <a:pt x="264745" y="162010"/>
                    <a:pt x="261719" y="154337"/>
                  </a:cubicBezTo>
                  <a:cubicBezTo>
                    <a:pt x="258692" y="146298"/>
                    <a:pt x="264073" y="138990"/>
                    <a:pt x="261719" y="134970"/>
                  </a:cubicBezTo>
                  <a:cubicBezTo>
                    <a:pt x="259365" y="130585"/>
                    <a:pt x="263064" y="121815"/>
                    <a:pt x="263736" y="118892"/>
                  </a:cubicBezTo>
                  <a:cubicBezTo>
                    <a:pt x="264409" y="115969"/>
                    <a:pt x="270462" y="111584"/>
                    <a:pt x="269790" y="104276"/>
                  </a:cubicBezTo>
                  <a:cubicBezTo>
                    <a:pt x="269453" y="99891"/>
                    <a:pt x="271135" y="96968"/>
                    <a:pt x="273153" y="95871"/>
                  </a:cubicBezTo>
                  <a:cubicBezTo>
                    <a:pt x="271135" y="88563"/>
                    <a:pt x="270462" y="75774"/>
                    <a:pt x="270462" y="73581"/>
                  </a:cubicBezTo>
                  <a:cubicBezTo>
                    <a:pt x="270462" y="71023"/>
                    <a:pt x="263064" y="71023"/>
                    <a:pt x="259365" y="71389"/>
                  </a:cubicBezTo>
                  <a:cubicBezTo>
                    <a:pt x="255666" y="72120"/>
                    <a:pt x="252303" y="61157"/>
                    <a:pt x="248604" y="61157"/>
                  </a:cubicBezTo>
                  <a:cubicBezTo>
                    <a:pt x="244905" y="61157"/>
                    <a:pt x="241542" y="57869"/>
                    <a:pt x="241542" y="54580"/>
                  </a:cubicBezTo>
                  <a:cubicBezTo>
                    <a:pt x="241542" y="51291"/>
                    <a:pt x="232799" y="49099"/>
                    <a:pt x="228091" y="49830"/>
                  </a:cubicBezTo>
                  <a:cubicBezTo>
                    <a:pt x="223383" y="50195"/>
                    <a:pt x="222710" y="45445"/>
                    <a:pt x="220692" y="45445"/>
                  </a:cubicBezTo>
                  <a:cubicBezTo>
                    <a:pt x="219011" y="45445"/>
                    <a:pt x="211613" y="42887"/>
                    <a:pt x="209259" y="39598"/>
                  </a:cubicBezTo>
                  <a:cubicBezTo>
                    <a:pt x="206905" y="36310"/>
                    <a:pt x="193453" y="35213"/>
                    <a:pt x="191436" y="38867"/>
                  </a:cubicBezTo>
                  <a:cubicBezTo>
                    <a:pt x="189082" y="42522"/>
                    <a:pt x="184374" y="40329"/>
                    <a:pt x="180338" y="40329"/>
                  </a:cubicBezTo>
                  <a:cubicBezTo>
                    <a:pt x="176303" y="40329"/>
                    <a:pt x="168905" y="48003"/>
                    <a:pt x="166551" y="51657"/>
                  </a:cubicBezTo>
                  <a:cubicBezTo>
                    <a:pt x="165206" y="53849"/>
                    <a:pt x="158480" y="54580"/>
                    <a:pt x="153772" y="54580"/>
                  </a:cubicBezTo>
                  <a:cubicBezTo>
                    <a:pt x="154109" y="59330"/>
                    <a:pt x="154109" y="62984"/>
                    <a:pt x="153436" y="64081"/>
                  </a:cubicBezTo>
                  <a:cubicBezTo>
                    <a:pt x="151082" y="68466"/>
                    <a:pt x="133259" y="72120"/>
                    <a:pt x="119808" y="72851"/>
                  </a:cubicBezTo>
                  <a:cubicBezTo>
                    <a:pt x="106357" y="73216"/>
                    <a:pt x="105348" y="52753"/>
                    <a:pt x="91224" y="52753"/>
                  </a:cubicBezTo>
                  <a:cubicBezTo>
                    <a:pt x="80799" y="52753"/>
                    <a:pt x="72728" y="41425"/>
                    <a:pt x="72392" y="31194"/>
                  </a:cubicBezTo>
                  <a:cubicBezTo>
                    <a:pt x="66339" y="28271"/>
                    <a:pt x="60286" y="23886"/>
                    <a:pt x="61295" y="21693"/>
                  </a:cubicBezTo>
                  <a:cubicBezTo>
                    <a:pt x="62640" y="18770"/>
                    <a:pt x="65666" y="865"/>
                    <a:pt x="58268" y="5250"/>
                  </a:cubicBezTo>
                  <a:cubicBezTo>
                    <a:pt x="50870" y="9635"/>
                    <a:pt x="40445" y="23155"/>
                    <a:pt x="26994" y="21328"/>
                  </a:cubicBezTo>
                  <a:cubicBezTo>
                    <a:pt x="13543" y="19135"/>
                    <a:pt x="23295" y="17674"/>
                    <a:pt x="16569" y="14020"/>
                  </a:cubicBezTo>
                  <a:cubicBezTo>
                    <a:pt x="9844" y="10366"/>
                    <a:pt x="14215" y="1596"/>
                    <a:pt x="7153" y="134"/>
                  </a:cubicBezTo>
                  <a:cubicBezTo>
                    <a:pt x="428" y="-1328"/>
                    <a:pt x="5136" y="9635"/>
                    <a:pt x="1773" y="9635"/>
                  </a:cubicBezTo>
                  <a:cubicBezTo>
                    <a:pt x="-1926" y="9635"/>
                    <a:pt x="1100" y="22059"/>
                    <a:pt x="2445" y="24982"/>
                  </a:cubicBezTo>
                  <a:cubicBezTo>
                    <a:pt x="3791" y="27905"/>
                    <a:pt x="91" y="43618"/>
                    <a:pt x="2445" y="44349"/>
                  </a:cubicBezTo>
                  <a:cubicBezTo>
                    <a:pt x="4799" y="45079"/>
                    <a:pt x="10516" y="56773"/>
                    <a:pt x="9844" y="58965"/>
                  </a:cubicBezTo>
                  <a:cubicBezTo>
                    <a:pt x="9171" y="61157"/>
                    <a:pt x="15224" y="68466"/>
                    <a:pt x="15224" y="73581"/>
                  </a:cubicBezTo>
                  <a:cubicBezTo>
                    <a:pt x="15224" y="78697"/>
                    <a:pt x="20941" y="84544"/>
                    <a:pt x="23968" y="84544"/>
                  </a:cubicBezTo>
                  <a:cubicBezTo>
                    <a:pt x="26994" y="84544"/>
                    <a:pt x="31366" y="86736"/>
                    <a:pt x="30021" y="91121"/>
                  </a:cubicBezTo>
                  <a:cubicBezTo>
                    <a:pt x="28675" y="95506"/>
                    <a:pt x="31702" y="102083"/>
                    <a:pt x="28339" y="102083"/>
                  </a:cubicBezTo>
                  <a:cubicBezTo>
                    <a:pt x="24640" y="102083"/>
                    <a:pt x="25313" y="114507"/>
                    <a:pt x="22286" y="116700"/>
                  </a:cubicBezTo>
                  <a:cubicBezTo>
                    <a:pt x="19260" y="118892"/>
                    <a:pt x="21614" y="132047"/>
                    <a:pt x="23968" y="133143"/>
                  </a:cubicBezTo>
                  <a:cubicBezTo>
                    <a:pt x="26322" y="134605"/>
                    <a:pt x="32038" y="138259"/>
                    <a:pt x="31366" y="143374"/>
                  </a:cubicBezTo>
                  <a:cubicBezTo>
                    <a:pt x="30693" y="148490"/>
                    <a:pt x="44144" y="156529"/>
                    <a:pt x="48516" y="157260"/>
                  </a:cubicBezTo>
                  <a:cubicBezTo>
                    <a:pt x="52888" y="157991"/>
                    <a:pt x="53560" y="165299"/>
                    <a:pt x="55914" y="168222"/>
                  </a:cubicBezTo>
                  <a:cubicBezTo>
                    <a:pt x="58268" y="171145"/>
                    <a:pt x="54233" y="176992"/>
                    <a:pt x="54569" y="180646"/>
                  </a:cubicBezTo>
                  <a:cubicBezTo>
                    <a:pt x="55242" y="184300"/>
                    <a:pt x="60622" y="187223"/>
                    <a:pt x="60286" y="193070"/>
                  </a:cubicBezTo>
                  <a:cubicBezTo>
                    <a:pt x="59950" y="196724"/>
                    <a:pt x="64994" y="202571"/>
                    <a:pt x="69029" y="207321"/>
                  </a:cubicBezTo>
                  <a:cubicBezTo>
                    <a:pt x="70374" y="206955"/>
                    <a:pt x="71720" y="206590"/>
                    <a:pt x="72728" y="206590"/>
                  </a:cubicBezTo>
                  <a:cubicBezTo>
                    <a:pt x="76764" y="206590"/>
                    <a:pt x="76764" y="201109"/>
                    <a:pt x="79790" y="204398"/>
                  </a:cubicBezTo>
                  <a:cubicBezTo>
                    <a:pt x="83153" y="207686"/>
                    <a:pt x="87525" y="204032"/>
                    <a:pt x="90551" y="203667"/>
                  </a:cubicBezTo>
                  <a:cubicBezTo>
                    <a:pt x="93914" y="203301"/>
                    <a:pt x="102657" y="223034"/>
                    <a:pt x="106357" y="232169"/>
                  </a:cubicBezTo>
                  <a:cubicBezTo>
                    <a:pt x="110392" y="241669"/>
                    <a:pt x="110056" y="244958"/>
                    <a:pt x="115436" y="248977"/>
                  </a:cubicBezTo>
                  <a:cubicBezTo>
                    <a:pt x="120817" y="252997"/>
                    <a:pt x="126870" y="250805"/>
                    <a:pt x="134268" y="259940"/>
                  </a:cubicBezTo>
                  <a:cubicBezTo>
                    <a:pt x="142003" y="269075"/>
                    <a:pt x="161507" y="275287"/>
                    <a:pt x="169914" y="276018"/>
                  </a:cubicBezTo>
                  <a:cubicBezTo>
                    <a:pt x="178321" y="276749"/>
                    <a:pt x="184374" y="265421"/>
                    <a:pt x="195135" y="267979"/>
                  </a:cubicBezTo>
                  <a:cubicBezTo>
                    <a:pt x="205896" y="270537"/>
                    <a:pt x="203206" y="286249"/>
                    <a:pt x="207241" y="292096"/>
                  </a:cubicBezTo>
                  <a:cubicBezTo>
                    <a:pt x="208250" y="293557"/>
                    <a:pt x="211949" y="295019"/>
                    <a:pt x="216657" y="296115"/>
                  </a:cubicBezTo>
                  <a:cubicBezTo>
                    <a:pt x="219347" y="291730"/>
                    <a:pt x="223719" y="288807"/>
                    <a:pt x="230444" y="288807"/>
                  </a:cubicBezTo>
                  <a:cubicBezTo>
                    <a:pt x="245913" y="289172"/>
                    <a:pt x="261719" y="292096"/>
                    <a:pt x="275170" y="300135"/>
                  </a:cubicBezTo>
                  <a:cubicBezTo>
                    <a:pt x="275170" y="299039"/>
                    <a:pt x="276179" y="299039"/>
                    <a:pt x="277188" y="29903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52" name="Freeform: Shape 260">
              <a:extLst>
                <a:ext uri="{FF2B5EF4-FFF2-40B4-BE49-F238E27FC236}">
                  <a16:creationId xmlns:a16="http://schemas.microsoft.com/office/drawing/2014/main" id="{D4130622-0B91-47D3-8B40-9C12B881CF20}"/>
                </a:ext>
              </a:extLst>
            </p:cNvPr>
            <p:cNvSpPr/>
            <p:nvPr/>
          </p:nvSpPr>
          <p:spPr>
            <a:xfrm>
              <a:off x="9560568" y="1362923"/>
              <a:ext cx="632210" cy="343484"/>
            </a:xfrm>
            <a:custGeom>
              <a:avLst/>
              <a:gdLst>
                <a:gd name="connsiteX0" fmla="*/ 630840 w 632209"/>
                <a:gd name="connsiteY0" fmla="*/ 142846 h 343484"/>
                <a:gd name="connsiteX1" fmla="*/ 625460 w 632209"/>
                <a:gd name="connsiteY1" fmla="*/ 142115 h 343484"/>
                <a:gd name="connsiteX2" fmla="*/ 613017 w 632209"/>
                <a:gd name="connsiteY2" fmla="*/ 144673 h 343484"/>
                <a:gd name="connsiteX3" fmla="*/ 605283 w 632209"/>
                <a:gd name="connsiteY3" fmla="*/ 136999 h 343484"/>
                <a:gd name="connsiteX4" fmla="*/ 601920 w 632209"/>
                <a:gd name="connsiteY4" fmla="*/ 130056 h 343484"/>
                <a:gd name="connsiteX5" fmla="*/ 592168 w 632209"/>
                <a:gd name="connsiteY5" fmla="*/ 120556 h 343484"/>
                <a:gd name="connsiteX6" fmla="*/ 582079 w 632209"/>
                <a:gd name="connsiteY6" fmla="*/ 110690 h 343484"/>
                <a:gd name="connsiteX7" fmla="*/ 566610 w 632209"/>
                <a:gd name="connsiteY7" fmla="*/ 115806 h 343484"/>
                <a:gd name="connsiteX8" fmla="*/ 551478 w 632209"/>
                <a:gd name="connsiteY8" fmla="*/ 112882 h 343484"/>
                <a:gd name="connsiteX9" fmla="*/ 539372 w 632209"/>
                <a:gd name="connsiteY9" fmla="*/ 102651 h 343484"/>
                <a:gd name="connsiteX10" fmla="*/ 530292 w 632209"/>
                <a:gd name="connsiteY10" fmla="*/ 114344 h 343484"/>
                <a:gd name="connsiteX11" fmla="*/ 514150 w 632209"/>
                <a:gd name="connsiteY11" fmla="*/ 81457 h 343484"/>
                <a:gd name="connsiteX12" fmla="*/ 485566 w 632209"/>
                <a:gd name="connsiteY12" fmla="*/ 41628 h 343484"/>
                <a:gd name="connsiteX13" fmla="*/ 481195 w 632209"/>
                <a:gd name="connsiteY13" fmla="*/ 27742 h 343484"/>
                <a:gd name="connsiteX14" fmla="*/ 470770 w 632209"/>
                <a:gd name="connsiteY14" fmla="*/ 26646 h 343484"/>
                <a:gd name="connsiteX15" fmla="*/ 456646 w 632209"/>
                <a:gd name="connsiteY15" fmla="*/ 36146 h 343484"/>
                <a:gd name="connsiteX16" fmla="*/ 439832 w 632209"/>
                <a:gd name="connsiteY16" fmla="*/ 44185 h 343484"/>
                <a:gd name="connsiteX17" fmla="*/ 428062 w 632209"/>
                <a:gd name="connsiteY17" fmla="*/ 47474 h 343484"/>
                <a:gd name="connsiteX18" fmla="*/ 433443 w 632209"/>
                <a:gd name="connsiteY18" fmla="*/ 35781 h 343484"/>
                <a:gd name="connsiteX19" fmla="*/ 425036 w 632209"/>
                <a:gd name="connsiteY19" fmla="*/ 34685 h 343484"/>
                <a:gd name="connsiteX20" fmla="*/ 417637 w 632209"/>
                <a:gd name="connsiteY20" fmla="*/ 33589 h 343484"/>
                <a:gd name="connsiteX21" fmla="*/ 413266 w 632209"/>
                <a:gd name="connsiteY21" fmla="*/ 32492 h 343484"/>
                <a:gd name="connsiteX22" fmla="*/ 407549 w 632209"/>
                <a:gd name="connsiteY22" fmla="*/ 28107 h 343484"/>
                <a:gd name="connsiteX23" fmla="*/ 393425 w 632209"/>
                <a:gd name="connsiteY23" fmla="*/ 31031 h 343484"/>
                <a:gd name="connsiteX24" fmla="*/ 395107 w 632209"/>
                <a:gd name="connsiteY24" fmla="*/ 23357 h 343484"/>
                <a:gd name="connsiteX25" fmla="*/ 392416 w 632209"/>
                <a:gd name="connsiteY25" fmla="*/ 10202 h 343484"/>
                <a:gd name="connsiteX26" fmla="*/ 382328 w 632209"/>
                <a:gd name="connsiteY26" fmla="*/ 2894 h 343484"/>
                <a:gd name="connsiteX27" fmla="*/ 370222 w 632209"/>
                <a:gd name="connsiteY27" fmla="*/ 702 h 343484"/>
                <a:gd name="connsiteX28" fmla="*/ 350718 w 632209"/>
                <a:gd name="connsiteY28" fmla="*/ 5817 h 343484"/>
                <a:gd name="connsiteX29" fmla="*/ 327850 w 632209"/>
                <a:gd name="connsiteY29" fmla="*/ 14587 h 343484"/>
                <a:gd name="connsiteX30" fmla="*/ 305656 w 632209"/>
                <a:gd name="connsiteY30" fmla="*/ 19338 h 343484"/>
                <a:gd name="connsiteX31" fmla="*/ 289850 w 632209"/>
                <a:gd name="connsiteY31" fmla="*/ 25184 h 343484"/>
                <a:gd name="connsiteX32" fmla="*/ 266310 w 632209"/>
                <a:gd name="connsiteY32" fmla="*/ 31031 h 343484"/>
                <a:gd name="connsiteX33" fmla="*/ 247479 w 632209"/>
                <a:gd name="connsiteY33" fmla="*/ 33589 h 343484"/>
                <a:gd name="connsiteX34" fmla="*/ 234364 w 632209"/>
                <a:gd name="connsiteY34" fmla="*/ 34319 h 343484"/>
                <a:gd name="connsiteX35" fmla="*/ 235036 w 632209"/>
                <a:gd name="connsiteY35" fmla="*/ 49667 h 343484"/>
                <a:gd name="connsiteX36" fmla="*/ 248824 w 632209"/>
                <a:gd name="connsiteY36" fmla="*/ 57706 h 343484"/>
                <a:gd name="connsiteX37" fmla="*/ 232346 w 632209"/>
                <a:gd name="connsiteY37" fmla="*/ 60994 h 343484"/>
                <a:gd name="connsiteX38" fmla="*/ 229656 w 632209"/>
                <a:gd name="connsiteY38" fmla="*/ 74149 h 343484"/>
                <a:gd name="connsiteX39" fmla="*/ 219904 w 632209"/>
                <a:gd name="connsiteY39" fmla="*/ 84015 h 343484"/>
                <a:gd name="connsiteX40" fmla="*/ 223939 w 632209"/>
                <a:gd name="connsiteY40" fmla="*/ 93881 h 343484"/>
                <a:gd name="connsiteX41" fmla="*/ 235036 w 632209"/>
                <a:gd name="connsiteY41" fmla="*/ 97901 h 343484"/>
                <a:gd name="connsiteX42" fmla="*/ 239072 w 632209"/>
                <a:gd name="connsiteY42" fmla="*/ 111055 h 343484"/>
                <a:gd name="connsiteX43" fmla="*/ 229319 w 632209"/>
                <a:gd name="connsiteY43" fmla="*/ 117633 h 343484"/>
                <a:gd name="connsiteX44" fmla="*/ 217550 w 632209"/>
                <a:gd name="connsiteY44" fmla="*/ 111786 h 343484"/>
                <a:gd name="connsiteX45" fmla="*/ 212169 w 632209"/>
                <a:gd name="connsiteY45" fmla="*/ 120556 h 343484"/>
                <a:gd name="connsiteX46" fmla="*/ 204435 w 632209"/>
                <a:gd name="connsiteY46" fmla="*/ 114709 h 343484"/>
                <a:gd name="connsiteX47" fmla="*/ 194010 w 632209"/>
                <a:gd name="connsiteY47" fmla="*/ 108863 h 343484"/>
                <a:gd name="connsiteX48" fmla="*/ 178877 w 632209"/>
                <a:gd name="connsiteY48" fmla="*/ 108132 h 343484"/>
                <a:gd name="connsiteX49" fmla="*/ 169798 w 632209"/>
                <a:gd name="connsiteY49" fmla="*/ 107401 h 343484"/>
                <a:gd name="connsiteX50" fmla="*/ 154665 w 632209"/>
                <a:gd name="connsiteY50" fmla="*/ 113248 h 343484"/>
                <a:gd name="connsiteX51" fmla="*/ 140205 w 632209"/>
                <a:gd name="connsiteY51" fmla="*/ 114709 h 343484"/>
                <a:gd name="connsiteX52" fmla="*/ 131125 w 632209"/>
                <a:gd name="connsiteY52" fmla="*/ 114709 h 343484"/>
                <a:gd name="connsiteX53" fmla="*/ 127090 w 632209"/>
                <a:gd name="connsiteY53" fmla="*/ 112151 h 343484"/>
                <a:gd name="connsiteX54" fmla="*/ 113975 w 632209"/>
                <a:gd name="connsiteY54" fmla="*/ 98997 h 343484"/>
                <a:gd name="connsiteX55" fmla="*/ 95816 w 632209"/>
                <a:gd name="connsiteY55" fmla="*/ 92419 h 343484"/>
                <a:gd name="connsiteX56" fmla="*/ 84718 w 632209"/>
                <a:gd name="connsiteY56" fmla="*/ 92419 h 343484"/>
                <a:gd name="connsiteX57" fmla="*/ 76311 w 632209"/>
                <a:gd name="connsiteY57" fmla="*/ 92419 h 343484"/>
                <a:gd name="connsiteX58" fmla="*/ 64542 w 632209"/>
                <a:gd name="connsiteY58" fmla="*/ 96439 h 343484"/>
                <a:gd name="connsiteX59" fmla="*/ 48064 w 632209"/>
                <a:gd name="connsiteY59" fmla="*/ 105209 h 343484"/>
                <a:gd name="connsiteX60" fmla="*/ 39657 w 632209"/>
                <a:gd name="connsiteY60" fmla="*/ 113978 h 343484"/>
                <a:gd name="connsiteX61" fmla="*/ 35621 w 632209"/>
                <a:gd name="connsiteY61" fmla="*/ 123845 h 343484"/>
                <a:gd name="connsiteX62" fmla="*/ 34276 w 632209"/>
                <a:gd name="connsiteY62" fmla="*/ 135172 h 343484"/>
                <a:gd name="connsiteX63" fmla="*/ 21834 w 632209"/>
                <a:gd name="connsiteY63" fmla="*/ 123114 h 343484"/>
                <a:gd name="connsiteX64" fmla="*/ 12754 w 632209"/>
                <a:gd name="connsiteY64" fmla="*/ 129691 h 343484"/>
                <a:gd name="connsiteX65" fmla="*/ 4347 w 632209"/>
                <a:gd name="connsiteY65" fmla="*/ 141019 h 343484"/>
                <a:gd name="connsiteX66" fmla="*/ 9055 w 632209"/>
                <a:gd name="connsiteY66" fmla="*/ 149789 h 343484"/>
                <a:gd name="connsiteX67" fmla="*/ 3674 w 632209"/>
                <a:gd name="connsiteY67" fmla="*/ 155635 h 343484"/>
                <a:gd name="connsiteX68" fmla="*/ 312 w 632209"/>
                <a:gd name="connsiteY68" fmla="*/ 166963 h 343484"/>
                <a:gd name="connsiteX69" fmla="*/ 9391 w 632209"/>
                <a:gd name="connsiteY69" fmla="*/ 174271 h 343484"/>
                <a:gd name="connsiteX70" fmla="*/ 12081 w 632209"/>
                <a:gd name="connsiteY70" fmla="*/ 184137 h 343484"/>
                <a:gd name="connsiteX71" fmla="*/ 23179 w 632209"/>
                <a:gd name="connsiteY71" fmla="*/ 183406 h 343484"/>
                <a:gd name="connsiteX72" fmla="*/ 32931 w 632209"/>
                <a:gd name="connsiteY72" fmla="*/ 196561 h 343484"/>
                <a:gd name="connsiteX73" fmla="*/ 34949 w 632209"/>
                <a:gd name="connsiteY73" fmla="*/ 207889 h 343484"/>
                <a:gd name="connsiteX74" fmla="*/ 38312 w 632209"/>
                <a:gd name="connsiteY74" fmla="*/ 215928 h 343484"/>
                <a:gd name="connsiteX75" fmla="*/ 43356 w 632209"/>
                <a:gd name="connsiteY75" fmla="*/ 219582 h 343484"/>
                <a:gd name="connsiteX76" fmla="*/ 46046 w 632209"/>
                <a:gd name="connsiteY76" fmla="*/ 217024 h 343484"/>
                <a:gd name="connsiteX77" fmla="*/ 78665 w 632209"/>
                <a:gd name="connsiteY77" fmla="*/ 204600 h 343484"/>
                <a:gd name="connsiteX78" fmla="*/ 102541 w 632209"/>
                <a:gd name="connsiteY78" fmla="*/ 210081 h 343484"/>
                <a:gd name="connsiteX79" fmla="*/ 104223 w 632209"/>
                <a:gd name="connsiteY79" fmla="*/ 237121 h 343484"/>
                <a:gd name="connsiteX80" fmla="*/ 89090 w 632209"/>
                <a:gd name="connsiteY80" fmla="*/ 241872 h 343484"/>
                <a:gd name="connsiteX81" fmla="*/ 69586 w 632209"/>
                <a:gd name="connsiteY81" fmla="*/ 249911 h 343484"/>
                <a:gd name="connsiteX82" fmla="*/ 67232 w 632209"/>
                <a:gd name="connsiteY82" fmla="*/ 260142 h 343484"/>
                <a:gd name="connsiteX83" fmla="*/ 59497 w 632209"/>
                <a:gd name="connsiteY83" fmla="*/ 265989 h 343484"/>
                <a:gd name="connsiteX84" fmla="*/ 71603 w 632209"/>
                <a:gd name="connsiteY84" fmla="*/ 278047 h 343484"/>
                <a:gd name="connsiteX85" fmla="*/ 76648 w 632209"/>
                <a:gd name="connsiteY85" fmla="*/ 291933 h 343484"/>
                <a:gd name="connsiteX86" fmla="*/ 87745 w 632209"/>
                <a:gd name="connsiteY86" fmla="*/ 299606 h 343484"/>
                <a:gd name="connsiteX87" fmla="*/ 95143 w 632209"/>
                <a:gd name="connsiteY87" fmla="*/ 308741 h 343484"/>
                <a:gd name="connsiteX88" fmla="*/ 100188 w 632209"/>
                <a:gd name="connsiteY88" fmla="*/ 331031 h 343484"/>
                <a:gd name="connsiteX89" fmla="*/ 102205 w 632209"/>
                <a:gd name="connsiteY89" fmla="*/ 318607 h 343484"/>
                <a:gd name="connsiteX90" fmla="*/ 118346 w 632209"/>
                <a:gd name="connsiteY90" fmla="*/ 308741 h 343484"/>
                <a:gd name="connsiteX91" fmla="*/ 137515 w 632209"/>
                <a:gd name="connsiteY91" fmla="*/ 325916 h 343484"/>
                <a:gd name="connsiteX92" fmla="*/ 148612 w 632209"/>
                <a:gd name="connsiteY92" fmla="*/ 328839 h 343484"/>
                <a:gd name="connsiteX93" fmla="*/ 150630 w 632209"/>
                <a:gd name="connsiteY93" fmla="*/ 247718 h 343484"/>
                <a:gd name="connsiteX94" fmla="*/ 189975 w 632209"/>
                <a:gd name="connsiteY94" fmla="*/ 235294 h 343484"/>
                <a:gd name="connsiteX95" fmla="*/ 191320 w 632209"/>
                <a:gd name="connsiteY95" fmla="*/ 232371 h 343484"/>
                <a:gd name="connsiteX96" fmla="*/ 205780 w 632209"/>
                <a:gd name="connsiteY96" fmla="*/ 232736 h 343484"/>
                <a:gd name="connsiteX97" fmla="*/ 212169 w 632209"/>
                <a:gd name="connsiteY97" fmla="*/ 223967 h 343484"/>
                <a:gd name="connsiteX98" fmla="*/ 215868 w 632209"/>
                <a:gd name="connsiteY98" fmla="*/ 234929 h 343484"/>
                <a:gd name="connsiteX99" fmla="*/ 224275 w 632209"/>
                <a:gd name="connsiteY99" fmla="*/ 259046 h 343484"/>
                <a:gd name="connsiteX100" fmla="*/ 242435 w 632209"/>
                <a:gd name="connsiteY100" fmla="*/ 282432 h 343484"/>
                <a:gd name="connsiteX101" fmla="*/ 262611 w 632209"/>
                <a:gd name="connsiteY101" fmla="*/ 280970 h 343484"/>
                <a:gd name="connsiteX102" fmla="*/ 293886 w 632209"/>
                <a:gd name="connsiteY102" fmla="*/ 282432 h 343484"/>
                <a:gd name="connsiteX103" fmla="*/ 306328 w 632209"/>
                <a:gd name="connsiteY103" fmla="*/ 293394 h 343484"/>
                <a:gd name="connsiteX104" fmla="*/ 310027 w 632209"/>
                <a:gd name="connsiteY104" fmla="*/ 310568 h 343484"/>
                <a:gd name="connsiteX105" fmla="*/ 318771 w 632209"/>
                <a:gd name="connsiteY105" fmla="*/ 329204 h 343484"/>
                <a:gd name="connsiteX106" fmla="*/ 332222 w 632209"/>
                <a:gd name="connsiteY106" fmla="*/ 333589 h 343484"/>
                <a:gd name="connsiteX107" fmla="*/ 345000 w 632209"/>
                <a:gd name="connsiteY107" fmla="*/ 343090 h 343484"/>
                <a:gd name="connsiteX108" fmla="*/ 352399 w 632209"/>
                <a:gd name="connsiteY108" fmla="*/ 340167 h 343484"/>
                <a:gd name="connsiteX109" fmla="*/ 368540 w 632209"/>
                <a:gd name="connsiteY109" fmla="*/ 325550 h 343484"/>
                <a:gd name="connsiteX110" fmla="*/ 377620 w 632209"/>
                <a:gd name="connsiteY110" fmla="*/ 324454 h 343484"/>
                <a:gd name="connsiteX111" fmla="*/ 382328 w 632209"/>
                <a:gd name="connsiteY111" fmla="*/ 314222 h 343484"/>
                <a:gd name="connsiteX112" fmla="*/ 392080 w 632209"/>
                <a:gd name="connsiteY112" fmla="*/ 301799 h 343484"/>
                <a:gd name="connsiteX113" fmla="*/ 413266 w 632209"/>
                <a:gd name="connsiteY113" fmla="*/ 301068 h 343484"/>
                <a:gd name="connsiteX114" fmla="*/ 427053 w 632209"/>
                <a:gd name="connsiteY114" fmla="*/ 298510 h 343484"/>
                <a:gd name="connsiteX115" fmla="*/ 443195 w 632209"/>
                <a:gd name="connsiteY115" fmla="*/ 290836 h 343484"/>
                <a:gd name="connsiteX116" fmla="*/ 464044 w 632209"/>
                <a:gd name="connsiteY116" fmla="*/ 297779 h 343484"/>
                <a:gd name="connsiteX117" fmla="*/ 504062 w 632209"/>
                <a:gd name="connsiteY117" fmla="*/ 300337 h 343484"/>
                <a:gd name="connsiteX118" fmla="*/ 518858 w 632209"/>
                <a:gd name="connsiteY118" fmla="*/ 305087 h 343484"/>
                <a:gd name="connsiteX119" fmla="*/ 531973 w 632209"/>
                <a:gd name="connsiteY119" fmla="*/ 310934 h 343484"/>
                <a:gd name="connsiteX120" fmla="*/ 531637 w 632209"/>
                <a:gd name="connsiteY120" fmla="*/ 303626 h 343484"/>
                <a:gd name="connsiteX121" fmla="*/ 540044 w 632209"/>
                <a:gd name="connsiteY121" fmla="*/ 289740 h 343484"/>
                <a:gd name="connsiteX122" fmla="*/ 533655 w 632209"/>
                <a:gd name="connsiteY122" fmla="*/ 269277 h 343484"/>
                <a:gd name="connsiteX123" fmla="*/ 530292 w 632209"/>
                <a:gd name="connsiteY123" fmla="*/ 253565 h 343484"/>
                <a:gd name="connsiteX124" fmla="*/ 539372 w 632209"/>
                <a:gd name="connsiteY124" fmla="*/ 246257 h 343484"/>
                <a:gd name="connsiteX125" fmla="*/ 554168 w 632209"/>
                <a:gd name="connsiteY125" fmla="*/ 242968 h 343484"/>
                <a:gd name="connsiteX126" fmla="*/ 565265 w 632209"/>
                <a:gd name="connsiteY126" fmla="*/ 246257 h 343484"/>
                <a:gd name="connsiteX127" fmla="*/ 565265 w 632209"/>
                <a:gd name="connsiteY127" fmla="*/ 237487 h 343484"/>
                <a:gd name="connsiteX128" fmla="*/ 574681 w 632209"/>
                <a:gd name="connsiteY128" fmla="*/ 202407 h 343484"/>
                <a:gd name="connsiteX129" fmla="*/ 585106 w 632209"/>
                <a:gd name="connsiteY129" fmla="*/ 202407 h 343484"/>
                <a:gd name="connsiteX130" fmla="*/ 599566 w 632209"/>
                <a:gd name="connsiteY130" fmla="*/ 203869 h 343484"/>
                <a:gd name="connsiteX131" fmla="*/ 614362 w 632209"/>
                <a:gd name="connsiteY131" fmla="*/ 197657 h 343484"/>
                <a:gd name="connsiteX132" fmla="*/ 612008 w 632209"/>
                <a:gd name="connsiteY132" fmla="*/ 183041 h 343484"/>
                <a:gd name="connsiteX133" fmla="*/ 622097 w 632209"/>
                <a:gd name="connsiteY133" fmla="*/ 169155 h 343484"/>
                <a:gd name="connsiteX134" fmla="*/ 628822 w 632209"/>
                <a:gd name="connsiteY134" fmla="*/ 158924 h 343484"/>
                <a:gd name="connsiteX135" fmla="*/ 634203 w 632209"/>
                <a:gd name="connsiteY135" fmla="*/ 147231 h 343484"/>
                <a:gd name="connsiteX136" fmla="*/ 630840 w 632209"/>
                <a:gd name="connsiteY136" fmla="*/ 142846 h 343484"/>
                <a:gd name="connsiteX137" fmla="*/ 236045 w 632209"/>
                <a:gd name="connsiteY137" fmla="*/ 222140 h 343484"/>
                <a:gd name="connsiteX138" fmla="*/ 214523 w 632209"/>
                <a:gd name="connsiteY138" fmla="*/ 215197 h 343484"/>
                <a:gd name="connsiteX139" fmla="*/ 236045 w 632209"/>
                <a:gd name="connsiteY139" fmla="*/ 222140 h 343484"/>
                <a:gd name="connsiteX140" fmla="*/ 498009 w 632209"/>
                <a:gd name="connsiteY140" fmla="*/ 220312 h 343484"/>
                <a:gd name="connsiteX141" fmla="*/ 444876 w 632209"/>
                <a:gd name="connsiteY141" fmla="*/ 227255 h 343484"/>
                <a:gd name="connsiteX142" fmla="*/ 436469 w 632209"/>
                <a:gd name="connsiteY142" fmla="*/ 250641 h 343484"/>
                <a:gd name="connsiteX143" fmla="*/ 434451 w 632209"/>
                <a:gd name="connsiteY143" fmla="*/ 221043 h 343484"/>
                <a:gd name="connsiteX144" fmla="*/ 474469 w 632209"/>
                <a:gd name="connsiteY144" fmla="*/ 214100 h 343484"/>
                <a:gd name="connsiteX145" fmla="*/ 513814 w 632209"/>
                <a:gd name="connsiteY145" fmla="*/ 211908 h 343484"/>
                <a:gd name="connsiteX146" fmla="*/ 498009 w 632209"/>
                <a:gd name="connsiteY146" fmla="*/ 220312 h 34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632209" h="343484">
                  <a:moveTo>
                    <a:pt x="630840" y="142846"/>
                  </a:moveTo>
                  <a:cubicBezTo>
                    <a:pt x="630504" y="139192"/>
                    <a:pt x="627477" y="140653"/>
                    <a:pt x="625460" y="142115"/>
                  </a:cubicBezTo>
                  <a:cubicBezTo>
                    <a:pt x="623106" y="143577"/>
                    <a:pt x="615707" y="144673"/>
                    <a:pt x="613017" y="144673"/>
                  </a:cubicBezTo>
                  <a:cubicBezTo>
                    <a:pt x="610327" y="144673"/>
                    <a:pt x="605283" y="140288"/>
                    <a:pt x="605283" y="136999"/>
                  </a:cubicBezTo>
                  <a:cubicBezTo>
                    <a:pt x="605283" y="133711"/>
                    <a:pt x="604610" y="130056"/>
                    <a:pt x="601920" y="130056"/>
                  </a:cubicBezTo>
                  <a:cubicBezTo>
                    <a:pt x="599229" y="130056"/>
                    <a:pt x="594858" y="128595"/>
                    <a:pt x="592168" y="120556"/>
                  </a:cubicBezTo>
                  <a:cubicBezTo>
                    <a:pt x="589478" y="112882"/>
                    <a:pt x="585106" y="112882"/>
                    <a:pt x="582079" y="110690"/>
                  </a:cubicBezTo>
                  <a:cubicBezTo>
                    <a:pt x="579053" y="108497"/>
                    <a:pt x="570309" y="114344"/>
                    <a:pt x="566610" y="115806"/>
                  </a:cubicBezTo>
                  <a:cubicBezTo>
                    <a:pt x="562911" y="117267"/>
                    <a:pt x="556186" y="114344"/>
                    <a:pt x="551478" y="112882"/>
                  </a:cubicBezTo>
                  <a:cubicBezTo>
                    <a:pt x="546770" y="111786"/>
                    <a:pt x="543743" y="101555"/>
                    <a:pt x="539372" y="102651"/>
                  </a:cubicBezTo>
                  <a:cubicBezTo>
                    <a:pt x="535000" y="103747"/>
                    <a:pt x="533991" y="114344"/>
                    <a:pt x="530292" y="114344"/>
                  </a:cubicBezTo>
                  <a:cubicBezTo>
                    <a:pt x="526929" y="114344"/>
                    <a:pt x="520540" y="93150"/>
                    <a:pt x="514150" y="81457"/>
                  </a:cubicBezTo>
                  <a:cubicBezTo>
                    <a:pt x="507425" y="69764"/>
                    <a:pt x="495655" y="46012"/>
                    <a:pt x="485566" y="41628"/>
                  </a:cubicBezTo>
                  <a:cubicBezTo>
                    <a:pt x="475142" y="37243"/>
                    <a:pt x="478168" y="31031"/>
                    <a:pt x="481195" y="27742"/>
                  </a:cubicBezTo>
                  <a:cubicBezTo>
                    <a:pt x="483885" y="24453"/>
                    <a:pt x="474805" y="23722"/>
                    <a:pt x="470770" y="26646"/>
                  </a:cubicBezTo>
                  <a:cubicBezTo>
                    <a:pt x="466735" y="29569"/>
                    <a:pt x="461354" y="34685"/>
                    <a:pt x="456646" y="36146"/>
                  </a:cubicBezTo>
                  <a:cubicBezTo>
                    <a:pt x="451938" y="37243"/>
                    <a:pt x="444876" y="46378"/>
                    <a:pt x="439832" y="44185"/>
                  </a:cubicBezTo>
                  <a:cubicBezTo>
                    <a:pt x="434788" y="41993"/>
                    <a:pt x="432098" y="51859"/>
                    <a:pt x="428062" y="47474"/>
                  </a:cubicBezTo>
                  <a:cubicBezTo>
                    <a:pt x="424027" y="43089"/>
                    <a:pt x="433443" y="39801"/>
                    <a:pt x="433443" y="35781"/>
                  </a:cubicBezTo>
                  <a:cubicBezTo>
                    <a:pt x="433443" y="31762"/>
                    <a:pt x="426717" y="36877"/>
                    <a:pt x="425036" y="34685"/>
                  </a:cubicBezTo>
                  <a:cubicBezTo>
                    <a:pt x="423354" y="32127"/>
                    <a:pt x="417637" y="29934"/>
                    <a:pt x="417637" y="33589"/>
                  </a:cubicBezTo>
                  <a:cubicBezTo>
                    <a:pt x="417637" y="37243"/>
                    <a:pt x="413266" y="35050"/>
                    <a:pt x="413266" y="32492"/>
                  </a:cubicBezTo>
                  <a:cubicBezTo>
                    <a:pt x="413266" y="29569"/>
                    <a:pt x="410239" y="24453"/>
                    <a:pt x="407549" y="28107"/>
                  </a:cubicBezTo>
                  <a:cubicBezTo>
                    <a:pt x="404859" y="31762"/>
                    <a:pt x="395443" y="33954"/>
                    <a:pt x="393425" y="31031"/>
                  </a:cubicBezTo>
                  <a:cubicBezTo>
                    <a:pt x="391408" y="28107"/>
                    <a:pt x="394770" y="27011"/>
                    <a:pt x="395107" y="23357"/>
                  </a:cubicBezTo>
                  <a:cubicBezTo>
                    <a:pt x="395443" y="19703"/>
                    <a:pt x="391744" y="14953"/>
                    <a:pt x="392416" y="10202"/>
                  </a:cubicBezTo>
                  <a:cubicBezTo>
                    <a:pt x="393089" y="5817"/>
                    <a:pt x="385691" y="1433"/>
                    <a:pt x="382328" y="2894"/>
                  </a:cubicBezTo>
                  <a:cubicBezTo>
                    <a:pt x="378965" y="4356"/>
                    <a:pt x="373921" y="2894"/>
                    <a:pt x="370222" y="702"/>
                  </a:cubicBezTo>
                  <a:cubicBezTo>
                    <a:pt x="366523" y="-1491"/>
                    <a:pt x="351390" y="1798"/>
                    <a:pt x="350718" y="5817"/>
                  </a:cubicBezTo>
                  <a:cubicBezTo>
                    <a:pt x="350045" y="9837"/>
                    <a:pt x="331213" y="13126"/>
                    <a:pt x="327850" y="14587"/>
                  </a:cubicBezTo>
                  <a:cubicBezTo>
                    <a:pt x="324487" y="16049"/>
                    <a:pt x="310700" y="18607"/>
                    <a:pt x="305656" y="19338"/>
                  </a:cubicBezTo>
                  <a:cubicBezTo>
                    <a:pt x="300948" y="20068"/>
                    <a:pt x="295903" y="25184"/>
                    <a:pt x="289850" y="25184"/>
                  </a:cubicBezTo>
                  <a:cubicBezTo>
                    <a:pt x="283461" y="25184"/>
                    <a:pt x="271691" y="25915"/>
                    <a:pt x="266310" y="31031"/>
                  </a:cubicBezTo>
                  <a:cubicBezTo>
                    <a:pt x="260930" y="35781"/>
                    <a:pt x="251851" y="31762"/>
                    <a:pt x="247479" y="33589"/>
                  </a:cubicBezTo>
                  <a:cubicBezTo>
                    <a:pt x="243444" y="35050"/>
                    <a:pt x="236382" y="32858"/>
                    <a:pt x="234364" y="34319"/>
                  </a:cubicBezTo>
                  <a:cubicBezTo>
                    <a:pt x="232346" y="35781"/>
                    <a:pt x="233019" y="45647"/>
                    <a:pt x="235036" y="49667"/>
                  </a:cubicBezTo>
                  <a:cubicBezTo>
                    <a:pt x="237054" y="53686"/>
                    <a:pt x="248152" y="55513"/>
                    <a:pt x="248824" y="57706"/>
                  </a:cubicBezTo>
                  <a:cubicBezTo>
                    <a:pt x="249496" y="60263"/>
                    <a:pt x="237727" y="60263"/>
                    <a:pt x="232346" y="60994"/>
                  </a:cubicBezTo>
                  <a:cubicBezTo>
                    <a:pt x="226966" y="61725"/>
                    <a:pt x="228311" y="69764"/>
                    <a:pt x="229656" y="74149"/>
                  </a:cubicBezTo>
                  <a:cubicBezTo>
                    <a:pt x="231001" y="78168"/>
                    <a:pt x="224275" y="82188"/>
                    <a:pt x="219904" y="84015"/>
                  </a:cubicBezTo>
                  <a:cubicBezTo>
                    <a:pt x="215868" y="85477"/>
                    <a:pt x="219904" y="93881"/>
                    <a:pt x="223939" y="93881"/>
                  </a:cubicBezTo>
                  <a:cubicBezTo>
                    <a:pt x="227975" y="93881"/>
                    <a:pt x="231674" y="97901"/>
                    <a:pt x="235036" y="97901"/>
                  </a:cubicBezTo>
                  <a:cubicBezTo>
                    <a:pt x="238399" y="97901"/>
                    <a:pt x="239072" y="105939"/>
                    <a:pt x="239072" y="111055"/>
                  </a:cubicBezTo>
                  <a:cubicBezTo>
                    <a:pt x="239072" y="115806"/>
                    <a:pt x="235036" y="117633"/>
                    <a:pt x="229319" y="117633"/>
                  </a:cubicBezTo>
                  <a:cubicBezTo>
                    <a:pt x="223939" y="117633"/>
                    <a:pt x="220912" y="112882"/>
                    <a:pt x="217550" y="111786"/>
                  </a:cubicBezTo>
                  <a:cubicBezTo>
                    <a:pt x="214187" y="111055"/>
                    <a:pt x="214860" y="119094"/>
                    <a:pt x="212169" y="120556"/>
                  </a:cubicBezTo>
                  <a:cubicBezTo>
                    <a:pt x="209479" y="122018"/>
                    <a:pt x="208806" y="114709"/>
                    <a:pt x="204435" y="114709"/>
                  </a:cubicBezTo>
                  <a:cubicBezTo>
                    <a:pt x="200399" y="114709"/>
                    <a:pt x="195355" y="113978"/>
                    <a:pt x="194010" y="108863"/>
                  </a:cubicBezTo>
                  <a:cubicBezTo>
                    <a:pt x="192665" y="104112"/>
                    <a:pt x="182913" y="103016"/>
                    <a:pt x="178877" y="108132"/>
                  </a:cubicBezTo>
                  <a:cubicBezTo>
                    <a:pt x="174842" y="112882"/>
                    <a:pt x="173497" y="110690"/>
                    <a:pt x="169798" y="107401"/>
                  </a:cubicBezTo>
                  <a:cubicBezTo>
                    <a:pt x="166435" y="104112"/>
                    <a:pt x="156010" y="108863"/>
                    <a:pt x="154665" y="113248"/>
                  </a:cubicBezTo>
                  <a:cubicBezTo>
                    <a:pt x="153320" y="117267"/>
                    <a:pt x="145586" y="119094"/>
                    <a:pt x="140205" y="114709"/>
                  </a:cubicBezTo>
                  <a:cubicBezTo>
                    <a:pt x="134824" y="110690"/>
                    <a:pt x="131125" y="108863"/>
                    <a:pt x="131125" y="114709"/>
                  </a:cubicBezTo>
                  <a:cubicBezTo>
                    <a:pt x="131125" y="120556"/>
                    <a:pt x="127090" y="115440"/>
                    <a:pt x="127090" y="112151"/>
                  </a:cubicBezTo>
                  <a:cubicBezTo>
                    <a:pt x="127090" y="108863"/>
                    <a:pt x="118010" y="102285"/>
                    <a:pt x="113975" y="98997"/>
                  </a:cubicBezTo>
                  <a:cubicBezTo>
                    <a:pt x="109939" y="95708"/>
                    <a:pt x="96825" y="95708"/>
                    <a:pt x="95816" y="92419"/>
                  </a:cubicBezTo>
                  <a:cubicBezTo>
                    <a:pt x="95143" y="89131"/>
                    <a:pt x="86736" y="86573"/>
                    <a:pt x="84718" y="92419"/>
                  </a:cubicBezTo>
                  <a:cubicBezTo>
                    <a:pt x="82701" y="98266"/>
                    <a:pt x="79338" y="93881"/>
                    <a:pt x="76311" y="92419"/>
                  </a:cubicBezTo>
                  <a:cubicBezTo>
                    <a:pt x="73621" y="90958"/>
                    <a:pt x="67232" y="94977"/>
                    <a:pt x="64542" y="96439"/>
                  </a:cubicBezTo>
                  <a:cubicBezTo>
                    <a:pt x="61851" y="97901"/>
                    <a:pt x="52772" y="105209"/>
                    <a:pt x="48064" y="105209"/>
                  </a:cubicBezTo>
                  <a:cubicBezTo>
                    <a:pt x="43356" y="105209"/>
                    <a:pt x="46046" y="112517"/>
                    <a:pt x="39657" y="113978"/>
                  </a:cubicBezTo>
                  <a:cubicBezTo>
                    <a:pt x="33267" y="115440"/>
                    <a:pt x="34949" y="120556"/>
                    <a:pt x="35621" y="123845"/>
                  </a:cubicBezTo>
                  <a:cubicBezTo>
                    <a:pt x="36294" y="127133"/>
                    <a:pt x="39657" y="132614"/>
                    <a:pt x="34276" y="135172"/>
                  </a:cubicBezTo>
                  <a:cubicBezTo>
                    <a:pt x="28896" y="137730"/>
                    <a:pt x="26542" y="127133"/>
                    <a:pt x="21834" y="123114"/>
                  </a:cubicBezTo>
                  <a:cubicBezTo>
                    <a:pt x="17126" y="119094"/>
                    <a:pt x="12754" y="123845"/>
                    <a:pt x="12754" y="129691"/>
                  </a:cubicBezTo>
                  <a:cubicBezTo>
                    <a:pt x="12754" y="135538"/>
                    <a:pt x="7374" y="135538"/>
                    <a:pt x="4347" y="141019"/>
                  </a:cubicBezTo>
                  <a:cubicBezTo>
                    <a:pt x="1657" y="146865"/>
                    <a:pt x="9055" y="147596"/>
                    <a:pt x="9055" y="149789"/>
                  </a:cubicBezTo>
                  <a:cubicBezTo>
                    <a:pt x="9055" y="152346"/>
                    <a:pt x="5020" y="154539"/>
                    <a:pt x="3674" y="155635"/>
                  </a:cubicBezTo>
                  <a:cubicBezTo>
                    <a:pt x="2329" y="156366"/>
                    <a:pt x="-1033" y="164405"/>
                    <a:pt x="312" y="166963"/>
                  </a:cubicBezTo>
                  <a:cubicBezTo>
                    <a:pt x="1657" y="169521"/>
                    <a:pt x="10064" y="168424"/>
                    <a:pt x="9391" y="174271"/>
                  </a:cubicBezTo>
                  <a:cubicBezTo>
                    <a:pt x="8719" y="180118"/>
                    <a:pt x="8046" y="185599"/>
                    <a:pt x="12081" y="184137"/>
                  </a:cubicBezTo>
                  <a:cubicBezTo>
                    <a:pt x="16117" y="182675"/>
                    <a:pt x="20489" y="183406"/>
                    <a:pt x="23179" y="183406"/>
                  </a:cubicBezTo>
                  <a:cubicBezTo>
                    <a:pt x="25869" y="183406"/>
                    <a:pt x="27887" y="189983"/>
                    <a:pt x="32931" y="196561"/>
                  </a:cubicBezTo>
                  <a:cubicBezTo>
                    <a:pt x="37639" y="203138"/>
                    <a:pt x="39993" y="206427"/>
                    <a:pt x="34949" y="207889"/>
                  </a:cubicBezTo>
                  <a:cubicBezTo>
                    <a:pt x="30241" y="209350"/>
                    <a:pt x="32258" y="212639"/>
                    <a:pt x="38312" y="215928"/>
                  </a:cubicBezTo>
                  <a:cubicBezTo>
                    <a:pt x="39993" y="216658"/>
                    <a:pt x="41674" y="218120"/>
                    <a:pt x="43356" y="219582"/>
                  </a:cubicBezTo>
                  <a:cubicBezTo>
                    <a:pt x="44365" y="218851"/>
                    <a:pt x="45373" y="218120"/>
                    <a:pt x="46046" y="217024"/>
                  </a:cubicBezTo>
                  <a:cubicBezTo>
                    <a:pt x="53781" y="208985"/>
                    <a:pt x="68241" y="201311"/>
                    <a:pt x="78665" y="204600"/>
                  </a:cubicBezTo>
                  <a:cubicBezTo>
                    <a:pt x="89426" y="207889"/>
                    <a:pt x="98170" y="202407"/>
                    <a:pt x="102541" y="210081"/>
                  </a:cubicBezTo>
                  <a:cubicBezTo>
                    <a:pt x="107249" y="217755"/>
                    <a:pt x="102541" y="231640"/>
                    <a:pt x="104223" y="237121"/>
                  </a:cubicBezTo>
                  <a:cubicBezTo>
                    <a:pt x="106240" y="242602"/>
                    <a:pt x="95816" y="242968"/>
                    <a:pt x="89090" y="241872"/>
                  </a:cubicBezTo>
                  <a:cubicBezTo>
                    <a:pt x="82028" y="240775"/>
                    <a:pt x="67904" y="245160"/>
                    <a:pt x="69586" y="249911"/>
                  </a:cubicBezTo>
                  <a:cubicBezTo>
                    <a:pt x="71603" y="254661"/>
                    <a:pt x="76648" y="265989"/>
                    <a:pt x="67232" y="260142"/>
                  </a:cubicBezTo>
                  <a:cubicBezTo>
                    <a:pt x="58152" y="254295"/>
                    <a:pt x="54453" y="265989"/>
                    <a:pt x="59497" y="265989"/>
                  </a:cubicBezTo>
                  <a:cubicBezTo>
                    <a:pt x="64542" y="265989"/>
                    <a:pt x="71603" y="272931"/>
                    <a:pt x="71603" y="278047"/>
                  </a:cubicBezTo>
                  <a:cubicBezTo>
                    <a:pt x="71603" y="282797"/>
                    <a:pt x="71940" y="293760"/>
                    <a:pt x="76648" y="291933"/>
                  </a:cubicBezTo>
                  <a:cubicBezTo>
                    <a:pt x="81356" y="290471"/>
                    <a:pt x="81356" y="299972"/>
                    <a:pt x="87745" y="299606"/>
                  </a:cubicBezTo>
                  <a:cubicBezTo>
                    <a:pt x="94134" y="299241"/>
                    <a:pt x="100188" y="301799"/>
                    <a:pt x="95143" y="308741"/>
                  </a:cubicBezTo>
                  <a:cubicBezTo>
                    <a:pt x="90099" y="315684"/>
                    <a:pt x="98506" y="335416"/>
                    <a:pt x="100188" y="331031"/>
                  </a:cubicBezTo>
                  <a:cubicBezTo>
                    <a:pt x="101196" y="328474"/>
                    <a:pt x="100188" y="322262"/>
                    <a:pt x="102205" y="318607"/>
                  </a:cubicBezTo>
                  <a:cubicBezTo>
                    <a:pt x="98506" y="308741"/>
                    <a:pt x="113975" y="308741"/>
                    <a:pt x="118346" y="308741"/>
                  </a:cubicBezTo>
                  <a:cubicBezTo>
                    <a:pt x="123391" y="308741"/>
                    <a:pt x="131798" y="317511"/>
                    <a:pt x="137515" y="325916"/>
                  </a:cubicBezTo>
                  <a:cubicBezTo>
                    <a:pt x="142895" y="334685"/>
                    <a:pt x="148612" y="328839"/>
                    <a:pt x="148612" y="328839"/>
                  </a:cubicBezTo>
                  <a:lnTo>
                    <a:pt x="150630" y="247718"/>
                  </a:lnTo>
                  <a:lnTo>
                    <a:pt x="189975" y="235294"/>
                  </a:lnTo>
                  <a:cubicBezTo>
                    <a:pt x="190311" y="234198"/>
                    <a:pt x="190647" y="233102"/>
                    <a:pt x="191320" y="232371"/>
                  </a:cubicBezTo>
                  <a:cubicBezTo>
                    <a:pt x="196364" y="223601"/>
                    <a:pt x="203090" y="230909"/>
                    <a:pt x="205780" y="232736"/>
                  </a:cubicBezTo>
                  <a:cubicBezTo>
                    <a:pt x="207798" y="234563"/>
                    <a:pt x="206789" y="223601"/>
                    <a:pt x="212169" y="223967"/>
                  </a:cubicBezTo>
                  <a:cubicBezTo>
                    <a:pt x="217550" y="224332"/>
                    <a:pt x="211833" y="234929"/>
                    <a:pt x="215868" y="234929"/>
                  </a:cubicBezTo>
                  <a:cubicBezTo>
                    <a:pt x="219231" y="234929"/>
                    <a:pt x="226629" y="248449"/>
                    <a:pt x="224275" y="259046"/>
                  </a:cubicBezTo>
                  <a:cubicBezTo>
                    <a:pt x="230328" y="264892"/>
                    <a:pt x="241426" y="278778"/>
                    <a:pt x="242435" y="282432"/>
                  </a:cubicBezTo>
                  <a:cubicBezTo>
                    <a:pt x="243780" y="286817"/>
                    <a:pt x="259585" y="279509"/>
                    <a:pt x="262611" y="280970"/>
                  </a:cubicBezTo>
                  <a:cubicBezTo>
                    <a:pt x="265638" y="282432"/>
                    <a:pt x="289850" y="282432"/>
                    <a:pt x="293886" y="282432"/>
                  </a:cubicBezTo>
                  <a:cubicBezTo>
                    <a:pt x="298257" y="282432"/>
                    <a:pt x="301284" y="291933"/>
                    <a:pt x="306328" y="293394"/>
                  </a:cubicBezTo>
                  <a:cubicBezTo>
                    <a:pt x="311372" y="294856"/>
                    <a:pt x="309355" y="304357"/>
                    <a:pt x="310027" y="310568"/>
                  </a:cubicBezTo>
                  <a:cubicBezTo>
                    <a:pt x="310700" y="317146"/>
                    <a:pt x="318098" y="323723"/>
                    <a:pt x="318771" y="329204"/>
                  </a:cubicBezTo>
                  <a:cubicBezTo>
                    <a:pt x="319443" y="335051"/>
                    <a:pt x="327514" y="332128"/>
                    <a:pt x="332222" y="333589"/>
                  </a:cubicBezTo>
                  <a:cubicBezTo>
                    <a:pt x="337266" y="335051"/>
                    <a:pt x="344664" y="337243"/>
                    <a:pt x="345000" y="343090"/>
                  </a:cubicBezTo>
                  <a:cubicBezTo>
                    <a:pt x="345673" y="348936"/>
                    <a:pt x="351726" y="344551"/>
                    <a:pt x="352399" y="340167"/>
                  </a:cubicBezTo>
                  <a:cubicBezTo>
                    <a:pt x="353071" y="335782"/>
                    <a:pt x="359125" y="329935"/>
                    <a:pt x="368540" y="325550"/>
                  </a:cubicBezTo>
                  <a:cubicBezTo>
                    <a:pt x="372576" y="323723"/>
                    <a:pt x="375602" y="323723"/>
                    <a:pt x="377620" y="324454"/>
                  </a:cubicBezTo>
                  <a:cubicBezTo>
                    <a:pt x="379301" y="319338"/>
                    <a:pt x="380983" y="314953"/>
                    <a:pt x="382328" y="314222"/>
                  </a:cubicBezTo>
                  <a:cubicBezTo>
                    <a:pt x="385691" y="312761"/>
                    <a:pt x="391408" y="307280"/>
                    <a:pt x="392080" y="301799"/>
                  </a:cubicBezTo>
                  <a:cubicBezTo>
                    <a:pt x="392416" y="296317"/>
                    <a:pt x="404859" y="296317"/>
                    <a:pt x="413266" y="301068"/>
                  </a:cubicBezTo>
                  <a:cubicBezTo>
                    <a:pt x="421673" y="305818"/>
                    <a:pt x="426717" y="305818"/>
                    <a:pt x="427053" y="298510"/>
                  </a:cubicBezTo>
                  <a:cubicBezTo>
                    <a:pt x="427390" y="290836"/>
                    <a:pt x="439496" y="288644"/>
                    <a:pt x="443195" y="290836"/>
                  </a:cubicBezTo>
                  <a:cubicBezTo>
                    <a:pt x="446894" y="293029"/>
                    <a:pt x="458328" y="300702"/>
                    <a:pt x="464044" y="297779"/>
                  </a:cubicBezTo>
                  <a:cubicBezTo>
                    <a:pt x="469425" y="295221"/>
                    <a:pt x="497336" y="298510"/>
                    <a:pt x="504062" y="300337"/>
                  </a:cubicBezTo>
                  <a:cubicBezTo>
                    <a:pt x="511124" y="302529"/>
                    <a:pt x="512805" y="297048"/>
                    <a:pt x="518858" y="305087"/>
                  </a:cubicBezTo>
                  <a:cubicBezTo>
                    <a:pt x="523903" y="312030"/>
                    <a:pt x="526256" y="305818"/>
                    <a:pt x="531973" y="310934"/>
                  </a:cubicBezTo>
                  <a:cubicBezTo>
                    <a:pt x="531973" y="308741"/>
                    <a:pt x="531637" y="306184"/>
                    <a:pt x="531637" y="303626"/>
                  </a:cubicBezTo>
                  <a:cubicBezTo>
                    <a:pt x="531637" y="298510"/>
                    <a:pt x="538699" y="293760"/>
                    <a:pt x="540044" y="289740"/>
                  </a:cubicBezTo>
                  <a:cubicBezTo>
                    <a:pt x="541389" y="285721"/>
                    <a:pt x="533655" y="273662"/>
                    <a:pt x="533655" y="269277"/>
                  </a:cubicBezTo>
                  <a:cubicBezTo>
                    <a:pt x="533655" y="265258"/>
                    <a:pt x="533655" y="255392"/>
                    <a:pt x="530292" y="253565"/>
                  </a:cubicBezTo>
                  <a:cubicBezTo>
                    <a:pt x="526929" y="251372"/>
                    <a:pt x="537017" y="246257"/>
                    <a:pt x="539372" y="246257"/>
                  </a:cubicBezTo>
                  <a:cubicBezTo>
                    <a:pt x="544416" y="246622"/>
                    <a:pt x="551814" y="240410"/>
                    <a:pt x="554168" y="242968"/>
                  </a:cubicBezTo>
                  <a:cubicBezTo>
                    <a:pt x="556522" y="245526"/>
                    <a:pt x="560894" y="246257"/>
                    <a:pt x="565265" y="246257"/>
                  </a:cubicBezTo>
                  <a:cubicBezTo>
                    <a:pt x="569637" y="246257"/>
                    <a:pt x="567956" y="240410"/>
                    <a:pt x="565265" y="237487"/>
                  </a:cubicBezTo>
                  <a:cubicBezTo>
                    <a:pt x="562575" y="234929"/>
                    <a:pt x="573336" y="210446"/>
                    <a:pt x="574681" y="202407"/>
                  </a:cubicBezTo>
                  <a:cubicBezTo>
                    <a:pt x="576363" y="194003"/>
                    <a:pt x="580062" y="201677"/>
                    <a:pt x="585106" y="202407"/>
                  </a:cubicBezTo>
                  <a:cubicBezTo>
                    <a:pt x="590150" y="203138"/>
                    <a:pt x="596203" y="202042"/>
                    <a:pt x="599566" y="203869"/>
                  </a:cubicBezTo>
                  <a:cubicBezTo>
                    <a:pt x="602592" y="205696"/>
                    <a:pt x="612008" y="201677"/>
                    <a:pt x="614362" y="197657"/>
                  </a:cubicBezTo>
                  <a:cubicBezTo>
                    <a:pt x="616716" y="193638"/>
                    <a:pt x="611672" y="192541"/>
                    <a:pt x="612008" y="183041"/>
                  </a:cubicBezTo>
                  <a:cubicBezTo>
                    <a:pt x="612345" y="173540"/>
                    <a:pt x="617053" y="169155"/>
                    <a:pt x="622097" y="169155"/>
                  </a:cubicBezTo>
                  <a:cubicBezTo>
                    <a:pt x="627141" y="169155"/>
                    <a:pt x="628822" y="163674"/>
                    <a:pt x="628822" y="158924"/>
                  </a:cubicBezTo>
                  <a:cubicBezTo>
                    <a:pt x="628822" y="154904"/>
                    <a:pt x="632858" y="152346"/>
                    <a:pt x="634203" y="147231"/>
                  </a:cubicBezTo>
                  <a:cubicBezTo>
                    <a:pt x="632521" y="147596"/>
                    <a:pt x="631176" y="145038"/>
                    <a:pt x="630840" y="142846"/>
                  </a:cubicBezTo>
                  <a:close/>
                  <a:moveTo>
                    <a:pt x="236045" y="222140"/>
                  </a:moveTo>
                  <a:cubicBezTo>
                    <a:pt x="234364" y="225063"/>
                    <a:pt x="215868" y="219582"/>
                    <a:pt x="214523" y="215197"/>
                  </a:cubicBezTo>
                  <a:cubicBezTo>
                    <a:pt x="212842" y="210812"/>
                    <a:pt x="240081" y="215928"/>
                    <a:pt x="236045" y="222140"/>
                  </a:cubicBezTo>
                  <a:close/>
                  <a:moveTo>
                    <a:pt x="498009" y="220312"/>
                  </a:moveTo>
                  <a:cubicBezTo>
                    <a:pt x="485230" y="220312"/>
                    <a:pt x="456310" y="212639"/>
                    <a:pt x="444876" y="227255"/>
                  </a:cubicBezTo>
                  <a:cubicBezTo>
                    <a:pt x="433443" y="241872"/>
                    <a:pt x="441514" y="249545"/>
                    <a:pt x="436469" y="250641"/>
                  </a:cubicBezTo>
                  <a:cubicBezTo>
                    <a:pt x="431089" y="251738"/>
                    <a:pt x="428062" y="228351"/>
                    <a:pt x="434451" y="221043"/>
                  </a:cubicBezTo>
                  <a:cubicBezTo>
                    <a:pt x="440841" y="213370"/>
                    <a:pt x="461691" y="210081"/>
                    <a:pt x="474469" y="214100"/>
                  </a:cubicBezTo>
                  <a:cubicBezTo>
                    <a:pt x="487248" y="217755"/>
                    <a:pt x="510451" y="210812"/>
                    <a:pt x="513814" y="211908"/>
                  </a:cubicBezTo>
                  <a:cubicBezTo>
                    <a:pt x="517513" y="212639"/>
                    <a:pt x="511124" y="220312"/>
                    <a:pt x="498009" y="22031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53" name="Freeform: Shape 261">
              <a:extLst>
                <a:ext uri="{FF2B5EF4-FFF2-40B4-BE49-F238E27FC236}">
                  <a16:creationId xmlns:a16="http://schemas.microsoft.com/office/drawing/2014/main" id="{A187677E-D72E-45FE-B4D4-96074CABEC6A}"/>
                </a:ext>
              </a:extLst>
            </p:cNvPr>
            <p:cNvSpPr/>
            <p:nvPr/>
          </p:nvSpPr>
          <p:spPr>
            <a:xfrm>
              <a:off x="10299691" y="560216"/>
              <a:ext cx="80708" cy="54811"/>
            </a:xfrm>
            <a:custGeom>
              <a:avLst/>
              <a:gdLst>
                <a:gd name="connsiteX0" fmla="*/ 82389 w 80707"/>
                <a:gd name="connsiteY0" fmla="*/ 21799 h 54811"/>
                <a:gd name="connsiteX1" fmla="*/ 80371 w 80707"/>
                <a:gd name="connsiteY1" fmla="*/ 11568 h 54811"/>
                <a:gd name="connsiteX2" fmla="*/ 59522 w 80707"/>
                <a:gd name="connsiteY2" fmla="*/ 9741 h 54811"/>
                <a:gd name="connsiteX3" fmla="*/ 48088 w 80707"/>
                <a:gd name="connsiteY3" fmla="*/ 1702 h 54811"/>
                <a:gd name="connsiteX4" fmla="*/ 4708 w 80707"/>
                <a:gd name="connsiteY4" fmla="*/ 12664 h 54811"/>
                <a:gd name="connsiteX5" fmla="*/ 0 w 80707"/>
                <a:gd name="connsiteY5" fmla="*/ 19242 h 54811"/>
                <a:gd name="connsiteX6" fmla="*/ 3699 w 80707"/>
                <a:gd name="connsiteY6" fmla="*/ 22165 h 54811"/>
                <a:gd name="connsiteX7" fmla="*/ 8743 w 80707"/>
                <a:gd name="connsiteY7" fmla="*/ 33127 h 54811"/>
                <a:gd name="connsiteX8" fmla="*/ 9752 w 80707"/>
                <a:gd name="connsiteY8" fmla="*/ 33493 h 54811"/>
                <a:gd name="connsiteX9" fmla="*/ 21186 w 80707"/>
                <a:gd name="connsiteY9" fmla="*/ 44820 h 54811"/>
                <a:gd name="connsiteX10" fmla="*/ 35982 w 80707"/>
                <a:gd name="connsiteY10" fmla="*/ 47743 h 54811"/>
                <a:gd name="connsiteX11" fmla="*/ 44389 w 80707"/>
                <a:gd name="connsiteY11" fmla="*/ 47013 h 54811"/>
                <a:gd name="connsiteX12" fmla="*/ 58513 w 80707"/>
                <a:gd name="connsiteY12" fmla="*/ 54686 h 54811"/>
                <a:gd name="connsiteX13" fmla="*/ 64902 w 80707"/>
                <a:gd name="connsiteY13" fmla="*/ 55417 h 54811"/>
                <a:gd name="connsiteX14" fmla="*/ 75663 w 80707"/>
                <a:gd name="connsiteY14" fmla="*/ 41897 h 54811"/>
                <a:gd name="connsiteX15" fmla="*/ 82389 w 80707"/>
                <a:gd name="connsiteY15" fmla="*/ 21799 h 54811"/>
                <a:gd name="connsiteX16" fmla="*/ 82389 w 80707"/>
                <a:gd name="connsiteY16" fmla="*/ 21799 h 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707" h="54811">
                  <a:moveTo>
                    <a:pt x="82389" y="21799"/>
                  </a:moveTo>
                  <a:cubicBezTo>
                    <a:pt x="80708" y="18511"/>
                    <a:pt x="80035" y="15222"/>
                    <a:pt x="80371" y="11568"/>
                  </a:cubicBezTo>
                  <a:cubicBezTo>
                    <a:pt x="73645" y="5356"/>
                    <a:pt x="59522" y="3164"/>
                    <a:pt x="59522" y="9741"/>
                  </a:cubicBezTo>
                  <a:cubicBezTo>
                    <a:pt x="59522" y="19607"/>
                    <a:pt x="50778" y="7549"/>
                    <a:pt x="48088" y="1702"/>
                  </a:cubicBezTo>
                  <a:cubicBezTo>
                    <a:pt x="45398" y="-4145"/>
                    <a:pt x="4708" y="6452"/>
                    <a:pt x="4708" y="12664"/>
                  </a:cubicBezTo>
                  <a:cubicBezTo>
                    <a:pt x="4708" y="14857"/>
                    <a:pt x="2690" y="17049"/>
                    <a:pt x="0" y="19242"/>
                  </a:cubicBezTo>
                  <a:cubicBezTo>
                    <a:pt x="1345" y="19972"/>
                    <a:pt x="2690" y="21069"/>
                    <a:pt x="3699" y="22165"/>
                  </a:cubicBezTo>
                  <a:cubicBezTo>
                    <a:pt x="6053" y="24723"/>
                    <a:pt x="8407" y="29108"/>
                    <a:pt x="8743" y="33127"/>
                  </a:cubicBezTo>
                  <a:cubicBezTo>
                    <a:pt x="9079" y="33127"/>
                    <a:pt x="9416" y="33493"/>
                    <a:pt x="9752" y="33493"/>
                  </a:cubicBezTo>
                  <a:cubicBezTo>
                    <a:pt x="14796" y="35320"/>
                    <a:pt x="19504" y="39339"/>
                    <a:pt x="21186" y="44820"/>
                  </a:cubicBezTo>
                  <a:cubicBezTo>
                    <a:pt x="24548" y="44089"/>
                    <a:pt x="29929" y="45551"/>
                    <a:pt x="35982" y="47743"/>
                  </a:cubicBezTo>
                  <a:cubicBezTo>
                    <a:pt x="38672" y="47378"/>
                    <a:pt x="41699" y="47013"/>
                    <a:pt x="44389" y="47013"/>
                  </a:cubicBezTo>
                  <a:cubicBezTo>
                    <a:pt x="51115" y="47013"/>
                    <a:pt x="55823" y="50301"/>
                    <a:pt x="58513" y="54686"/>
                  </a:cubicBezTo>
                  <a:cubicBezTo>
                    <a:pt x="60867" y="55052"/>
                    <a:pt x="62885" y="55417"/>
                    <a:pt x="64902" y="55417"/>
                  </a:cubicBezTo>
                  <a:cubicBezTo>
                    <a:pt x="78353" y="55417"/>
                    <a:pt x="79699" y="42262"/>
                    <a:pt x="75663" y="41897"/>
                  </a:cubicBezTo>
                  <a:cubicBezTo>
                    <a:pt x="71292" y="41897"/>
                    <a:pt x="74991" y="34223"/>
                    <a:pt x="82389" y="21799"/>
                  </a:cubicBezTo>
                  <a:cubicBezTo>
                    <a:pt x="82389" y="21799"/>
                    <a:pt x="82389" y="21799"/>
                    <a:pt x="82389" y="2179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54" name="Freeform: Shape 262">
              <a:extLst>
                <a:ext uri="{FF2B5EF4-FFF2-40B4-BE49-F238E27FC236}">
                  <a16:creationId xmlns:a16="http://schemas.microsoft.com/office/drawing/2014/main" id="{0A96161F-D4B2-4719-9BB7-475AE9D8E142}"/>
                </a:ext>
              </a:extLst>
            </p:cNvPr>
            <p:cNvSpPr/>
            <p:nvPr/>
          </p:nvSpPr>
          <p:spPr>
            <a:xfrm>
              <a:off x="11623254" y="890386"/>
              <a:ext cx="60531" cy="21925"/>
            </a:xfrm>
            <a:custGeom>
              <a:avLst/>
              <a:gdLst>
                <a:gd name="connsiteX0" fmla="*/ 24928 w 60530"/>
                <a:gd name="connsiteY0" fmla="*/ 16478 h 21924"/>
                <a:gd name="connsiteX1" fmla="*/ 60237 w 60530"/>
                <a:gd name="connsiteY1" fmla="*/ 14285 h 21924"/>
                <a:gd name="connsiteX2" fmla="*/ 40060 w 60530"/>
                <a:gd name="connsiteY2" fmla="*/ 400 h 21924"/>
                <a:gd name="connsiteX3" fmla="*/ 2060 w 60530"/>
                <a:gd name="connsiteY3" fmla="*/ 20863 h 21924"/>
                <a:gd name="connsiteX4" fmla="*/ 18202 w 60530"/>
                <a:gd name="connsiteY4" fmla="*/ 18670 h 21924"/>
                <a:gd name="connsiteX5" fmla="*/ 24928 w 60530"/>
                <a:gd name="connsiteY5" fmla="*/ 16478 h 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30" h="21924">
                  <a:moveTo>
                    <a:pt x="24928" y="16478"/>
                  </a:moveTo>
                  <a:cubicBezTo>
                    <a:pt x="37034" y="14285"/>
                    <a:pt x="48467" y="13920"/>
                    <a:pt x="60237" y="14285"/>
                  </a:cubicBezTo>
                  <a:cubicBezTo>
                    <a:pt x="62255" y="10631"/>
                    <a:pt x="56875" y="2958"/>
                    <a:pt x="40060" y="400"/>
                  </a:cubicBezTo>
                  <a:cubicBezTo>
                    <a:pt x="19211" y="-2889"/>
                    <a:pt x="-7692" y="15016"/>
                    <a:pt x="2060" y="20863"/>
                  </a:cubicBezTo>
                  <a:cubicBezTo>
                    <a:pt x="8786" y="24882"/>
                    <a:pt x="13494" y="19767"/>
                    <a:pt x="18202" y="18670"/>
                  </a:cubicBezTo>
                  <a:cubicBezTo>
                    <a:pt x="20556" y="17939"/>
                    <a:pt x="22574" y="16843"/>
                    <a:pt x="24928" y="1647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55" name="Freeform: Shape 263">
              <a:extLst>
                <a:ext uri="{FF2B5EF4-FFF2-40B4-BE49-F238E27FC236}">
                  <a16:creationId xmlns:a16="http://schemas.microsoft.com/office/drawing/2014/main" id="{11877E33-EFD3-4AD8-8E01-3B1E0E450E31}"/>
                </a:ext>
              </a:extLst>
            </p:cNvPr>
            <p:cNvSpPr/>
            <p:nvPr/>
          </p:nvSpPr>
          <p:spPr>
            <a:xfrm>
              <a:off x="10072191" y="833078"/>
              <a:ext cx="10088" cy="10962"/>
            </a:xfrm>
            <a:custGeom>
              <a:avLst/>
              <a:gdLst>
                <a:gd name="connsiteX0" fmla="*/ 1182 w 10088"/>
                <a:gd name="connsiteY0" fmla="*/ 9109 h 10962"/>
                <a:gd name="connsiteX1" fmla="*/ 13289 w 10088"/>
                <a:gd name="connsiteY1" fmla="*/ 3262 h 10962"/>
                <a:gd name="connsiteX2" fmla="*/ 1182 w 10088"/>
                <a:gd name="connsiteY2" fmla="*/ 9109 h 10962"/>
              </a:gdLst>
              <a:ahLst/>
              <a:cxnLst>
                <a:cxn ang="0">
                  <a:pos x="connsiteX0" y="connsiteY0"/>
                </a:cxn>
                <a:cxn ang="0">
                  <a:pos x="connsiteX1" y="connsiteY1"/>
                </a:cxn>
                <a:cxn ang="0">
                  <a:pos x="connsiteX2" y="connsiteY2"/>
                </a:cxn>
              </a:cxnLst>
              <a:rect l="l" t="t" r="r" b="b"/>
              <a:pathLst>
                <a:path w="10088" h="10962">
                  <a:moveTo>
                    <a:pt x="1182" y="9109"/>
                  </a:moveTo>
                  <a:cubicBezTo>
                    <a:pt x="8581" y="13494"/>
                    <a:pt x="13961" y="11666"/>
                    <a:pt x="13289" y="3262"/>
                  </a:cubicBezTo>
                  <a:cubicBezTo>
                    <a:pt x="12280" y="-5508"/>
                    <a:pt x="-4534" y="5820"/>
                    <a:pt x="1182" y="910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56" name="Freeform: Shape 264">
              <a:extLst>
                <a:ext uri="{FF2B5EF4-FFF2-40B4-BE49-F238E27FC236}">
                  <a16:creationId xmlns:a16="http://schemas.microsoft.com/office/drawing/2014/main" id="{3388E1F3-1810-40C1-856F-48D201AE4A05}"/>
                </a:ext>
              </a:extLst>
            </p:cNvPr>
            <p:cNvSpPr/>
            <p:nvPr/>
          </p:nvSpPr>
          <p:spPr>
            <a:xfrm>
              <a:off x="10245549" y="514535"/>
              <a:ext cx="20177" cy="7308"/>
            </a:xfrm>
            <a:custGeom>
              <a:avLst/>
              <a:gdLst>
                <a:gd name="connsiteX0" fmla="*/ 22196 w 20176"/>
                <a:gd name="connsiteY0" fmla="*/ 4631 h 7308"/>
                <a:gd name="connsiteX1" fmla="*/ 1346 w 20176"/>
                <a:gd name="connsiteY1" fmla="*/ 7919 h 7308"/>
                <a:gd name="connsiteX2" fmla="*/ 22196 w 20176"/>
                <a:gd name="connsiteY2" fmla="*/ 4631 h 7308"/>
              </a:gdLst>
              <a:ahLst/>
              <a:cxnLst>
                <a:cxn ang="0">
                  <a:pos x="connsiteX0" y="connsiteY0"/>
                </a:cxn>
                <a:cxn ang="0">
                  <a:pos x="connsiteX1" y="connsiteY1"/>
                </a:cxn>
                <a:cxn ang="0">
                  <a:pos x="connsiteX2" y="connsiteY2"/>
                </a:cxn>
              </a:cxnLst>
              <a:rect l="l" t="t" r="r" b="b"/>
              <a:pathLst>
                <a:path w="20176" h="7308">
                  <a:moveTo>
                    <a:pt x="22196" y="4631"/>
                  </a:moveTo>
                  <a:cubicBezTo>
                    <a:pt x="24214" y="-3408"/>
                    <a:pt x="-6725" y="-120"/>
                    <a:pt x="1346" y="7919"/>
                  </a:cubicBezTo>
                  <a:cubicBezTo>
                    <a:pt x="4037" y="10477"/>
                    <a:pt x="20178" y="12670"/>
                    <a:pt x="22196" y="463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57" name="Freeform: Shape 265">
              <a:extLst>
                <a:ext uri="{FF2B5EF4-FFF2-40B4-BE49-F238E27FC236}">
                  <a16:creationId xmlns:a16="http://schemas.microsoft.com/office/drawing/2014/main" id="{36FE85BF-1AA8-4FCC-BFBD-1069B2551FFC}"/>
                </a:ext>
              </a:extLst>
            </p:cNvPr>
            <p:cNvSpPr/>
            <p:nvPr/>
          </p:nvSpPr>
          <p:spPr>
            <a:xfrm>
              <a:off x="10262283" y="527204"/>
              <a:ext cx="80708" cy="54811"/>
            </a:xfrm>
            <a:custGeom>
              <a:avLst/>
              <a:gdLst>
                <a:gd name="connsiteX0" fmla="*/ 80452 w 80707"/>
                <a:gd name="connsiteY0" fmla="*/ 21194 h 54811"/>
                <a:gd name="connsiteX1" fmla="*/ 68010 w 80707"/>
                <a:gd name="connsiteY1" fmla="*/ 27040 h 54811"/>
                <a:gd name="connsiteX2" fmla="*/ 50860 w 80707"/>
                <a:gd name="connsiteY2" fmla="*/ 9135 h 54811"/>
                <a:gd name="connsiteX3" fmla="*/ 50860 w 80707"/>
                <a:gd name="connsiteY3" fmla="*/ 3654 h 54811"/>
                <a:gd name="connsiteX4" fmla="*/ 49515 w 80707"/>
                <a:gd name="connsiteY4" fmla="*/ 2192 h 54811"/>
                <a:gd name="connsiteX5" fmla="*/ 38081 w 80707"/>
                <a:gd name="connsiteY5" fmla="*/ 3289 h 54811"/>
                <a:gd name="connsiteX6" fmla="*/ 23285 w 80707"/>
                <a:gd name="connsiteY6" fmla="*/ 0 h 54811"/>
                <a:gd name="connsiteX7" fmla="*/ 23621 w 80707"/>
                <a:gd name="connsiteY7" fmla="*/ 5847 h 54811"/>
                <a:gd name="connsiteX8" fmla="*/ 16559 w 80707"/>
                <a:gd name="connsiteY8" fmla="*/ 18270 h 54811"/>
                <a:gd name="connsiteX9" fmla="*/ 16895 w 80707"/>
                <a:gd name="connsiteY9" fmla="*/ 30694 h 54811"/>
                <a:gd name="connsiteX10" fmla="*/ 13196 w 80707"/>
                <a:gd name="connsiteY10" fmla="*/ 37637 h 54811"/>
                <a:gd name="connsiteX11" fmla="*/ 2099 w 80707"/>
                <a:gd name="connsiteY11" fmla="*/ 44214 h 54811"/>
                <a:gd name="connsiteX12" fmla="*/ 15887 w 80707"/>
                <a:gd name="connsiteY12" fmla="*/ 55177 h 54811"/>
                <a:gd name="connsiteX13" fmla="*/ 16895 w 80707"/>
                <a:gd name="connsiteY13" fmla="*/ 55542 h 54811"/>
                <a:gd name="connsiteX14" fmla="*/ 28665 w 80707"/>
                <a:gd name="connsiteY14" fmla="*/ 50792 h 54811"/>
                <a:gd name="connsiteX15" fmla="*/ 31019 w 80707"/>
                <a:gd name="connsiteY15" fmla="*/ 50792 h 54811"/>
                <a:gd name="connsiteX16" fmla="*/ 34718 w 80707"/>
                <a:gd name="connsiteY16" fmla="*/ 42387 h 54811"/>
                <a:gd name="connsiteX17" fmla="*/ 77762 w 80707"/>
                <a:gd name="connsiteY17" fmla="*/ 27406 h 54811"/>
                <a:gd name="connsiteX18" fmla="*/ 80452 w 80707"/>
                <a:gd name="connsiteY18" fmla="*/ 21194 h 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707" h="54811">
                  <a:moveTo>
                    <a:pt x="80452" y="21194"/>
                  </a:moveTo>
                  <a:cubicBezTo>
                    <a:pt x="77426" y="24482"/>
                    <a:pt x="73054" y="26675"/>
                    <a:pt x="68010" y="27040"/>
                  </a:cubicBezTo>
                  <a:cubicBezTo>
                    <a:pt x="58930" y="27406"/>
                    <a:pt x="50860" y="18636"/>
                    <a:pt x="50860" y="9135"/>
                  </a:cubicBezTo>
                  <a:lnTo>
                    <a:pt x="50860" y="3654"/>
                  </a:lnTo>
                  <a:cubicBezTo>
                    <a:pt x="50187" y="3289"/>
                    <a:pt x="49851" y="2923"/>
                    <a:pt x="49515" y="2192"/>
                  </a:cubicBezTo>
                  <a:cubicBezTo>
                    <a:pt x="45816" y="4020"/>
                    <a:pt x="41780" y="4385"/>
                    <a:pt x="38081" y="3289"/>
                  </a:cubicBezTo>
                  <a:cubicBezTo>
                    <a:pt x="33373" y="1827"/>
                    <a:pt x="28329" y="1462"/>
                    <a:pt x="23285" y="0"/>
                  </a:cubicBezTo>
                  <a:cubicBezTo>
                    <a:pt x="20931" y="1827"/>
                    <a:pt x="20595" y="4020"/>
                    <a:pt x="23621" y="5847"/>
                  </a:cubicBezTo>
                  <a:cubicBezTo>
                    <a:pt x="30010" y="9501"/>
                    <a:pt x="23621" y="19001"/>
                    <a:pt x="16559" y="18270"/>
                  </a:cubicBezTo>
                  <a:cubicBezTo>
                    <a:pt x="9497" y="17540"/>
                    <a:pt x="8152" y="26309"/>
                    <a:pt x="16895" y="30694"/>
                  </a:cubicBezTo>
                  <a:cubicBezTo>
                    <a:pt x="25639" y="35079"/>
                    <a:pt x="22276" y="37637"/>
                    <a:pt x="13196" y="37637"/>
                  </a:cubicBezTo>
                  <a:cubicBezTo>
                    <a:pt x="4117" y="37637"/>
                    <a:pt x="-3954" y="41291"/>
                    <a:pt x="2099" y="44214"/>
                  </a:cubicBezTo>
                  <a:cubicBezTo>
                    <a:pt x="6807" y="46407"/>
                    <a:pt x="6134" y="52253"/>
                    <a:pt x="15887" y="55177"/>
                  </a:cubicBezTo>
                  <a:cubicBezTo>
                    <a:pt x="16223" y="55177"/>
                    <a:pt x="16559" y="55177"/>
                    <a:pt x="16895" y="55542"/>
                  </a:cubicBezTo>
                  <a:cubicBezTo>
                    <a:pt x="19922" y="52253"/>
                    <a:pt x="24294" y="50792"/>
                    <a:pt x="28665" y="50792"/>
                  </a:cubicBezTo>
                  <a:cubicBezTo>
                    <a:pt x="29338" y="50792"/>
                    <a:pt x="30346" y="50792"/>
                    <a:pt x="31019" y="50792"/>
                  </a:cubicBezTo>
                  <a:cubicBezTo>
                    <a:pt x="33373" y="48234"/>
                    <a:pt x="35054" y="44945"/>
                    <a:pt x="34718" y="42387"/>
                  </a:cubicBezTo>
                  <a:cubicBezTo>
                    <a:pt x="33709" y="35810"/>
                    <a:pt x="68346" y="29964"/>
                    <a:pt x="77762" y="27406"/>
                  </a:cubicBezTo>
                  <a:cubicBezTo>
                    <a:pt x="81125" y="25579"/>
                    <a:pt x="81461" y="23386"/>
                    <a:pt x="80452" y="2119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58" name="Freeform: Shape 266">
              <a:extLst>
                <a:ext uri="{FF2B5EF4-FFF2-40B4-BE49-F238E27FC236}">
                  <a16:creationId xmlns:a16="http://schemas.microsoft.com/office/drawing/2014/main" id="{91EAD792-C9DA-4715-8005-D120FC68D0CE}"/>
                </a:ext>
              </a:extLst>
            </p:cNvPr>
            <p:cNvSpPr/>
            <p:nvPr/>
          </p:nvSpPr>
          <p:spPr>
            <a:xfrm>
              <a:off x="10374489" y="598825"/>
              <a:ext cx="94159" cy="51157"/>
            </a:xfrm>
            <a:custGeom>
              <a:avLst/>
              <a:gdLst>
                <a:gd name="connsiteX0" fmla="*/ 90653 w 94158"/>
                <a:gd name="connsiteY0" fmla="*/ 16809 h 51157"/>
                <a:gd name="connsiteX1" fmla="*/ 80901 w 94158"/>
                <a:gd name="connsiteY1" fmla="*/ 16809 h 51157"/>
                <a:gd name="connsiteX2" fmla="*/ 58034 w 94158"/>
                <a:gd name="connsiteY2" fmla="*/ 8770 h 51157"/>
                <a:gd name="connsiteX3" fmla="*/ 53326 w 94158"/>
                <a:gd name="connsiteY3" fmla="*/ 13886 h 51157"/>
                <a:gd name="connsiteX4" fmla="*/ 53326 w 94158"/>
                <a:gd name="connsiteY4" fmla="*/ 6577 h 51157"/>
                <a:gd name="connsiteX5" fmla="*/ 47945 w 94158"/>
                <a:gd name="connsiteY5" fmla="*/ 4019 h 51157"/>
                <a:gd name="connsiteX6" fmla="*/ 34494 w 94158"/>
                <a:gd name="connsiteY6" fmla="*/ 2558 h 51157"/>
                <a:gd name="connsiteX7" fmla="*/ 29450 w 94158"/>
                <a:gd name="connsiteY7" fmla="*/ 0 h 51157"/>
                <a:gd name="connsiteX8" fmla="*/ 24069 w 94158"/>
                <a:gd name="connsiteY8" fmla="*/ 13886 h 51157"/>
                <a:gd name="connsiteX9" fmla="*/ 12636 w 94158"/>
                <a:gd name="connsiteY9" fmla="*/ 24117 h 51157"/>
                <a:gd name="connsiteX10" fmla="*/ 1538 w 94158"/>
                <a:gd name="connsiteY10" fmla="*/ 50061 h 51157"/>
                <a:gd name="connsiteX11" fmla="*/ 42565 w 94158"/>
                <a:gd name="connsiteY11" fmla="*/ 45311 h 51157"/>
                <a:gd name="connsiteX12" fmla="*/ 96706 w 94158"/>
                <a:gd name="connsiteY12" fmla="*/ 24117 h 51157"/>
                <a:gd name="connsiteX13" fmla="*/ 90653 w 94158"/>
                <a:gd name="connsiteY13" fmla="*/ 16809 h 5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158" h="51157">
                  <a:moveTo>
                    <a:pt x="90653" y="16809"/>
                  </a:moveTo>
                  <a:cubicBezTo>
                    <a:pt x="87626" y="17905"/>
                    <a:pt x="84264" y="18270"/>
                    <a:pt x="80901" y="16809"/>
                  </a:cubicBezTo>
                  <a:cubicBezTo>
                    <a:pt x="73503" y="13886"/>
                    <a:pt x="65768" y="11693"/>
                    <a:pt x="58034" y="8770"/>
                  </a:cubicBezTo>
                  <a:cubicBezTo>
                    <a:pt x="56016" y="10231"/>
                    <a:pt x="54334" y="12058"/>
                    <a:pt x="53326" y="13886"/>
                  </a:cubicBezTo>
                  <a:cubicBezTo>
                    <a:pt x="50299" y="19732"/>
                    <a:pt x="46936" y="15347"/>
                    <a:pt x="53326" y="6577"/>
                  </a:cubicBezTo>
                  <a:cubicBezTo>
                    <a:pt x="51308" y="5847"/>
                    <a:pt x="49627" y="4750"/>
                    <a:pt x="47945" y="4019"/>
                  </a:cubicBezTo>
                  <a:cubicBezTo>
                    <a:pt x="43574" y="5116"/>
                    <a:pt x="38529" y="4750"/>
                    <a:pt x="34494" y="2558"/>
                  </a:cubicBezTo>
                  <a:cubicBezTo>
                    <a:pt x="32813" y="1827"/>
                    <a:pt x="31131" y="731"/>
                    <a:pt x="29450" y="0"/>
                  </a:cubicBezTo>
                  <a:cubicBezTo>
                    <a:pt x="29113" y="5481"/>
                    <a:pt x="23397" y="8404"/>
                    <a:pt x="24069" y="13886"/>
                  </a:cubicBezTo>
                  <a:cubicBezTo>
                    <a:pt x="24406" y="19732"/>
                    <a:pt x="12972" y="10597"/>
                    <a:pt x="12636" y="24117"/>
                  </a:cubicBezTo>
                  <a:cubicBezTo>
                    <a:pt x="12299" y="37637"/>
                    <a:pt x="-5187" y="45676"/>
                    <a:pt x="1538" y="50061"/>
                  </a:cubicBezTo>
                  <a:cubicBezTo>
                    <a:pt x="7928" y="54446"/>
                    <a:pt x="28777" y="44580"/>
                    <a:pt x="42565" y="45311"/>
                  </a:cubicBezTo>
                  <a:cubicBezTo>
                    <a:pt x="56352" y="45676"/>
                    <a:pt x="95025" y="32887"/>
                    <a:pt x="96706" y="24117"/>
                  </a:cubicBezTo>
                  <a:cubicBezTo>
                    <a:pt x="96706" y="20463"/>
                    <a:pt x="94352" y="18636"/>
                    <a:pt x="90653" y="1680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59" name="Freeform: Shape 267">
              <a:extLst>
                <a:ext uri="{FF2B5EF4-FFF2-40B4-BE49-F238E27FC236}">
                  <a16:creationId xmlns:a16="http://schemas.microsoft.com/office/drawing/2014/main" id="{926A39B1-EE90-419E-B022-8073A504709C}"/>
                </a:ext>
              </a:extLst>
            </p:cNvPr>
            <p:cNvSpPr/>
            <p:nvPr/>
          </p:nvSpPr>
          <p:spPr>
            <a:xfrm>
              <a:off x="10980801" y="727621"/>
              <a:ext cx="110973" cy="43849"/>
            </a:xfrm>
            <a:custGeom>
              <a:avLst/>
              <a:gdLst>
                <a:gd name="connsiteX0" fmla="*/ 102090 w 110973"/>
                <a:gd name="connsiteY0" fmla="*/ 7867 h 43849"/>
                <a:gd name="connsiteX1" fmla="*/ 82923 w 110973"/>
                <a:gd name="connsiteY1" fmla="*/ 3117 h 43849"/>
                <a:gd name="connsiteX2" fmla="*/ 69471 w 110973"/>
                <a:gd name="connsiteY2" fmla="*/ 9694 h 43849"/>
                <a:gd name="connsiteX3" fmla="*/ 46604 w 110973"/>
                <a:gd name="connsiteY3" fmla="*/ 5674 h 43849"/>
                <a:gd name="connsiteX4" fmla="*/ 46604 w 110973"/>
                <a:gd name="connsiteY4" fmla="*/ 6771 h 43849"/>
                <a:gd name="connsiteX5" fmla="*/ 32817 w 110973"/>
                <a:gd name="connsiteY5" fmla="*/ 2386 h 43849"/>
                <a:gd name="connsiteX6" fmla="*/ 21383 w 110973"/>
                <a:gd name="connsiteY6" fmla="*/ 193 h 43849"/>
                <a:gd name="connsiteX7" fmla="*/ 4233 w 110973"/>
                <a:gd name="connsiteY7" fmla="*/ 37465 h 43849"/>
                <a:gd name="connsiteX8" fmla="*/ 8941 w 110973"/>
                <a:gd name="connsiteY8" fmla="*/ 45869 h 43849"/>
                <a:gd name="connsiteX9" fmla="*/ 25755 w 110973"/>
                <a:gd name="connsiteY9" fmla="*/ 40388 h 43849"/>
                <a:gd name="connsiteX10" fmla="*/ 40551 w 110973"/>
                <a:gd name="connsiteY10" fmla="*/ 43677 h 43849"/>
                <a:gd name="connsiteX11" fmla="*/ 68126 w 110973"/>
                <a:gd name="connsiteY11" fmla="*/ 40388 h 43849"/>
                <a:gd name="connsiteX12" fmla="*/ 66781 w 110973"/>
                <a:gd name="connsiteY12" fmla="*/ 19195 h 43849"/>
                <a:gd name="connsiteX13" fmla="*/ 75188 w 110973"/>
                <a:gd name="connsiteY13" fmla="*/ 22483 h 43849"/>
                <a:gd name="connsiteX14" fmla="*/ 95365 w 110973"/>
                <a:gd name="connsiteY14" fmla="*/ 39292 h 43849"/>
                <a:gd name="connsiteX15" fmla="*/ 106462 w 110973"/>
                <a:gd name="connsiteY15" fmla="*/ 23579 h 43849"/>
                <a:gd name="connsiteX16" fmla="*/ 102090 w 110973"/>
                <a:gd name="connsiteY16" fmla="*/ 7867 h 4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0973" h="43849">
                  <a:moveTo>
                    <a:pt x="102090" y="7867"/>
                  </a:moveTo>
                  <a:cubicBezTo>
                    <a:pt x="96374" y="3847"/>
                    <a:pt x="89312" y="3117"/>
                    <a:pt x="82923" y="3117"/>
                  </a:cubicBezTo>
                  <a:cubicBezTo>
                    <a:pt x="80232" y="7136"/>
                    <a:pt x="75861" y="10059"/>
                    <a:pt x="69471" y="9694"/>
                  </a:cubicBezTo>
                  <a:cubicBezTo>
                    <a:pt x="61400" y="9328"/>
                    <a:pt x="54002" y="7867"/>
                    <a:pt x="46604" y="5674"/>
                  </a:cubicBezTo>
                  <a:cubicBezTo>
                    <a:pt x="46604" y="6040"/>
                    <a:pt x="46604" y="6405"/>
                    <a:pt x="46604" y="6771"/>
                  </a:cubicBezTo>
                  <a:cubicBezTo>
                    <a:pt x="46268" y="13348"/>
                    <a:pt x="40215" y="8598"/>
                    <a:pt x="32817" y="2386"/>
                  </a:cubicBezTo>
                  <a:cubicBezTo>
                    <a:pt x="29118" y="1655"/>
                    <a:pt x="25082" y="924"/>
                    <a:pt x="21383" y="193"/>
                  </a:cubicBezTo>
                  <a:cubicBezTo>
                    <a:pt x="-139" y="-2365"/>
                    <a:pt x="-4511" y="21022"/>
                    <a:pt x="4233" y="37465"/>
                  </a:cubicBezTo>
                  <a:cubicBezTo>
                    <a:pt x="5914" y="40388"/>
                    <a:pt x="7259" y="42946"/>
                    <a:pt x="8941" y="45869"/>
                  </a:cubicBezTo>
                  <a:cubicBezTo>
                    <a:pt x="14657" y="45139"/>
                    <a:pt x="22056" y="41850"/>
                    <a:pt x="25755" y="40388"/>
                  </a:cubicBezTo>
                  <a:cubicBezTo>
                    <a:pt x="31135" y="38196"/>
                    <a:pt x="31808" y="50254"/>
                    <a:pt x="40551" y="43677"/>
                  </a:cubicBezTo>
                  <a:cubicBezTo>
                    <a:pt x="49294" y="37100"/>
                    <a:pt x="58038" y="40388"/>
                    <a:pt x="68126" y="40388"/>
                  </a:cubicBezTo>
                  <a:cubicBezTo>
                    <a:pt x="78215" y="40388"/>
                    <a:pt x="66445" y="25772"/>
                    <a:pt x="66781" y="19195"/>
                  </a:cubicBezTo>
                  <a:cubicBezTo>
                    <a:pt x="67118" y="12617"/>
                    <a:pt x="78887" y="17002"/>
                    <a:pt x="75188" y="22483"/>
                  </a:cubicBezTo>
                  <a:cubicBezTo>
                    <a:pt x="71489" y="27964"/>
                    <a:pt x="80569" y="40388"/>
                    <a:pt x="95365" y="39292"/>
                  </a:cubicBezTo>
                  <a:cubicBezTo>
                    <a:pt x="110161" y="38196"/>
                    <a:pt x="99064" y="27234"/>
                    <a:pt x="106462" y="23579"/>
                  </a:cubicBezTo>
                  <a:cubicBezTo>
                    <a:pt x="113860" y="19925"/>
                    <a:pt x="112852" y="15540"/>
                    <a:pt x="102090" y="786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60" name="Freeform: Shape 268">
              <a:extLst>
                <a:ext uri="{FF2B5EF4-FFF2-40B4-BE49-F238E27FC236}">
                  <a16:creationId xmlns:a16="http://schemas.microsoft.com/office/drawing/2014/main" id="{0F56C081-67B1-4C4A-B4D7-33E33E19B33F}"/>
                </a:ext>
              </a:extLst>
            </p:cNvPr>
            <p:cNvSpPr/>
            <p:nvPr/>
          </p:nvSpPr>
          <p:spPr>
            <a:xfrm>
              <a:off x="11109473" y="745775"/>
              <a:ext cx="73982" cy="25579"/>
            </a:xfrm>
            <a:custGeom>
              <a:avLst/>
              <a:gdLst>
                <a:gd name="connsiteX0" fmla="*/ 25542 w 73982"/>
                <a:gd name="connsiteY0" fmla="*/ 19676 h 25578"/>
                <a:gd name="connsiteX1" fmla="*/ 59843 w 73982"/>
                <a:gd name="connsiteY1" fmla="*/ 28811 h 25578"/>
                <a:gd name="connsiteX2" fmla="*/ 76657 w 73982"/>
                <a:gd name="connsiteY2" fmla="*/ 20772 h 25578"/>
                <a:gd name="connsiteX3" fmla="*/ 51436 w 73982"/>
                <a:gd name="connsiteY3" fmla="*/ 11637 h 25578"/>
                <a:gd name="connsiteX4" fmla="*/ 33277 w 73982"/>
                <a:gd name="connsiteY4" fmla="*/ 7252 h 25578"/>
                <a:gd name="connsiteX5" fmla="*/ 12091 w 73982"/>
                <a:gd name="connsiteY5" fmla="*/ 1771 h 25578"/>
                <a:gd name="connsiteX6" fmla="*/ 1330 w 73982"/>
                <a:gd name="connsiteY6" fmla="*/ 14194 h 25578"/>
                <a:gd name="connsiteX7" fmla="*/ 14109 w 73982"/>
                <a:gd name="connsiteY7" fmla="*/ 20041 h 25578"/>
                <a:gd name="connsiteX8" fmla="*/ 25542 w 73982"/>
                <a:gd name="connsiteY8" fmla="*/ 19676 h 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82" h="25578">
                  <a:moveTo>
                    <a:pt x="25542" y="19676"/>
                  </a:moveTo>
                  <a:cubicBezTo>
                    <a:pt x="36976" y="23330"/>
                    <a:pt x="48073" y="26984"/>
                    <a:pt x="59843" y="28811"/>
                  </a:cubicBezTo>
                  <a:cubicBezTo>
                    <a:pt x="69931" y="27349"/>
                    <a:pt x="76321" y="24060"/>
                    <a:pt x="76657" y="20772"/>
                  </a:cubicBezTo>
                  <a:cubicBezTo>
                    <a:pt x="76993" y="15291"/>
                    <a:pt x="57152" y="7252"/>
                    <a:pt x="51436" y="11637"/>
                  </a:cubicBezTo>
                  <a:cubicBezTo>
                    <a:pt x="45383" y="16021"/>
                    <a:pt x="40675" y="4694"/>
                    <a:pt x="33277" y="7252"/>
                  </a:cubicBezTo>
                  <a:cubicBezTo>
                    <a:pt x="25878" y="9810"/>
                    <a:pt x="15790" y="9444"/>
                    <a:pt x="12091" y="1771"/>
                  </a:cubicBezTo>
                  <a:cubicBezTo>
                    <a:pt x="8392" y="-5903"/>
                    <a:pt x="-4051" y="13829"/>
                    <a:pt x="1330" y="14194"/>
                  </a:cubicBezTo>
                  <a:cubicBezTo>
                    <a:pt x="6038" y="14560"/>
                    <a:pt x="9737" y="17118"/>
                    <a:pt x="14109" y="20041"/>
                  </a:cubicBezTo>
                  <a:cubicBezTo>
                    <a:pt x="17135" y="18579"/>
                    <a:pt x="21170" y="18214"/>
                    <a:pt x="25542" y="1967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61" name="Freeform: Shape 269">
              <a:extLst>
                <a:ext uri="{FF2B5EF4-FFF2-40B4-BE49-F238E27FC236}">
                  <a16:creationId xmlns:a16="http://schemas.microsoft.com/office/drawing/2014/main" id="{70094F1B-4605-4662-8A1B-0EA3984BA605}"/>
                </a:ext>
              </a:extLst>
            </p:cNvPr>
            <p:cNvSpPr/>
            <p:nvPr/>
          </p:nvSpPr>
          <p:spPr>
            <a:xfrm>
              <a:off x="9823006" y="523185"/>
              <a:ext cx="33628" cy="10962"/>
            </a:xfrm>
            <a:custGeom>
              <a:avLst/>
              <a:gdLst>
                <a:gd name="connsiteX0" fmla="*/ 21023 w 33628"/>
                <a:gd name="connsiteY0" fmla="*/ 0 h 10962"/>
                <a:gd name="connsiteX1" fmla="*/ 19005 w 33628"/>
                <a:gd name="connsiteY1" fmla="*/ 365 h 10962"/>
                <a:gd name="connsiteX2" fmla="*/ 510 w 33628"/>
                <a:gd name="connsiteY2" fmla="*/ 8404 h 10962"/>
                <a:gd name="connsiteX3" fmla="*/ 26404 w 33628"/>
                <a:gd name="connsiteY3" fmla="*/ 9866 h 10962"/>
                <a:gd name="connsiteX4" fmla="*/ 35147 w 33628"/>
                <a:gd name="connsiteY4" fmla="*/ 7308 h 10962"/>
                <a:gd name="connsiteX5" fmla="*/ 21023 w 33628"/>
                <a:gd name="connsiteY5" fmla="*/ 0 h 1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28" h="10962">
                  <a:moveTo>
                    <a:pt x="21023" y="0"/>
                  </a:moveTo>
                  <a:cubicBezTo>
                    <a:pt x="20350" y="365"/>
                    <a:pt x="19678" y="365"/>
                    <a:pt x="19005" y="365"/>
                  </a:cubicBezTo>
                  <a:cubicBezTo>
                    <a:pt x="14298" y="0"/>
                    <a:pt x="-3189" y="3654"/>
                    <a:pt x="510" y="8404"/>
                  </a:cubicBezTo>
                  <a:cubicBezTo>
                    <a:pt x="4545" y="13886"/>
                    <a:pt x="17660" y="10962"/>
                    <a:pt x="26404" y="9866"/>
                  </a:cubicBezTo>
                  <a:cubicBezTo>
                    <a:pt x="30103" y="9501"/>
                    <a:pt x="33129" y="8404"/>
                    <a:pt x="35147" y="7308"/>
                  </a:cubicBezTo>
                  <a:cubicBezTo>
                    <a:pt x="30439" y="5116"/>
                    <a:pt x="25731" y="2558"/>
                    <a:pt x="21023"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62" name="Freeform: Shape 270">
              <a:extLst>
                <a:ext uri="{FF2B5EF4-FFF2-40B4-BE49-F238E27FC236}">
                  <a16:creationId xmlns:a16="http://schemas.microsoft.com/office/drawing/2014/main" id="{183EEC30-7C51-4EFA-B47F-888CC75F9026}"/>
                </a:ext>
              </a:extLst>
            </p:cNvPr>
            <p:cNvSpPr/>
            <p:nvPr/>
          </p:nvSpPr>
          <p:spPr>
            <a:xfrm>
              <a:off x="11013110" y="791079"/>
              <a:ext cx="16814" cy="10962"/>
            </a:xfrm>
            <a:custGeom>
              <a:avLst/>
              <a:gdLst>
                <a:gd name="connsiteX0" fmla="*/ 17322 w 16814"/>
                <a:gd name="connsiteY0" fmla="*/ 2873 h 10962"/>
                <a:gd name="connsiteX1" fmla="*/ 2525 w 16814"/>
                <a:gd name="connsiteY1" fmla="*/ 9816 h 10962"/>
                <a:gd name="connsiteX2" fmla="*/ 17322 w 16814"/>
                <a:gd name="connsiteY2" fmla="*/ 2873 h 10962"/>
              </a:gdLst>
              <a:ahLst/>
              <a:cxnLst>
                <a:cxn ang="0">
                  <a:pos x="connsiteX0" y="connsiteY0"/>
                </a:cxn>
                <a:cxn ang="0">
                  <a:pos x="connsiteX1" y="connsiteY1"/>
                </a:cxn>
                <a:cxn ang="0">
                  <a:pos x="connsiteX2" y="connsiteY2"/>
                </a:cxn>
              </a:cxnLst>
              <a:rect l="l" t="t" r="r" b="b"/>
              <a:pathLst>
                <a:path w="16814" h="10962">
                  <a:moveTo>
                    <a:pt x="17322" y="2873"/>
                  </a:moveTo>
                  <a:cubicBezTo>
                    <a:pt x="17322" y="-5166"/>
                    <a:pt x="-7899" y="5797"/>
                    <a:pt x="2525" y="9816"/>
                  </a:cubicBezTo>
                  <a:cubicBezTo>
                    <a:pt x="8242" y="12374"/>
                    <a:pt x="17322" y="11278"/>
                    <a:pt x="17322" y="287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63" name="Freeform: Shape 271">
              <a:extLst>
                <a:ext uri="{FF2B5EF4-FFF2-40B4-BE49-F238E27FC236}">
                  <a16:creationId xmlns:a16="http://schemas.microsoft.com/office/drawing/2014/main" id="{E764DBAD-5BDC-44B2-8253-CDE2ED55ACDF}"/>
                </a:ext>
              </a:extLst>
            </p:cNvPr>
            <p:cNvSpPr/>
            <p:nvPr/>
          </p:nvSpPr>
          <p:spPr>
            <a:xfrm>
              <a:off x="11021206" y="806788"/>
              <a:ext cx="47079" cy="21925"/>
            </a:xfrm>
            <a:custGeom>
              <a:avLst/>
              <a:gdLst>
                <a:gd name="connsiteX0" fmla="*/ 46216 w 47079"/>
                <a:gd name="connsiteY0" fmla="*/ 22975 h 21924"/>
                <a:gd name="connsiteX1" fmla="*/ 26039 w 47079"/>
                <a:gd name="connsiteY1" fmla="*/ 320 h 21924"/>
                <a:gd name="connsiteX2" fmla="*/ 146 w 47079"/>
                <a:gd name="connsiteY2" fmla="*/ 14571 h 21924"/>
                <a:gd name="connsiteX3" fmla="*/ 46216 w 47079"/>
                <a:gd name="connsiteY3" fmla="*/ 22975 h 21924"/>
              </a:gdLst>
              <a:ahLst/>
              <a:cxnLst>
                <a:cxn ang="0">
                  <a:pos x="connsiteX0" y="connsiteY0"/>
                </a:cxn>
                <a:cxn ang="0">
                  <a:pos x="connsiteX1" y="connsiteY1"/>
                </a:cxn>
                <a:cxn ang="0">
                  <a:pos x="connsiteX2" y="connsiteY2"/>
                </a:cxn>
                <a:cxn ang="0">
                  <a:pos x="connsiteX3" y="connsiteY3"/>
                </a:cxn>
              </a:cxnLst>
              <a:rect l="l" t="t" r="r" b="b"/>
              <a:pathLst>
                <a:path w="47079" h="21924">
                  <a:moveTo>
                    <a:pt x="46216" y="22975"/>
                  </a:moveTo>
                  <a:cubicBezTo>
                    <a:pt x="54623" y="20783"/>
                    <a:pt x="40163" y="2878"/>
                    <a:pt x="26039" y="320"/>
                  </a:cubicBezTo>
                  <a:cubicBezTo>
                    <a:pt x="11580" y="-2238"/>
                    <a:pt x="-1536" y="11282"/>
                    <a:pt x="146" y="14571"/>
                  </a:cubicBezTo>
                  <a:cubicBezTo>
                    <a:pt x="4181" y="21514"/>
                    <a:pt x="37809" y="25168"/>
                    <a:pt x="46216" y="2297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64" name="Freeform: Shape 272">
              <a:extLst>
                <a:ext uri="{FF2B5EF4-FFF2-40B4-BE49-F238E27FC236}">
                  <a16:creationId xmlns:a16="http://schemas.microsoft.com/office/drawing/2014/main" id="{18FE3359-1AEB-48D3-A30A-BB30D7E1E8BE}"/>
                </a:ext>
              </a:extLst>
            </p:cNvPr>
            <p:cNvSpPr/>
            <p:nvPr/>
          </p:nvSpPr>
          <p:spPr>
            <a:xfrm>
              <a:off x="9657531" y="549487"/>
              <a:ext cx="16814" cy="7308"/>
            </a:xfrm>
            <a:custGeom>
              <a:avLst/>
              <a:gdLst>
                <a:gd name="connsiteX0" fmla="*/ 20039 w 16814"/>
                <a:gd name="connsiteY0" fmla="*/ 3662 h 7308"/>
                <a:gd name="connsiteX1" fmla="*/ 535 w 16814"/>
                <a:gd name="connsiteY1" fmla="*/ 6220 h 7308"/>
                <a:gd name="connsiteX2" fmla="*/ 20039 w 16814"/>
                <a:gd name="connsiteY2" fmla="*/ 3662 h 7308"/>
              </a:gdLst>
              <a:ahLst/>
              <a:cxnLst>
                <a:cxn ang="0">
                  <a:pos x="connsiteX0" y="connsiteY0"/>
                </a:cxn>
                <a:cxn ang="0">
                  <a:pos x="connsiteX1" y="connsiteY1"/>
                </a:cxn>
                <a:cxn ang="0">
                  <a:pos x="connsiteX2" y="connsiteY2"/>
                </a:cxn>
              </a:cxnLst>
              <a:rect l="l" t="t" r="r" b="b"/>
              <a:pathLst>
                <a:path w="16814" h="7308">
                  <a:moveTo>
                    <a:pt x="20039" y="3662"/>
                  </a:moveTo>
                  <a:cubicBezTo>
                    <a:pt x="20039" y="-5108"/>
                    <a:pt x="-3837" y="4393"/>
                    <a:pt x="535" y="6220"/>
                  </a:cubicBezTo>
                  <a:cubicBezTo>
                    <a:pt x="4906" y="8047"/>
                    <a:pt x="20039" y="12432"/>
                    <a:pt x="20039" y="366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65" name="Freeform: Shape 273">
              <a:extLst>
                <a:ext uri="{FF2B5EF4-FFF2-40B4-BE49-F238E27FC236}">
                  <a16:creationId xmlns:a16="http://schemas.microsoft.com/office/drawing/2014/main" id="{75F40942-2EB1-4839-BC6B-F6BE3EE15F6F}"/>
                </a:ext>
              </a:extLst>
            </p:cNvPr>
            <p:cNvSpPr/>
            <p:nvPr/>
          </p:nvSpPr>
          <p:spPr>
            <a:xfrm>
              <a:off x="9141200" y="1361382"/>
              <a:ext cx="47079" cy="21925"/>
            </a:xfrm>
            <a:custGeom>
              <a:avLst/>
              <a:gdLst>
                <a:gd name="connsiteX0" fmla="*/ 40690 w 47079"/>
                <a:gd name="connsiteY0" fmla="*/ 5532 h 21924"/>
                <a:gd name="connsiteX1" fmla="*/ 31274 w 47079"/>
                <a:gd name="connsiteY1" fmla="*/ 1512 h 21924"/>
                <a:gd name="connsiteX2" fmla="*/ 21858 w 47079"/>
                <a:gd name="connsiteY2" fmla="*/ 416 h 21924"/>
                <a:gd name="connsiteX3" fmla="*/ 24212 w 47079"/>
                <a:gd name="connsiteY3" fmla="*/ 3339 h 21924"/>
                <a:gd name="connsiteX4" fmla="*/ 19168 w 47079"/>
                <a:gd name="connsiteY4" fmla="*/ 13205 h 21924"/>
                <a:gd name="connsiteX5" fmla="*/ 11770 w 47079"/>
                <a:gd name="connsiteY5" fmla="*/ 13205 h 21924"/>
                <a:gd name="connsiteX6" fmla="*/ 1009 w 47079"/>
                <a:gd name="connsiteY6" fmla="*/ 13936 h 21924"/>
                <a:gd name="connsiteX7" fmla="*/ 0 w 47079"/>
                <a:gd name="connsiteY7" fmla="*/ 18321 h 21924"/>
                <a:gd name="connsiteX8" fmla="*/ 7734 w 47079"/>
                <a:gd name="connsiteY8" fmla="*/ 21610 h 21924"/>
                <a:gd name="connsiteX9" fmla="*/ 48425 w 47079"/>
                <a:gd name="connsiteY9" fmla="*/ 23437 h 21924"/>
                <a:gd name="connsiteX10" fmla="*/ 49097 w 47079"/>
                <a:gd name="connsiteY10" fmla="*/ 11378 h 21924"/>
                <a:gd name="connsiteX11" fmla="*/ 40690 w 47079"/>
                <a:gd name="connsiteY11" fmla="*/ 5532 h 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079" h="21924">
                  <a:moveTo>
                    <a:pt x="40690" y="5532"/>
                  </a:moveTo>
                  <a:cubicBezTo>
                    <a:pt x="38672" y="6628"/>
                    <a:pt x="32956" y="4436"/>
                    <a:pt x="31274" y="1512"/>
                  </a:cubicBezTo>
                  <a:cubicBezTo>
                    <a:pt x="29929" y="-680"/>
                    <a:pt x="25558" y="51"/>
                    <a:pt x="21858" y="416"/>
                  </a:cubicBezTo>
                  <a:cubicBezTo>
                    <a:pt x="22867" y="1147"/>
                    <a:pt x="23540" y="1878"/>
                    <a:pt x="24212" y="3339"/>
                  </a:cubicBezTo>
                  <a:cubicBezTo>
                    <a:pt x="26230" y="7724"/>
                    <a:pt x="15805" y="8090"/>
                    <a:pt x="19168" y="13205"/>
                  </a:cubicBezTo>
                  <a:cubicBezTo>
                    <a:pt x="22531" y="18321"/>
                    <a:pt x="11770" y="18687"/>
                    <a:pt x="11770" y="13205"/>
                  </a:cubicBezTo>
                  <a:cubicBezTo>
                    <a:pt x="11770" y="7724"/>
                    <a:pt x="673" y="10648"/>
                    <a:pt x="1009" y="13936"/>
                  </a:cubicBezTo>
                  <a:cubicBezTo>
                    <a:pt x="1345" y="15032"/>
                    <a:pt x="1009" y="16860"/>
                    <a:pt x="0" y="18321"/>
                  </a:cubicBezTo>
                  <a:cubicBezTo>
                    <a:pt x="3027" y="19417"/>
                    <a:pt x="6389" y="20879"/>
                    <a:pt x="7734" y="21610"/>
                  </a:cubicBezTo>
                  <a:cubicBezTo>
                    <a:pt x="9752" y="22706"/>
                    <a:pt x="37327" y="25995"/>
                    <a:pt x="48425" y="23437"/>
                  </a:cubicBezTo>
                  <a:cubicBezTo>
                    <a:pt x="47752" y="21244"/>
                    <a:pt x="49097" y="13936"/>
                    <a:pt x="49097" y="11378"/>
                  </a:cubicBezTo>
                  <a:cubicBezTo>
                    <a:pt x="49433" y="8455"/>
                    <a:pt x="42708" y="4436"/>
                    <a:pt x="40690" y="553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66" name="Freeform: Shape 274">
              <a:extLst>
                <a:ext uri="{FF2B5EF4-FFF2-40B4-BE49-F238E27FC236}">
                  <a16:creationId xmlns:a16="http://schemas.microsoft.com/office/drawing/2014/main" id="{F4597509-72CE-4620-A8EE-F895AE7BD95A}"/>
                </a:ext>
              </a:extLst>
            </p:cNvPr>
            <p:cNvSpPr/>
            <p:nvPr/>
          </p:nvSpPr>
          <p:spPr>
            <a:xfrm>
              <a:off x="11039645" y="1414782"/>
              <a:ext cx="26903" cy="175396"/>
            </a:xfrm>
            <a:custGeom>
              <a:avLst/>
              <a:gdLst>
                <a:gd name="connsiteX0" fmla="*/ 23069 w 26902"/>
                <a:gd name="connsiteY0" fmla="*/ 161876 h 175396"/>
                <a:gd name="connsiteX1" fmla="*/ 12309 w 26902"/>
                <a:gd name="connsiteY1" fmla="*/ 140317 h 175396"/>
                <a:gd name="connsiteX2" fmla="*/ 17017 w 26902"/>
                <a:gd name="connsiteY2" fmla="*/ 110719 h 175396"/>
                <a:gd name="connsiteX3" fmla="*/ 27441 w 26902"/>
                <a:gd name="connsiteY3" fmla="*/ 103045 h 175396"/>
                <a:gd name="connsiteX4" fmla="*/ 24078 w 26902"/>
                <a:gd name="connsiteY4" fmla="*/ 81121 h 175396"/>
                <a:gd name="connsiteX5" fmla="*/ 14662 w 26902"/>
                <a:gd name="connsiteY5" fmla="*/ 35079 h 175396"/>
                <a:gd name="connsiteX6" fmla="*/ 1211 w 26902"/>
                <a:gd name="connsiteY6" fmla="*/ 0 h 175396"/>
                <a:gd name="connsiteX7" fmla="*/ 875 w 26902"/>
                <a:gd name="connsiteY7" fmla="*/ 18270 h 175396"/>
                <a:gd name="connsiteX8" fmla="*/ 5919 w 26902"/>
                <a:gd name="connsiteY8" fmla="*/ 54446 h 175396"/>
                <a:gd name="connsiteX9" fmla="*/ 4574 w 26902"/>
                <a:gd name="connsiteY9" fmla="*/ 124970 h 175396"/>
                <a:gd name="connsiteX10" fmla="*/ 1884 w 26902"/>
                <a:gd name="connsiteY10" fmla="*/ 176492 h 175396"/>
                <a:gd name="connsiteX11" fmla="*/ 11972 w 26902"/>
                <a:gd name="connsiteY11" fmla="*/ 164434 h 175396"/>
                <a:gd name="connsiteX12" fmla="*/ 25424 w 26902"/>
                <a:gd name="connsiteY12" fmla="*/ 177954 h 175396"/>
                <a:gd name="connsiteX13" fmla="*/ 23069 w 26902"/>
                <a:gd name="connsiteY13" fmla="*/ 161876 h 17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902" h="175396">
                  <a:moveTo>
                    <a:pt x="23069" y="161876"/>
                  </a:moveTo>
                  <a:cubicBezTo>
                    <a:pt x="18362" y="162972"/>
                    <a:pt x="14662" y="148721"/>
                    <a:pt x="12309" y="140317"/>
                  </a:cubicBezTo>
                  <a:cubicBezTo>
                    <a:pt x="9955" y="131547"/>
                    <a:pt x="17017" y="121316"/>
                    <a:pt x="17017" y="110719"/>
                  </a:cubicBezTo>
                  <a:cubicBezTo>
                    <a:pt x="17017" y="103411"/>
                    <a:pt x="22061" y="101218"/>
                    <a:pt x="27441" y="103045"/>
                  </a:cubicBezTo>
                  <a:cubicBezTo>
                    <a:pt x="26096" y="95372"/>
                    <a:pt x="25087" y="87698"/>
                    <a:pt x="24078" y="81121"/>
                  </a:cubicBezTo>
                  <a:cubicBezTo>
                    <a:pt x="21725" y="65774"/>
                    <a:pt x="18698" y="50061"/>
                    <a:pt x="14662" y="35079"/>
                  </a:cubicBezTo>
                  <a:cubicBezTo>
                    <a:pt x="11300" y="22290"/>
                    <a:pt x="4238" y="12424"/>
                    <a:pt x="1211" y="0"/>
                  </a:cubicBezTo>
                  <a:cubicBezTo>
                    <a:pt x="-470" y="2923"/>
                    <a:pt x="3229" y="9866"/>
                    <a:pt x="875" y="18270"/>
                  </a:cubicBezTo>
                  <a:cubicBezTo>
                    <a:pt x="-1815" y="29233"/>
                    <a:pt x="2220" y="44945"/>
                    <a:pt x="5919" y="54446"/>
                  </a:cubicBezTo>
                  <a:cubicBezTo>
                    <a:pt x="9618" y="64312"/>
                    <a:pt x="875" y="116200"/>
                    <a:pt x="4574" y="124970"/>
                  </a:cubicBezTo>
                  <a:cubicBezTo>
                    <a:pt x="8273" y="133740"/>
                    <a:pt x="-1479" y="172108"/>
                    <a:pt x="1884" y="176492"/>
                  </a:cubicBezTo>
                  <a:cubicBezTo>
                    <a:pt x="7264" y="184166"/>
                    <a:pt x="3565" y="166261"/>
                    <a:pt x="11972" y="164434"/>
                  </a:cubicBezTo>
                  <a:cubicBezTo>
                    <a:pt x="20379" y="162972"/>
                    <a:pt x="20379" y="175396"/>
                    <a:pt x="25424" y="177954"/>
                  </a:cubicBezTo>
                  <a:cubicBezTo>
                    <a:pt x="30804" y="180877"/>
                    <a:pt x="27777" y="160780"/>
                    <a:pt x="23069" y="16187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67" name="Freeform: Shape 275">
              <a:extLst>
                <a:ext uri="{FF2B5EF4-FFF2-40B4-BE49-F238E27FC236}">
                  <a16:creationId xmlns:a16="http://schemas.microsoft.com/office/drawing/2014/main" id="{DB7EE78F-D65E-47E6-A935-AF5B4698DF88}"/>
                </a:ext>
              </a:extLst>
            </p:cNvPr>
            <p:cNvSpPr/>
            <p:nvPr/>
          </p:nvSpPr>
          <p:spPr>
            <a:xfrm>
              <a:off x="9589439" y="953180"/>
              <a:ext cx="33628" cy="21925"/>
            </a:xfrm>
            <a:custGeom>
              <a:avLst/>
              <a:gdLst>
                <a:gd name="connsiteX0" fmla="*/ 3052 w 33628"/>
                <a:gd name="connsiteY0" fmla="*/ 19457 h 21924"/>
                <a:gd name="connsiteX1" fmla="*/ 31972 w 33628"/>
                <a:gd name="connsiteY1" fmla="*/ 12515 h 21924"/>
                <a:gd name="connsiteX2" fmla="*/ 18184 w 33628"/>
                <a:gd name="connsiteY2" fmla="*/ 456 h 21924"/>
                <a:gd name="connsiteX3" fmla="*/ 3052 w 33628"/>
                <a:gd name="connsiteY3" fmla="*/ 19457 h 21924"/>
              </a:gdLst>
              <a:ahLst/>
              <a:cxnLst>
                <a:cxn ang="0">
                  <a:pos x="connsiteX0" y="connsiteY0"/>
                </a:cxn>
                <a:cxn ang="0">
                  <a:pos x="connsiteX1" y="connsiteY1"/>
                </a:cxn>
                <a:cxn ang="0">
                  <a:pos x="connsiteX2" y="connsiteY2"/>
                </a:cxn>
                <a:cxn ang="0">
                  <a:pos x="connsiteX3" y="connsiteY3"/>
                </a:cxn>
              </a:cxnLst>
              <a:rect l="l" t="t" r="r" b="b"/>
              <a:pathLst>
                <a:path w="33628" h="21924">
                  <a:moveTo>
                    <a:pt x="3052" y="19457"/>
                  </a:moveTo>
                  <a:cubicBezTo>
                    <a:pt x="15494" y="32977"/>
                    <a:pt x="26255" y="13611"/>
                    <a:pt x="31972" y="12515"/>
                  </a:cubicBezTo>
                  <a:cubicBezTo>
                    <a:pt x="38025" y="11418"/>
                    <a:pt x="28273" y="3745"/>
                    <a:pt x="18184" y="456"/>
                  </a:cubicBezTo>
                  <a:cubicBezTo>
                    <a:pt x="8096" y="-2467"/>
                    <a:pt x="-6364" y="9226"/>
                    <a:pt x="3052" y="1945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68" name="Freeform: Shape 276">
              <a:extLst>
                <a:ext uri="{FF2B5EF4-FFF2-40B4-BE49-F238E27FC236}">
                  <a16:creationId xmlns:a16="http://schemas.microsoft.com/office/drawing/2014/main" id="{1933A098-1F7E-45F4-9EFA-CAFF3AD34C85}"/>
                </a:ext>
              </a:extLst>
            </p:cNvPr>
            <p:cNvSpPr/>
            <p:nvPr/>
          </p:nvSpPr>
          <p:spPr>
            <a:xfrm>
              <a:off x="9770661" y="522069"/>
              <a:ext cx="43717" cy="21925"/>
            </a:xfrm>
            <a:custGeom>
              <a:avLst/>
              <a:gdLst>
                <a:gd name="connsiteX0" fmla="*/ 45457 w 43716"/>
                <a:gd name="connsiteY0" fmla="*/ 13905 h 21924"/>
                <a:gd name="connsiteX1" fmla="*/ 38395 w 43716"/>
                <a:gd name="connsiteY1" fmla="*/ 4039 h 21924"/>
                <a:gd name="connsiteX2" fmla="*/ 13174 w 43716"/>
                <a:gd name="connsiteY2" fmla="*/ 3674 h 21924"/>
                <a:gd name="connsiteX3" fmla="*/ 1068 w 43716"/>
                <a:gd name="connsiteY3" fmla="*/ 20482 h 21924"/>
                <a:gd name="connsiteX4" fmla="*/ 45457 w 43716"/>
                <a:gd name="connsiteY4" fmla="*/ 13905 h 2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6" h="21924">
                  <a:moveTo>
                    <a:pt x="45457" y="13905"/>
                  </a:moveTo>
                  <a:cubicBezTo>
                    <a:pt x="48820" y="9155"/>
                    <a:pt x="39404" y="9155"/>
                    <a:pt x="38395" y="4039"/>
                  </a:cubicBezTo>
                  <a:cubicBezTo>
                    <a:pt x="37386" y="-711"/>
                    <a:pt x="11492" y="-1808"/>
                    <a:pt x="13174" y="3674"/>
                  </a:cubicBezTo>
                  <a:cubicBezTo>
                    <a:pt x="14519" y="9155"/>
                    <a:pt x="-4649" y="15001"/>
                    <a:pt x="1068" y="20482"/>
                  </a:cubicBezTo>
                  <a:cubicBezTo>
                    <a:pt x="12165" y="30714"/>
                    <a:pt x="42094" y="18655"/>
                    <a:pt x="45457" y="1390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69" name="Freeform: Shape 277">
              <a:extLst>
                <a:ext uri="{FF2B5EF4-FFF2-40B4-BE49-F238E27FC236}">
                  <a16:creationId xmlns:a16="http://schemas.microsoft.com/office/drawing/2014/main" id="{1911ECCD-73DD-4632-9DB6-49A16E21BE71}"/>
                </a:ext>
              </a:extLst>
            </p:cNvPr>
            <p:cNvSpPr/>
            <p:nvPr/>
          </p:nvSpPr>
          <p:spPr>
            <a:xfrm>
              <a:off x="10565561" y="781129"/>
              <a:ext cx="26903" cy="14616"/>
            </a:xfrm>
            <a:custGeom>
              <a:avLst/>
              <a:gdLst>
                <a:gd name="connsiteX0" fmla="*/ 9545 w 26902"/>
                <a:gd name="connsiteY0" fmla="*/ 3323 h 14616"/>
                <a:gd name="connsiteX1" fmla="*/ 466 w 26902"/>
                <a:gd name="connsiteY1" fmla="*/ 12093 h 14616"/>
                <a:gd name="connsiteX2" fmla="*/ 28714 w 26902"/>
                <a:gd name="connsiteY2" fmla="*/ 6612 h 14616"/>
                <a:gd name="connsiteX3" fmla="*/ 9545 w 26902"/>
                <a:gd name="connsiteY3" fmla="*/ 3323 h 14616"/>
              </a:gdLst>
              <a:ahLst/>
              <a:cxnLst>
                <a:cxn ang="0">
                  <a:pos x="connsiteX0" y="connsiteY0"/>
                </a:cxn>
                <a:cxn ang="0">
                  <a:pos x="connsiteX1" y="connsiteY1"/>
                </a:cxn>
                <a:cxn ang="0">
                  <a:pos x="connsiteX2" y="connsiteY2"/>
                </a:cxn>
                <a:cxn ang="0">
                  <a:pos x="connsiteX3" y="connsiteY3"/>
                </a:cxn>
              </a:cxnLst>
              <a:rect l="l" t="t" r="r" b="b"/>
              <a:pathLst>
                <a:path w="26902" h="14616">
                  <a:moveTo>
                    <a:pt x="9545" y="3323"/>
                  </a:moveTo>
                  <a:cubicBezTo>
                    <a:pt x="7528" y="7708"/>
                    <a:pt x="-2225" y="8074"/>
                    <a:pt x="466" y="12093"/>
                  </a:cubicBezTo>
                  <a:cubicBezTo>
                    <a:pt x="5174" y="19036"/>
                    <a:pt x="28041" y="15382"/>
                    <a:pt x="28714" y="6612"/>
                  </a:cubicBezTo>
                  <a:cubicBezTo>
                    <a:pt x="28714" y="-2158"/>
                    <a:pt x="11227" y="-1061"/>
                    <a:pt x="9545" y="332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70" name="Freeform: Shape 278">
              <a:extLst>
                <a:ext uri="{FF2B5EF4-FFF2-40B4-BE49-F238E27FC236}">
                  <a16:creationId xmlns:a16="http://schemas.microsoft.com/office/drawing/2014/main" id="{55C1B3D3-233E-4D61-BAD5-D83359CB0436}"/>
                </a:ext>
              </a:extLst>
            </p:cNvPr>
            <p:cNvSpPr/>
            <p:nvPr/>
          </p:nvSpPr>
          <p:spPr>
            <a:xfrm>
              <a:off x="11095334" y="857483"/>
              <a:ext cx="16814" cy="3654"/>
            </a:xfrm>
            <a:custGeom>
              <a:avLst/>
              <a:gdLst>
                <a:gd name="connsiteX0" fmla="*/ 0 w 16814"/>
                <a:gd name="connsiteY0" fmla="*/ 1147 h 0"/>
                <a:gd name="connsiteX1" fmla="*/ 1345 w 16814"/>
                <a:gd name="connsiteY1" fmla="*/ 1512 h 0"/>
                <a:gd name="connsiteX2" fmla="*/ 17150 w 16814"/>
                <a:gd name="connsiteY2" fmla="*/ 1512 h 0"/>
                <a:gd name="connsiteX3" fmla="*/ 17150 w 16814"/>
                <a:gd name="connsiteY3" fmla="*/ 781 h 0"/>
                <a:gd name="connsiteX4" fmla="*/ 0 w 16814"/>
                <a:gd name="connsiteY4" fmla="*/ 114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4">
                  <a:moveTo>
                    <a:pt x="0" y="1147"/>
                  </a:moveTo>
                  <a:cubicBezTo>
                    <a:pt x="336" y="1147"/>
                    <a:pt x="672" y="1147"/>
                    <a:pt x="1345" y="1512"/>
                  </a:cubicBezTo>
                  <a:cubicBezTo>
                    <a:pt x="6726" y="3339"/>
                    <a:pt x="16478" y="4435"/>
                    <a:pt x="17150" y="1512"/>
                  </a:cubicBezTo>
                  <a:cubicBezTo>
                    <a:pt x="17150" y="1147"/>
                    <a:pt x="17150" y="1147"/>
                    <a:pt x="17150" y="781"/>
                  </a:cubicBezTo>
                  <a:cubicBezTo>
                    <a:pt x="11097" y="-315"/>
                    <a:pt x="5380" y="-315"/>
                    <a:pt x="0" y="114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71" name="Freeform: Shape 279">
              <a:extLst>
                <a:ext uri="{FF2B5EF4-FFF2-40B4-BE49-F238E27FC236}">
                  <a16:creationId xmlns:a16="http://schemas.microsoft.com/office/drawing/2014/main" id="{5F8C9A41-48B7-4944-BA23-AE0847B24C1D}"/>
                </a:ext>
              </a:extLst>
            </p:cNvPr>
            <p:cNvSpPr/>
            <p:nvPr/>
          </p:nvSpPr>
          <p:spPr>
            <a:xfrm>
              <a:off x="9262299" y="660182"/>
              <a:ext cx="2538928" cy="1037761"/>
            </a:xfrm>
            <a:custGeom>
              <a:avLst/>
              <a:gdLst>
                <a:gd name="connsiteX0" fmla="*/ 2470625 w 2538927"/>
                <a:gd name="connsiteY0" fmla="*/ 373479 h 1037760"/>
                <a:gd name="connsiteX1" fmla="*/ 2468608 w 2538927"/>
                <a:gd name="connsiteY1" fmla="*/ 375306 h 1037760"/>
                <a:gd name="connsiteX2" fmla="*/ 2475670 w 2538927"/>
                <a:gd name="connsiteY2" fmla="*/ 383710 h 1037760"/>
                <a:gd name="connsiteX3" fmla="*/ 2473316 w 2538927"/>
                <a:gd name="connsiteY3" fmla="*/ 395403 h 1037760"/>
                <a:gd name="connsiteX4" fmla="*/ 2463563 w 2538927"/>
                <a:gd name="connsiteY4" fmla="*/ 390288 h 1037760"/>
                <a:gd name="connsiteX5" fmla="*/ 2462891 w 2538927"/>
                <a:gd name="connsiteY5" fmla="*/ 371652 h 1037760"/>
                <a:gd name="connsiteX6" fmla="*/ 2462891 w 2538927"/>
                <a:gd name="connsiteY6" fmla="*/ 370556 h 1037760"/>
                <a:gd name="connsiteX7" fmla="*/ 2452466 w 2538927"/>
                <a:gd name="connsiteY7" fmla="*/ 356670 h 1037760"/>
                <a:gd name="connsiteX8" fmla="*/ 2451794 w 2538927"/>
                <a:gd name="connsiteY8" fmla="*/ 356305 h 1037760"/>
                <a:gd name="connsiteX9" fmla="*/ 2437670 w 2538927"/>
                <a:gd name="connsiteY9" fmla="*/ 354478 h 1037760"/>
                <a:gd name="connsiteX10" fmla="*/ 2401688 w 2538927"/>
                <a:gd name="connsiteY10" fmla="*/ 348997 h 1037760"/>
                <a:gd name="connsiteX11" fmla="*/ 2392608 w 2538927"/>
                <a:gd name="connsiteY11" fmla="*/ 321956 h 1037760"/>
                <a:gd name="connsiteX12" fmla="*/ 2378820 w 2538927"/>
                <a:gd name="connsiteY12" fmla="*/ 314648 h 1037760"/>
                <a:gd name="connsiteX13" fmla="*/ 2335104 w 2538927"/>
                <a:gd name="connsiteY13" fmla="*/ 293454 h 1037760"/>
                <a:gd name="connsiteX14" fmla="*/ 2323334 w 2538927"/>
                <a:gd name="connsiteY14" fmla="*/ 286877 h 1037760"/>
                <a:gd name="connsiteX15" fmla="*/ 2317953 w 2538927"/>
                <a:gd name="connsiteY15" fmla="*/ 288704 h 1037760"/>
                <a:gd name="connsiteX16" fmla="*/ 2252042 w 2538927"/>
                <a:gd name="connsiteY16" fmla="*/ 286877 h 1037760"/>
                <a:gd name="connsiteX17" fmla="*/ 2241281 w 2538927"/>
                <a:gd name="connsiteY17" fmla="*/ 277376 h 1037760"/>
                <a:gd name="connsiteX18" fmla="*/ 2233883 w 2538927"/>
                <a:gd name="connsiteY18" fmla="*/ 277742 h 1037760"/>
                <a:gd name="connsiteX19" fmla="*/ 2228839 w 2538927"/>
                <a:gd name="connsiteY19" fmla="*/ 289435 h 1037760"/>
                <a:gd name="connsiteX20" fmla="*/ 2236573 w 2538927"/>
                <a:gd name="connsiteY20" fmla="*/ 304051 h 1037760"/>
                <a:gd name="connsiteX21" fmla="*/ 2232538 w 2538927"/>
                <a:gd name="connsiteY21" fmla="*/ 321956 h 1037760"/>
                <a:gd name="connsiteX22" fmla="*/ 2211016 w 2538927"/>
                <a:gd name="connsiteY22" fmla="*/ 312456 h 1037760"/>
                <a:gd name="connsiteX23" fmla="*/ 2195883 w 2538927"/>
                <a:gd name="connsiteY23" fmla="*/ 301128 h 1037760"/>
                <a:gd name="connsiteX24" fmla="*/ 2141405 w 2538927"/>
                <a:gd name="connsiteY24" fmla="*/ 301859 h 1037760"/>
                <a:gd name="connsiteX25" fmla="*/ 2115848 w 2538927"/>
                <a:gd name="connsiteY25" fmla="*/ 291993 h 1037760"/>
                <a:gd name="connsiteX26" fmla="*/ 2090627 w 2538927"/>
                <a:gd name="connsiteY26" fmla="*/ 296012 h 1037760"/>
                <a:gd name="connsiteX27" fmla="*/ 2087264 w 2538927"/>
                <a:gd name="connsiteY27" fmla="*/ 313186 h 1037760"/>
                <a:gd name="connsiteX28" fmla="*/ 2083229 w 2538927"/>
                <a:gd name="connsiteY28" fmla="*/ 295647 h 1037760"/>
                <a:gd name="connsiteX29" fmla="*/ 2071122 w 2538927"/>
                <a:gd name="connsiteY29" fmla="*/ 290531 h 1037760"/>
                <a:gd name="connsiteX30" fmla="*/ 2062715 w 2538927"/>
                <a:gd name="connsiteY30" fmla="*/ 286877 h 1037760"/>
                <a:gd name="connsiteX31" fmla="*/ 2065406 w 2538927"/>
                <a:gd name="connsiteY31" fmla="*/ 275184 h 1037760"/>
                <a:gd name="connsiteX32" fmla="*/ 2066078 w 2538927"/>
                <a:gd name="connsiteY32" fmla="*/ 270068 h 1037760"/>
                <a:gd name="connsiteX33" fmla="*/ 2033123 w 2538927"/>
                <a:gd name="connsiteY33" fmla="*/ 259837 h 1037760"/>
                <a:gd name="connsiteX34" fmla="*/ 1977300 w 2538927"/>
                <a:gd name="connsiteY34" fmla="*/ 250336 h 1037760"/>
                <a:gd name="connsiteX35" fmla="*/ 1944680 w 2538927"/>
                <a:gd name="connsiteY35" fmla="*/ 251798 h 1037760"/>
                <a:gd name="connsiteX36" fmla="*/ 1940645 w 2538927"/>
                <a:gd name="connsiteY36" fmla="*/ 243028 h 1037760"/>
                <a:gd name="connsiteX37" fmla="*/ 1937282 w 2538927"/>
                <a:gd name="connsiteY37" fmla="*/ 239739 h 1037760"/>
                <a:gd name="connsiteX38" fmla="*/ 1929884 w 2538927"/>
                <a:gd name="connsiteY38" fmla="*/ 237181 h 1037760"/>
                <a:gd name="connsiteX39" fmla="*/ 1925849 w 2538927"/>
                <a:gd name="connsiteY39" fmla="*/ 234989 h 1037760"/>
                <a:gd name="connsiteX40" fmla="*/ 1921477 w 2538927"/>
                <a:gd name="connsiteY40" fmla="*/ 236085 h 1037760"/>
                <a:gd name="connsiteX41" fmla="*/ 1915424 w 2538927"/>
                <a:gd name="connsiteY41" fmla="*/ 233162 h 1037760"/>
                <a:gd name="connsiteX42" fmla="*/ 1895920 w 2538927"/>
                <a:gd name="connsiteY42" fmla="*/ 225488 h 1037760"/>
                <a:gd name="connsiteX43" fmla="*/ 1894238 w 2538927"/>
                <a:gd name="connsiteY43" fmla="*/ 219642 h 1037760"/>
                <a:gd name="connsiteX44" fmla="*/ 1907017 w 2538927"/>
                <a:gd name="connsiteY44" fmla="*/ 212699 h 1037760"/>
                <a:gd name="connsiteX45" fmla="*/ 1894574 w 2538927"/>
                <a:gd name="connsiteY45" fmla="*/ 211968 h 1037760"/>
                <a:gd name="connsiteX46" fmla="*/ 1882804 w 2538927"/>
                <a:gd name="connsiteY46" fmla="*/ 217449 h 1037760"/>
                <a:gd name="connsiteX47" fmla="*/ 1862291 w 2538927"/>
                <a:gd name="connsiteY47" fmla="*/ 202468 h 1037760"/>
                <a:gd name="connsiteX48" fmla="*/ 1856575 w 2538927"/>
                <a:gd name="connsiteY48" fmla="*/ 202833 h 1037760"/>
                <a:gd name="connsiteX49" fmla="*/ 1847495 w 2538927"/>
                <a:gd name="connsiteY49" fmla="*/ 220738 h 1037760"/>
                <a:gd name="connsiteX50" fmla="*/ 1831017 w 2538927"/>
                <a:gd name="connsiteY50" fmla="*/ 219276 h 1037760"/>
                <a:gd name="connsiteX51" fmla="*/ 1843123 w 2538927"/>
                <a:gd name="connsiteY51" fmla="*/ 210507 h 1037760"/>
                <a:gd name="connsiteX52" fmla="*/ 1825637 w 2538927"/>
                <a:gd name="connsiteY52" fmla="*/ 204295 h 1037760"/>
                <a:gd name="connsiteX53" fmla="*/ 1825637 w 2538927"/>
                <a:gd name="connsiteY53" fmla="*/ 201006 h 1037760"/>
                <a:gd name="connsiteX54" fmla="*/ 1810504 w 2538927"/>
                <a:gd name="connsiteY54" fmla="*/ 188582 h 1037760"/>
                <a:gd name="connsiteX55" fmla="*/ 1792008 w 2538927"/>
                <a:gd name="connsiteY55" fmla="*/ 187120 h 1037760"/>
                <a:gd name="connsiteX56" fmla="*/ 1768469 w 2538927"/>
                <a:gd name="connsiteY56" fmla="*/ 181274 h 1037760"/>
                <a:gd name="connsiteX57" fmla="*/ 1765106 w 2538927"/>
                <a:gd name="connsiteY57" fmla="*/ 189678 h 1037760"/>
                <a:gd name="connsiteX58" fmla="*/ 1751318 w 2538927"/>
                <a:gd name="connsiteY58" fmla="*/ 195525 h 1037760"/>
                <a:gd name="connsiteX59" fmla="*/ 1745938 w 2538927"/>
                <a:gd name="connsiteY59" fmla="*/ 195525 h 1037760"/>
                <a:gd name="connsiteX60" fmla="*/ 1746610 w 2538927"/>
                <a:gd name="connsiteY60" fmla="*/ 199544 h 1037760"/>
                <a:gd name="connsiteX61" fmla="*/ 1747956 w 2538927"/>
                <a:gd name="connsiteY61" fmla="*/ 206487 h 1037760"/>
                <a:gd name="connsiteX62" fmla="*/ 1749301 w 2538927"/>
                <a:gd name="connsiteY62" fmla="*/ 206852 h 1037760"/>
                <a:gd name="connsiteX63" fmla="*/ 1748292 w 2538927"/>
                <a:gd name="connsiteY63" fmla="*/ 209776 h 1037760"/>
                <a:gd name="connsiteX64" fmla="*/ 1747956 w 2538927"/>
                <a:gd name="connsiteY64" fmla="*/ 218911 h 1037760"/>
                <a:gd name="connsiteX65" fmla="*/ 1749973 w 2538927"/>
                <a:gd name="connsiteY65" fmla="*/ 228777 h 1037760"/>
                <a:gd name="connsiteX66" fmla="*/ 1740221 w 2538927"/>
                <a:gd name="connsiteY66" fmla="*/ 230969 h 1037760"/>
                <a:gd name="connsiteX67" fmla="*/ 1733832 w 2538927"/>
                <a:gd name="connsiteY67" fmla="*/ 234624 h 1037760"/>
                <a:gd name="connsiteX68" fmla="*/ 1724080 w 2538927"/>
                <a:gd name="connsiteY68" fmla="*/ 236085 h 1037760"/>
                <a:gd name="connsiteX69" fmla="*/ 1718026 w 2538927"/>
                <a:gd name="connsiteY69" fmla="*/ 239008 h 1037760"/>
                <a:gd name="connsiteX70" fmla="*/ 1710292 w 2538927"/>
                <a:gd name="connsiteY70" fmla="*/ 233893 h 1037760"/>
                <a:gd name="connsiteX71" fmla="*/ 1697513 w 2538927"/>
                <a:gd name="connsiteY71" fmla="*/ 239739 h 1037760"/>
                <a:gd name="connsiteX72" fmla="*/ 1676664 w 2538927"/>
                <a:gd name="connsiteY72" fmla="*/ 237912 h 1037760"/>
                <a:gd name="connsiteX73" fmla="*/ 1656487 w 2538927"/>
                <a:gd name="connsiteY73" fmla="*/ 236451 h 1037760"/>
                <a:gd name="connsiteX74" fmla="*/ 1650770 w 2538927"/>
                <a:gd name="connsiteY74" fmla="*/ 233893 h 1037760"/>
                <a:gd name="connsiteX75" fmla="*/ 1645726 w 2538927"/>
                <a:gd name="connsiteY75" fmla="*/ 233162 h 1037760"/>
                <a:gd name="connsiteX76" fmla="*/ 1627567 w 2538927"/>
                <a:gd name="connsiteY76" fmla="*/ 231335 h 1037760"/>
                <a:gd name="connsiteX77" fmla="*/ 1622859 w 2538927"/>
                <a:gd name="connsiteY77" fmla="*/ 240470 h 1037760"/>
                <a:gd name="connsiteX78" fmla="*/ 1613107 w 2538927"/>
                <a:gd name="connsiteY78" fmla="*/ 254721 h 1037760"/>
                <a:gd name="connsiteX79" fmla="*/ 1603354 w 2538927"/>
                <a:gd name="connsiteY79" fmla="*/ 251067 h 1037760"/>
                <a:gd name="connsiteX80" fmla="*/ 1580151 w 2538927"/>
                <a:gd name="connsiteY80" fmla="*/ 226585 h 1037760"/>
                <a:gd name="connsiteX81" fmla="*/ 1566027 w 2538927"/>
                <a:gd name="connsiteY81" fmla="*/ 207949 h 1037760"/>
                <a:gd name="connsiteX82" fmla="*/ 1572417 w 2538927"/>
                <a:gd name="connsiteY82" fmla="*/ 208314 h 1037760"/>
                <a:gd name="connsiteX83" fmla="*/ 1583850 w 2538927"/>
                <a:gd name="connsiteY83" fmla="*/ 209776 h 1037760"/>
                <a:gd name="connsiteX84" fmla="*/ 1585868 w 2538927"/>
                <a:gd name="connsiteY84" fmla="*/ 205025 h 1037760"/>
                <a:gd name="connsiteX85" fmla="*/ 1574434 w 2538927"/>
                <a:gd name="connsiteY85" fmla="*/ 194429 h 1037760"/>
                <a:gd name="connsiteX86" fmla="*/ 1565018 w 2538927"/>
                <a:gd name="connsiteY86" fmla="*/ 182005 h 1037760"/>
                <a:gd name="connsiteX87" fmla="*/ 1560647 w 2538927"/>
                <a:gd name="connsiteY87" fmla="*/ 176889 h 1037760"/>
                <a:gd name="connsiteX88" fmla="*/ 1537107 w 2538927"/>
                <a:gd name="connsiteY88" fmla="*/ 177254 h 1037760"/>
                <a:gd name="connsiteX89" fmla="*/ 1489355 w 2538927"/>
                <a:gd name="connsiteY89" fmla="*/ 160080 h 1037760"/>
                <a:gd name="connsiteX90" fmla="*/ 1490028 w 2538927"/>
                <a:gd name="connsiteY90" fmla="*/ 161907 h 1037760"/>
                <a:gd name="connsiteX91" fmla="*/ 1489691 w 2538927"/>
                <a:gd name="connsiteY91" fmla="*/ 175793 h 1037760"/>
                <a:gd name="connsiteX92" fmla="*/ 1480611 w 2538927"/>
                <a:gd name="connsiteY92" fmla="*/ 176524 h 1037760"/>
                <a:gd name="connsiteX93" fmla="*/ 1461780 w 2538927"/>
                <a:gd name="connsiteY93" fmla="*/ 178716 h 1037760"/>
                <a:gd name="connsiteX94" fmla="*/ 1459089 w 2538927"/>
                <a:gd name="connsiteY94" fmla="*/ 177985 h 1037760"/>
                <a:gd name="connsiteX95" fmla="*/ 1454045 w 2538927"/>
                <a:gd name="connsiteY95" fmla="*/ 178716 h 1037760"/>
                <a:gd name="connsiteX96" fmla="*/ 1434205 w 2538927"/>
                <a:gd name="connsiteY96" fmla="*/ 174697 h 1037760"/>
                <a:gd name="connsiteX97" fmla="*/ 1432860 w 2538927"/>
                <a:gd name="connsiteY97" fmla="*/ 173966 h 1037760"/>
                <a:gd name="connsiteX98" fmla="*/ 1412010 w 2538927"/>
                <a:gd name="connsiteY98" fmla="*/ 169215 h 1037760"/>
                <a:gd name="connsiteX99" fmla="*/ 1411674 w 2538927"/>
                <a:gd name="connsiteY99" fmla="*/ 166292 h 1037760"/>
                <a:gd name="connsiteX100" fmla="*/ 1394860 w 2538927"/>
                <a:gd name="connsiteY100" fmla="*/ 163003 h 1037760"/>
                <a:gd name="connsiteX101" fmla="*/ 1371993 w 2538927"/>
                <a:gd name="connsiteY101" fmla="*/ 153137 h 1037760"/>
                <a:gd name="connsiteX102" fmla="*/ 1371320 w 2538927"/>
                <a:gd name="connsiteY102" fmla="*/ 152407 h 1037760"/>
                <a:gd name="connsiteX103" fmla="*/ 1336346 w 2538927"/>
                <a:gd name="connsiteY103" fmla="*/ 157888 h 1037760"/>
                <a:gd name="connsiteX104" fmla="*/ 1334329 w 2538927"/>
                <a:gd name="connsiteY104" fmla="*/ 167754 h 1037760"/>
                <a:gd name="connsiteX105" fmla="*/ 1331639 w 2538927"/>
                <a:gd name="connsiteY105" fmla="*/ 149849 h 1037760"/>
                <a:gd name="connsiteX106" fmla="*/ 1323904 w 2538927"/>
                <a:gd name="connsiteY106" fmla="*/ 147656 h 1037760"/>
                <a:gd name="connsiteX107" fmla="*/ 1307763 w 2538927"/>
                <a:gd name="connsiteY107" fmla="*/ 150214 h 1037760"/>
                <a:gd name="connsiteX108" fmla="*/ 1289604 w 2538927"/>
                <a:gd name="connsiteY108" fmla="*/ 139252 h 1037760"/>
                <a:gd name="connsiteX109" fmla="*/ 1272117 w 2538927"/>
                <a:gd name="connsiteY109" fmla="*/ 151310 h 1037760"/>
                <a:gd name="connsiteX110" fmla="*/ 1281533 w 2538927"/>
                <a:gd name="connsiteY110" fmla="*/ 154234 h 1037760"/>
                <a:gd name="connsiteX111" fmla="*/ 1262364 w 2538927"/>
                <a:gd name="connsiteY111" fmla="*/ 160811 h 1037760"/>
                <a:gd name="connsiteX112" fmla="*/ 1238489 w 2538927"/>
                <a:gd name="connsiteY112" fmla="*/ 170677 h 1037760"/>
                <a:gd name="connsiteX113" fmla="*/ 1212931 w 2538927"/>
                <a:gd name="connsiteY113" fmla="*/ 179812 h 1037760"/>
                <a:gd name="connsiteX114" fmla="*/ 1216966 w 2538927"/>
                <a:gd name="connsiteY114" fmla="*/ 167023 h 1037760"/>
                <a:gd name="connsiteX115" fmla="*/ 1231427 w 2538927"/>
                <a:gd name="connsiteY115" fmla="*/ 158253 h 1037760"/>
                <a:gd name="connsiteX116" fmla="*/ 1248577 w 2538927"/>
                <a:gd name="connsiteY116" fmla="*/ 152041 h 1037760"/>
                <a:gd name="connsiteX117" fmla="*/ 1261020 w 2538927"/>
                <a:gd name="connsiteY117" fmla="*/ 142175 h 1037760"/>
                <a:gd name="connsiteX118" fmla="*/ 1277161 w 2538927"/>
                <a:gd name="connsiteY118" fmla="*/ 130482 h 1037760"/>
                <a:gd name="connsiteX119" fmla="*/ 1304064 w 2538927"/>
                <a:gd name="connsiteY119" fmla="*/ 117693 h 1037760"/>
                <a:gd name="connsiteX120" fmla="*/ 1311462 w 2538927"/>
                <a:gd name="connsiteY120" fmla="*/ 107827 h 1037760"/>
                <a:gd name="connsiteX121" fmla="*/ 1330294 w 2538927"/>
                <a:gd name="connsiteY121" fmla="*/ 99057 h 1037760"/>
                <a:gd name="connsiteX122" fmla="*/ 1337355 w 2538927"/>
                <a:gd name="connsiteY122" fmla="*/ 88095 h 1037760"/>
                <a:gd name="connsiteX123" fmla="*/ 1330294 w 2538927"/>
                <a:gd name="connsiteY123" fmla="*/ 81883 h 1037760"/>
                <a:gd name="connsiteX124" fmla="*/ 1338028 w 2538927"/>
                <a:gd name="connsiteY124" fmla="*/ 78594 h 1037760"/>
                <a:gd name="connsiteX125" fmla="*/ 1333993 w 2538927"/>
                <a:gd name="connsiteY125" fmla="*/ 70190 h 1037760"/>
                <a:gd name="connsiteX126" fmla="*/ 1333320 w 2538927"/>
                <a:gd name="connsiteY126" fmla="*/ 67997 h 1037760"/>
                <a:gd name="connsiteX127" fmla="*/ 1320878 w 2538927"/>
                <a:gd name="connsiteY127" fmla="*/ 62151 h 1037760"/>
                <a:gd name="connsiteX128" fmla="*/ 1312807 w 2538927"/>
                <a:gd name="connsiteY128" fmla="*/ 49727 h 1037760"/>
                <a:gd name="connsiteX129" fmla="*/ 1270435 w 2538927"/>
                <a:gd name="connsiteY129" fmla="*/ 40591 h 1037760"/>
                <a:gd name="connsiteX130" fmla="*/ 1266064 w 2538927"/>
                <a:gd name="connsiteY130" fmla="*/ 38764 h 1037760"/>
                <a:gd name="connsiteX131" fmla="*/ 1254294 w 2538927"/>
                <a:gd name="connsiteY131" fmla="*/ 37668 h 1037760"/>
                <a:gd name="connsiteX132" fmla="*/ 1244206 w 2538927"/>
                <a:gd name="connsiteY132" fmla="*/ 44611 h 1037760"/>
                <a:gd name="connsiteX133" fmla="*/ 1224701 w 2538927"/>
                <a:gd name="connsiteY133" fmla="*/ 46803 h 1037760"/>
                <a:gd name="connsiteX134" fmla="*/ 1236135 w 2538927"/>
                <a:gd name="connsiteY134" fmla="*/ 29629 h 1037760"/>
                <a:gd name="connsiteX135" fmla="*/ 1210577 w 2538927"/>
                <a:gd name="connsiteY135" fmla="*/ 27437 h 1037760"/>
                <a:gd name="connsiteX136" fmla="*/ 1192082 w 2538927"/>
                <a:gd name="connsiteY136" fmla="*/ 24148 h 1037760"/>
                <a:gd name="connsiteX137" fmla="*/ 1196790 w 2538927"/>
                <a:gd name="connsiteY137" fmla="*/ 21956 h 1037760"/>
                <a:gd name="connsiteX138" fmla="*/ 1211250 w 2538927"/>
                <a:gd name="connsiteY138" fmla="*/ 15378 h 1037760"/>
                <a:gd name="connsiteX139" fmla="*/ 1212931 w 2538927"/>
                <a:gd name="connsiteY139" fmla="*/ 8436 h 1037760"/>
                <a:gd name="connsiteX140" fmla="*/ 1199816 w 2538927"/>
                <a:gd name="connsiteY140" fmla="*/ 4781 h 1037760"/>
                <a:gd name="connsiteX141" fmla="*/ 1183338 w 2538927"/>
                <a:gd name="connsiteY141" fmla="*/ 31 h 1037760"/>
                <a:gd name="connsiteX142" fmla="*/ 1162825 w 2538927"/>
                <a:gd name="connsiteY142" fmla="*/ 5147 h 1037760"/>
                <a:gd name="connsiteX143" fmla="*/ 1145675 w 2538927"/>
                <a:gd name="connsiteY143" fmla="*/ 20129 h 1037760"/>
                <a:gd name="connsiteX144" fmla="*/ 1140967 w 2538927"/>
                <a:gd name="connsiteY144" fmla="*/ 23783 h 1037760"/>
                <a:gd name="connsiteX145" fmla="*/ 1137940 w 2538927"/>
                <a:gd name="connsiteY145" fmla="*/ 42419 h 1037760"/>
                <a:gd name="connsiteX146" fmla="*/ 1137940 w 2538927"/>
                <a:gd name="connsiteY146" fmla="*/ 43880 h 1037760"/>
                <a:gd name="connsiteX147" fmla="*/ 1130542 w 2538927"/>
                <a:gd name="connsiteY147" fmla="*/ 47534 h 1037760"/>
                <a:gd name="connsiteX148" fmla="*/ 1125162 w 2538927"/>
                <a:gd name="connsiteY148" fmla="*/ 48265 h 1037760"/>
                <a:gd name="connsiteX149" fmla="*/ 1118100 w 2538927"/>
                <a:gd name="connsiteY149" fmla="*/ 46803 h 1037760"/>
                <a:gd name="connsiteX150" fmla="*/ 1105321 w 2538927"/>
                <a:gd name="connsiteY150" fmla="*/ 51188 h 1037760"/>
                <a:gd name="connsiteX151" fmla="*/ 1115409 w 2538927"/>
                <a:gd name="connsiteY151" fmla="*/ 60324 h 1037760"/>
                <a:gd name="connsiteX152" fmla="*/ 1103640 w 2538927"/>
                <a:gd name="connsiteY152" fmla="*/ 57766 h 1037760"/>
                <a:gd name="connsiteX153" fmla="*/ 1090188 w 2538927"/>
                <a:gd name="connsiteY153" fmla="*/ 61420 h 1037760"/>
                <a:gd name="connsiteX154" fmla="*/ 1080100 w 2538927"/>
                <a:gd name="connsiteY154" fmla="*/ 63978 h 1037760"/>
                <a:gd name="connsiteX155" fmla="*/ 1072029 w 2538927"/>
                <a:gd name="connsiteY155" fmla="*/ 65074 h 1037760"/>
                <a:gd name="connsiteX156" fmla="*/ 1062277 w 2538927"/>
                <a:gd name="connsiteY156" fmla="*/ 68363 h 1037760"/>
                <a:gd name="connsiteX157" fmla="*/ 1053197 w 2538927"/>
                <a:gd name="connsiteY157" fmla="*/ 65439 h 1037760"/>
                <a:gd name="connsiteX158" fmla="*/ 1040082 w 2538927"/>
                <a:gd name="connsiteY158" fmla="*/ 72017 h 1037760"/>
                <a:gd name="connsiteX159" fmla="*/ 1033020 w 2538927"/>
                <a:gd name="connsiteY159" fmla="*/ 72017 h 1037760"/>
                <a:gd name="connsiteX160" fmla="*/ 1033357 w 2538927"/>
                <a:gd name="connsiteY160" fmla="*/ 72382 h 1037760"/>
                <a:gd name="connsiteX161" fmla="*/ 1007463 w 2538927"/>
                <a:gd name="connsiteY161" fmla="*/ 77132 h 1037760"/>
                <a:gd name="connsiteX162" fmla="*/ 1001746 w 2538927"/>
                <a:gd name="connsiteY162" fmla="*/ 79690 h 1037760"/>
                <a:gd name="connsiteX163" fmla="*/ 934153 w 2538927"/>
                <a:gd name="connsiteY163" fmla="*/ 108923 h 1037760"/>
                <a:gd name="connsiteX164" fmla="*/ 933817 w 2538927"/>
                <a:gd name="connsiteY164" fmla="*/ 108923 h 1037760"/>
                <a:gd name="connsiteX165" fmla="*/ 936508 w 2538927"/>
                <a:gd name="connsiteY165" fmla="*/ 115500 h 1037760"/>
                <a:gd name="connsiteX166" fmla="*/ 923056 w 2538927"/>
                <a:gd name="connsiteY166" fmla="*/ 114769 h 1037760"/>
                <a:gd name="connsiteX167" fmla="*/ 931463 w 2538927"/>
                <a:gd name="connsiteY167" fmla="*/ 120616 h 1037760"/>
                <a:gd name="connsiteX168" fmla="*/ 938525 w 2538927"/>
                <a:gd name="connsiteY168" fmla="*/ 126828 h 1037760"/>
                <a:gd name="connsiteX169" fmla="*/ 926755 w 2538927"/>
                <a:gd name="connsiteY169" fmla="*/ 127559 h 1037760"/>
                <a:gd name="connsiteX170" fmla="*/ 932808 w 2538927"/>
                <a:gd name="connsiteY170" fmla="*/ 132309 h 1037760"/>
                <a:gd name="connsiteX171" fmla="*/ 937852 w 2538927"/>
                <a:gd name="connsiteY171" fmla="*/ 138886 h 1037760"/>
                <a:gd name="connsiteX172" fmla="*/ 938525 w 2538927"/>
                <a:gd name="connsiteY172" fmla="*/ 139617 h 1037760"/>
                <a:gd name="connsiteX173" fmla="*/ 936844 w 2538927"/>
                <a:gd name="connsiteY173" fmla="*/ 147291 h 1037760"/>
                <a:gd name="connsiteX174" fmla="*/ 932472 w 2538927"/>
                <a:gd name="connsiteY174" fmla="*/ 148752 h 1037760"/>
                <a:gd name="connsiteX175" fmla="*/ 917676 w 2538927"/>
                <a:gd name="connsiteY175" fmla="*/ 148022 h 1037760"/>
                <a:gd name="connsiteX176" fmla="*/ 910278 w 2538927"/>
                <a:gd name="connsiteY176" fmla="*/ 150945 h 1037760"/>
                <a:gd name="connsiteX177" fmla="*/ 909269 w 2538927"/>
                <a:gd name="connsiteY177" fmla="*/ 150214 h 1037760"/>
                <a:gd name="connsiteX178" fmla="*/ 902207 w 2538927"/>
                <a:gd name="connsiteY178" fmla="*/ 152041 h 1037760"/>
                <a:gd name="connsiteX179" fmla="*/ 864207 w 2538927"/>
                <a:gd name="connsiteY179" fmla="*/ 161907 h 1037760"/>
                <a:gd name="connsiteX180" fmla="*/ 846720 w 2538927"/>
                <a:gd name="connsiteY180" fmla="*/ 156426 h 1037760"/>
                <a:gd name="connsiteX181" fmla="*/ 841340 w 2538927"/>
                <a:gd name="connsiteY181" fmla="*/ 174331 h 1037760"/>
                <a:gd name="connsiteX182" fmla="*/ 841676 w 2538927"/>
                <a:gd name="connsiteY182" fmla="*/ 187486 h 1037760"/>
                <a:gd name="connsiteX183" fmla="*/ 862862 w 2538927"/>
                <a:gd name="connsiteY183" fmla="*/ 200641 h 1037760"/>
                <a:gd name="connsiteX184" fmla="*/ 871941 w 2538927"/>
                <a:gd name="connsiteY184" fmla="*/ 218546 h 1037760"/>
                <a:gd name="connsiteX185" fmla="*/ 845375 w 2538927"/>
                <a:gd name="connsiteY185" fmla="*/ 208680 h 1037760"/>
                <a:gd name="connsiteX186" fmla="*/ 809729 w 2538927"/>
                <a:gd name="connsiteY186" fmla="*/ 197717 h 1037760"/>
                <a:gd name="connsiteX187" fmla="*/ 798296 w 2538927"/>
                <a:gd name="connsiteY187" fmla="*/ 190774 h 1037760"/>
                <a:gd name="connsiteX188" fmla="*/ 788207 w 2538927"/>
                <a:gd name="connsiteY188" fmla="*/ 199910 h 1037760"/>
                <a:gd name="connsiteX189" fmla="*/ 794597 w 2538927"/>
                <a:gd name="connsiteY189" fmla="*/ 202468 h 1037760"/>
                <a:gd name="connsiteX190" fmla="*/ 803004 w 2538927"/>
                <a:gd name="connsiteY190" fmla="*/ 208314 h 1037760"/>
                <a:gd name="connsiteX191" fmla="*/ 790225 w 2538927"/>
                <a:gd name="connsiteY191" fmla="*/ 210872 h 1037760"/>
                <a:gd name="connsiteX192" fmla="*/ 773411 w 2538927"/>
                <a:gd name="connsiteY192" fmla="*/ 214891 h 1037760"/>
                <a:gd name="connsiteX193" fmla="*/ 794260 w 2538927"/>
                <a:gd name="connsiteY193" fmla="*/ 233893 h 1037760"/>
                <a:gd name="connsiteX194" fmla="*/ 808384 w 2538927"/>
                <a:gd name="connsiteY194" fmla="*/ 243028 h 1037760"/>
                <a:gd name="connsiteX195" fmla="*/ 806030 w 2538927"/>
                <a:gd name="connsiteY195" fmla="*/ 248509 h 1037760"/>
                <a:gd name="connsiteX196" fmla="*/ 787871 w 2538927"/>
                <a:gd name="connsiteY196" fmla="*/ 237547 h 1037760"/>
                <a:gd name="connsiteX197" fmla="*/ 761305 w 2538927"/>
                <a:gd name="connsiteY197" fmla="*/ 234989 h 1037760"/>
                <a:gd name="connsiteX198" fmla="*/ 760296 w 2538927"/>
                <a:gd name="connsiteY198" fmla="*/ 222930 h 1037760"/>
                <a:gd name="connsiteX199" fmla="*/ 763995 w 2538927"/>
                <a:gd name="connsiteY199" fmla="*/ 204660 h 1037760"/>
                <a:gd name="connsiteX200" fmla="*/ 757269 w 2538927"/>
                <a:gd name="connsiteY200" fmla="*/ 182005 h 1037760"/>
                <a:gd name="connsiteX201" fmla="*/ 753234 w 2538927"/>
                <a:gd name="connsiteY201" fmla="*/ 189313 h 1037760"/>
                <a:gd name="connsiteX202" fmla="*/ 749198 w 2538927"/>
                <a:gd name="connsiteY202" fmla="*/ 208680 h 1037760"/>
                <a:gd name="connsiteX203" fmla="*/ 730367 w 2538927"/>
                <a:gd name="connsiteY203" fmla="*/ 220007 h 1037760"/>
                <a:gd name="connsiteX204" fmla="*/ 723977 w 2538927"/>
                <a:gd name="connsiteY204" fmla="*/ 231335 h 1037760"/>
                <a:gd name="connsiteX205" fmla="*/ 741800 w 2538927"/>
                <a:gd name="connsiteY205" fmla="*/ 256548 h 1037760"/>
                <a:gd name="connsiteX206" fmla="*/ 732721 w 2538927"/>
                <a:gd name="connsiteY206" fmla="*/ 287242 h 1037760"/>
                <a:gd name="connsiteX207" fmla="*/ 733393 w 2538927"/>
                <a:gd name="connsiteY207" fmla="*/ 305513 h 1037760"/>
                <a:gd name="connsiteX208" fmla="*/ 745499 w 2538927"/>
                <a:gd name="connsiteY208" fmla="*/ 308071 h 1037760"/>
                <a:gd name="connsiteX209" fmla="*/ 763659 w 2538927"/>
                <a:gd name="connsiteY209" fmla="*/ 303320 h 1037760"/>
                <a:gd name="connsiteX210" fmla="*/ 793588 w 2538927"/>
                <a:gd name="connsiteY210" fmla="*/ 315379 h 1037760"/>
                <a:gd name="connsiteX211" fmla="*/ 799305 w 2538927"/>
                <a:gd name="connsiteY211" fmla="*/ 329264 h 1037760"/>
                <a:gd name="connsiteX212" fmla="*/ 792243 w 2538927"/>
                <a:gd name="connsiteY212" fmla="*/ 342785 h 1037760"/>
                <a:gd name="connsiteX213" fmla="*/ 810402 w 2538927"/>
                <a:gd name="connsiteY213" fmla="*/ 356670 h 1037760"/>
                <a:gd name="connsiteX214" fmla="*/ 792915 w 2538927"/>
                <a:gd name="connsiteY214" fmla="*/ 355208 h 1037760"/>
                <a:gd name="connsiteX215" fmla="*/ 785853 w 2538927"/>
                <a:gd name="connsiteY215" fmla="*/ 343515 h 1037760"/>
                <a:gd name="connsiteX216" fmla="*/ 789888 w 2538927"/>
                <a:gd name="connsiteY216" fmla="*/ 330361 h 1037760"/>
                <a:gd name="connsiteX217" fmla="*/ 782154 w 2538927"/>
                <a:gd name="connsiteY217" fmla="*/ 318668 h 1037760"/>
                <a:gd name="connsiteX218" fmla="*/ 772066 w 2538927"/>
                <a:gd name="connsiteY218" fmla="*/ 310994 h 1037760"/>
                <a:gd name="connsiteX219" fmla="*/ 748190 w 2538927"/>
                <a:gd name="connsiteY219" fmla="*/ 318668 h 1037760"/>
                <a:gd name="connsiteX220" fmla="*/ 751553 w 2538927"/>
                <a:gd name="connsiteY220" fmla="*/ 344246 h 1037760"/>
                <a:gd name="connsiteX221" fmla="*/ 738774 w 2538927"/>
                <a:gd name="connsiteY221" fmla="*/ 365805 h 1037760"/>
                <a:gd name="connsiteX222" fmla="*/ 727004 w 2538927"/>
                <a:gd name="connsiteY222" fmla="*/ 377864 h 1037760"/>
                <a:gd name="connsiteX223" fmla="*/ 712544 w 2538927"/>
                <a:gd name="connsiteY223" fmla="*/ 392480 h 1037760"/>
                <a:gd name="connsiteX224" fmla="*/ 698420 w 2538927"/>
                <a:gd name="connsiteY224" fmla="*/ 392480 h 1037760"/>
                <a:gd name="connsiteX225" fmla="*/ 680261 w 2538927"/>
                <a:gd name="connsiteY225" fmla="*/ 393942 h 1037760"/>
                <a:gd name="connsiteX226" fmla="*/ 667818 w 2538927"/>
                <a:gd name="connsiteY226" fmla="*/ 389191 h 1037760"/>
                <a:gd name="connsiteX227" fmla="*/ 660084 w 2538927"/>
                <a:gd name="connsiteY227" fmla="*/ 381518 h 1037760"/>
                <a:gd name="connsiteX228" fmla="*/ 668491 w 2538927"/>
                <a:gd name="connsiteY228" fmla="*/ 384076 h 1037760"/>
                <a:gd name="connsiteX229" fmla="*/ 677571 w 2538927"/>
                <a:gd name="connsiteY229" fmla="*/ 382980 h 1037760"/>
                <a:gd name="connsiteX230" fmla="*/ 686650 w 2538927"/>
                <a:gd name="connsiteY230" fmla="*/ 387364 h 1037760"/>
                <a:gd name="connsiteX231" fmla="*/ 694721 w 2538927"/>
                <a:gd name="connsiteY231" fmla="*/ 383710 h 1037760"/>
                <a:gd name="connsiteX232" fmla="*/ 698420 w 2538927"/>
                <a:gd name="connsiteY232" fmla="*/ 379325 h 1037760"/>
                <a:gd name="connsiteX233" fmla="*/ 705482 w 2538927"/>
                <a:gd name="connsiteY233" fmla="*/ 372748 h 1037760"/>
                <a:gd name="connsiteX234" fmla="*/ 710190 w 2538927"/>
                <a:gd name="connsiteY234" fmla="*/ 362882 h 1037760"/>
                <a:gd name="connsiteX235" fmla="*/ 714225 w 2538927"/>
                <a:gd name="connsiteY235" fmla="*/ 357035 h 1037760"/>
                <a:gd name="connsiteX236" fmla="*/ 721960 w 2538927"/>
                <a:gd name="connsiteY236" fmla="*/ 351189 h 1037760"/>
                <a:gd name="connsiteX237" fmla="*/ 724650 w 2538927"/>
                <a:gd name="connsiteY237" fmla="*/ 342419 h 1037760"/>
                <a:gd name="connsiteX238" fmla="*/ 728685 w 2538927"/>
                <a:gd name="connsiteY238" fmla="*/ 330361 h 1037760"/>
                <a:gd name="connsiteX239" fmla="*/ 729022 w 2538927"/>
                <a:gd name="connsiteY239" fmla="*/ 323418 h 1037760"/>
                <a:gd name="connsiteX240" fmla="*/ 716916 w 2538927"/>
                <a:gd name="connsiteY240" fmla="*/ 307705 h 1037760"/>
                <a:gd name="connsiteX241" fmla="*/ 716579 w 2538927"/>
                <a:gd name="connsiteY241" fmla="*/ 289069 h 1037760"/>
                <a:gd name="connsiteX242" fmla="*/ 716243 w 2538927"/>
                <a:gd name="connsiteY242" fmla="*/ 271895 h 1037760"/>
                <a:gd name="connsiteX243" fmla="*/ 720278 w 2538927"/>
                <a:gd name="connsiteY243" fmla="*/ 252529 h 1037760"/>
                <a:gd name="connsiteX244" fmla="*/ 707499 w 2538927"/>
                <a:gd name="connsiteY244" fmla="*/ 231700 h 1037760"/>
                <a:gd name="connsiteX245" fmla="*/ 712544 w 2538927"/>
                <a:gd name="connsiteY245" fmla="*/ 217815 h 1037760"/>
                <a:gd name="connsiteX246" fmla="*/ 719269 w 2538927"/>
                <a:gd name="connsiteY246" fmla="*/ 186755 h 1037760"/>
                <a:gd name="connsiteX247" fmla="*/ 699765 w 2538927"/>
                <a:gd name="connsiteY247" fmla="*/ 179081 h 1037760"/>
                <a:gd name="connsiteX248" fmla="*/ 681270 w 2538927"/>
                <a:gd name="connsiteY248" fmla="*/ 178716 h 1037760"/>
                <a:gd name="connsiteX249" fmla="*/ 678579 w 2538927"/>
                <a:gd name="connsiteY249" fmla="*/ 179081 h 1037760"/>
                <a:gd name="connsiteX250" fmla="*/ 676898 w 2538927"/>
                <a:gd name="connsiteY250" fmla="*/ 191505 h 1037760"/>
                <a:gd name="connsiteX251" fmla="*/ 642934 w 2538927"/>
                <a:gd name="connsiteY251" fmla="*/ 235354 h 1037760"/>
                <a:gd name="connsiteX252" fmla="*/ 641252 w 2538927"/>
                <a:gd name="connsiteY252" fmla="*/ 235720 h 1037760"/>
                <a:gd name="connsiteX253" fmla="*/ 632509 w 2538927"/>
                <a:gd name="connsiteY253" fmla="*/ 250702 h 1037760"/>
                <a:gd name="connsiteX254" fmla="*/ 632845 w 2538927"/>
                <a:gd name="connsiteY254" fmla="*/ 250702 h 1037760"/>
                <a:gd name="connsiteX255" fmla="*/ 631164 w 2538927"/>
                <a:gd name="connsiteY255" fmla="*/ 265318 h 1037760"/>
                <a:gd name="connsiteX256" fmla="*/ 630155 w 2538927"/>
                <a:gd name="connsiteY256" fmla="*/ 274088 h 1037760"/>
                <a:gd name="connsiteX257" fmla="*/ 624774 w 2538927"/>
                <a:gd name="connsiteY257" fmla="*/ 286512 h 1037760"/>
                <a:gd name="connsiteX258" fmla="*/ 643270 w 2538927"/>
                <a:gd name="connsiteY258" fmla="*/ 294551 h 1037760"/>
                <a:gd name="connsiteX259" fmla="*/ 649995 w 2538927"/>
                <a:gd name="connsiteY259" fmla="*/ 309532 h 1037760"/>
                <a:gd name="connsiteX260" fmla="*/ 659411 w 2538927"/>
                <a:gd name="connsiteY260" fmla="*/ 315379 h 1037760"/>
                <a:gd name="connsiteX261" fmla="*/ 649659 w 2538927"/>
                <a:gd name="connsiteY261" fmla="*/ 333649 h 1037760"/>
                <a:gd name="connsiteX262" fmla="*/ 630827 w 2538927"/>
                <a:gd name="connsiteY262" fmla="*/ 316110 h 1037760"/>
                <a:gd name="connsiteX263" fmla="*/ 605606 w 2538927"/>
                <a:gd name="connsiteY263" fmla="*/ 303320 h 1037760"/>
                <a:gd name="connsiteX264" fmla="*/ 585093 w 2538927"/>
                <a:gd name="connsiteY264" fmla="*/ 293454 h 1037760"/>
                <a:gd name="connsiteX265" fmla="*/ 576350 w 2538927"/>
                <a:gd name="connsiteY265" fmla="*/ 294916 h 1037760"/>
                <a:gd name="connsiteX266" fmla="*/ 552137 w 2538927"/>
                <a:gd name="connsiteY266" fmla="*/ 290166 h 1037760"/>
                <a:gd name="connsiteX267" fmla="*/ 542385 w 2538927"/>
                <a:gd name="connsiteY267" fmla="*/ 283223 h 1037760"/>
                <a:gd name="connsiteX268" fmla="*/ 527252 w 2538927"/>
                <a:gd name="connsiteY268" fmla="*/ 281030 h 1037760"/>
                <a:gd name="connsiteX269" fmla="*/ 515819 w 2538927"/>
                <a:gd name="connsiteY269" fmla="*/ 271164 h 1037760"/>
                <a:gd name="connsiteX270" fmla="*/ 496987 w 2538927"/>
                <a:gd name="connsiteY270" fmla="*/ 263856 h 1037760"/>
                <a:gd name="connsiteX271" fmla="*/ 501359 w 2538927"/>
                <a:gd name="connsiteY271" fmla="*/ 278838 h 1037760"/>
                <a:gd name="connsiteX272" fmla="*/ 512793 w 2538927"/>
                <a:gd name="connsiteY272" fmla="*/ 284319 h 1037760"/>
                <a:gd name="connsiteX273" fmla="*/ 522881 w 2538927"/>
                <a:gd name="connsiteY273" fmla="*/ 292724 h 1037760"/>
                <a:gd name="connsiteX274" fmla="*/ 529943 w 2538927"/>
                <a:gd name="connsiteY274" fmla="*/ 307705 h 1037760"/>
                <a:gd name="connsiteX275" fmla="*/ 525235 w 2538927"/>
                <a:gd name="connsiteY275" fmla="*/ 317571 h 1037760"/>
                <a:gd name="connsiteX276" fmla="*/ 514474 w 2538927"/>
                <a:gd name="connsiteY276" fmla="*/ 323783 h 1037760"/>
                <a:gd name="connsiteX277" fmla="*/ 506403 w 2538927"/>
                <a:gd name="connsiteY277" fmla="*/ 327437 h 1037760"/>
                <a:gd name="connsiteX278" fmla="*/ 506403 w 2538927"/>
                <a:gd name="connsiteY278" fmla="*/ 316475 h 1037760"/>
                <a:gd name="connsiteX279" fmla="*/ 496987 w 2538927"/>
                <a:gd name="connsiteY279" fmla="*/ 308071 h 1037760"/>
                <a:gd name="connsiteX280" fmla="*/ 473111 w 2538927"/>
                <a:gd name="connsiteY280" fmla="*/ 321956 h 1037760"/>
                <a:gd name="connsiteX281" fmla="*/ 446881 w 2538927"/>
                <a:gd name="connsiteY281" fmla="*/ 321956 h 1037760"/>
                <a:gd name="connsiteX282" fmla="*/ 432421 w 2538927"/>
                <a:gd name="connsiteY282" fmla="*/ 334380 h 1037760"/>
                <a:gd name="connsiteX283" fmla="*/ 411571 w 2538927"/>
                <a:gd name="connsiteY283" fmla="*/ 332553 h 1037760"/>
                <a:gd name="connsiteX284" fmla="*/ 415607 w 2538927"/>
                <a:gd name="connsiteY284" fmla="*/ 327803 h 1037760"/>
                <a:gd name="connsiteX285" fmla="*/ 419306 w 2538927"/>
                <a:gd name="connsiteY285" fmla="*/ 322322 h 1037760"/>
                <a:gd name="connsiteX286" fmla="*/ 422669 w 2538927"/>
                <a:gd name="connsiteY286" fmla="*/ 309898 h 1037760"/>
                <a:gd name="connsiteX287" fmla="*/ 401483 w 2538927"/>
                <a:gd name="connsiteY287" fmla="*/ 317206 h 1037760"/>
                <a:gd name="connsiteX288" fmla="*/ 398457 w 2538927"/>
                <a:gd name="connsiteY288" fmla="*/ 327437 h 1037760"/>
                <a:gd name="connsiteX289" fmla="*/ 391395 w 2538927"/>
                <a:gd name="connsiteY289" fmla="*/ 322687 h 1037760"/>
                <a:gd name="connsiteX290" fmla="*/ 355749 w 2538927"/>
                <a:gd name="connsiteY290" fmla="*/ 335111 h 1037760"/>
                <a:gd name="connsiteX291" fmla="*/ 340616 w 2538927"/>
                <a:gd name="connsiteY291" fmla="*/ 346073 h 1037760"/>
                <a:gd name="connsiteX292" fmla="*/ 323466 w 2538927"/>
                <a:gd name="connsiteY292" fmla="*/ 352285 h 1037760"/>
                <a:gd name="connsiteX293" fmla="*/ 320103 w 2538927"/>
                <a:gd name="connsiteY293" fmla="*/ 371652 h 1037760"/>
                <a:gd name="connsiteX294" fmla="*/ 293537 w 2538927"/>
                <a:gd name="connsiteY294" fmla="*/ 375671 h 1037760"/>
                <a:gd name="connsiteX295" fmla="*/ 281094 w 2538927"/>
                <a:gd name="connsiteY295" fmla="*/ 361786 h 1037760"/>
                <a:gd name="connsiteX296" fmla="*/ 280758 w 2538927"/>
                <a:gd name="connsiteY296" fmla="*/ 350093 h 1037760"/>
                <a:gd name="connsiteX297" fmla="*/ 291519 w 2538927"/>
                <a:gd name="connsiteY297" fmla="*/ 345342 h 1037760"/>
                <a:gd name="connsiteX298" fmla="*/ 305306 w 2538927"/>
                <a:gd name="connsiteY298" fmla="*/ 344612 h 1037760"/>
                <a:gd name="connsiteX299" fmla="*/ 295891 w 2538927"/>
                <a:gd name="connsiteY299" fmla="*/ 327072 h 1037760"/>
                <a:gd name="connsiteX300" fmla="*/ 276050 w 2538927"/>
                <a:gd name="connsiteY300" fmla="*/ 320495 h 1037760"/>
                <a:gd name="connsiteX301" fmla="*/ 266634 w 2538927"/>
                <a:gd name="connsiteY301" fmla="*/ 321225 h 1037760"/>
                <a:gd name="connsiteX302" fmla="*/ 263608 w 2538927"/>
                <a:gd name="connsiteY302" fmla="*/ 328534 h 1037760"/>
                <a:gd name="connsiteX303" fmla="*/ 264280 w 2538927"/>
                <a:gd name="connsiteY303" fmla="*/ 338034 h 1037760"/>
                <a:gd name="connsiteX304" fmla="*/ 258227 w 2538927"/>
                <a:gd name="connsiteY304" fmla="*/ 358497 h 1037760"/>
                <a:gd name="connsiteX305" fmla="*/ 263271 w 2538927"/>
                <a:gd name="connsiteY305" fmla="*/ 365074 h 1037760"/>
                <a:gd name="connsiteX306" fmla="*/ 268988 w 2538927"/>
                <a:gd name="connsiteY306" fmla="*/ 381152 h 1037760"/>
                <a:gd name="connsiteX307" fmla="*/ 264280 w 2538927"/>
                <a:gd name="connsiteY307" fmla="*/ 395403 h 1037760"/>
                <a:gd name="connsiteX308" fmla="*/ 257555 w 2538927"/>
                <a:gd name="connsiteY308" fmla="*/ 395038 h 1037760"/>
                <a:gd name="connsiteX309" fmla="*/ 252847 w 2538927"/>
                <a:gd name="connsiteY309" fmla="*/ 389557 h 1037760"/>
                <a:gd name="connsiteX310" fmla="*/ 237041 w 2538927"/>
                <a:gd name="connsiteY310" fmla="*/ 385903 h 1037760"/>
                <a:gd name="connsiteX311" fmla="*/ 227289 w 2538927"/>
                <a:gd name="connsiteY311" fmla="*/ 391749 h 1037760"/>
                <a:gd name="connsiteX312" fmla="*/ 213502 w 2538927"/>
                <a:gd name="connsiteY312" fmla="*/ 398692 h 1037760"/>
                <a:gd name="connsiteX313" fmla="*/ 198369 w 2538927"/>
                <a:gd name="connsiteY313" fmla="*/ 411481 h 1037760"/>
                <a:gd name="connsiteX314" fmla="*/ 199378 w 2538927"/>
                <a:gd name="connsiteY314" fmla="*/ 427559 h 1037760"/>
                <a:gd name="connsiteX315" fmla="*/ 205767 w 2538927"/>
                <a:gd name="connsiteY315" fmla="*/ 441810 h 1037760"/>
                <a:gd name="connsiteX316" fmla="*/ 186935 w 2538927"/>
                <a:gd name="connsiteY316" fmla="*/ 440349 h 1037760"/>
                <a:gd name="connsiteX317" fmla="*/ 170794 w 2538927"/>
                <a:gd name="connsiteY317" fmla="*/ 435964 h 1037760"/>
                <a:gd name="connsiteX318" fmla="*/ 152971 w 2538927"/>
                <a:gd name="connsiteY318" fmla="*/ 423540 h 1037760"/>
                <a:gd name="connsiteX319" fmla="*/ 143555 w 2538927"/>
                <a:gd name="connsiteY319" fmla="*/ 433771 h 1037760"/>
                <a:gd name="connsiteX320" fmla="*/ 148263 w 2538927"/>
                <a:gd name="connsiteY320" fmla="*/ 444368 h 1037760"/>
                <a:gd name="connsiteX321" fmla="*/ 163396 w 2538927"/>
                <a:gd name="connsiteY321" fmla="*/ 450580 h 1037760"/>
                <a:gd name="connsiteX322" fmla="*/ 164741 w 2538927"/>
                <a:gd name="connsiteY322" fmla="*/ 461542 h 1037760"/>
                <a:gd name="connsiteX323" fmla="*/ 152971 w 2538927"/>
                <a:gd name="connsiteY323" fmla="*/ 463735 h 1037760"/>
                <a:gd name="connsiteX324" fmla="*/ 140865 w 2538927"/>
                <a:gd name="connsiteY324" fmla="*/ 459350 h 1037760"/>
                <a:gd name="connsiteX325" fmla="*/ 126405 w 2538927"/>
                <a:gd name="connsiteY325" fmla="*/ 449849 h 1037760"/>
                <a:gd name="connsiteX326" fmla="*/ 118334 w 2538927"/>
                <a:gd name="connsiteY326" fmla="*/ 439252 h 1037760"/>
                <a:gd name="connsiteX327" fmla="*/ 114635 w 2538927"/>
                <a:gd name="connsiteY327" fmla="*/ 426098 h 1037760"/>
                <a:gd name="connsiteX328" fmla="*/ 114971 w 2538927"/>
                <a:gd name="connsiteY328" fmla="*/ 414039 h 1037760"/>
                <a:gd name="connsiteX329" fmla="*/ 115980 w 2538927"/>
                <a:gd name="connsiteY329" fmla="*/ 402346 h 1037760"/>
                <a:gd name="connsiteX330" fmla="*/ 103874 w 2538927"/>
                <a:gd name="connsiteY330" fmla="*/ 392115 h 1037760"/>
                <a:gd name="connsiteX331" fmla="*/ 94458 w 2538927"/>
                <a:gd name="connsiteY331" fmla="*/ 384076 h 1037760"/>
                <a:gd name="connsiteX332" fmla="*/ 79325 w 2538927"/>
                <a:gd name="connsiteY332" fmla="*/ 369094 h 1037760"/>
                <a:gd name="connsiteX333" fmla="*/ 73945 w 2538927"/>
                <a:gd name="connsiteY333" fmla="*/ 363247 h 1037760"/>
                <a:gd name="connsiteX334" fmla="*/ 86387 w 2538927"/>
                <a:gd name="connsiteY334" fmla="*/ 368729 h 1037760"/>
                <a:gd name="connsiteX335" fmla="*/ 107909 w 2538927"/>
                <a:gd name="connsiteY335" fmla="*/ 379691 h 1037760"/>
                <a:gd name="connsiteX336" fmla="*/ 135148 w 2538927"/>
                <a:gd name="connsiteY336" fmla="*/ 389557 h 1037760"/>
                <a:gd name="connsiteX337" fmla="*/ 171466 w 2538927"/>
                <a:gd name="connsiteY337" fmla="*/ 396500 h 1037760"/>
                <a:gd name="connsiteX338" fmla="*/ 216528 w 2538927"/>
                <a:gd name="connsiteY338" fmla="*/ 373114 h 1037760"/>
                <a:gd name="connsiteX339" fmla="*/ 215519 w 2538927"/>
                <a:gd name="connsiteY339" fmla="*/ 353747 h 1037760"/>
                <a:gd name="connsiteX340" fmla="*/ 196015 w 2538927"/>
                <a:gd name="connsiteY340" fmla="*/ 341323 h 1037760"/>
                <a:gd name="connsiteX341" fmla="*/ 194670 w 2538927"/>
                <a:gd name="connsiteY341" fmla="*/ 339861 h 1037760"/>
                <a:gd name="connsiteX342" fmla="*/ 191643 w 2538927"/>
                <a:gd name="connsiteY342" fmla="*/ 339496 h 1037760"/>
                <a:gd name="connsiteX343" fmla="*/ 172139 w 2538927"/>
                <a:gd name="connsiteY343" fmla="*/ 329630 h 1037760"/>
                <a:gd name="connsiteX344" fmla="*/ 167767 w 2538927"/>
                <a:gd name="connsiteY344" fmla="*/ 320129 h 1037760"/>
                <a:gd name="connsiteX345" fmla="*/ 158351 w 2538927"/>
                <a:gd name="connsiteY345" fmla="*/ 312821 h 1037760"/>
                <a:gd name="connsiteX346" fmla="*/ 149272 w 2538927"/>
                <a:gd name="connsiteY346" fmla="*/ 308436 h 1037760"/>
                <a:gd name="connsiteX347" fmla="*/ 140528 w 2538927"/>
                <a:gd name="connsiteY347" fmla="*/ 308436 h 1037760"/>
                <a:gd name="connsiteX348" fmla="*/ 130104 w 2538927"/>
                <a:gd name="connsiteY348" fmla="*/ 304417 h 1037760"/>
                <a:gd name="connsiteX349" fmla="*/ 116316 w 2538927"/>
                <a:gd name="connsiteY349" fmla="*/ 297108 h 1037760"/>
                <a:gd name="connsiteX350" fmla="*/ 114298 w 2538927"/>
                <a:gd name="connsiteY350" fmla="*/ 296012 h 1037760"/>
                <a:gd name="connsiteX351" fmla="*/ 111272 w 2538927"/>
                <a:gd name="connsiteY351" fmla="*/ 294185 h 1037760"/>
                <a:gd name="connsiteX352" fmla="*/ 106900 w 2538927"/>
                <a:gd name="connsiteY352" fmla="*/ 291627 h 1037760"/>
                <a:gd name="connsiteX353" fmla="*/ 102192 w 2538927"/>
                <a:gd name="connsiteY353" fmla="*/ 294185 h 1037760"/>
                <a:gd name="connsiteX354" fmla="*/ 87732 w 2538927"/>
                <a:gd name="connsiteY354" fmla="*/ 293089 h 1037760"/>
                <a:gd name="connsiteX355" fmla="*/ 78989 w 2538927"/>
                <a:gd name="connsiteY355" fmla="*/ 287242 h 1037760"/>
                <a:gd name="connsiteX356" fmla="*/ 90422 w 2538927"/>
                <a:gd name="connsiteY356" fmla="*/ 282857 h 1037760"/>
                <a:gd name="connsiteX357" fmla="*/ 79998 w 2538927"/>
                <a:gd name="connsiteY357" fmla="*/ 278107 h 1037760"/>
                <a:gd name="connsiteX358" fmla="*/ 68900 w 2538927"/>
                <a:gd name="connsiteY358" fmla="*/ 280665 h 1037760"/>
                <a:gd name="connsiteX359" fmla="*/ 59485 w 2538927"/>
                <a:gd name="connsiteY359" fmla="*/ 280300 h 1037760"/>
                <a:gd name="connsiteX360" fmla="*/ 58476 w 2538927"/>
                <a:gd name="connsiteY360" fmla="*/ 279569 h 1037760"/>
                <a:gd name="connsiteX361" fmla="*/ 50405 w 2538927"/>
                <a:gd name="connsiteY361" fmla="*/ 286146 h 1037760"/>
                <a:gd name="connsiteX362" fmla="*/ 37626 w 2538927"/>
                <a:gd name="connsiteY362" fmla="*/ 293089 h 1037760"/>
                <a:gd name="connsiteX363" fmla="*/ 26865 w 2538927"/>
                <a:gd name="connsiteY363" fmla="*/ 304051 h 1037760"/>
                <a:gd name="connsiteX364" fmla="*/ 20812 w 2538927"/>
                <a:gd name="connsiteY364" fmla="*/ 309532 h 1037760"/>
                <a:gd name="connsiteX365" fmla="*/ 18458 w 2538927"/>
                <a:gd name="connsiteY365" fmla="*/ 319398 h 1037760"/>
                <a:gd name="connsiteX366" fmla="*/ 20812 w 2538927"/>
                <a:gd name="connsiteY366" fmla="*/ 329630 h 1037760"/>
                <a:gd name="connsiteX367" fmla="*/ 30564 w 2538927"/>
                <a:gd name="connsiteY367" fmla="*/ 336207 h 1037760"/>
                <a:gd name="connsiteX368" fmla="*/ 41662 w 2538927"/>
                <a:gd name="connsiteY368" fmla="*/ 349727 h 1037760"/>
                <a:gd name="connsiteX369" fmla="*/ 31909 w 2538927"/>
                <a:gd name="connsiteY369" fmla="*/ 363247 h 1037760"/>
                <a:gd name="connsiteX370" fmla="*/ 27202 w 2538927"/>
                <a:gd name="connsiteY370" fmla="*/ 374210 h 1037760"/>
                <a:gd name="connsiteX371" fmla="*/ 41998 w 2538927"/>
                <a:gd name="connsiteY371" fmla="*/ 401981 h 1037760"/>
                <a:gd name="connsiteX372" fmla="*/ 36954 w 2538927"/>
                <a:gd name="connsiteY372" fmla="*/ 412943 h 1037760"/>
                <a:gd name="connsiteX373" fmla="*/ 39308 w 2538927"/>
                <a:gd name="connsiteY373" fmla="*/ 427194 h 1037760"/>
                <a:gd name="connsiteX374" fmla="*/ 35609 w 2538927"/>
                <a:gd name="connsiteY374" fmla="*/ 432675 h 1037760"/>
                <a:gd name="connsiteX375" fmla="*/ 43343 w 2538927"/>
                <a:gd name="connsiteY375" fmla="*/ 438522 h 1037760"/>
                <a:gd name="connsiteX376" fmla="*/ 40989 w 2538927"/>
                <a:gd name="connsiteY376" fmla="*/ 447657 h 1037760"/>
                <a:gd name="connsiteX377" fmla="*/ 49396 w 2538927"/>
                <a:gd name="connsiteY377" fmla="*/ 457523 h 1037760"/>
                <a:gd name="connsiteX378" fmla="*/ 39644 w 2538927"/>
                <a:gd name="connsiteY378" fmla="*/ 467754 h 1037760"/>
                <a:gd name="connsiteX379" fmla="*/ 59485 w 2538927"/>
                <a:gd name="connsiteY379" fmla="*/ 485659 h 1037760"/>
                <a:gd name="connsiteX380" fmla="*/ 63520 w 2538927"/>
                <a:gd name="connsiteY380" fmla="*/ 500276 h 1037760"/>
                <a:gd name="connsiteX381" fmla="*/ 40316 w 2538927"/>
                <a:gd name="connsiteY381" fmla="*/ 526220 h 1037760"/>
                <a:gd name="connsiteX382" fmla="*/ 16440 w 2538927"/>
                <a:gd name="connsiteY382" fmla="*/ 548875 h 1037760"/>
                <a:gd name="connsiteX383" fmla="*/ 9042 w 2538927"/>
                <a:gd name="connsiteY383" fmla="*/ 559837 h 1037760"/>
                <a:gd name="connsiteX384" fmla="*/ 15432 w 2538927"/>
                <a:gd name="connsiteY384" fmla="*/ 557280 h 1037760"/>
                <a:gd name="connsiteX385" fmla="*/ 25520 w 2538927"/>
                <a:gd name="connsiteY385" fmla="*/ 569338 h 1037760"/>
                <a:gd name="connsiteX386" fmla="*/ 38971 w 2538927"/>
                <a:gd name="connsiteY386" fmla="*/ 572992 h 1037760"/>
                <a:gd name="connsiteX387" fmla="*/ 31573 w 2538927"/>
                <a:gd name="connsiteY387" fmla="*/ 575550 h 1037760"/>
                <a:gd name="connsiteX388" fmla="*/ 16440 w 2538927"/>
                <a:gd name="connsiteY388" fmla="*/ 581397 h 1037760"/>
                <a:gd name="connsiteX389" fmla="*/ 8706 w 2538927"/>
                <a:gd name="connsiteY389" fmla="*/ 588339 h 1037760"/>
                <a:gd name="connsiteX390" fmla="*/ 5679 w 2538927"/>
                <a:gd name="connsiteY390" fmla="*/ 600398 h 1037760"/>
                <a:gd name="connsiteX391" fmla="*/ 635 w 2538927"/>
                <a:gd name="connsiteY391" fmla="*/ 609898 h 1037760"/>
                <a:gd name="connsiteX392" fmla="*/ 1644 w 2538927"/>
                <a:gd name="connsiteY392" fmla="*/ 620495 h 1037760"/>
                <a:gd name="connsiteX393" fmla="*/ 5007 w 2538927"/>
                <a:gd name="connsiteY393" fmla="*/ 630361 h 1037760"/>
                <a:gd name="connsiteX394" fmla="*/ 971 w 2538927"/>
                <a:gd name="connsiteY394" fmla="*/ 636573 h 1037760"/>
                <a:gd name="connsiteX395" fmla="*/ 2989 w 2538927"/>
                <a:gd name="connsiteY395" fmla="*/ 646439 h 1037760"/>
                <a:gd name="connsiteX396" fmla="*/ 4671 w 2538927"/>
                <a:gd name="connsiteY396" fmla="*/ 656671 h 1037760"/>
                <a:gd name="connsiteX397" fmla="*/ 9378 w 2538927"/>
                <a:gd name="connsiteY397" fmla="*/ 667268 h 1037760"/>
                <a:gd name="connsiteX398" fmla="*/ 13414 w 2538927"/>
                <a:gd name="connsiteY398" fmla="*/ 679691 h 1037760"/>
                <a:gd name="connsiteX399" fmla="*/ 21821 w 2538927"/>
                <a:gd name="connsiteY399" fmla="*/ 682615 h 1037760"/>
                <a:gd name="connsiteX400" fmla="*/ 29892 w 2538927"/>
                <a:gd name="connsiteY400" fmla="*/ 687000 h 1037760"/>
                <a:gd name="connsiteX401" fmla="*/ 38299 w 2538927"/>
                <a:gd name="connsiteY401" fmla="*/ 687000 h 1037760"/>
                <a:gd name="connsiteX402" fmla="*/ 52759 w 2538927"/>
                <a:gd name="connsiteY402" fmla="*/ 691750 h 1037760"/>
                <a:gd name="connsiteX403" fmla="*/ 54104 w 2538927"/>
                <a:gd name="connsiteY403" fmla="*/ 704174 h 1037760"/>
                <a:gd name="connsiteX404" fmla="*/ 55786 w 2538927"/>
                <a:gd name="connsiteY404" fmla="*/ 717329 h 1037760"/>
                <a:gd name="connsiteX405" fmla="*/ 63184 w 2538927"/>
                <a:gd name="connsiteY405" fmla="*/ 728656 h 1037760"/>
                <a:gd name="connsiteX406" fmla="*/ 72263 w 2538927"/>
                <a:gd name="connsiteY406" fmla="*/ 738888 h 1037760"/>
                <a:gd name="connsiteX407" fmla="*/ 81007 w 2538927"/>
                <a:gd name="connsiteY407" fmla="*/ 748388 h 1037760"/>
                <a:gd name="connsiteX408" fmla="*/ 72936 w 2538927"/>
                <a:gd name="connsiteY408" fmla="*/ 756793 h 1037760"/>
                <a:gd name="connsiteX409" fmla="*/ 61839 w 2538927"/>
                <a:gd name="connsiteY409" fmla="*/ 754600 h 1037760"/>
                <a:gd name="connsiteX410" fmla="*/ 64193 w 2538927"/>
                <a:gd name="connsiteY410" fmla="*/ 771775 h 1037760"/>
                <a:gd name="connsiteX411" fmla="*/ 70918 w 2538927"/>
                <a:gd name="connsiteY411" fmla="*/ 781640 h 1037760"/>
                <a:gd name="connsiteX412" fmla="*/ 78316 w 2538927"/>
                <a:gd name="connsiteY412" fmla="*/ 777256 h 1037760"/>
                <a:gd name="connsiteX413" fmla="*/ 88741 w 2538927"/>
                <a:gd name="connsiteY413" fmla="*/ 776890 h 1037760"/>
                <a:gd name="connsiteX414" fmla="*/ 101520 w 2538927"/>
                <a:gd name="connsiteY414" fmla="*/ 778352 h 1037760"/>
                <a:gd name="connsiteX415" fmla="*/ 103537 w 2538927"/>
                <a:gd name="connsiteY415" fmla="*/ 792237 h 1037760"/>
                <a:gd name="connsiteX416" fmla="*/ 106900 w 2538927"/>
                <a:gd name="connsiteY416" fmla="*/ 802469 h 1037760"/>
                <a:gd name="connsiteX417" fmla="*/ 118334 w 2538927"/>
                <a:gd name="connsiteY417" fmla="*/ 805757 h 1037760"/>
                <a:gd name="connsiteX418" fmla="*/ 125396 w 2538927"/>
                <a:gd name="connsiteY418" fmla="*/ 820008 h 1037760"/>
                <a:gd name="connsiteX419" fmla="*/ 131449 w 2538927"/>
                <a:gd name="connsiteY419" fmla="*/ 823662 h 1037760"/>
                <a:gd name="connsiteX420" fmla="*/ 139183 w 2538927"/>
                <a:gd name="connsiteY420" fmla="*/ 827682 h 1037760"/>
                <a:gd name="connsiteX421" fmla="*/ 147254 w 2538927"/>
                <a:gd name="connsiteY421" fmla="*/ 826951 h 1037760"/>
                <a:gd name="connsiteX422" fmla="*/ 155997 w 2538927"/>
                <a:gd name="connsiteY422" fmla="*/ 826220 h 1037760"/>
                <a:gd name="connsiteX423" fmla="*/ 163059 w 2538927"/>
                <a:gd name="connsiteY423" fmla="*/ 836086 h 1037760"/>
                <a:gd name="connsiteX424" fmla="*/ 175838 w 2538927"/>
                <a:gd name="connsiteY424" fmla="*/ 838644 h 1037760"/>
                <a:gd name="connsiteX425" fmla="*/ 188953 w 2538927"/>
                <a:gd name="connsiteY425" fmla="*/ 842664 h 1037760"/>
                <a:gd name="connsiteX426" fmla="*/ 198033 w 2538927"/>
                <a:gd name="connsiteY426" fmla="*/ 849241 h 1037760"/>
                <a:gd name="connsiteX427" fmla="*/ 193661 w 2538927"/>
                <a:gd name="connsiteY427" fmla="*/ 856915 h 1037760"/>
                <a:gd name="connsiteX428" fmla="*/ 197360 w 2538927"/>
                <a:gd name="connsiteY428" fmla="*/ 862030 h 1037760"/>
                <a:gd name="connsiteX429" fmla="*/ 191980 w 2538927"/>
                <a:gd name="connsiteY429" fmla="*/ 866415 h 1037760"/>
                <a:gd name="connsiteX430" fmla="*/ 195342 w 2538927"/>
                <a:gd name="connsiteY430" fmla="*/ 873358 h 1037760"/>
                <a:gd name="connsiteX431" fmla="*/ 192652 w 2538927"/>
                <a:gd name="connsiteY431" fmla="*/ 884320 h 1037760"/>
                <a:gd name="connsiteX432" fmla="*/ 179873 w 2538927"/>
                <a:gd name="connsiteY432" fmla="*/ 883955 h 1037760"/>
                <a:gd name="connsiteX433" fmla="*/ 167767 w 2538927"/>
                <a:gd name="connsiteY433" fmla="*/ 893821 h 1037760"/>
                <a:gd name="connsiteX434" fmla="*/ 167431 w 2538927"/>
                <a:gd name="connsiteY434" fmla="*/ 902591 h 1037760"/>
                <a:gd name="connsiteX435" fmla="*/ 183236 w 2538927"/>
                <a:gd name="connsiteY435" fmla="*/ 902225 h 1037760"/>
                <a:gd name="connsiteX436" fmla="*/ 163732 w 2538927"/>
                <a:gd name="connsiteY436" fmla="*/ 915380 h 1037760"/>
                <a:gd name="connsiteX437" fmla="*/ 169785 w 2538927"/>
                <a:gd name="connsiteY437" fmla="*/ 925612 h 1037760"/>
                <a:gd name="connsiteX438" fmla="*/ 160705 w 2538927"/>
                <a:gd name="connsiteY438" fmla="*/ 936208 h 1037760"/>
                <a:gd name="connsiteX439" fmla="*/ 152298 w 2538927"/>
                <a:gd name="connsiteY439" fmla="*/ 944247 h 1037760"/>
                <a:gd name="connsiteX440" fmla="*/ 148263 w 2538927"/>
                <a:gd name="connsiteY440" fmla="*/ 948632 h 1037760"/>
                <a:gd name="connsiteX441" fmla="*/ 160369 w 2538927"/>
                <a:gd name="connsiteY441" fmla="*/ 960325 h 1037760"/>
                <a:gd name="connsiteX442" fmla="*/ 189289 w 2538927"/>
                <a:gd name="connsiteY442" fmla="*/ 984808 h 1037760"/>
                <a:gd name="connsiteX443" fmla="*/ 193325 w 2538927"/>
                <a:gd name="connsiteY443" fmla="*/ 988462 h 1037760"/>
                <a:gd name="connsiteX444" fmla="*/ 199041 w 2538927"/>
                <a:gd name="connsiteY444" fmla="*/ 985173 h 1037760"/>
                <a:gd name="connsiteX445" fmla="*/ 217873 w 2538927"/>
                <a:gd name="connsiteY445" fmla="*/ 991751 h 1037760"/>
                <a:gd name="connsiteX446" fmla="*/ 242086 w 2538927"/>
                <a:gd name="connsiteY446" fmla="*/ 994308 h 1037760"/>
                <a:gd name="connsiteX447" fmla="*/ 251838 w 2538927"/>
                <a:gd name="connsiteY447" fmla="*/ 1001617 h 1037760"/>
                <a:gd name="connsiteX448" fmla="*/ 261590 w 2538927"/>
                <a:gd name="connsiteY448" fmla="*/ 1007463 h 1037760"/>
                <a:gd name="connsiteX449" fmla="*/ 277395 w 2538927"/>
                <a:gd name="connsiteY449" fmla="*/ 1004905 h 1037760"/>
                <a:gd name="connsiteX450" fmla="*/ 282776 w 2538927"/>
                <a:gd name="connsiteY450" fmla="*/ 1007463 h 1037760"/>
                <a:gd name="connsiteX451" fmla="*/ 287484 w 2538927"/>
                <a:gd name="connsiteY451" fmla="*/ 1018791 h 1037760"/>
                <a:gd name="connsiteX452" fmla="*/ 301944 w 2538927"/>
                <a:gd name="connsiteY452" fmla="*/ 1026830 h 1037760"/>
                <a:gd name="connsiteX453" fmla="*/ 313714 w 2538927"/>
                <a:gd name="connsiteY453" fmla="*/ 1036696 h 1037760"/>
                <a:gd name="connsiteX454" fmla="*/ 320776 w 2538927"/>
                <a:gd name="connsiteY454" fmla="*/ 1036696 h 1037760"/>
                <a:gd name="connsiteX455" fmla="*/ 330864 w 2538927"/>
                <a:gd name="connsiteY455" fmla="*/ 1027926 h 1037760"/>
                <a:gd name="connsiteX456" fmla="*/ 313041 w 2538927"/>
                <a:gd name="connsiteY456" fmla="*/ 996135 h 1037760"/>
                <a:gd name="connsiteX457" fmla="*/ 306988 w 2538927"/>
                <a:gd name="connsiteY457" fmla="*/ 971288 h 1037760"/>
                <a:gd name="connsiteX458" fmla="*/ 314723 w 2538927"/>
                <a:gd name="connsiteY458" fmla="*/ 944613 h 1037760"/>
                <a:gd name="connsiteX459" fmla="*/ 342297 w 2538927"/>
                <a:gd name="connsiteY459" fmla="*/ 924881 h 1037760"/>
                <a:gd name="connsiteX460" fmla="*/ 337253 w 2538927"/>
                <a:gd name="connsiteY460" fmla="*/ 921227 h 1037760"/>
                <a:gd name="connsiteX461" fmla="*/ 333890 w 2538927"/>
                <a:gd name="connsiteY461" fmla="*/ 913188 h 1037760"/>
                <a:gd name="connsiteX462" fmla="*/ 331873 w 2538927"/>
                <a:gd name="connsiteY462" fmla="*/ 901860 h 1037760"/>
                <a:gd name="connsiteX463" fmla="*/ 322121 w 2538927"/>
                <a:gd name="connsiteY463" fmla="*/ 888705 h 1037760"/>
                <a:gd name="connsiteX464" fmla="*/ 311023 w 2538927"/>
                <a:gd name="connsiteY464" fmla="*/ 889436 h 1037760"/>
                <a:gd name="connsiteX465" fmla="*/ 308333 w 2538927"/>
                <a:gd name="connsiteY465" fmla="*/ 879570 h 1037760"/>
                <a:gd name="connsiteX466" fmla="*/ 299253 w 2538927"/>
                <a:gd name="connsiteY466" fmla="*/ 872262 h 1037760"/>
                <a:gd name="connsiteX467" fmla="*/ 302616 w 2538927"/>
                <a:gd name="connsiteY467" fmla="*/ 860934 h 1037760"/>
                <a:gd name="connsiteX468" fmla="*/ 307997 w 2538927"/>
                <a:gd name="connsiteY468" fmla="*/ 855088 h 1037760"/>
                <a:gd name="connsiteX469" fmla="*/ 303289 w 2538927"/>
                <a:gd name="connsiteY469" fmla="*/ 846318 h 1037760"/>
                <a:gd name="connsiteX470" fmla="*/ 311696 w 2538927"/>
                <a:gd name="connsiteY470" fmla="*/ 834990 h 1037760"/>
                <a:gd name="connsiteX471" fmla="*/ 320776 w 2538927"/>
                <a:gd name="connsiteY471" fmla="*/ 828413 h 1037760"/>
                <a:gd name="connsiteX472" fmla="*/ 333218 w 2538927"/>
                <a:gd name="connsiteY472" fmla="*/ 840471 h 1037760"/>
                <a:gd name="connsiteX473" fmla="*/ 334563 w 2538927"/>
                <a:gd name="connsiteY473" fmla="*/ 829144 h 1037760"/>
                <a:gd name="connsiteX474" fmla="*/ 338598 w 2538927"/>
                <a:gd name="connsiteY474" fmla="*/ 819278 h 1037760"/>
                <a:gd name="connsiteX475" fmla="*/ 347005 w 2538927"/>
                <a:gd name="connsiteY475" fmla="*/ 810508 h 1037760"/>
                <a:gd name="connsiteX476" fmla="*/ 363483 w 2538927"/>
                <a:gd name="connsiteY476" fmla="*/ 801738 h 1037760"/>
                <a:gd name="connsiteX477" fmla="*/ 375253 w 2538927"/>
                <a:gd name="connsiteY477" fmla="*/ 797718 h 1037760"/>
                <a:gd name="connsiteX478" fmla="*/ 383660 w 2538927"/>
                <a:gd name="connsiteY478" fmla="*/ 797718 h 1037760"/>
                <a:gd name="connsiteX479" fmla="*/ 394757 w 2538927"/>
                <a:gd name="connsiteY479" fmla="*/ 797718 h 1037760"/>
                <a:gd name="connsiteX480" fmla="*/ 412917 w 2538927"/>
                <a:gd name="connsiteY480" fmla="*/ 804296 h 1037760"/>
                <a:gd name="connsiteX481" fmla="*/ 426032 w 2538927"/>
                <a:gd name="connsiteY481" fmla="*/ 817451 h 1037760"/>
                <a:gd name="connsiteX482" fmla="*/ 430067 w 2538927"/>
                <a:gd name="connsiteY482" fmla="*/ 820008 h 1037760"/>
                <a:gd name="connsiteX483" fmla="*/ 439147 w 2538927"/>
                <a:gd name="connsiteY483" fmla="*/ 820008 h 1037760"/>
                <a:gd name="connsiteX484" fmla="*/ 453607 w 2538927"/>
                <a:gd name="connsiteY484" fmla="*/ 818547 h 1037760"/>
                <a:gd name="connsiteX485" fmla="*/ 468739 w 2538927"/>
                <a:gd name="connsiteY485" fmla="*/ 812700 h 1037760"/>
                <a:gd name="connsiteX486" fmla="*/ 477819 w 2538927"/>
                <a:gd name="connsiteY486" fmla="*/ 813431 h 1037760"/>
                <a:gd name="connsiteX487" fmla="*/ 492952 w 2538927"/>
                <a:gd name="connsiteY487" fmla="*/ 814162 h 1037760"/>
                <a:gd name="connsiteX488" fmla="*/ 503377 w 2538927"/>
                <a:gd name="connsiteY488" fmla="*/ 820008 h 1037760"/>
                <a:gd name="connsiteX489" fmla="*/ 511111 w 2538927"/>
                <a:gd name="connsiteY489" fmla="*/ 825855 h 1037760"/>
                <a:gd name="connsiteX490" fmla="*/ 516492 w 2538927"/>
                <a:gd name="connsiteY490" fmla="*/ 817085 h 1037760"/>
                <a:gd name="connsiteX491" fmla="*/ 528261 w 2538927"/>
                <a:gd name="connsiteY491" fmla="*/ 822932 h 1037760"/>
                <a:gd name="connsiteX492" fmla="*/ 538014 w 2538927"/>
                <a:gd name="connsiteY492" fmla="*/ 816354 h 1037760"/>
                <a:gd name="connsiteX493" fmla="*/ 533978 w 2538927"/>
                <a:gd name="connsiteY493" fmla="*/ 803200 h 1037760"/>
                <a:gd name="connsiteX494" fmla="*/ 522881 w 2538927"/>
                <a:gd name="connsiteY494" fmla="*/ 799180 h 1037760"/>
                <a:gd name="connsiteX495" fmla="*/ 518845 w 2538927"/>
                <a:gd name="connsiteY495" fmla="*/ 789314 h 1037760"/>
                <a:gd name="connsiteX496" fmla="*/ 528598 w 2538927"/>
                <a:gd name="connsiteY496" fmla="*/ 779448 h 1037760"/>
                <a:gd name="connsiteX497" fmla="*/ 531288 w 2538927"/>
                <a:gd name="connsiteY497" fmla="*/ 766293 h 1037760"/>
                <a:gd name="connsiteX498" fmla="*/ 547766 w 2538927"/>
                <a:gd name="connsiteY498" fmla="*/ 763005 h 1037760"/>
                <a:gd name="connsiteX499" fmla="*/ 533978 w 2538927"/>
                <a:gd name="connsiteY499" fmla="*/ 754966 h 1037760"/>
                <a:gd name="connsiteX500" fmla="*/ 533306 w 2538927"/>
                <a:gd name="connsiteY500" fmla="*/ 739618 h 1037760"/>
                <a:gd name="connsiteX501" fmla="*/ 546421 w 2538927"/>
                <a:gd name="connsiteY501" fmla="*/ 738888 h 1037760"/>
                <a:gd name="connsiteX502" fmla="*/ 565252 w 2538927"/>
                <a:gd name="connsiteY502" fmla="*/ 736330 h 1037760"/>
                <a:gd name="connsiteX503" fmla="*/ 588792 w 2538927"/>
                <a:gd name="connsiteY503" fmla="*/ 730483 h 1037760"/>
                <a:gd name="connsiteX504" fmla="*/ 604597 w 2538927"/>
                <a:gd name="connsiteY504" fmla="*/ 724637 h 1037760"/>
                <a:gd name="connsiteX505" fmla="*/ 626792 w 2538927"/>
                <a:gd name="connsiteY505" fmla="*/ 719886 h 1037760"/>
                <a:gd name="connsiteX506" fmla="*/ 649659 w 2538927"/>
                <a:gd name="connsiteY506" fmla="*/ 711117 h 1037760"/>
                <a:gd name="connsiteX507" fmla="*/ 669164 w 2538927"/>
                <a:gd name="connsiteY507" fmla="*/ 706001 h 1037760"/>
                <a:gd name="connsiteX508" fmla="*/ 681270 w 2538927"/>
                <a:gd name="connsiteY508" fmla="*/ 708193 h 1037760"/>
                <a:gd name="connsiteX509" fmla="*/ 691358 w 2538927"/>
                <a:gd name="connsiteY509" fmla="*/ 715501 h 1037760"/>
                <a:gd name="connsiteX510" fmla="*/ 694048 w 2538927"/>
                <a:gd name="connsiteY510" fmla="*/ 728656 h 1037760"/>
                <a:gd name="connsiteX511" fmla="*/ 692367 w 2538927"/>
                <a:gd name="connsiteY511" fmla="*/ 736330 h 1037760"/>
                <a:gd name="connsiteX512" fmla="*/ 706491 w 2538927"/>
                <a:gd name="connsiteY512" fmla="*/ 733407 h 1037760"/>
                <a:gd name="connsiteX513" fmla="*/ 712207 w 2538927"/>
                <a:gd name="connsiteY513" fmla="*/ 737791 h 1037760"/>
                <a:gd name="connsiteX514" fmla="*/ 716579 w 2538927"/>
                <a:gd name="connsiteY514" fmla="*/ 738888 h 1037760"/>
                <a:gd name="connsiteX515" fmla="*/ 723977 w 2538927"/>
                <a:gd name="connsiteY515" fmla="*/ 739984 h 1037760"/>
                <a:gd name="connsiteX516" fmla="*/ 732384 w 2538927"/>
                <a:gd name="connsiteY516" fmla="*/ 741080 h 1037760"/>
                <a:gd name="connsiteX517" fmla="*/ 727004 w 2538927"/>
                <a:gd name="connsiteY517" fmla="*/ 752773 h 1037760"/>
                <a:gd name="connsiteX518" fmla="*/ 738774 w 2538927"/>
                <a:gd name="connsiteY518" fmla="*/ 749485 h 1037760"/>
                <a:gd name="connsiteX519" fmla="*/ 755588 w 2538927"/>
                <a:gd name="connsiteY519" fmla="*/ 741446 h 1037760"/>
                <a:gd name="connsiteX520" fmla="*/ 769712 w 2538927"/>
                <a:gd name="connsiteY520" fmla="*/ 731945 h 1037760"/>
                <a:gd name="connsiteX521" fmla="*/ 780137 w 2538927"/>
                <a:gd name="connsiteY521" fmla="*/ 733041 h 1037760"/>
                <a:gd name="connsiteX522" fmla="*/ 784508 w 2538927"/>
                <a:gd name="connsiteY522" fmla="*/ 746927 h 1037760"/>
                <a:gd name="connsiteX523" fmla="*/ 813092 w 2538927"/>
                <a:gd name="connsiteY523" fmla="*/ 786756 h 1037760"/>
                <a:gd name="connsiteX524" fmla="*/ 829234 w 2538927"/>
                <a:gd name="connsiteY524" fmla="*/ 819643 h 1037760"/>
                <a:gd name="connsiteX525" fmla="*/ 838313 w 2538927"/>
                <a:gd name="connsiteY525" fmla="*/ 807950 h 1037760"/>
                <a:gd name="connsiteX526" fmla="*/ 850419 w 2538927"/>
                <a:gd name="connsiteY526" fmla="*/ 818181 h 1037760"/>
                <a:gd name="connsiteX527" fmla="*/ 865552 w 2538927"/>
                <a:gd name="connsiteY527" fmla="*/ 821105 h 1037760"/>
                <a:gd name="connsiteX528" fmla="*/ 881021 w 2538927"/>
                <a:gd name="connsiteY528" fmla="*/ 815989 h 1037760"/>
                <a:gd name="connsiteX529" fmla="*/ 891110 w 2538927"/>
                <a:gd name="connsiteY529" fmla="*/ 825855 h 1037760"/>
                <a:gd name="connsiteX530" fmla="*/ 900861 w 2538927"/>
                <a:gd name="connsiteY530" fmla="*/ 835356 h 1037760"/>
                <a:gd name="connsiteX531" fmla="*/ 904224 w 2538927"/>
                <a:gd name="connsiteY531" fmla="*/ 842298 h 1037760"/>
                <a:gd name="connsiteX532" fmla="*/ 911959 w 2538927"/>
                <a:gd name="connsiteY532" fmla="*/ 849972 h 1037760"/>
                <a:gd name="connsiteX533" fmla="*/ 924401 w 2538927"/>
                <a:gd name="connsiteY533" fmla="*/ 847414 h 1037760"/>
                <a:gd name="connsiteX534" fmla="*/ 929782 w 2538927"/>
                <a:gd name="connsiteY534" fmla="*/ 848145 h 1037760"/>
                <a:gd name="connsiteX535" fmla="*/ 937180 w 2538927"/>
                <a:gd name="connsiteY535" fmla="*/ 858011 h 1037760"/>
                <a:gd name="connsiteX536" fmla="*/ 945923 w 2538927"/>
                <a:gd name="connsiteY536" fmla="*/ 858011 h 1037760"/>
                <a:gd name="connsiteX537" fmla="*/ 956685 w 2538927"/>
                <a:gd name="connsiteY537" fmla="*/ 853261 h 1037760"/>
                <a:gd name="connsiteX538" fmla="*/ 971144 w 2538927"/>
                <a:gd name="connsiteY538" fmla="*/ 845587 h 1037760"/>
                <a:gd name="connsiteX539" fmla="*/ 983251 w 2538927"/>
                <a:gd name="connsiteY539" fmla="*/ 837548 h 1037760"/>
                <a:gd name="connsiteX540" fmla="*/ 993339 w 2538927"/>
                <a:gd name="connsiteY540" fmla="*/ 829509 h 1037760"/>
                <a:gd name="connsiteX541" fmla="*/ 1004100 w 2538927"/>
                <a:gd name="connsiteY541" fmla="*/ 824028 h 1037760"/>
                <a:gd name="connsiteX542" fmla="*/ 1015197 w 2538927"/>
                <a:gd name="connsiteY542" fmla="*/ 821835 h 1037760"/>
                <a:gd name="connsiteX543" fmla="*/ 1036719 w 2538927"/>
                <a:gd name="connsiteY543" fmla="*/ 826220 h 1037760"/>
                <a:gd name="connsiteX544" fmla="*/ 1041764 w 2538927"/>
                <a:gd name="connsiteY544" fmla="*/ 836452 h 1037760"/>
                <a:gd name="connsiteX545" fmla="*/ 1054543 w 2538927"/>
                <a:gd name="connsiteY545" fmla="*/ 842298 h 1037760"/>
                <a:gd name="connsiteX546" fmla="*/ 1066985 w 2538927"/>
                <a:gd name="connsiteY546" fmla="*/ 841202 h 1037760"/>
                <a:gd name="connsiteX547" fmla="*/ 1078082 w 2538927"/>
                <a:gd name="connsiteY547" fmla="*/ 844856 h 1037760"/>
                <a:gd name="connsiteX548" fmla="*/ 1090861 w 2538927"/>
                <a:gd name="connsiteY548" fmla="*/ 837183 h 1037760"/>
                <a:gd name="connsiteX549" fmla="*/ 1091197 w 2538927"/>
                <a:gd name="connsiteY549" fmla="*/ 826220 h 1037760"/>
                <a:gd name="connsiteX550" fmla="*/ 1085817 w 2538927"/>
                <a:gd name="connsiteY550" fmla="*/ 811239 h 1037760"/>
                <a:gd name="connsiteX551" fmla="*/ 1092206 w 2538927"/>
                <a:gd name="connsiteY551" fmla="*/ 802103 h 1037760"/>
                <a:gd name="connsiteX552" fmla="*/ 1100613 w 2538927"/>
                <a:gd name="connsiteY552" fmla="*/ 795526 h 1037760"/>
                <a:gd name="connsiteX553" fmla="*/ 1105993 w 2538927"/>
                <a:gd name="connsiteY553" fmla="*/ 789680 h 1037760"/>
                <a:gd name="connsiteX554" fmla="*/ 1117427 w 2538927"/>
                <a:gd name="connsiteY554" fmla="*/ 795161 h 1037760"/>
                <a:gd name="connsiteX555" fmla="*/ 1127179 w 2538927"/>
                <a:gd name="connsiteY555" fmla="*/ 797718 h 1037760"/>
                <a:gd name="connsiteX556" fmla="*/ 1138613 w 2538927"/>
                <a:gd name="connsiteY556" fmla="*/ 803200 h 1037760"/>
                <a:gd name="connsiteX557" fmla="*/ 1153746 w 2538927"/>
                <a:gd name="connsiteY557" fmla="*/ 808681 h 1037760"/>
                <a:gd name="connsiteX558" fmla="*/ 1155427 w 2538927"/>
                <a:gd name="connsiteY558" fmla="*/ 824393 h 1037760"/>
                <a:gd name="connsiteX559" fmla="*/ 1165179 w 2538927"/>
                <a:gd name="connsiteY559" fmla="*/ 833163 h 1037760"/>
                <a:gd name="connsiteX560" fmla="*/ 1178967 w 2538927"/>
                <a:gd name="connsiteY560" fmla="*/ 837913 h 1037760"/>
                <a:gd name="connsiteX561" fmla="*/ 1190064 w 2538927"/>
                <a:gd name="connsiteY561" fmla="*/ 831336 h 1037760"/>
                <a:gd name="connsiteX562" fmla="*/ 1204524 w 2538927"/>
                <a:gd name="connsiteY562" fmla="*/ 829144 h 1037760"/>
                <a:gd name="connsiteX563" fmla="*/ 1218984 w 2538927"/>
                <a:gd name="connsiteY563" fmla="*/ 832798 h 1037760"/>
                <a:gd name="connsiteX564" fmla="*/ 1231091 w 2538927"/>
                <a:gd name="connsiteY564" fmla="*/ 836452 h 1037760"/>
                <a:gd name="connsiteX565" fmla="*/ 1243869 w 2538927"/>
                <a:gd name="connsiteY565" fmla="*/ 843395 h 1037760"/>
                <a:gd name="connsiteX566" fmla="*/ 1252276 w 2538927"/>
                <a:gd name="connsiteY566" fmla="*/ 853626 h 1037760"/>
                <a:gd name="connsiteX567" fmla="*/ 1272117 w 2538927"/>
                <a:gd name="connsiteY567" fmla="*/ 858011 h 1037760"/>
                <a:gd name="connsiteX568" fmla="*/ 1292966 w 2538927"/>
                <a:gd name="connsiteY568" fmla="*/ 858011 h 1037760"/>
                <a:gd name="connsiteX569" fmla="*/ 1313143 w 2538927"/>
                <a:gd name="connsiteY569" fmla="*/ 852164 h 1037760"/>
                <a:gd name="connsiteX570" fmla="*/ 1325586 w 2538927"/>
                <a:gd name="connsiteY570" fmla="*/ 846683 h 1037760"/>
                <a:gd name="connsiteX571" fmla="*/ 1338028 w 2538927"/>
                <a:gd name="connsiteY571" fmla="*/ 836817 h 1037760"/>
                <a:gd name="connsiteX572" fmla="*/ 1357532 w 2538927"/>
                <a:gd name="connsiteY572" fmla="*/ 837913 h 1037760"/>
                <a:gd name="connsiteX573" fmla="*/ 1370984 w 2538927"/>
                <a:gd name="connsiteY573" fmla="*/ 841202 h 1037760"/>
                <a:gd name="connsiteX574" fmla="*/ 1385780 w 2538927"/>
                <a:gd name="connsiteY574" fmla="*/ 845587 h 1037760"/>
                <a:gd name="connsiteX575" fmla="*/ 1400913 w 2538927"/>
                <a:gd name="connsiteY575" fmla="*/ 850337 h 1037760"/>
                <a:gd name="connsiteX576" fmla="*/ 1415709 w 2538927"/>
                <a:gd name="connsiteY576" fmla="*/ 841202 h 1037760"/>
                <a:gd name="connsiteX577" fmla="*/ 1422771 w 2538927"/>
                <a:gd name="connsiteY577" fmla="*/ 833163 h 1037760"/>
                <a:gd name="connsiteX578" fmla="*/ 1430169 w 2538927"/>
                <a:gd name="connsiteY578" fmla="*/ 814162 h 1037760"/>
                <a:gd name="connsiteX579" fmla="*/ 1439921 w 2538927"/>
                <a:gd name="connsiteY579" fmla="*/ 796988 h 1037760"/>
                <a:gd name="connsiteX580" fmla="*/ 1446983 w 2538927"/>
                <a:gd name="connsiteY580" fmla="*/ 787852 h 1037760"/>
                <a:gd name="connsiteX581" fmla="*/ 1442275 w 2538927"/>
                <a:gd name="connsiteY581" fmla="*/ 774698 h 1037760"/>
                <a:gd name="connsiteX582" fmla="*/ 1440930 w 2538927"/>
                <a:gd name="connsiteY582" fmla="*/ 764832 h 1037760"/>
                <a:gd name="connsiteX583" fmla="*/ 1460771 w 2538927"/>
                <a:gd name="connsiteY583" fmla="*/ 757158 h 1037760"/>
                <a:gd name="connsiteX584" fmla="*/ 1483974 w 2538927"/>
                <a:gd name="connsiteY584" fmla="*/ 754966 h 1037760"/>
                <a:gd name="connsiteX585" fmla="*/ 1501461 w 2538927"/>
                <a:gd name="connsiteY585" fmla="*/ 758254 h 1037760"/>
                <a:gd name="connsiteX586" fmla="*/ 1520293 w 2538927"/>
                <a:gd name="connsiteY586" fmla="*/ 764832 h 1037760"/>
                <a:gd name="connsiteX587" fmla="*/ 1530381 w 2538927"/>
                <a:gd name="connsiteY587" fmla="*/ 778352 h 1037760"/>
                <a:gd name="connsiteX588" fmla="*/ 1537779 w 2538927"/>
                <a:gd name="connsiteY588" fmla="*/ 795161 h 1037760"/>
                <a:gd name="connsiteX589" fmla="*/ 1546859 w 2538927"/>
                <a:gd name="connsiteY589" fmla="*/ 816720 h 1037760"/>
                <a:gd name="connsiteX590" fmla="*/ 1554593 w 2538927"/>
                <a:gd name="connsiteY590" fmla="*/ 839010 h 1037760"/>
                <a:gd name="connsiteX591" fmla="*/ 1560647 w 2538927"/>
                <a:gd name="connsiteY591" fmla="*/ 849241 h 1037760"/>
                <a:gd name="connsiteX592" fmla="*/ 1575779 w 2538927"/>
                <a:gd name="connsiteY592" fmla="*/ 855819 h 1037760"/>
                <a:gd name="connsiteX593" fmla="*/ 1591584 w 2538927"/>
                <a:gd name="connsiteY593" fmla="*/ 863857 h 1037760"/>
                <a:gd name="connsiteX594" fmla="*/ 1602682 w 2538927"/>
                <a:gd name="connsiteY594" fmla="*/ 872627 h 1037760"/>
                <a:gd name="connsiteX595" fmla="*/ 1606045 w 2538927"/>
                <a:gd name="connsiteY595" fmla="*/ 888340 h 1037760"/>
                <a:gd name="connsiteX596" fmla="*/ 1621177 w 2538927"/>
                <a:gd name="connsiteY596" fmla="*/ 895283 h 1037760"/>
                <a:gd name="connsiteX597" fmla="*/ 1634965 w 2538927"/>
                <a:gd name="connsiteY597" fmla="*/ 891629 h 1037760"/>
                <a:gd name="connsiteX598" fmla="*/ 1650098 w 2538927"/>
                <a:gd name="connsiteY598" fmla="*/ 885051 h 1037760"/>
                <a:gd name="connsiteX599" fmla="*/ 1662540 w 2538927"/>
                <a:gd name="connsiteY599" fmla="*/ 888705 h 1037760"/>
                <a:gd name="connsiteX600" fmla="*/ 1662876 w 2538927"/>
                <a:gd name="connsiteY600" fmla="*/ 903687 h 1037760"/>
                <a:gd name="connsiteX601" fmla="*/ 1654469 w 2538927"/>
                <a:gd name="connsiteY601" fmla="*/ 927073 h 1037760"/>
                <a:gd name="connsiteX602" fmla="*/ 1645390 w 2538927"/>
                <a:gd name="connsiteY602" fmla="*/ 940959 h 1037760"/>
                <a:gd name="connsiteX603" fmla="*/ 1637992 w 2538927"/>
                <a:gd name="connsiteY603" fmla="*/ 953017 h 1037760"/>
                <a:gd name="connsiteX604" fmla="*/ 1624204 w 2538927"/>
                <a:gd name="connsiteY604" fmla="*/ 953017 h 1037760"/>
                <a:gd name="connsiteX605" fmla="*/ 1611425 w 2538927"/>
                <a:gd name="connsiteY605" fmla="*/ 959960 h 1037760"/>
                <a:gd name="connsiteX606" fmla="*/ 1609071 w 2538927"/>
                <a:gd name="connsiteY606" fmla="*/ 973115 h 1037760"/>
                <a:gd name="connsiteX607" fmla="*/ 1610080 w 2538927"/>
                <a:gd name="connsiteY607" fmla="*/ 988096 h 1037760"/>
                <a:gd name="connsiteX608" fmla="*/ 1611089 w 2538927"/>
                <a:gd name="connsiteY608" fmla="*/ 1005636 h 1037760"/>
                <a:gd name="connsiteX609" fmla="*/ 1624204 w 2538927"/>
                <a:gd name="connsiteY609" fmla="*/ 997232 h 1037760"/>
                <a:gd name="connsiteX610" fmla="*/ 1642363 w 2538927"/>
                <a:gd name="connsiteY610" fmla="*/ 1009290 h 1037760"/>
                <a:gd name="connsiteX611" fmla="*/ 1678345 w 2538927"/>
                <a:gd name="connsiteY611" fmla="*/ 982615 h 1037760"/>
                <a:gd name="connsiteX612" fmla="*/ 1703566 w 2538927"/>
                <a:gd name="connsiteY612" fmla="*/ 949729 h 1037760"/>
                <a:gd name="connsiteX613" fmla="*/ 1726433 w 2538927"/>
                <a:gd name="connsiteY613" fmla="*/ 913919 h 1037760"/>
                <a:gd name="connsiteX614" fmla="*/ 1742911 w 2538927"/>
                <a:gd name="connsiteY614" fmla="*/ 887974 h 1037760"/>
                <a:gd name="connsiteX615" fmla="*/ 1752664 w 2538927"/>
                <a:gd name="connsiteY615" fmla="*/ 869339 h 1037760"/>
                <a:gd name="connsiteX616" fmla="*/ 1759389 w 2538927"/>
                <a:gd name="connsiteY616" fmla="*/ 821105 h 1037760"/>
                <a:gd name="connsiteX617" fmla="*/ 1762416 w 2538927"/>
                <a:gd name="connsiteY617" fmla="*/ 809777 h 1037760"/>
                <a:gd name="connsiteX618" fmla="*/ 1768132 w 2538927"/>
                <a:gd name="connsiteY618" fmla="*/ 796622 h 1037760"/>
                <a:gd name="connsiteX619" fmla="*/ 1770823 w 2538927"/>
                <a:gd name="connsiteY619" fmla="*/ 784564 h 1037760"/>
                <a:gd name="connsiteX620" fmla="*/ 1769814 w 2538927"/>
                <a:gd name="connsiteY620" fmla="*/ 770678 h 1037760"/>
                <a:gd name="connsiteX621" fmla="*/ 1771495 w 2538927"/>
                <a:gd name="connsiteY621" fmla="*/ 765197 h 1037760"/>
                <a:gd name="connsiteX622" fmla="*/ 1765779 w 2538927"/>
                <a:gd name="connsiteY622" fmla="*/ 756427 h 1037760"/>
                <a:gd name="connsiteX623" fmla="*/ 1756363 w 2538927"/>
                <a:gd name="connsiteY623" fmla="*/ 747292 h 1037760"/>
                <a:gd name="connsiteX624" fmla="*/ 1744256 w 2538927"/>
                <a:gd name="connsiteY624" fmla="*/ 736330 h 1037760"/>
                <a:gd name="connsiteX625" fmla="*/ 1738203 w 2538927"/>
                <a:gd name="connsiteY625" fmla="*/ 735964 h 1037760"/>
                <a:gd name="connsiteX626" fmla="*/ 1731141 w 2538927"/>
                <a:gd name="connsiteY626" fmla="*/ 739618 h 1037760"/>
                <a:gd name="connsiteX627" fmla="*/ 1727779 w 2538927"/>
                <a:gd name="connsiteY627" fmla="*/ 743273 h 1037760"/>
                <a:gd name="connsiteX628" fmla="*/ 1721053 w 2538927"/>
                <a:gd name="connsiteY628" fmla="*/ 750215 h 1037760"/>
                <a:gd name="connsiteX629" fmla="*/ 1712310 w 2538927"/>
                <a:gd name="connsiteY629" fmla="*/ 750946 h 1037760"/>
                <a:gd name="connsiteX630" fmla="*/ 1711637 w 2538927"/>
                <a:gd name="connsiteY630" fmla="*/ 739984 h 1037760"/>
                <a:gd name="connsiteX631" fmla="*/ 1712982 w 2538927"/>
                <a:gd name="connsiteY631" fmla="*/ 735234 h 1037760"/>
                <a:gd name="connsiteX632" fmla="*/ 1709956 w 2538927"/>
                <a:gd name="connsiteY632" fmla="*/ 733772 h 1037760"/>
                <a:gd name="connsiteX633" fmla="*/ 1701549 w 2538927"/>
                <a:gd name="connsiteY633" fmla="*/ 745830 h 1037760"/>
                <a:gd name="connsiteX634" fmla="*/ 1699531 w 2538927"/>
                <a:gd name="connsiteY634" fmla="*/ 727195 h 1037760"/>
                <a:gd name="connsiteX635" fmla="*/ 1699531 w 2538927"/>
                <a:gd name="connsiteY635" fmla="*/ 726829 h 1037760"/>
                <a:gd name="connsiteX636" fmla="*/ 1698186 w 2538927"/>
                <a:gd name="connsiteY636" fmla="*/ 725733 h 1037760"/>
                <a:gd name="connsiteX637" fmla="*/ 1681708 w 2538927"/>
                <a:gd name="connsiteY637" fmla="*/ 726829 h 1037760"/>
                <a:gd name="connsiteX638" fmla="*/ 1682381 w 2538927"/>
                <a:gd name="connsiteY638" fmla="*/ 713309 h 1037760"/>
                <a:gd name="connsiteX639" fmla="*/ 1689442 w 2538927"/>
                <a:gd name="connsiteY639" fmla="*/ 706001 h 1037760"/>
                <a:gd name="connsiteX640" fmla="*/ 1705920 w 2538927"/>
                <a:gd name="connsiteY640" fmla="*/ 690288 h 1037760"/>
                <a:gd name="connsiteX641" fmla="*/ 1709956 w 2538927"/>
                <a:gd name="connsiteY641" fmla="*/ 689558 h 1037760"/>
                <a:gd name="connsiteX642" fmla="*/ 1712310 w 2538927"/>
                <a:gd name="connsiteY642" fmla="*/ 671287 h 1037760"/>
                <a:gd name="connsiteX643" fmla="*/ 1739548 w 2538927"/>
                <a:gd name="connsiteY643" fmla="*/ 642054 h 1037760"/>
                <a:gd name="connsiteX644" fmla="*/ 1768469 w 2538927"/>
                <a:gd name="connsiteY644" fmla="*/ 610629 h 1037760"/>
                <a:gd name="connsiteX645" fmla="*/ 1813867 w 2538927"/>
                <a:gd name="connsiteY645" fmla="*/ 598936 h 1037760"/>
                <a:gd name="connsiteX646" fmla="*/ 1814539 w 2538927"/>
                <a:gd name="connsiteY646" fmla="*/ 598936 h 1037760"/>
                <a:gd name="connsiteX647" fmla="*/ 1841442 w 2538927"/>
                <a:gd name="connsiteY647" fmla="*/ 604783 h 1037760"/>
                <a:gd name="connsiteX648" fmla="*/ 1841778 w 2538927"/>
                <a:gd name="connsiteY648" fmla="*/ 605148 h 1037760"/>
                <a:gd name="connsiteX649" fmla="*/ 1859265 w 2538927"/>
                <a:gd name="connsiteY649" fmla="*/ 600032 h 1037760"/>
                <a:gd name="connsiteX650" fmla="*/ 1885495 w 2538927"/>
                <a:gd name="connsiteY650" fmla="*/ 603321 h 1037760"/>
                <a:gd name="connsiteX651" fmla="*/ 1892220 w 2538927"/>
                <a:gd name="connsiteY651" fmla="*/ 597474 h 1037760"/>
                <a:gd name="connsiteX652" fmla="*/ 1914079 w 2538927"/>
                <a:gd name="connsiteY652" fmla="*/ 594551 h 1037760"/>
                <a:gd name="connsiteX653" fmla="*/ 1925849 w 2538927"/>
                <a:gd name="connsiteY653" fmla="*/ 597109 h 1037760"/>
                <a:gd name="connsiteX654" fmla="*/ 1936610 w 2538927"/>
                <a:gd name="connsiteY654" fmla="*/ 603686 h 1037760"/>
                <a:gd name="connsiteX655" fmla="*/ 1933920 w 2538927"/>
                <a:gd name="connsiteY655" fmla="*/ 609533 h 1037760"/>
                <a:gd name="connsiteX656" fmla="*/ 1928875 w 2538927"/>
                <a:gd name="connsiteY656" fmla="*/ 615745 h 1037760"/>
                <a:gd name="connsiteX657" fmla="*/ 1944680 w 2538927"/>
                <a:gd name="connsiteY657" fmla="*/ 613187 h 1037760"/>
                <a:gd name="connsiteX658" fmla="*/ 1946362 w 2538927"/>
                <a:gd name="connsiteY658" fmla="*/ 613552 h 1037760"/>
                <a:gd name="connsiteX659" fmla="*/ 1963176 w 2538927"/>
                <a:gd name="connsiteY659" fmla="*/ 608802 h 1037760"/>
                <a:gd name="connsiteX660" fmla="*/ 1971919 w 2538927"/>
                <a:gd name="connsiteY660" fmla="*/ 609533 h 1037760"/>
                <a:gd name="connsiteX661" fmla="*/ 1988061 w 2538927"/>
                <a:gd name="connsiteY661" fmla="*/ 604783 h 1037760"/>
                <a:gd name="connsiteX662" fmla="*/ 1981671 w 2538927"/>
                <a:gd name="connsiteY662" fmla="*/ 598936 h 1037760"/>
                <a:gd name="connsiteX663" fmla="*/ 1980663 w 2538927"/>
                <a:gd name="connsiteY663" fmla="*/ 583589 h 1037760"/>
                <a:gd name="connsiteX664" fmla="*/ 2003530 w 2538927"/>
                <a:gd name="connsiteY664" fmla="*/ 559837 h 1037760"/>
                <a:gd name="connsiteX665" fmla="*/ 2014963 w 2538927"/>
                <a:gd name="connsiteY665" fmla="*/ 551798 h 1037760"/>
                <a:gd name="connsiteX666" fmla="*/ 2023370 w 2538927"/>
                <a:gd name="connsiteY666" fmla="*/ 534990 h 1037760"/>
                <a:gd name="connsiteX667" fmla="*/ 2048928 w 2538927"/>
                <a:gd name="connsiteY667" fmla="*/ 532432 h 1037760"/>
                <a:gd name="connsiteX668" fmla="*/ 2059352 w 2538927"/>
                <a:gd name="connsiteY668" fmla="*/ 537547 h 1037760"/>
                <a:gd name="connsiteX669" fmla="*/ 2070786 w 2538927"/>
                <a:gd name="connsiteY669" fmla="*/ 532432 h 1037760"/>
                <a:gd name="connsiteX670" fmla="*/ 2063052 w 2538927"/>
                <a:gd name="connsiteY670" fmla="*/ 549606 h 1037760"/>
                <a:gd name="connsiteX671" fmla="*/ 2071795 w 2538927"/>
                <a:gd name="connsiteY671" fmla="*/ 556549 h 1037760"/>
                <a:gd name="connsiteX672" fmla="*/ 2067759 w 2538927"/>
                <a:gd name="connsiteY672" fmla="*/ 564222 h 1037760"/>
                <a:gd name="connsiteX673" fmla="*/ 2086592 w 2538927"/>
                <a:gd name="connsiteY673" fmla="*/ 554356 h 1037760"/>
                <a:gd name="connsiteX674" fmla="*/ 2112485 w 2538927"/>
                <a:gd name="connsiteY674" fmla="*/ 540105 h 1037760"/>
                <a:gd name="connsiteX675" fmla="*/ 2115848 w 2538927"/>
                <a:gd name="connsiteY675" fmla="*/ 522200 h 1037760"/>
                <a:gd name="connsiteX676" fmla="*/ 2142751 w 2538927"/>
                <a:gd name="connsiteY676" fmla="*/ 511238 h 1037760"/>
                <a:gd name="connsiteX677" fmla="*/ 2142414 w 2538927"/>
                <a:gd name="connsiteY677" fmla="*/ 515623 h 1037760"/>
                <a:gd name="connsiteX678" fmla="*/ 2130644 w 2538927"/>
                <a:gd name="connsiteY678" fmla="*/ 529508 h 1037760"/>
                <a:gd name="connsiteX679" fmla="*/ 2127954 w 2538927"/>
                <a:gd name="connsiteY679" fmla="*/ 545221 h 1037760"/>
                <a:gd name="connsiteX680" fmla="*/ 2123246 w 2538927"/>
                <a:gd name="connsiteY680" fmla="*/ 553260 h 1037760"/>
                <a:gd name="connsiteX681" fmla="*/ 2118538 w 2538927"/>
                <a:gd name="connsiteY681" fmla="*/ 561664 h 1037760"/>
                <a:gd name="connsiteX682" fmla="*/ 2098025 w 2538927"/>
                <a:gd name="connsiteY682" fmla="*/ 572261 h 1037760"/>
                <a:gd name="connsiteX683" fmla="*/ 2085246 w 2538927"/>
                <a:gd name="connsiteY683" fmla="*/ 588705 h 1037760"/>
                <a:gd name="connsiteX684" fmla="*/ 2056326 w 2538927"/>
                <a:gd name="connsiteY684" fmla="*/ 619764 h 1037760"/>
                <a:gd name="connsiteX685" fmla="*/ 2030768 w 2538927"/>
                <a:gd name="connsiteY685" fmla="*/ 640227 h 1037760"/>
                <a:gd name="connsiteX686" fmla="*/ 2016309 w 2538927"/>
                <a:gd name="connsiteY686" fmla="*/ 643881 h 1037760"/>
                <a:gd name="connsiteX687" fmla="*/ 2010928 w 2538927"/>
                <a:gd name="connsiteY687" fmla="*/ 666171 h 1037760"/>
                <a:gd name="connsiteX688" fmla="*/ 2009247 w 2538927"/>
                <a:gd name="connsiteY688" fmla="*/ 668729 h 1037760"/>
                <a:gd name="connsiteX689" fmla="*/ 2009583 w 2538927"/>
                <a:gd name="connsiteY689" fmla="*/ 673114 h 1037760"/>
                <a:gd name="connsiteX690" fmla="*/ 2019335 w 2538927"/>
                <a:gd name="connsiteY690" fmla="*/ 693577 h 1037760"/>
                <a:gd name="connsiteX691" fmla="*/ 2007565 w 2538927"/>
                <a:gd name="connsiteY691" fmla="*/ 787122 h 1037760"/>
                <a:gd name="connsiteX692" fmla="*/ 2007565 w 2538927"/>
                <a:gd name="connsiteY692" fmla="*/ 787487 h 1037760"/>
                <a:gd name="connsiteX693" fmla="*/ 2009919 w 2538927"/>
                <a:gd name="connsiteY693" fmla="*/ 807219 h 1037760"/>
                <a:gd name="connsiteX694" fmla="*/ 2013954 w 2538927"/>
                <a:gd name="connsiteY694" fmla="*/ 820374 h 1037760"/>
                <a:gd name="connsiteX695" fmla="*/ 2030432 w 2538927"/>
                <a:gd name="connsiteY695" fmla="*/ 803930 h 1037760"/>
                <a:gd name="connsiteX696" fmla="*/ 2038167 w 2538927"/>
                <a:gd name="connsiteY696" fmla="*/ 793334 h 1037760"/>
                <a:gd name="connsiteX697" fmla="*/ 2041530 w 2538927"/>
                <a:gd name="connsiteY697" fmla="*/ 774698 h 1037760"/>
                <a:gd name="connsiteX698" fmla="*/ 2052291 w 2538927"/>
                <a:gd name="connsiteY698" fmla="*/ 766293 h 1037760"/>
                <a:gd name="connsiteX699" fmla="*/ 2059352 w 2538927"/>
                <a:gd name="connsiteY699" fmla="*/ 764101 h 1037760"/>
                <a:gd name="connsiteX700" fmla="*/ 2065069 w 2538927"/>
                <a:gd name="connsiteY700" fmla="*/ 758620 h 1037760"/>
                <a:gd name="connsiteX701" fmla="*/ 2062379 w 2538927"/>
                <a:gd name="connsiteY701" fmla="*/ 748023 h 1037760"/>
                <a:gd name="connsiteX702" fmla="*/ 2062715 w 2538927"/>
                <a:gd name="connsiteY702" fmla="*/ 745100 h 1037760"/>
                <a:gd name="connsiteX703" fmla="*/ 2064397 w 2538927"/>
                <a:gd name="connsiteY703" fmla="*/ 722079 h 1037760"/>
                <a:gd name="connsiteX704" fmla="*/ 2090291 w 2538927"/>
                <a:gd name="connsiteY704" fmla="*/ 704539 h 1037760"/>
                <a:gd name="connsiteX705" fmla="*/ 2099706 w 2538927"/>
                <a:gd name="connsiteY705" fmla="*/ 691385 h 1037760"/>
                <a:gd name="connsiteX706" fmla="*/ 2104414 w 2538927"/>
                <a:gd name="connsiteY706" fmla="*/ 687000 h 1037760"/>
                <a:gd name="connsiteX707" fmla="*/ 2116520 w 2538927"/>
                <a:gd name="connsiteY707" fmla="*/ 686269 h 1037760"/>
                <a:gd name="connsiteX708" fmla="*/ 2109122 w 2538927"/>
                <a:gd name="connsiteY708" fmla="*/ 674210 h 1037760"/>
                <a:gd name="connsiteX709" fmla="*/ 2112485 w 2538927"/>
                <a:gd name="connsiteY709" fmla="*/ 653747 h 1037760"/>
                <a:gd name="connsiteX710" fmla="*/ 2112149 w 2538927"/>
                <a:gd name="connsiteY710" fmla="*/ 643881 h 1037760"/>
                <a:gd name="connsiteX711" fmla="*/ 2102060 w 2538927"/>
                <a:gd name="connsiteY711" fmla="*/ 644612 h 1037760"/>
                <a:gd name="connsiteX712" fmla="*/ 2100379 w 2538927"/>
                <a:gd name="connsiteY712" fmla="*/ 625611 h 1037760"/>
                <a:gd name="connsiteX713" fmla="*/ 2113494 w 2538927"/>
                <a:gd name="connsiteY713" fmla="*/ 609533 h 1037760"/>
                <a:gd name="connsiteX714" fmla="*/ 2125264 w 2538927"/>
                <a:gd name="connsiteY714" fmla="*/ 586512 h 1037760"/>
                <a:gd name="connsiteX715" fmla="*/ 2138715 w 2538927"/>
                <a:gd name="connsiteY715" fmla="*/ 585781 h 1037760"/>
                <a:gd name="connsiteX716" fmla="*/ 2144768 w 2538927"/>
                <a:gd name="connsiteY716" fmla="*/ 589070 h 1037760"/>
                <a:gd name="connsiteX717" fmla="*/ 2160574 w 2538927"/>
                <a:gd name="connsiteY717" fmla="*/ 571530 h 1037760"/>
                <a:gd name="connsiteX718" fmla="*/ 2163600 w 2538927"/>
                <a:gd name="connsiteY718" fmla="*/ 578839 h 1037760"/>
                <a:gd name="connsiteX719" fmla="*/ 2174025 w 2538927"/>
                <a:gd name="connsiteY719" fmla="*/ 581762 h 1037760"/>
                <a:gd name="connsiteX720" fmla="*/ 2178396 w 2538927"/>
                <a:gd name="connsiteY720" fmla="*/ 578108 h 1037760"/>
                <a:gd name="connsiteX721" fmla="*/ 2217405 w 2538927"/>
                <a:gd name="connsiteY721" fmla="*/ 574454 h 1037760"/>
                <a:gd name="connsiteX722" fmla="*/ 2222449 w 2538927"/>
                <a:gd name="connsiteY722" fmla="*/ 579569 h 1037760"/>
                <a:gd name="connsiteX723" fmla="*/ 2247334 w 2538927"/>
                <a:gd name="connsiteY723" fmla="*/ 560934 h 1037760"/>
                <a:gd name="connsiteX724" fmla="*/ 2302821 w 2538927"/>
                <a:gd name="connsiteY724" fmla="*/ 532066 h 1037760"/>
                <a:gd name="connsiteX725" fmla="*/ 2335104 w 2538927"/>
                <a:gd name="connsiteY725" fmla="*/ 513430 h 1037760"/>
                <a:gd name="connsiteX726" fmla="*/ 2341493 w 2538927"/>
                <a:gd name="connsiteY726" fmla="*/ 511969 h 1037760"/>
                <a:gd name="connsiteX727" fmla="*/ 2355280 w 2538927"/>
                <a:gd name="connsiteY727" fmla="*/ 515988 h 1037760"/>
                <a:gd name="connsiteX728" fmla="*/ 2372431 w 2538927"/>
                <a:gd name="connsiteY728" fmla="*/ 514527 h 1037760"/>
                <a:gd name="connsiteX729" fmla="*/ 2374785 w 2538927"/>
                <a:gd name="connsiteY729" fmla="*/ 507219 h 1037760"/>
                <a:gd name="connsiteX730" fmla="*/ 2367387 w 2538927"/>
                <a:gd name="connsiteY730" fmla="*/ 505391 h 1037760"/>
                <a:gd name="connsiteX731" fmla="*/ 2355617 w 2538927"/>
                <a:gd name="connsiteY731" fmla="*/ 492968 h 1037760"/>
                <a:gd name="connsiteX732" fmla="*/ 2339475 w 2538927"/>
                <a:gd name="connsiteY732" fmla="*/ 472139 h 1037760"/>
                <a:gd name="connsiteX733" fmla="*/ 2341829 w 2538927"/>
                <a:gd name="connsiteY733" fmla="*/ 450946 h 1037760"/>
                <a:gd name="connsiteX734" fmla="*/ 2338466 w 2538927"/>
                <a:gd name="connsiteY734" fmla="*/ 451676 h 1037760"/>
                <a:gd name="connsiteX735" fmla="*/ 2325352 w 2538927"/>
                <a:gd name="connsiteY735" fmla="*/ 448388 h 1037760"/>
                <a:gd name="connsiteX736" fmla="*/ 2340821 w 2538927"/>
                <a:gd name="connsiteY736" fmla="*/ 443272 h 1037760"/>
                <a:gd name="connsiteX737" fmla="*/ 2345865 w 2538927"/>
                <a:gd name="connsiteY737" fmla="*/ 447657 h 1037760"/>
                <a:gd name="connsiteX738" fmla="*/ 2353936 w 2538927"/>
                <a:gd name="connsiteY738" fmla="*/ 445830 h 1037760"/>
                <a:gd name="connsiteX739" fmla="*/ 2364024 w 2538927"/>
                <a:gd name="connsiteY739" fmla="*/ 437425 h 1037760"/>
                <a:gd name="connsiteX740" fmla="*/ 2388572 w 2538927"/>
                <a:gd name="connsiteY740" fmla="*/ 434502 h 1037760"/>
                <a:gd name="connsiteX741" fmla="*/ 2391935 w 2538927"/>
                <a:gd name="connsiteY741" fmla="*/ 429021 h 1037760"/>
                <a:gd name="connsiteX742" fmla="*/ 2389245 w 2538927"/>
                <a:gd name="connsiteY742" fmla="*/ 418059 h 1037760"/>
                <a:gd name="connsiteX743" fmla="*/ 2390254 w 2538927"/>
                <a:gd name="connsiteY743" fmla="*/ 409289 h 1037760"/>
                <a:gd name="connsiteX744" fmla="*/ 2395971 w 2538927"/>
                <a:gd name="connsiteY744" fmla="*/ 403442 h 1037760"/>
                <a:gd name="connsiteX745" fmla="*/ 2404378 w 2538927"/>
                <a:gd name="connsiteY745" fmla="*/ 403077 h 1037760"/>
                <a:gd name="connsiteX746" fmla="*/ 2402360 w 2538927"/>
                <a:gd name="connsiteY746" fmla="*/ 412943 h 1037760"/>
                <a:gd name="connsiteX747" fmla="*/ 2407741 w 2538927"/>
                <a:gd name="connsiteY747" fmla="*/ 425367 h 1037760"/>
                <a:gd name="connsiteX748" fmla="*/ 2423882 w 2538927"/>
                <a:gd name="connsiteY748" fmla="*/ 425732 h 1037760"/>
                <a:gd name="connsiteX749" fmla="*/ 2448431 w 2538927"/>
                <a:gd name="connsiteY749" fmla="*/ 435233 h 1037760"/>
                <a:gd name="connsiteX750" fmla="*/ 2452466 w 2538927"/>
                <a:gd name="connsiteY750" fmla="*/ 444734 h 1037760"/>
                <a:gd name="connsiteX751" fmla="*/ 2469953 w 2538927"/>
                <a:gd name="connsiteY751" fmla="*/ 449118 h 1037760"/>
                <a:gd name="connsiteX752" fmla="*/ 2482059 w 2538927"/>
                <a:gd name="connsiteY752" fmla="*/ 462639 h 1037760"/>
                <a:gd name="connsiteX753" fmla="*/ 2483068 w 2538927"/>
                <a:gd name="connsiteY753" fmla="*/ 462273 h 1037760"/>
                <a:gd name="connsiteX754" fmla="*/ 2492484 w 2538927"/>
                <a:gd name="connsiteY754" fmla="*/ 463369 h 1037760"/>
                <a:gd name="connsiteX755" fmla="*/ 2500891 w 2538927"/>
                <a:gd name="connsiteY755" fmla="*/ 461177 h 1037760"/>
                <a:gd name="connsiteX756" fmla="*/ 2493829 w 2538927"/>
                <a:gd name="connsiteY756" fmla="*/ 451311 h 1037760"/>
                <a:gd name="connsiteX757" fmla="*/ 2501563 w 2538927"/>
                <a:gd name="connsiteY757" fmla="*/ 453503 h 1037760"/>
                <a:gd name="connsiteX758" fmla="*/ 2503244 w 2538927"/>
                <a:gd name="connsiteY758" fmla="*/ 444734 h 1037760"/>
                <a:gd name="connsiteX759" fmla="*/ 2500891 w 2538927"/>
                <a:gd name="connsiteY759" fmla="*/ 426463 h 1037760"/>
                <a:gd name="connsiteX760" fmla="*/ 2505599 w 2538927"/>
                <a:gd name="connsiteY760" fmla="*/ 424271 h 1037760"/>
                <a:gd name="connsiteX761" fmla="*/ 2523085 w 2538927"/>
                <a:gd name="connsiteY761" fmla="*/ 428656 h 1037760"/>
                <a:gd name="connsiteX762" fmla="*/ 2519386 w 2538927"/>
                <a:gd name="connsiteY762" fmla="*/ 423540 h 1037760"/>
                <a:gd name="connsiteX763" fmla="*/ 2522749 w 2538927"/>
                <a:gd name="connsiteY763" fmla="*/ 422078 h 1037760"/>
                <a:gd name="connsiteX764" fmla="*/ 2531156 w 2538927"/>
                <a:gd name="connsiteY764" fmla="*/ 423174 h 1037760"/>
                <a:gd name="connsiteX765" fmla="*/ 2539227 w 2538927"/>
                <a:gd name="connsiteY765" fmla="*/ 413308 h 1037760"/>
                <a:gd name="connsiteX766" fmla="*/ 2540235 w 2538927"/>
                <a:gd name="connsiteY766" fmla="*/ 413308 h 1037760"/>
                <a:gd name="connsiteX767" fmla="*/ 2470625 w 2538927"/>
                <a:gd name="connsiteY767" fmla="*/ 373479 h 1037760"/>
                <a:gd name="connsiteX768" fmla="*/ 1253957 w 2538927"/>
                <a:gd name="connsiteY768" fmla="*/ 759716 h 1037760"/>
                <a:gd name="connsiteX769" fmla="*/ 1214613 w 2538927"/>
                <a:gd name="connsiteY769" fmla="*/ 788218 h 1037760"/>
                <a:gd name="connsiteX770" fmla="*/ 1179975 w 2538927"/>
                <a:gd name="connsiteY770" fmla="*/ 800276 h 1037760"/>
                <a:gd name="connsiteX771" fmla="*/ 1209905 w 2538927"/>
                <a:gd name="connsiteY771" fmla="*/ 778352 h 1037760"/>
                <a:gd name="connsiteX772" fmla="*/ 1251604 w 2538927"/>
                <a:gd name="connsiteY772" fmla="*/ 731945 h 1037760"/>
                <a:gd name="connsiteX773" fmla="*/ 1271781 w 2538927"/>
                <a:gd name="connsiteY773" fmla="*/ 694673 h 1037760"/>
                <a:gd name="connsiteX774" fmla="*/ 1253957 w 2538927"/>
                <a:gd name="connsiteY774" fmla="*/ 759716 h 103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Lst>
              <a:rect l="l" t="t" r="r" b="b"/>
              <a:pathLst>
                <a:path w="2538927" h="1037760">
                  <a:moveTo>
                    <a:pt x="2470625" y="373479"/>
                  </a:moveTo>
                  <a:cubicBezTo>
                    <a:pt x="2469616" y="373844"/>
                    <a:pt x="2468944" y="374575"/>
                    <a:pt x="2468608" y="375306"/>
                  </a:cubicBezTo>
                  <a:cubicBezTo>
                    <a:pt x="2468271" y="378960"/>
                    <a:pt x="2472979" y="379325"/>
                    <a:pt x="2475670" y="383710"/>
                  </a:cubicBezTo>
                  <a:cubicBezTo>
                    <a:pt x="2478360" y="388095"/>
                    <a:pt x="2471970" y="390288"/>
                    <a:pt x="2473316" y="395403"/>
                  </a:cubicBezTo>
                  <a:cubicBezTo>
                    <a:pt x="2474661" y="400154"/>
                    <a:pt x="2466253" y="392846"/>
                    <a:pt x="2463563" y="390288"/>
                  </a:cubicBezTo>
                  <a:cubicBezTo>
                    <a:pt x="2460537" y="387730"/>
                    <a:pt x="2461882" y="377133"/>
                    <a:pt x="2462891" y="371652"/>
                  </a:cubicBezTo>
                  <a:cubicBezTo>
                    <a:pt x="2462891" y="371286"/>
                    <a:pt x="2462891" y="370921"/>
                    <a:pt x="2462891" y="370556"/>
                  </a:cubicBezTo>
                  <a:cubicBezTo>
                    <a:pt x="2457510" y="367998"/>
                    <a:pt x="2453811" y="362517"/>
                    <a:pt x="2452466" y="356670"/>
                  </a:cubicBezTo>
                  <a:cubicBezTo>
                    <a:pt x="2452466" y="356670"/>
                    <a:pt x="2452130" y="356305"/>
                    <a:pt x="2451794" y="356305"/>
                  </a:cubicBezTo>
                  <a:cubicBezTo>
                    <a:pt x="2446749" y="355574"/>
                    <a:pt x="2441705" y="355208"/>
                    <a:pt x="2437670" y="354478"/>
                  </a:cubicBezTo>
                  <a:cubicBezTo>
                    <a:pt x="2425900" y="353016"/>
                    <a:pt x="2413121" y="352651"/>
                    <a:pt x="2401688" y="348997"/>
                  </a:cubicBezTo>
                  <a:cubicBezTo>
                    <a:pt x="2389245" y="344977"/>
                    <a:pt x="2387564" y="330726"/>
                    <a:pt x="2392608" y="321956"/>
                  </a:cubicBezTo>
                  <a:cubicBezTo>
                    <a:pt x="2387564" y="320129"/>
                    <a:pt x="2381847" y="318302"/>
                    <a:pt x="2378820" y="314648"/>
                  </a:cubicBezTo>
                  <a:cubicBezTo>
                    <a:pt x="2372767" y="307340"/>
                    <a:pt x="2346537" y="294185"/>
                    <a:pt x="2335104" y="293454"/>
                  </a:cubicBezTo>
                  <a:cubicBezTo>
                    <a:pt x="2326360" y="292724"/>
                    <a:pt x="2326024" y="288339"/>
                    <a:pt x="2323334" y="286877"/>
                  </a:cubicBezTo>
                  <a:cubicBezTo>
                    <a:pt x="2321652" y="287608"/>
                    <a:pt x="2319971" y="288339"/>
                    <a:pt x="2317953" y="288704"/>
                  </a:cubicBezTo>
                  <a:cubicBezTo>
                    <a:pt x="2295759" y="292724"/>
                    <a:pt x="2273228" y="296012"/>
                    <a:pt x="2252042" y="286877"/>
                  </a:cubicBezTo>
                  <a:cubicBezTo>
                    <a:pt x="2247334" y="285050"/>
                    <a:pt x="2243299" y="281396"/>
                    <a:pt x="2241281" y="277376"/>
                  </a:cubicBezTo>
                  <a:cubicBezTo>
                    <a:pt x="2237582" y="276646"/>
                    <a:pt x="2234892" y="276646"/>
                    <a:pt x="2233883" y="277742"/>
                  </a:cubicBezTo>
                  <a:cubicBezTo>
                    <a:pt x="2230520" y="282127"/>
                    <a:pt x="2232201" y="288339"/>
                    <a:pt x="2228839" y="289435"/>
                  </a:cubicBezTo>
                  <a:cubicBezTo>
                    <a:pt x="2225476" y="290531"/>
                    <a:pt x="2228839" y="296012"/>
                    <a:pt x="2236573" y="304051"/>
                  </a:cubicBezTo>
                  <a:cubicBezTo>
                    <a:pt x="2244307" y="312090"/>
                    <a:pt x="2239600" y="318302"/>
                    <a:pt x="2232538" y="321956"/>
                  </a:cubicBezTo>
                  <a:cubicBezTo>
                    <a:pt x="2225476" y="325610"/>
                    <a:pt x="2214379" y="318668"/>
                    <a:pt x="2211016" y="312456"/>
                  </a:cubicBezTo>
                  <a:cubicBezTo>
                    <a:pt x="2207653" y="306244"/>
                    <a:pt x="2198573" y="308802"/>
                    <a:pt x="2195883" y="301128"/>
                  </a:cubicBezTo>
                  <a:cubicBezTo>
                    <a:pt x="2179069" y="309898"/>
                    <a:pt x="2158892" y="308436"/>
                    <a:pt x="2141405" y="301859"/>
                  </a:cubicBezTo>
                  <a:cubicBezTo>
                    <a:pt x="2133671" y="298936"/>
                    <a:pt x="2124591" y="296012"/>
                    <a:pt x="2115848" y="291993"/>
                  </a:cubicBezTo>
                  <a:cubicBezTo>
                    <a:pt x="2104414" y="292724"/>
                    <a:pt x="2092644" y="294551"/>
                    <a:pt x="2090627" y="296012"/>
                  </a:cubicBezTo>
                  <a:cubicBezTo>
                    <a:pt x="2086592" y="299301"/>
                    <a:pt x="2089618" y="312090"/>
                    <a:pt x="2087264" y="313186"/>
                  </a:cubicBezTo>
                  <a:cubicBezTo>
                    <a:pt x="2085246" y="314283"/>
                    <a:pt x="2083229" y="298570"/>
                    <a:pt x="2083229" y="295647"/>
                  </a:cubicBezTo>
                  <a:cubicBezTo>
                    <a:pt x="2083229" y="292724"/>
                    <a:pt x="2078521" y="290531"/>
                    <a:pt x="2071122" y="290531"/>
                  </a:cubicBezTo>
                  <a:cubicBezTo>
                    <a:pt x="2064060" y="290531"/>
                    <a:pt x="2059689" y="290166"/>
                    <a:pt x="2062715" y="286877"/>
                  </a:cubicBezTo>
                  <a:cubicBezTo>
                    <a:pt x="2065742" y="283223"/>
                    <a:pt x="2060025" y="279934"/>
                    <a:pt x="2065406" y="275184"/>
                  </a:cubicBezTo>
                  <a:cubicBezTo>
                    <a:pt x="2066751" y="274088"/>
                    <a:pt x="2066751" y="272261"/>
                    <a:pt x="2066078" y="270068"/>
                  </a:cubicBezTo>
                  <a:cubicBezTo>
                    <a:pt x="2055317" y="264222"/>
                    <a:pt x="2045565" y="261298"/>
                    <a:pt x="2033123" y="259837"/>
                  </a:cubicBezTo>
                  <a:cubicBezTo>
                    <a:pt x="2014291" y="257279"/>
                    <a:pt x="1995795" y="254356"/>
                    <a:pt x="1977300" y="250336"/>
                  </a:cubicBezTo>
                  <a:cubicBezTo>
                    <a:pt x="1967548" y="252163"/>
                    <a:pt x="1952415" y="251432"/>
                    <a:pt x="1944680" y="251798"/>
                  </a:cubicBezTo>
                  <a:cubicBezTo>
                    <a:pt x="1935937" y="252163"/>
                    <a:pt x="1942999" y="247778"/>
                    <a:pt x="1940645" y="243028"/>
                  </a:cubicBezTo>
                  <a:cubicBezTo>
                    <a:pt x="1939972" y="241932"/>
                    <a:pt x="1938628" y="240835"/>
                    <a:pt x="1937282" y="239739"/>
                  </a:cubicBezTo>
                  <a:cubicBezTo>
                    <a:pt x="1934928" y="239008"/>
                    <a:pt x="1932238" y="238278"/>
                    <a:pt x="1929884" y="237181"/>
                  </a:cubicBezTo>
                  <a:cubicBezTo>
                    <a:pt x="1928202" y="236816"/>
                    <a:pt x="1926858" y="236085"/>
                    <a:pt x="1925849" y="234989"/>
                  </a:cubicBezTo>
                  <a:cubicBezTo>
                    <a:pt x="1923831" y="234624"/>
                    <a:pt x="1922150" y="234989"/>
                    <a:pt x="1921477" y="236085"/>
                  </a:cubicBezTo>
                  <a:cubicBezTo>
                    <a:pt x="1919459" y="240105"/>
                    <a:pt x="1915424" y="236085"/>
                    <a:pt x="1915424" y="233162"/>
                  </a:cubicBezTo>
                  <a:cubicBezTo>
                    <a:pt x="1915424" y="230239"/>
                    <a:pt x="1901300" y="224392"/>
                    <a:pt x="1895920" y="225488"/>
                  </a:cubicBezTo>
                  <a:cubicBezTo>
                    <a:pt x="1890539" y="226950"/>
                    <a:pt x="1887849" y="219642"/>
                    <a:pt x="1894238" y="219642"/>
                  </a:cubicBezTo>
                  <a:cubicBezTo>
                    <a:pt x="1900628" y="219642"/>
                    <a:pt x="1911725" y="221103"/>
                    <a:pt x="1907017" y="212699"/>
                  </a:cubicBezTo>
                  <a:cubicBezTo>
                    <a:pt x="1902981" y="213064"/>
                    <a:pt x="1898946" y="212699"/>
                    <a:pt x="1894574" y="211968"/>
                  </a:cubicBezTo>
                  <a:cubicBezTo>
                    <a:pt x="1890539" y="213795"/>
                    <a:pt x="1884822" y="216719"/>
                    <a:pt x="1882804" y="217449"/>
                  </a:cubicBezTo>
                  <a:cubicBezTo>
                    <a:pt x="1871035" y="221834"/>
                    <a:pt x="1863300" y="212699"/>
                    <a:pt x="1862291" y="202468"/>
                  </a:cubicBezTo>
                  <a:cubicBezTo>
                    <a:pt x="1859265" y="202468"/>
                    <a:pt x="1857247" y="202468"/>
                    <a:pt x="1856575" y="202833"/>
                  </a:cubicBezTo>
                  <a:cubicBezTo>
                    <a:pt x="1852539" y="204295"/>
                    <a:pt x="1856239" y="210507"/>
                    <a:pt x="1847495" y="220738"/>
                  </a:cubicBezTo>
                  <a:cubicBezTo>
                    <a:pt x="1838415" y="230604"/>
                    <a:pt x="1829672" y="224027"/>
                    <a:pt x="1831017" y="219276"/>
                  </a:cubicBezTo>
                  <a:cubicBezTo>
                    <a:pt x="1832026" y="214526"/>
                    <a:pt x="1843123" y="215257"/>
                    <a:pt x="1843123" y="210507"/>
                  </a:cubicBezTo>
                  <a:cubicBezTo>
                    <a:pt x="1843123" y="205756"/>
                    <a:pt x="1827991" y="208314"/>
                    <a:pt x="1825637" y="204295"/>
                  </a:cubicBezTo>
                  <a:cubicBezTo>
                    <a:pt x="1824964" y="203198"/>
                    <a:pt x="1824964" y="201737"/>
                    <a:pt x="1825637" y="201006"/>
                  </a:cubicBezTo>
                  <a:cubicBezTo>
                    <a:pt x="1817902" y="201737"/>
                    <a:pt x="1812185" y="195890"/>
                    <a:pt x="1810504" y="188582"/>
                  </a:cubicBezTo>
                  <a:cubicBezTo>
                    <a:pt x="1803442" y="187486"/>
                    <a:pt x="1796716" y="186755"/>
                    <a:pt x="1792008" y="187120"/>
                  </a:cubicBezTo>
                  <a:cubicBezTo>
                    <a:pt x="1780238" y="188582"/>
                    <a:pt x="1774858" y="182005"/>
                    <a:pt x="1768469" y="181274"/>
                  </a:cubicBezTo>
                  <a:cubicBezTo>
                    <a:pt x="1762080" y="180908"/>
                    <a:pt x="1762080" y="185293"/>
                    <a:pt x="1765106" y="189678"/>
                  </a:cubicBezTo>
                  <a:cubicBezTo>
                    <a:pt x="1768132" y="194063"/>
                    <a:pt x="1758717" y="196621"/>
                    <a:pt x="1751318" y="195525"/>
                  </a:cubicBezTo>
                  <a:cubicBezTo>
                    <a:pt x="1749637" y="195159"/>
                    <a:pt x="1747956" y="195159"/>
                    <a:pt x="1745938" y="195525"/>
                  </a:cubicBezTo>
                  <a:cubicBezTo>
                    <a:pt x="1746274" y="196986"/>
                    <a:pt x="1746274" y="198083"/>
                    <a:pt x="1746610" y="199544"/>
                  </a:cubicBezTo>
                  <a:cubicBezTo>
                    <a:pt x="1747283" y="201737"/>
                    <a:pt x="1747619" y="204295"/>
                    <a:pt x="1747956" y="206487"/>
                  </a:cubicBezTo>
                  <a:cubicBezTo>
                    <a:pt x="1748292" y="206487"/>
                    <a:pt x="1748965" y="206487"/>
                    <a:pt x="1749301" y="206852"/>
                  </a:cubicBezTo>
                  <a:cubicBezTo>
                    <a:pt x="1750646" y="207583"/>
                    <a:pt x="1749637" y="208680"/>
                    <a:pt x="1748292" y="209776"/>
                  </a:cubicBezTo>
                  <a:cubicBezTo>
                    <a:pt x="1748628" y="213064"/>
                    <a:pt x="1748292" y="215988"/>
                    <a:pt x="1747956" y="218911"/>
                  </a:cubicBezTo>
                  <a:cubicBezTo>
                    <a:pt x="1750310" y="222200"/>
                    <a:pt x="1749973" y="226585"/>
                    <a:pt x="1749973" y="228777"/>
                  </a:cubicBezTo>
                  <a:cubicBezTo>
                    <a:pt x="1750310" y="231335"/>
                    <a:pt x="1744593" y="232796"/>
                    <a:pt x="1740221" y="230969"/>
                  </a:cubicBezTo>
                  <a:cubicBezTo>
                    <a:pt x="1738540" y="232431"/>
                    <a:pt x="1736522" y="233527"/>
                    <a:pt x="1733832" y="234624"/>
                  </a:cubicBezTo>
                  <a:cubicBezTo>
                    <a:pt x="1730469" y="236085"/>
                    <a:pt x="1727106" y="236085"/>
                    <a:pt x="1724080" y="236085"/>
                  </a:cubicBezTo>
                  <a:cubicBezTo>
                    <a:pt x="1723743" y="237547"/>
                    <a:pt x="1722062" y="238643"/>
                    <a:pt x="1718026" y="239008"/>
                  </a:cubicBezTo>
                  <a:cubicBezTo>
                    <a:pt x="1712982" y="239739"/>
                    <a:pt x="1711301" y="236816"/>
                    <a:pt x="1710292" y="233893"/>
                  </a:cubicBezTo>
                  <a:cubicBezTo>
                    <a:pt x="1707602" y="237547"/>
                    <a:pt x="1703230" y="239739"/>
                    <a:pt x="1697513" y="239739"/>
                  </a:cubicBezTo>
                  <a:cubicBezTo>
                    <a:pt x="1690451" y="239739"/>
                    <a:pt x="1683390" y="239008"/>
                    <a:pt x="1676664" y="237912"/>
                  </a:cubicBezTo>
                  <a:cubicBezTo>
                    <a:pt x="1670274" y="239008"/>
                    <a:pt x="1663885" y="239008"/>
                    <a:pt x="1656487" y="236451"/>
                  </a:cubicBezTo>
                  <a:cubicBezTo>
                    <a:pt x="1654469" y="235720"/>
                    <a:pt x="1652451" y="234989"/>
                    <a:pt x="1650770" y="233893"/>
                  </a:cubicBezTo>
                  <a:cubicBezTo>
                    <a:pt x="1649089" y="233527"/>
                    <a:pt x="1647407" y="233162"/>
                    <a:pt x="1645726" y="233162"/>
                  </a:cubicBezTo>
                  <a:cubicBezTo>
                    <a:pt x="1639673" y="232066"/>
                    <a:pt x="1633620" y="231700"/>
                    <a:pt x="1627567" y="231335"/>
                  </a:cubicBezTo>
                  <a:cubicBezTo>
                    <a:pt x="1626222" y="235720"/>
                    <a:pt x="1625213" y="239739"/>
                    <a:pt x="1622859" y="240470"/>
                  </a:cubicBezTo>
                  <a:cubicBezTo>
                    <a:pt x="1618823" y="241201"/>
                    <a:pt x="1617142" y="251798"/>
                    <a:pt x="1613107" y="254721"/>
                  </a:cubicBezTo>
                  <a:cubicBezTo>
                    <a:pt x="1609071" y="257279"/>
                    <a:pt x="1608735" y="250702"/>
                    <a:pt x="1603354" y="251067"/>
                  </a:cubicBezTo>
                  <a:cubicBezTo>
                    <a:pt x="1597974" y="251432"/>
                    <a:pt x="1580824" y="232066"/>
                    <a:pt x="1580151" y="226585"/>
                  </a:cubicBezTo>
                  <a:cubicBezTo>
                    <a:pt x="1579142" y="220738"/>
                    <a:pt x="1568718" y="210141"/>
                    <a:pt x="1566027" y="207949"/>
                  </a:cubicBezTo>
                  <a:cubicBezTo>
                    <a:pt x="1563337" y="205756"/>
                    <a:pt x="1568718" y="204660"/>
                    <a:pt x="1572417" y="208314"/>
                  </a:cubicBezTo>
                  <a:cubicBezTo>
                    <a:pt x="1575779" y="211968"/>
                    <a:pt x="1580151" y="211968"/>
                    <a:pt x="1583850" y="209776"/>
                  </a:cubicBezTo>
                  <a:cubicBezTo>
                    <a:pt x="1585195" y="209045"/>
                    <a:pt x="1585868" y="207218"/>
                    <a:pt x="1585868" y="205025"/>
                  </a:cubicBezTo>
                  <a:cubicBezTo>
                    <a:pt x="1581496" y="202102"/>
                    <a:pt x="1577797" y="198813"/>
                    <a:pt x="1574434" y="194429"/>
                  </a:cubicBezTo>
                  <a:cubicBezTo>
                    <a:pt x="1570735" y="190044"/>
                    <a:pt x="1568045" y="186024"/>
                    <a:pt x="1565018" y="182005"/>
                  </a:cubicBezTo>
                  <a:cubicBezTo>
                    <a:pt x="1563673" y="180178"/>
                    <a:pt x="1562328" y="178716"/>
                    <a:pt x="1560647" y="176889"/>
                  </a:cubicBezTo>
                  <a:cubicBezTo>
                    <a:pt x="1554593" y="182736"/>
                    <a:pt x="1544841" y="184928"/>
                    <a:pt x="1537107" y="177254"/>
                  </a:cubicBezTo>
                  <a:cubicBezTo>
                    <a:pt x="1524664" y="165196"/>
                    <a:pt x="1506505" y="162273"/>
                    <a:pt x="1489355" y="160080"/>
                  </a:cubicBezTo>
                  <a:cubicBezTo>
                    <a:pt x="1489355" y="160811"/>
                    <a:pt x="1489691" y="161176"/>
                    <a:pt x="1490028" y="161907"/>
                  </a:cubicBezTo>
                  <a:cubicBezTo>
                    <a:pt x="1492718" y="168850"/>
                    <a:pt x="1490364" y="169946"/>
                    <a:pt x="1489691" y="175793"/>
                  </a:cubicBezTo>
                  <a:cubicBezTo>
                    <a:pt x="1489355" y="181639"/>
                    <a:pt x="1486329" y="179081"/>
                    <a:pt x="1480611" y="176524"/>
                  </a:cubicBezTo>
                  <a:cubicBezTo>
                    <a:pt x="1474559" y="173966"/>
                    <a:pt x="1474559" y="182370"/>
                    <a:pt x="1461780" y="178716"/>
                  </a:cubicBezTo>
                  <a:cubicBezTo>
                    <a:pt x="1460771" y="178351"/>
                    <a:pt x="1460098" y="178351"/>
                    <a:pt x="1459089" y="177985"/>
                  </a:cubicBezTo>
                  <a:cubicBezTo>
                    <a:pt x="1457408" y="178716"/>
                    <a:pt x="1455727" y="178716"/>
                    <a:pt x="1454045" y="178716"/>
                  </a:cubicBezTo>
                  <a:cubicBezTo>
                    <a:pt x="1446983" y="178716"/>
                    <a:pt x="1440594" y="176889"/>
                    <a:pt x="1434205" y="174697"/>
                  </a:cubicBezTo>
                  <a:cubicBezTo>
                    <a:pt x="1433868" y="174697"/>
                    <a:pt x="1433196" y="174331"/>
                    <a:pt x="1432860" y="173966"/>
                  </a:cubicBezTo>
                  <a:cubicBezTo>
                    <a:pt x="1428488" y="176158"/>
                    <a:pt x="1413355" y="174331"/>
                    <a:pt x="1412010" y="169215"/>
                  </a:cubicBezTo>
                  <a:cubicBezTo>
                    <a:pt x="1411674" y="168119"/>
                    <a:pt x="1411674" y="167023"/>
                    <a:pt x="1411674" y="166292"/>
                  </a:cubicBezTo>
                  <a:cubicBezTo>
                    <a:pt x="1406293" y="164465"/>
                    <a:pt x="1400240" y="164100"/>
                    <a:pt x="1394860" y="163003"/>
                  </a:cubicBezTo>
                  <a:cubicBezTo>
                    <a:pt x="1386789" y="161176"/>
                    <a:pt x="1379055" y="158253"/>
                    <a:pt x="1371993" y="153137"/>
                  </a:cubicBezTo>
                  <a:cubicBezTo>
                    <a:pt x="1371656" y="152772"/>
                    <a:pt x="1371320" y="152772"/>
                    <a:pt x="1371320" y="152407"/>
                  </a:cubicBezTo>
                  <a:cubicBezTo>
                    <a:pt x="1359214" y="153868"/>
                    <a:pt x="1339373" y="156061"/>
                    <a:pt x="1336346" y="157888"/>
                  </a:cubicBezTo>
                  <a:cubicBezTo>
                    <a:pt x="1332984" y="159715"/>
                    <a:pt x="1339709" y="167023"/>
                    <a:pt x="1334329" y="167754"/>
                  </a:cubicBezTo>
                  <a:cubicBezTo>
                    <a:pt x="1328948" y="168119"/>
                    <a:pt x="1332647" y="155695"/>
                    <a:pt x="1331639" y="149849"/>
                  </a:cubicBezTo>
                  <a:cubicBezTo>
                    <a:pt x="1330630" y="144002"/>
                    <a:pt x="1322559" y="142906"/>
                    <a:pt x="1323904" y="147656"/>
                  </a:cubicBezTo>
                  <a:cubicBezTo>
                    <a:pt x="1324913" y="152407"/>
                    <a:pt x="1311125" y="153868"/>
                    <a:pt x="1307763" y="150214"/>
                  </a:cubicBezTo>
                  <a:cubicBezTo>
                    <a:pt x="1304400" y="146560"/>
                    <a:pt x="1298683" y="142175"/>
                    <a:pt x="1289604" y="139252"/>
                  </a:cubicBezTo>
                  <a:cubicBezTo>
                    <a:pt x="1280524" y="136694"/>
                    <a:pt x="1269427" y="148022"/>
                    <a:pt x="1272117" y="151310"/>
                  </a:cubicBezTo>
                  <a:cubicBezTo>
                    <a:pt x="1274807" y="154599"/>
                    <a:pt x="1281197" y="152041"/>
                    <a:pt x="1281533" y="154234"/>
                  </a:cubicBezTo>
                  <a:cubicBezTo>
                    <a:pt x="1281869" y="158619"/>
                    <a:pt x="1262364" y="156791"/>
                    <a:pt x="1262364" y="160811"/>
                  </a:cubicBezTo>
                  <a:cubicBezTo>
                    <a:pt x="1262364" y="164465"/>
                    <a:pt x="1244206" y="169581"/>
                    <a:pt x="1238489" y="170677"/>
                  </a:cubicBezTo>
                  <a:cubicBezTo>
                    <a:pt x="1223356" y="172869"/>
                    <a:pt x="1219993" y="172869"/>
                    <a:pt x="1212931" y="179812"/>
                  </a:cubicBezTo>
                  <a:cubicBezTo>
                    <a:pt x="1205869" y="186755"/>
                    <a:pt x="1211250" y="173600"/>
                    <a:pt x="1216966" y="167023"/>
                  </a:cubicBezTo>
                  <a:cubicBezTo>
                    <a:pt x="1222347" y="160446"/>
                    <a:pt x="1228400" y="163369"/>
                    <a:pt x="1231427" y="158253"/>
                  </a:cubicBezTo>
                  <a:cubicBezTo>
                    <a:pt x="1234790" y="153137"/>
                    <a:pt x="1239834" y="153503"/>
                    <a:pt x="1248577" y="152041"/>
                  </a:cubicBezTo>
                  <a:cubicBezTo>
                    <a:pt x="1257320" y="150580"/>
                    <a:pt x="1256984" y="144368"/>
                    <a:pt x="1261020" y="142175"/>
                  </a:cubicBezTo>
                  <a:cubicBezTo>
                    <a:pt x="1265055" y="139983"/>
                    <a:pt x="1275143" y="135232"/>
                    <a:pt x="1277161" y="130482"/>
                  </a:cubicBezTo>
                  <a:cubicBezTo>
                    <a:pt x="1278842" y="125732"/>
                    <a:pt x="1299692" y="117327"/>
                    <a:pt x="1304064" y="117693"/>
                  </a:cubicBezTo>
                  <a:cubicBezTo>
                    <a:pt x="1308099" y="118058"/>
                    <a:pt x="1309108" y="107827"/>
                    <a:pt x="1311462" y="107827"/>
                  </a:cubicBezTo>
                  <a:cubicBezTo>
                    <a:pt x="1313816" y="107827"/>
                    <a:pt x="1325922" y="101615"/>
                    <a:pt x="1330294" y="99057"/>
                  </a:cubicBezTo>
                  <a:cubicBezTo>
                    <a:pt x="1335002" y="96499"/>
                    <a:pt x="1337355" y="91383"/>
                    <a:pt x="1337355" y="88095"/>
                  </a:cubicBezTo>
                  <a:cubicBezTo>
                    <a:pt x="1337692" y="84441"/>
                    <a:pt x="1330966" y="85171"/>
                    <a:pt x="1330294" y="81883"/>
                  </a:cubicBezTo>
                  <a:cubicBezTo>
                    <a:pt x="1329621" y="78594"/>
                    <a:pt x="1333320" y="80786"/>
                    <a:pt x="1338028" y="78594"/>
                  </a:cubicBezTo>
                  <a:cubicBezTo>
                    <a:pt x="1342736" y="76402"/>
                    <a:pt x="1338028" y="68728"/>
                    <a:pt x="1333993" y="70190"/>
                  </a:cubicBezTo>
                  <a:cubicBezTo>
                    <a:pt x="1331975" y="70920"/>
                    <a:pt x="1332647" y="69824"/>
                    <a:pt x="1333320" y="67997"/>
                  </a:cubicBezTo>
                  <a:cubicBezTo>
                    <a:pt x="1328948" y="66535"/>
                    <a:pt x="1324577" y="64708"/>
                    <a:pt x="1320878" y="62151"/>
                  </a:cubicBezTo>
                  <a:cubicBezTo>
                    <a:pt x="1316506" y="59227"/>
                    <a:pt x="1313816" y="54842"/>
                    <a:pt x="1312807" y="49727"/>
                  </a:cubicBezTo>
                  <a:cubicBezTo>
                    <a:pt x="1298347" y="47534"/>
                    <a:pt x="1284559" y="44246"/>
                    <a:pt x="1270435" y="40591"/>
                  </a:cubicBezTo>
                  <a:cubicBezTo>
                    <a:pt x="1268754" y="40226"/>
                    <a:pt x="1267409" y="39495"/>
                    <a:pt x="1266064" y="38764"/>
                  </a:cubicBezTo>
                  <a:cubicBezTo>
                    <a:pt x="1261692" y="38764"/>
                    <a:pt x="1256648" y="38399"/>
                    <a:pt x="1254294" y="37668"/>
                  </a:cubicBezTo>
                  <a:cubicBezTo>
                    <a:pt x="1250258" y="36207"/>
                    <a:pt x="1244542" y="39495"/>
                    <a:pt x="1244206" y="44611"/>
                  </a:cubicBezTo>
                  <a:cubicBezTo>
                    <a:pt x="1243869" y="49361"/>
                    <a:pt x="1227728" y="47534"/>
                    <a:pt x="1224701" y="46803"/>
                  </a:cubicBezTo>
                  <a:cubicBezTo>
                    <a:pt x="1221674" y="46073"/>
                    <a:pt x="1236135" y="32187"/>
                    <a:pt x="1236135" y="29629"/>
                  </a:cubicBezTo>
                  <a:cubicBezTo>
                    <a:pt x="1236135" y="27071"/>
                    <a:pt x="1211922" y="29995"/>
                    <a:pt x="1210577" y="27437"/>
                  </a:cubicBezTo>
                  <a:cubicBezTo>
                    <a:pt x="1209232" y="24879"/>
                    <a:pt x="1197462" y="23783"/>
                    <a:pt x="1192082" y="24148"/>
                  </a:cubicBezTo>
                  <a:cubicBezTo>
                    <a:pt x="1186701" y="24513"/>
                    <a:pt x="1191745" y="22686"/>
                    <a:pt x="1196790" y="21956"/>
                  </a:cubicBezTo>
                  <a:cubicBezTo>
                    <a:pt x="1201498" y="21590"/>
                    <a:pt x="1205869" y="16475"/>
                    <a:pt x="1211250" y="15378"/>
                  </a:cubicBezTo>
                  <a:cubicBezTo>
                    <a:pt x="1216630" y="14282"/>
                    <a:pt x="1215285" y="12090"/>
                    <a:pt x="1212931" y="8436"/>
                  </a:cubicBezTo>
                  <a:cubicBezTo>
                    <a:pt x="1210577" y="4781"/>
                    <a:pt x="1205197" y="6608"/>
                    <a:pt x="1199816" y="4781"/>
                  </a:cubicBezTo>
                  <a:cubicBezTo>
                    <a:pt x="1194436" y="2954"/>
                    <a:pt x="1188046" y="31"/>
                    <a:pt x="1183338" y="31"/>
                  </a:cubicBezTo>
                  <a:cubicBezTo>
                    <a:pt x="1178631" y="-334"/>
                    <a:pt x="1173586" y="2589"/>
                    <a:pt x="1162825" y="5147"/>
                  </a:cubicBezTo>
                  <a:cubicBezTo>
                    <a:pt x="1152064" y="7705"/>
                    <a:pt x="1151055" y="17205"/>
                    <a:pt x="1145675" y="20129"/>
                  </a:cubicBezTo>
                  <a:cubicBezTo>
                    <a:pt x="1144330" y="20859"/>
                    <a:pt x="1142648" y="22321"/>
                    <a:pt x="1140967" y="23783"/>
                  </a:cubicBezTo>
                  <a:cubicBezTo>
                    <a:pt x="1142984" y="29995"/>
                    <a:pt x="1141976" y="37303"/>
                    <a:pt x="1137940" y="42419"/>
                  </a:cubicBezTo>
                  <a:cubicBezTo>
                    <a:pt x="1137940" y="42784"/>
                    <a:pt x="1137940" y="43515"/>
                    <a:pt x="1137940" y="43880"/>
                  </a:cubicBezTo>
                  <a:cubicBezTo>
                    <a:pt x="1138613" y="47169"/>
                    <a:pt x="1135250" y="47900"/>
                    <a:pt x="1130542" y="47534"/>
                  </a:cubicBezTo>
                  <a:cubicBezTo>
                    <a:pt x="1128861" y="47900"/>
                    <a:pt x="1127179" y="48265"/>
                    <a:pt x="1125162" y="48265"/>
                  </a:cubicBezTo>
                  <a:cubicBezTo>
                    <a:pt x="1122471" y="48265"/>
                    <a:pt x="1120118" y="47900"/>
                    <a:pt x="1118100" y="46803"/>
                  </a:cubicBezTo>
                  <a:cubicBezTo>
                    <a:pt x="1111710" y="47169"/>
                    <a:pt x="1104985" y="48265"/>
                    <a:pt x="1105321" y="51188"/>
                  </a:cubicBezTo>
                  <a:cubicBezTo>
                    <a:pt x="1105657" y="55939"/>
                    <a:pt x="1116082" y="57766"/>
                    <a:pt x="1115409" y="60324"/>
                  </a:cubicBezTo>
                  <a:cubicBezTo>
                    <a:pt x="1114737" y="62881"/>
                    <a:pt x="1107339" y="59958"/>
                    <a:pt x="1103640" y="57766"/>
                  </a:cubicBezTo>
                  <a:cubicBezTo>
                    <a:pt x="1099941" y="55208"/>
                    <a:pt x="1091534" y="56669"/>
                    <a:pt x="1090188" y="61420"/>
                  </a:cubicBezTo>
                  <a:cubicBezTo>
                    <a:pt x="1088507" y="66170"/>
                    <a:pt x="1082118" y="65074"/>
                    <a:pt x="1080100" y="63978"/>
                  </a:cubicBezTo>
                  <a:cubicBezTo>
                    <a:pt x="1078418" y="63247"/>
                    <a:pt x="1075056" y="65074"/>
                    <a:pt x="1072029" y="65074"/>
                  </a:cubicBezTo>
                  <a:cubicBezTo>
                    <a:pt x="1069339" y="67266"/>
                    <a:pt x="1065976" y="67997"/>
                    <a:pt x="1062277" y="68363"/>
                  </a:cubicBezTo>
                  <a:cubicBezTo>
                    <a:pt x="1058914" y="68363"/>
                    <a:pt x="1055888" y="67266"/>
                    <a:pt x="1053197" y="65439"/>
                  </a:cubicBezTo>
                  <a:cubicBezTo>
                    <a:pt x="1049835" y="69459"/>
                    <a:pt x="1045126" y="72017"/>
                    <a:pt x="1040082" y="72017"/>
                  </a:cubicBezTo>
                  <a:lnTo>
                    <a:pt x="1033020" y="72017"/>
                  </a:lnTo>
                  <a:cubicBezTo>
                    <a:pt x="1033020" y="72017"/>
                    <a:pt x="1033357" y="72382"/>
                    <a:pt x="1033357" y="72382"/>
                  </a:cubicBezTo>
                  <a:cubicBezTo>
                    <a:pt x="1033693" y="74209"/>
                    <a:pt x="1008135" y="73844"/>
                    <a:pt x="1007463" y="77132"/>
                  </a:cubicBezTo>
                  <a:cubicBezTo>
                    <a:pt x="1007127" y="78594"/>
                    <a:pt x="1005109" y="79325"/>
                    <a:pt x="1001746" y="79690"/>
                  </a:cubicBezTo>
                  <a:cubicBezTo>
                    <a:pt x="984260" y="98326"/>
                    <a:pt x="958029" y="100884"/>
                    <a:pt x="934153" y="108923"/>
                  </a:cubicBezTo>
                  <a:cubicBezTo>
                    <a:pt x="934153" y="108923"/>
                    <a:pt x="934153" y="108923"/>
                    <a:pt x="933817" y="108923"/>
                  </a:cubicBezTo>
                  <a:cubicBezTo>
                    <a:pt x="936844" y="109288"/>
                    <a:pt x="938189" y="112942"/>
                    <a:pt x="936508" y="115500"/>
                  </a:cubicBezTo>
                  <a:cubicBezTo>
                    <a:pt x="934490" y="118424"/>
                    <a:pt x="925410" y="111846"/>
                    <a:pt x="923056" y="114769"/>
                  </a:cubicBezTo>
                  <a:cubicBezTo>
                    <a:pt x="920702" y="117327"/>
                    <a:pt x="927428" y="120981"/>
                    <a:pt x="931463" y="120616"/>
                  </a:cubicBezTo>
                  <a:cubicBezTo>
                    <a:pt x="935499" y="120251"/>
                    <a:pt x="937852" y="123174"/>
                    <a:pt x="938525" y="126828"/>
                  </a:cubicBezTo>
                  <a:cubicBezTo>
                    <a:pt x="938862" y="130482"/>
                    <a:pt x="928773" y="124635"/>
                    <a:pt x="926755" y="127559"/>
                  </a:cubicBezTo>
                  <a:cubicBezTo>
                    <a:pt x="924738" y="130482"/>
                    <a:pt x="928437" y="131944"/>
                    <a:pt x="932808" y="132309"/>
                  </a:cubicBezTo>
                  <a:cubicBezTo>
                    <a:pt x="937180" y="132675"/>
                    <a:pt x="933817" y="134867"/>
                    <a:pt x="937852" y="138886"/>
                  </a:cubicBezTo>
                  <a:cubicBezTo>
                    <a:pt x="938189" y="139252"/>
                    <a:pt x="938525" y="139617"/>
                    <a:pt x="938525" y="139617"/>
                  </a:cubicBezTo>
                  <a:cubicBezTo>
                    <a:pt x="940879" y="142906"/>
                    <a:pt x="936508" y="144002"/>
                    <a:pt x="936844" y="147291"/>
                  </a:cubicBezTo>
                  <a:cubicBezTo>
                    <a:pt x="937180" y="150945"/>
                    <a:pt x="932472" y="152041"/>
                    <a:pt x="932472" y="148752"/>
                  </a:cubicBezTo>
                  <a:cubicBezTo>
                    <a:pt x="932472" y="145464"/>
                    <a:pt x="920366" y="144368"/>
                    <a:pt x="917676" y="148022"/>
                  </a:cubicBezTo>
                  <a:cubicBezTo>
                    <a:pt x="914986" y="151676"/>
                    <a:pt x="913304" y="154234"/>
                    <a:pt x="910278" y="150945"/>
                  </a:cubicBezTo>
                  <a:cubicBezTo>
                    <a:pt x="909941" y="150580"/>
                    <a:pt x="909605" y="150580"/>
                    <a:pt x="909269" y="150214"/>
                  </a:cubicBezTo>
                  <a:cubicBezTo>
                    <a:pt x="907251" y="151310"/>
                    <a:pt x="904897" y="151676"/>
                    <a:pt x="902207" y="152041"/>
                  </a:cubicBezTo>
                  <a:cubicBezTo>
                    <a:pt x="889092" y="152407"/>
                    <a:pt x="876986" y="160080"/>
                    <a:pt x="864207" y="161907"/>
                  </a:cubicBezTo>
                  <a:cubicBezTo>
                    <a:pt x="857481" y="163003"/>
                    <a:pt x="850756" y="161176"/>
                    <a:pt x="846720" y="156426"/>
                  </a:cubicBezTo>
                  <a:cubicBezTo>
                    <a:pt x="841004" y="158984"/>
                    <a:pt x="836296" y="168485"/>
                    <a:pt x="841340" y="174331"/>
                  </a:cubicBezTo>
                  <a:cubicBezTo>
                    <a:pt x="846720" y="180543"/>
                    <a:pt x="841676" y="183101"/>
                    <a:pt x="841676" y="187486"/>
                  </a:cubicBezTo>
                  <a:cubicBezTo>
                    <a:pt x="841676" y="191871"/>
                    <a:pt x="855463" y="199910"/>
                    <a:pt x="862862" y="200641"/>
                  </a:cubicBezTo>
                  <a:cubicBezTo>
                    <a:pt x="870260" y="201371"/>
                    <a:pt x="876313" y="211968"/>
                    <a:pt x="871941" y="218546"/>
                  </a:cubicBezTo>
                  <a:cubicBezTo>
                    <a:pt x="867570" y="225123"/>
                    <a:pt x="854119" y="216719"/>
                    <a:pt x="845375" y="208680"/>
                  </a:cubicBezTo>
                  <a:cubicBezTo>
                    <a:pt x="836632" y="200641"/>
                    <a:pt x="816455" y="197352"/>
                    <a:pt x="809729" y="197717"/>
                  </a:cubicBezTo>
                  <a:cubicBezTo>
                    <a:pt x="803004" y="198083"/>
                    <a:pt x="807039" y="190774"/>
                    <a:pt x="798296" y="190774"/>
                  </a:cubicBezTo>
                  <a:cubicBezTo>
                    <a:pt x="789888" y="191140"/>
                    <a:pt x="782490" y="199910"/>
                    <a:pt x="788207" y="199910"/>
                  </a:cubicBezTo>
                  <a:cubicBezTo>
                    <a:pt x="793924" y="199910"/>
                    <a:pt x="797623" y="199544"/>
                    <a:pt x="794597" y="202468"/>
                  </a:cubicBezTo>
                  <a:cubicBezTo>
                    <a:pt x="791570" y="205756"/>
                    <a:pt x="796278" y="205025"/>
                    <a:pt x="803004" y="208314"/>
                  </a:cubicBezTo>
                  <a:cubicBezTo>
                    <a:pt x="810065" y="211968"/>
                    <a:pt x="797287" y="216719"/>
                    <a:pt x="790225" y="210872"/>
                  </a:cubicBezTo>
                  <a:cubicBezTo>
                    <a:pt x="783163" y="205025"/>
                    <a:pt x="775429" y="210507"/>
                    <a:pt x="773411" y="214891"/>
                  </a:cubicBezTo>
                  <a:cubicBezTo>
                    <a:pt x="771393" y="219276"/>
                    <a:pt x="781818" y="231700"/>
                    <a:pt x="794260" y="233893"/>
                  </a:cubicBezTo>
                  <a:cubicBezTo>
                    <a:pt x="806703" y="236085"/>
                    <a:pt x="802667" y="240835"/>
                    <a:pt x="808384" y="243028"/>
                  </a:cubicBezTo>
                  <a:cubicBezTo>
                    <a:pt x="814101" y="245586"/>
                    <a:pt x="810065" y="248144"/>
                    <a:pt x="806030" y="248509"/>
                  </a:cubicBezTo>
                  <a:cubicBezTo>
                    <a:pt x="801995" y="248875"/>
                    <a:pt x="794260" y="241566"/>
                    <a:pt x="787871" y="237547"/>
                  </a:cubicBezTo>
                  <a:cubicBezTo>
                    <a:pt x="781481" y="233893"/>
                    <a:pt x="764667" y="239008"/>
                    <a:pt x="761305" y="234989"/>
                  </a:cubicBezTo>
                  <a:cubicBezTo>
                    <a:pt x="757942" y="230604"/>
                    <a:pt x="763659" y="226219"/>
                    <a:pt x="760296" y="222930"/>
                  </a:cubicBezTo>
                  <a:cubicBezTo>
                    <a:pt x="756933" y="219642"/>
                    <a:pt x="759960" y="212334"/>
                    <a:pt x="763995" y="204660"/>
                  </a:cubicBezTo>
                  <a:cubicBezTo>
                    <a:pt x="768030" y="196986"/>
                    <a:pt x="763323" y="184197"/>
                    <a:pt x="757269" y="182005"/>
                  </a:cubicBezTo>
                  <a:cubicBezTo>
                    <a:pt x="751216" y="179812"/>
                    <a:pt x="751889" y="187120"/>
                    <a:pt x="753234" y="189313"/>
                  </a:cubicBezTo>
                  <a:cubicBezTo>
                    <a:pt x="754579" y="191505"/>
                    <a:pt x="753907" y="201737"/>
                    <a:pt x="749198" y="208680"/>
                  </a:cubicBezTo>
                  <a:cubicBezTo>
                    <a:pt x="744490" y="215622"/>
                    <a:pt x="730367" y="215622"/>
                    <a:pt x="730367" y="220007"/>
                  </a:cubicBezTo>
                  <a:cubicBezTo>
                    <a:pt x="730367" y="224758"/>
                    <a:pt x="720951" y="228046"/>
                    <a:pt x="723977" y="231335"/>
                  </a:cubicBezTo>
                  <a:cubicBezTo>
                    <a:pt x="727340" y="234624"/>
                    <a:pt x="739783" y="251432"/>
                    <a:pt x="741800" y="256548"/>
                  </a:cubicBezTo>
                  <a:cubicBezTo>
                    <a:pt x="743818" y="261664"/>
                    <a:pt x="730367" y="277742"/>
                    <a:pt x="732721" y="287242"/>
                  </a:cubicBezTo>
                  <a:cubicBezTo>
                    <a:pt x="734739" y="296743"/>
                    <a:pt x="731039" y="301128"/>
                    <a:pt x="733393" y="305513"/>
                  </a:cubicBezTo>
                  <a:cubicBezTo>
                    <a:pt x="736083" y="310263"/>
                    <a:pt x="741800" y="305878"/>
                    <a:pt x="745499" y="308071"/>
                  </a:cubicBezTo>
                  <a:cubicBezTo>
                    <a:pt x="749198" y="309898"/>
                    <a:pt x="755252" y="305513"/>
                    <a:pt x="763659" y="303320"/>
                  </a:cubicBezTo>
                  <a:cubicBezTo>
                    <a:pt x="772066" y="301493"/>
                    <a:pt x="787871" y="312090"/>
                    <a:pt x="793588" y="315379"/>
                  </a:cubicBezTo>
                  <a:cubicBezTo>
                    <a:pt x="799305" y="318668"/>
                    <a:pt x="796278" y="324149"/>
                    <a:pt x="799305" y="329264"/>
                  </a:cubicBezTo>
                  <a:cubicBezTo>
                    <a:pt x="802331" y="334746"/>
                    <a:pt x="792243" y="334746"/>
                    <a:pt x="792243" y="342785"/>
                  </a:cubicBezTo>
                  <a:cubicBezTo>
                    <a:pt x="791907" y="350824"/>
                    <a:pt x="809393" y="354478"/>
                    <a:pt x="810402" y="356670"/>
                  </a:cubicBezTo>
                  <a:cubicBezTo>
                    <a:pt x="811074" y="359228"/>
                    <a:pt x="797959" y="357035"/>
                    <a:pt x="792915" y="355208"/>
                  </a:cubicBezTo>
                  <a:cubicBezTo>
                    <a:pt x="787871" y="353016"/>
                    <a:pt x="787535" y="345342"/>
                    <a:pt x="785853" y="343515"/>
                  </a:cubicBezTo>
                  <a:cubicBezTo>
                    <a:pt x="784172" y="342054"/>
                    <a:pt x="789216" y="335476"/>
                    <a:pt x="789888" y="330361"/>
                  </a:cubicBezTo>
                  <a:cubicBezTo>
                    <a:pt x="790225" y="325245"/>
                    <a:pt x="784172" y="322322"/>
                    <a:pt x="782154" y="318668"/>
                  </a:cubicBezTo>
                  <a:cubicBezTo>
                    <a:pt x="780137" y="315013"/>
                    <a:pt x="776437" y="309898"/>
                    <a:pt x="772066" y="310994"/>
                  </a:cubicBezTo>
                  <a:cubicBezTo>
                    <a:pt x="768030" y="312090"/>
                    <a:pt x="752561" y="313552"/>
                    <a:pt x="748190" y="318668"/>
                  </a:cubicBezTo>
                  <a:cubicBezTo>
                    <a:pt x="743482" y="323418"/>
                    <a:pt x="748862" y="337303"/>
                    <a:pt x="751553" y="344246"/>
                  </a:cubicBezTo>
                  <a:cubicBezTo>
                    <a:pt x="754243" y="351189"/>
                    <a:pt x="738101" y="360324"/>
                    <a:pt x="738774" y="365805"/>
                  </a:cubicBezTo>
                  <a:cubicBezTo>
                    <a:pt x="739110" y="371286"/>
                    <a:pt x="734066" y="373479"/>
                    <a:pt x="727004" y="377864"/>
                  </a:cubicBezTo>
                  <a:cubicBezTo>
                    <a:pt x="719942" y="382249"/>
                    <a:pt x="712544" y="385537"/>
                    <a:pt x="712544" y="392480"/>
                  </a:cubicBezTo>
                  <a:cubicBezTo>
                    <a:pt x="712880" y="399423"/>
                    <a:pt x="703464" y="395769"/>
                    <a:pt x="698420" y="392480"/>
                  </a:cubicBezTo>
                  <a:cubicBezTo>
                    <a:pt x="693712" y="389191"/>
                    <a:pt x="687323" y="394307"/>
                    <a:pt x="680261" y="393942"/>
                  </a:cubicBezTo>
                  <a:cubicBezTo>
                    <a:pt x="673199" y="393576"/>
                    <a:pt x="673199" y="386999"/>
                    <a:pt x="667818" y="389191"/>
                  </a:cubicBezTo>
                  <a:cubicBezTo>
                    <a:pt x="662438" y="391749"/>
                    <a:pt x="658739" y="386268"/>
                    <a:pt x="660084" y="381518"/>
                  </a:cubicBezTo>
                  <a:cubicBezTo>
                    <a:pt x="661765" y="376768"/>
                    <a:pt x="667818" y="380422"/>
                    <a:pt x="668491" y="384076"/>
                  </a:cubicBezTo>
                  <a:cubicBezTo>
                    <a:pt x="668827" y="387730"/>
                    <a:pt x="672863" y="385903"/>
                    <a:pt x="677571" y="382980"/>
                  </a:cubicBezTo>
                  <a:cubicBezTo>
                    <a:pt x="682278" y="380056"/>
                    <a:pt x="679925" y="386634"/>
                    <a:pt x="686650" y="387364"/>
                  </a:cubicBezTo>
                  <a:cubicBezTo>
                    <a:pt x="693376" y="388095"/>
                    <a:pt x="689677" y="383345"/>
                    <a:pt x="694721" y="383710"/>
                  </a:cubicBezTo>
                  <a:cubicBezTo>
                    <a:pt x="699765" y="384441"/>
                    <a:pt x="700101" y="382249"/>
                    <a:pt x="698420" y="379325"/>
                  </a:cubicBezTo>
                  <a:cubicBezTo>
                    <a:pt x="696739" y="376402"/>
                    <a:pt x="702119" y="374210"/>
                    <a:pt x="705482" y="372748"/>
                  </a:cubicBezTo>
                  <a:cubicBezTo>
                    <a:pt x="709181" y="370921"/>
                    <a:pt x="707163" y="365074"/>
                    <a:pt x="710190" y="362882"/>
                  </a:cubicBezTo>
                  <a:cubicBezTo>
                    <a:pt x="713216" y="361055"/>
                    <a:pt x="711199" y="357035"/>
                    <a:pt x="714225" y="357035"/>
                  </a:cubicBezTo>
                  <a:cubicBezTo>
                    <a:pt x="717588" y="356670"/>
                    <a:pt x="718933" y="351189"/>
                    <a:pt x="721960" y="351189"/>
                  </a:cubicBezTo>
                  <a:cubicBezTo>
                    <a:pt x="724986" y="351189"/>
                    <a:pt x="726668" y="345342"/>
                    <a:pt x="724650" y="342419"/>
                  </a:cubicBezTo>
                  <a:cubicBezTo>
                    <a:pt x="722969" y="339496"/>
                    <a:pt x="725659" y="331457"/>
                    <a:pt x="728685" y="330361"/>
                  </a:cubicBezTo>
                  <a:cubicBezTo>
                    <a:pt x="731712" y="329264"/>
                    <a:pt x="732048" y="325976"/>
                    <a:pt x="729022" y="323418"/>
                  </a:cubicBezTo>
                  <a:cubicBezTo>
                    <a:pt x="726332" y="320860"/>
                    <a:pt x="716243" y="312821"/>
                    <a:pt x="716916" y="307705"/>
                  </a:cubicBezTo>
                  <a:cubicBezTo>
                    <a:pt x="717588" y="302590"/>
                    <a:pt x="714898" y="293089"/>
                    <a:pt x="716579" y="289069"/>
                  </a:cubicBezTo>
                  <a:cubicBezTo>
                    <a:pt x="717925" y="285050"/>
                    <a:pt x="716916" y="276646"/>
                    <a:pt x="716243" y="271895"/>
                  </a:cubicBezTo>
                  <a:cubicBezTo>
                    <a:pt x="715906" y="267145"/>
                    <a:pt x="718933" y="261664"/>
                    <a:pt x="720278" y="252529"/>
                  </a:cubicBezTo>
                  <a:cubicBezTo>
                    <a:pt x="721624" y="243759"/>
                    <a:pt x="712207" y="234258"/>
                    <a:pt x="707499" y="231700"/>
                  </a:cubicBezTo>
                  <a:cubicBezTo>
                    <a:pt x="702792" y="229142"/>
                    <a:pt x="705818" y="224392"/>
                    <a:pt x="712544" y="217815"/>
                  </a:cubicBezTo>
                  <a:cubicBezTo>
                    <a:pt x="719269" y="211237"/>
                    <a:pt x="719606" y="191140"/>
                    <a:pt x="719269" y="186755"/>
                  </a:cubicBezTo>
                  <a:cubicBezTo>
                    <a:pt x="718933" y="182370"/>
                    <a:pt x="705146" y="178716"/>
                    <a:pt x="699765" y="179081"/>
                  </a:cubicBezTo>
                  <a:cubicBezTo>
                    <a:pt x="696739" y="179447"/>
                    <a:pt x="688332" y="179081"/>
                    <a:pt x="681270" y="178716"/>
                  </a:cubicBezTo>
                  <a:cubicBezTo>
                    <a:pt x="680261" y="179081"/>
                    <a:pt x="679588" y="179081"/>
                    <a:pt x="678579" y="179081"/>
                  </a:cubicBezTo>
                  <a:cubicBezTo>
                    <a:pt x="679588" y="182736"/>
                    <a:pt x="678915" y="187120"/>
                    <a:pt x="676898" y="191505"/>
                  </a:cubicBezTo>
                  <a:cubicBezTo>
                    <a:pt x="667818" y="209045"/>
                    <a:pt x="663447" y="228777"/>
                    <a:pt x="642934" y="235354"/>
                  </a:cubicBezTo>
                  <a:cubicBezTo>
                    <a:pt x="642261" y="235720"/>
                    <a:pt x="641588" y="235720"/>
                    <a:pt x="641252" y="235720"/>
                  </a:cubicBezTo>
                  <a:cubicBezTo>
                    <a:pt x="638225" y="240835"/>
                    <a:pt x="635535" y="245586"/>
                    <a:pt x="632509" y="250702"/>
                  </a:cubicBezTo>
                  <a:cubicBezTo>
                    <a:pt x="632509" y="250702"/>
                    <a:pt x="632845" y="250702"/>
                    <a:pt x="632845" y="250702"/>
                  </a:cubicBezTo>
                  <a:cubicBezTo>
                    <a:pt x="635535" y="252163"/>
                    <a:pt x="632509" y="263856"/>
                    <a:pt x="631164" y="265318"/>
                  </a:cubicBezTo>
                  <a:cubicBezTo>
                    <a:pt x="629482" y="266780"/>
                    <a:pt x="634190" y="271164"/>
                    <a:pt x="630155" y="274088"/>
                  </a:cubicBezTo>
                  <a:cubicBezTo>
                    <a:pt x="626119" y="277011"/>
                    <a:pt x="622420" y="283223"/>
                    <a:pt x="624774" y="286512"/>
                  </a:cubicBezTo>
                  <a:cubicBezTo>
                    <a:pt x="627128" y="289800"/>
                    <a:pt x="638225" y="291262"/>
                    <a:pt x="643270" y="294551"/>
                  </a:cubicBezTo>
                  <a:cubicBezTo>
                    <a:pt x="647978" y="297839"/>
                    <a:pt x="646296" y="303686"/>
                    <a:pt x="649995" y="309532"/>
                  </a:cubicBezTo>
                  <a:cubicBezTo>
                    <a:pt x="653694" y="315379"/>
                    <a:pt x="657730" y="311725"/>
                    <a:pt x="659411" y="315379"/>
                  </a:cubicBezTo>
                  <a:cubicBezTo>
                    <a:pt x="661429" y="319033"/>
                    <a:pt x="652686" y="332919"/>
                    <a:pt x="649659" y="333649"/>
                  </a:cubicBezTo>
                  <a:cubicBezTo>
                    <a:pt x="646633" y="334380"/>
                    <a:pt x="634526" y="319398"/>
                    <a:pt x="630827" y="316110"/>
                  </a:cubicBezTo>
                  <a:cubicBezTo>
                    <a:pt x="627128" y="312821"/>
                    <a:pt x="612668" y="307705"/>
                    <a:pt x="605606" y="303320"/>
                  </a:cubicBezTo>
                  <a:cubicBezTo>
                    <a:pt x="598544" y="298936"/>
                    <a:pt x="592827" y="299301"/>
                    <a:pt x="585093" y="293454"/>
                  </a:cubicBezTo>
                  <a:cubicBezTo>
                    <a:pt x="582403" y="294185"/>
                    <a:pt x="579376" y="294551"/>
                    <a:pt x="576350" y="294916"/>
                  </a:cubicBezTo>
                  <a:cubicBezTo>
                    <a:pt x="567942" y="295647"/>
                    <a:pt x="559872" y="293820"/>
                    <a:pt x="552137" y="290166"/>
                  </a:cubicBezTo>
                  <a:cubicBezTo>
                    <a:pt x="549111" y="288704"/>
                    <a:pt x="545748" y="285781"/>
                    <a:pt x="542385" y="283223"/>
                  </a:cubicBezTo>
                  <a:cubicBezTo>
                    <a:pt x="535323" y="282127"/>
                    <a:pt x="530615" y="280665"/>
                    <a:pt x="527252" y="281030"/>
                  </a:cubicBezTo>
                  <a:cubicBezTo>
                    <a:pt x="522544" y="281761"/>
                    <a:pt x="524226" y="275184"/>
                    <a:pt x="515819" y="271164"/>
                  </a:cubicBezTo>
                  <a:cubicBezTo>
                    <a:pt x="507412" y="266780"/>
                    <a:pt x="501695" y="260933"/>
                    <a:pt x="496987" y="263856"/>
                  </a:cubicBezTo>
                  <a:cubicBezTo>
                    <a:pt x="492279" y="266780"/>
                    <a:pt x="493960" y="277742"/>
                    <a:pt x="501359" y="278838"/>
                  </a:cubicBezTo>
                  <a:cubicBezTo>
                    <a:pt x="508757" y="280300"/>
                    <a:pt x="505058" y="284685"/>
                    <a:pt x="512793" y="284319"/>
                  </a:cubicBezTo>
                  <a:cubicBezTo>
                    <a:pt x="520527" y="283954"/>
                    <a:pt x="522881" y="286877"/>
                    <a:pt x="522881" y="292724"/>
                  </a:cubicBezTo>
                  <a:cubicBezTo>
                    <a:pt x="522544" y="298570"/>
                    <a:pt x="526580" y="304051"/>
                    <a:pt x="529943" y="307705"/>
                  </a:cubicBezTo>
                  <a:cubicBezTo>
                    <a:pt x="533306" y="311359"/>
                    <a:pt x="531288" y="317571"/>
                    <a:pt x="525235" y="317571"/>
                  </a:cubicBezTo>
                  <a:cubicBezTo>
                    <a:pt x="518845" y="317571"/>
                    <a:pt x="511784" y="318668"/>
                    <a:pt x="514474" y="323783"/>
                  </a:cubicBezTo>
                  <a:cubicBezTo>
                    <a:pt x="517164" y="328899"/>
                    <a:pt x="512793" y="330361"/>
                    <a:pt x="506403" y="327437"/>
                  </a:cubicBezTo>
                  <a:cubicBezTo>
                    <a:pt x="500014" y="324880"/>
                    <a:pt x="503713" y="319764"/>
                    <a:pt x="506403" y="316475"/>
                  </a:cubicBezTo>
                  <a:cubicBezTo>
                    <a:pt x="509093" y="313552"/>
                    <a:pt x="501023" y="309898"/>
                    <a:pt x="496987" y="308071"/>
                  </a:cubicBezTo>
                  <a:cubicBezTo>
                    <a:pt x="492952" y="306609"/>
                    <a:pt x="477483" y="320129"/>
                    <a:pt x="473111" y="321956"/>
                  </a:cubicBezTo>
                  <a:cubicBezTo>
                    <a:pt x="468739" y="324149"/>
                    <a:pt x="457978" y="318668"/>
                    <a:pt x="446881" y="321956"/>
                  </a:cubicBezTo>
                  <a:cubicBezTo>
                    <a:pt x="435784" y="325245"/>
                    <a:pt x="436456" y="335476"/>
                    <a:pt x="432421" y="334380"/>
                  </a:cubicBezTo>
                  <a:cubicBezTo>
                    <a:pt x="428386" y="333284"/>
                    <a:pt x="415943" y="335842"/>
                    <a:pt x="411571" y="332553"/>
                  </a:cubicBezTo>
                  <a:cubicBezTo>
                    <a:pt x="406864" y="329264"/>
                    <a:pt x="410563" y="327437"/>
                    <a:pt x="415607" y="327803"/>
                  </a:cubicBezTo>
                  <a:cubicBezTo>
                    <a:pt x="420315" y="328168"/>
                    <a:pt x="421997" y="326341"/>
                    <a:pt x="419306" y="322322"/>
                  </a:cubicBezTo>
                  <a:cubicBezTo>
                    <a:pt x="416616" y="318668"/>
                    <a:pt x="423005" y="312456"/>
                    <a:pt x="422669" y="309898"/>
                  </a:cubicBezTo>
                  <a:cubicBezTo>
                    <a:pt x="422333" y="307340"/>
                    <a:pt x="404510" y="314283"/>
                    <a:pt x="401483" y="317206"/>
                  </a:cubicBezTo>
                  <a:cubicBezTo>
                    <a:pt x="398457" y="320129"/>
                    <a:pt x="401820" y="325610"/>
                    <a:pt x="398457" y="327437"/>
                  </a:cubicBezTo>
                  <a:cubicBezTo>
                    <a:pt x="395094" y="329264"/>
                    <a:pt x="395094" y="324149"/>
                    <a:pt x="391395" y="322687"/>
                  </a:cubicBezTo>
                  <a:cubicBezTo>
                    <a:pt x="387696" y="321225"/>
                    <a:pt x="360793" y="328534"/>
                    <a:pt x="355749" y="335111"/>
                  </a:cubicBezTo>
                  <a:cubicBezTo>
                    <a:pt x="350705" y="342054"/>
                    <a:pt x="340616" y="342054"/>
                    <a:pt x="340616" y="346073"/>
                  </a:cubicBezTo>
                  <a:cubicBezTo>
                    <a:pt x="340616" y="349727"/>
                    <a:pt x="328510" y="349727"/>
                    <a:pt x="323466" y="352285"/>
                  </a:cubicBezTo>
                  <a:cubicBezTo>
                    <a:pt x="318758" y="354843"/>
                    <a:pt x="321784" y="366171"/>
                    <a:pt x="320103" y="371652"/>
                  </a:cubicBezTo>
                  <a:cubicBezTo>
                    <a:pt x="318422" y="377133"/>
                    <a:pt x="299253" y="375306"/>
                    <a:pt x="293537" y="375671"/>
                  </a:cubicBezTo>
                  <a:cubicBezTo>
                    <a:pt x="287820" y="376037"/>
                    <a:pt x="285802" y="362517"/>
                    <a:pt x="281094" y="361786"/>
                  </a:cubicBezTo>
                  <a:cubicBezTo>
                    <a:pt x="276386" y="361055"/>
                    <a:pt x="279077" y="353381"/>
                    <a:pt x="280758" y="350093"/>
                  </a:cubicBezTo>
                  <a:cubicBezTo>
                    <a:pt x="282103" y="346804"/>
                    <a:pt x="285802" y="349362"/>
                    <a:pt x="291519" y="345342"/>
                  </a:cubicBezTo>
                  <a:cubicBezTo>
                    <a:pt x="297236" y="340958"/>
                    <a:pt x="302953" y="347535"/>
                    <a:pt x="305306" y="344612"/>
                  </a:cubicBezTo>
                  <a:cubicBezTo>
                    <a:pt x="307660" y="341688"/>
                    <a:pt x="296563" y="333649"/>
                    <a:pt x="295891" y="327072"/>
                  </a:cubicBezTo>
                  <a:cubicBezTo>
                    <a:pt x="295218" y="320495"/>
                    <a:pt x="283112" y="318302"/>
                    <a:pt x="276050" y="320495"/>
                  </a:cubicBezTo>
                  <a:cubicBezTo>
                    <a:pt x="273023" y="321591"/>
                    <a:pt x="269661" y="321591"/>
                    <a:pt x="266634" y="321225"/>
                  </a:cubicBezTo>
                  <a:cubicBezTo>
                    <a:pt x="265962" y="323783"/>
                    <a:pt x="264953" y="326341"/>
                    <a:pt x="263608" y="328534"/>
                  </a:cubicBezTo>
                  <a:cubicBezTo>
                    <a:pt x="264953" y="331457"/>
                    <a:pt x="263271" y="335111"/>
                    <a:pt x="264280" y="338034"/>
                  </a:cubicBezTo>
                  <a:cubicBezTo>
                    <a:pt x="265289" y="342054"/>
                    <a:pt x="262599" y="351189"/>
                    <a:pt x="258227" y="358497"/>
                  </a:cubicBezTo>
                  <a:cubicBezTo>
                    <a:pt x="254192" y="365440"/>
                    <a:pt x="257218" y="365440"/>
                    <a:pt x="263271" y="365074"/>
                  </a:cubicBezTo>
                  <a:cubicBezTo>
                    <a:pt x="269661" y="364709"/>
                    <a:pt x="268988" y="374210"/>
                    <a:pt x="268988" y="381152"/>
                  </a:cubicBezTo>
                  <a:cubicBezTo>
                    <a:pt x="268988" y="388095"/>
                    <a:pt x="264280" y="389922"/>
                    <a:pt x="264280" y="395403"/>
                  </a:cubicBezTo>
                  <a:cubicBezTo>
                    <a:pt x="264280" y="400519"/>
                    <a:pt x="259236" y="392846"/>
                    <a:pt x="257555" y="395038"/>
                  </a:cubicBezTo>
                  <a:cubicBezTo>
                    <a:pt x="255873" y="397230"/>
                    <a:pt x="253855" y="393942"/>
                    <a:pt x="252847" y="389557"/>
                  </a:cubicBezTo>
                  <a:cubicBezTo>
                    <a:pt x="251838" y="385172"/>
                    <a:pt x="242422" y="387730"/>
                    <a:pt x="237041" y="385903"/>
                  </a:cubicBezTo>
                  <a:cubicBezTo>
                    <a:pt x="231661" y="384441"/>
                    <a:pt x="229643" y="386999"/>
                    <a:pt x="227289" y="391749"/>
                  </a:cubicBezTo>
                  <a:cubicBezTo>
                    <a:pt x="224599" y="396500"/>
                    <a:pt x="217201" y="398327"/>
                    <a:pt x="213502" y="398692"/>
                  </a:cubicBezTo>
                  <a:cubicBezTo>
                    <a:pt x="209130" y="399423"/>
                    <a:pt x="202741" y="408193"/>
                    <a:pt x="198369" y="411481"/>
                  </a:cubicBezTo>
                  <a:cubicBezTo>
                    <a:pt x="194333" y="414770"/>
                    <a:pt x="193661" y="420982"/>
                    <a:pt x="199378" y="427559"/>
                  </a:cubicBezTo>
                  <a:cubicBezTo>
                    <a:pt x="205095" y="434137"/>
                    <a:pt x="206440" y="438522"/>
                    <a:pt x="205767" y="441810"/>
                  </a:cubicBezTo>
                  <a:cubicBezTo>
                    <a:pt x="205431" y="445464"/>
                    <a:pt x="189626" y="444368"/>
                    <a:pt x="186935" y="440349"/>
                  </a:cubicBezTo>
                  <a:cubicBezTo>
                    <a:pt x="184245" y="436695"/>
                    <a:pt x="174157" y="435233"/>
                    <a:pt x="170794" y="435964"/>
                  </a:cubicBezTo>
                  <a:cubicBezTo>
                    <a:pt x="167431" y="436695"/>
                    <a:pt x="158015" y="423905"/>
                    <a:pt x="152971" y="423540"/>
                  </a:cubicBezTo>
                  <a:cubicBezTo>
                    <a:pt x="148263" y="423174"/>
                    <a:pt x="145236" y="430117"/>
                    <a:pt x="143555" y="433771"/>
                  </a:cubicBezTo>
                  <a:cubicBezTo>
                    <a:pt x="141874" y="437425"/>
                    <a:pt x="145909" y="438522"/>
                    <a:pt x="148263" y="444368"/>
                  </a:cubicBezTo>
                  <a:cubicBezTo>
                    <a:pt x="150617" y="450215"/>
                    <a:pt x="159024" y="450580"/>
                    <a:pt x="163396" y="450580"/>
                  </a:cubicBezTo>
                  <a:cubicBezTo>
                    <a:pt x="167767" y="450580"/>
                    <a:pt x="166086" y="458254"/>
                    <a:pt x="164741" y="461542"/>
                  </a:cubicBezTo>
                  <a:cubicBezTo>
                    <a:pt x="163396" y="464831"/>
                    <a:pt x="155325" y="467389"/>
                    <a:pt x="152971" y="463735"/>
                  </a:cubicBezTo>
                  <a:cubicBezTo>
                    <a:pt x="150617" y="460081"/>
                    <a:pt x="140865" y="463735"/>
                    <a:pt x="140865" y="459350"/>
                  </a:cubicBezTo>
                  <a:cubicBezTo>
                    <a:pt x="140528" y="454965"/>
                    <a:pt x="133803" y="448388"/>
                    <a:pt x="126405" y="449849"/>
                  </a:cubicBezTo>
                  <a:cubicBezTo>
                    <a:pt x="119343" y="451311"/>
                    <a:pt x="117998" y="445830"/>
                    <a:pt x="118334" y="439252"/>
                  </a:cubicBezTo>
                  <a:cubicBezTo>
                    <a:pt x="118670" y="432675"/>
                    <a:pt x="114298" y="429021"/>
                    <a:pt x="114635" y="426098"/>
                  </a:cubicBezTo>
                  <a:cubicBezTo>
                    <a:pt x="114971" y="423174"/>
                    <a:pt x="111272" y="417328"/>
                    <a:pt x="114971" y="414039"/>
                  </a:cubicBezTo>
                  <a:cubicBezTo>
                    <a:pt x="118670" y="411116"/>
                    <a:pt x="115980" y="406366"/>
                    <a:pt x="115980" y="402346"/>
                  </a:cubicBezTo>
                  <a:cubicBezTo>
                    <a:pt x="116316" y="398327"/>
                    <a:pt x="109591" y="392115"/>
                    <a:pt x="103874" y="392115"/>
                  </a:cubicBezTo>
                  <a:cubicBezTo>
                    <a:pt x="98157" y="392115"/>
                    <a:pt x="99166" y="385172"/>
                    <a:pt x="94458" y="384076"/>
                  </a:cubicBezTo>
                  <a:cubicBezTo>
                    <a:pt x="89750" y="382614"/>
                    <a:pt x="79998" y="373114"/>
                    <a:pt x="79325" y="369094"/>
                  </a:cubicBezTo>
                  <a:cubicBezTo>
                    <a:pt x="78653" y="365074"/>
                    <a:pt x="71254" y="364344"/>
                    <a:pt x="73945" y="363247"/>
                  </a:cubicBezTo>
                  <a:cubicBezTo>
                    <a:pt x="76635" y="361786"/>
                    <a:pt x="82352" y="363613"/>
                    <a:pt x="86387" y="368729"/>
                  </a:cubicBezTo>
                  <a:cubicBezTo>
                    <a:pt x="90422" y="373479"/>
                    <a:pt x="97148" y="377864"/>
                    <a:pt x="107909" y="379691"/>
                  </a:cubicBezTo>
                  <a:cubicBezTo>
                    <a:pt x="118670" y="381152"/>
                    <a:pt x="123042" y="387364"/>
                    <a:pt x="135148" y="389557"/>
                  </a:cubicBezTo>
                  <a:cubicBezTo>
                    <a:pt x="147254" y="392115"/>
                    <a:pt x="154316" y="393576"/>
                    <a:pt x="171466" y="396500"/>
                  </a:cubicBezTo>
                  <a:cubicBezTo>
                    <a:pt x="188617" y="399423"/>
                    <a:pt x="211820" y="378960"/>
                    <a:pt x="216528" y="373114"/>
                  </a:cubicBezTo>
                  <a:cubicBezTo>
                    <a:pt x="220564" y="368363"/>
                    <a:pt x="216864" y="359228"/>
                    <a:pt x="215519" y="353747"/>
                  </a:cubicBezTo>
                  <a:cubicBezTo>
                    <a:pt x="208121" y="353016"/>
                    <a:pt x="201732" y="347900"/>
                    <a:pt x="196015" y="341323"/>
                  </a:cubicBezTo>
                  <a:cubicBezTo>
                    <a:pt x="195679" y="340592"/>
                    <a:pt x="195006" y="340227"/>
                    <a:pt x="194670" y="339861"/>
                  </a:cubicBezTo>
                  <a:cubicBezTo>
                    <a:pt x="193661" y="339861"/>
                    <a:pt x="192316" y="339496"/>
                    <a:pt x="191643" y="339496"/>
                  </a:cubicBezTo>
                  <a:cubicBezTo>
                    <a:pt x="183909" y="339130"/>
                    <a:pt x="176847" y="335842"/>
                    <a:pt x="172139" y="329630"/>
                  </a:cubicBezTo>
                  <a:cubicBezTo>
                    <a:pt x="170121" y="326707"/>
                    <a:pt x="168440" y="323418"/>
                    <a:pt x="167767" y="320129"/>
                  </a:cubicBezTo>
                  <a:cubicBezTo>
                    <a:pt x="165077" y="318302"/>
                    <a:pt x="162050" y="315744"/>
                    <a:pt x="158351" y="312821"/>
                  </a:cubicBezTo>
                  <a:cubicBezTo>
                    <a:pt x="155325" y="312456"/>
                    <a:pt x="152298" y="310994"/>
                    <a:pt x="149272" y="308436"/>
                  </a:cubicBezTo>
                  <a:cubicBezTo>
                    <a:pt x="152298" y="310994"/>
                    <a:pt x="142210" y="308802"/>
                    <a:pt x="140528" y="308436"/>
                  </a:cubicBezTo>
                  <a:cubicBezTo>
                    <a:pt x="136829" y="307705"/>
                    <a:pt x="133467" y="306244"/>
                    <a:pt x="130104" y="304417"/>
                  </a:cubicBezTo>
                  <a:cubicBezTo>
                    <a:pt x="125396" y="302224"/>
                    <a:pt x="120688" y="299666"/>
                    <a:pt x="116316" y="297108"/>
                  </a:cubicBezTo>
                  <a:cubicBezTo>
                    <a:pt x="115644" y="297108"/>
                    <a:pt x="114971" y="296743"/>
                    <a:pt x="114298" y="296012"/>
                  </a:cubicBezTo>
                  <a:cubicBezTo>
                    <a:pt x="113290" y="295281"/>
                    <a:pt x="112281" y="294916"/>
                    <a:pt x="111272" y="294185"/>
                  </a:cubicBezTo>
                  <a:cubicBezTo>
                    <a:pt x="109591" y="293454"/>
                    <a:pt x="108245" y="292358"/>
                    <a:pt x="106900" y="291627"/>
                  </a:cubicBezTo>
                  <a:cubicBezTo>
                    <a:pt x="105219" y="291993"/>
                    <a:pt x="103537" y="292724"/>
                    <a:pt x="102192" y="294185"/>
                  </a:cubicBezTo>
                  <a:cubicBezTo>
                    <a:pt x="98493" y="297474"/>
                    <a:pt x="94794" y="291262"/>
                    <a:pt x="87732" y="293089"/>
                  </a:cubicBezTo>
                  <a:cubicBezTo>
                    <a:pt x="80670" y="294916"/>
                    <a:pt x="76971" y="289435"/>
                    <a:pt x="78989" y="287242"/>
                  </a:cubicBezTo>
                  <a:cubicBezTo>
                    <a:pt x="80670" y="284685"/>
                    <a:pt x="91095" y="286877"/>
                    <a:pt x="90422" y="282857"/>
                  </a:cubicBezTo>
                  <a:cubicBezTo>
                    <a:pt x="90086" y="278838"/>
                    <a:pt x="86387" y="282857"/>
                    <a:pt x="79998" y="278107"/>
                  </a:cubicBezTo>
                  <a:cubicBezTo>
                    <a:pt x="73608" y="273357"/>
                    <a:pt x="70246" y="276646"/>
                    <a:pt x="68900" y="280665"/>
                  </a:cubicBezTo>
                  <a:cubicBezTo>
                    <a:pt x="67555" y="284685"/>
                    <a:pt x="62511" y="283588"/>
                    <a:pt x="59485" y="280300"/>
                  </a:cubicBezTo>
                  <a:cubicBezTo>
                    <a:pt x="59148" y="279934"/>
                    <a:pt x="58812" y="279569"/>
                    <a:pt x="58476" y="279569"/>
                  </a:cubicBezTo>
                  <a:cubicBezTo>
                    <a:pt x="57467" y="286512"/>
                    <a:pt x="54104" y="286877"/>
                    <a:pt x="50405" y="286146"/>
                  </a:cubicBezTo>
                  <a:cubicBezTo>
                    <a:pt x="46369" y="285050"/>
                    <a:pt x="41998" y="293089"/>
                    <a:pt x="37626" y="293089"/>
                  </a:cubicBezTo>
                  <a:cubicBezTo>
                    <a:pt x="32918" y="293089"/>
                    <a:pt x="27874" y="298936"/>
                    <a:pt x="26865" y="304051"/>
                  </a:cubicBezTo>
                  <a:cubicBezTo>
                    <a:pt x="25856" y="308802"/>
                    <a:pt x="20812" y="306244"/>
                    <a:pt x="20812" y="309532"/>
                  </a:cubicBezTo>
                  <a:cubicBezTo>
                    <a:pt x="20812" y="312821"/>
                    <a:pt x="20812" y="316110"/>
                    <a:pt x="18458" y="319398"/>
                  </a:cubicBezTo>
                  <a:cubicBezTo>
                    <a:pt x="16104" y="322687"/>
                    <a:pt x="18458" y="324149"/>
                    <a:pt x="20812" y="329630"/>
                  </a:cubicBezTo>
                  <a:cubicBezTo>
                    <a:pt x="23166" y="335111"/>
                    <a:pt x="28210" y="334380"/>
                    <a:pt x="30564" y="336207"/>
                  </a:cubicBezTo>
                  <a:cubicBezTo>
                    <a:pt x="32918" y="337669"/>
                    <a:pt x="41662" y="346439"/>
                    <a:pt x="41662" y="349727"/>
                  </a:cubicBezTo>
                  <a:cubicBezTo>
                    <a:pt x="41662" y="353016"/>
                    <a:pt x="34600" y="361055"/>
                    <a:pt x="31909" y="363247"/>
                  </a:cubicBezTo>
                  <a:cubicBezTo>
                    <a:pt x="29219" y="365440"/>
                    <a:pt x="25520" y="370921"/>
                    <a:pt x="27202" y="374210"/>
                  </a:cubicBezTo>
                  <a:cubicBezTo>
                    <a:pt x="29219" y="377498"/>
                    <a:pt x="36954" y="391019"/>
                    <a:pt x="41998" y="401981"/>
                  </a:cubicBezTo>
                  <a:cubicBezTo>
                    <a:pt x="47042" y="412943"/>
                    <a:pt x="40316" y="407827"/>
                    <a:pt x="36954" y="412943"/>
                  </a:cubicBezTo>
                  <a:cubicBezTo>
                    <a:pt x="33591" y="417693"/>
                    <a:pt x="38299" y="423905"/>
                    <a:pt x="39308" y="427194"/>
                  </a:cubicBezTo>
                  <a:cubicBezTo>
                    <a:pt x="40316" y="430483"/>
                    <a:pt x="35272" y="429752"/>
                    <a:pt x="35609" y="432675"/>
                  </a:cubicBezTo>
                  <a:cubicBezTo>
                    <a:pt x="35945" y="435233"/>
                    <a:pt x="43007" y="436329"/>
                    <a:pt x="43343" y="438522"/>
                  </a:cubicBezTo>
                  <a:cubicBezTo>
                    <a:pt x="43679" y="440714"/>
                    <a:pt x="38635" y="443272"/>
                    <a:pt x="40989" y="447657"/>
                  </a:cubicBezTo>
                  <a:cubicBezTo>
                    <a:pt x="43343" y="452042"/>
                    <a:pt x="48723" y="452042"/>
                    <a:pt x="49396" y="457523"/>
                  </a:cubicBezTo>
                  <a:cubicBezTo>
                    <a:pt x="49732" y="463004"/>
                    <a:pt x="39308" y="463369"/>
                    <a:pt x="39644" y="467754"/>
                  </a:cubicBezTo>
                  <a:cubicBezTo>
                    <a:pt x="39980" y="472139"/>
                    <a:pt x="53431" y="477620"/>
                    <a:pt x="59485" y="485659"/>
                  </a:cubicBezTo>
                  <a:cubicBezTo>
                    <a:pt x="65538" y="493698"/>
                    <a:pt x="64865" y="495891"/>
                    <a:pt x="63520" y="500276"/>
                  </a:cubicBezTo>
                  <a:cubicBezTo>
                    <a:pt x="60830" y="509046"/>
                    <a:pt x="44016" y="516354"/>
                    <a:pt x="40316" y="526220"/>
                  </a:cubicBezTo>
                  <a:cubicBezTo>
                    <a:pt x="36617" y="536086"/>
                    <a:pt x="22830" y="541202"/>
                    <a:pt x="16440" y="548875"/>
                  </a:cubicBezTo>
                  <a:cubicBezTo>
                    <a:pt x="13750" y="551798"/>
                    <a:pt x="11060" y="556183"/>
                    <a:pt x="9042" y="559837"/>
                  </a:cubicBezTo>
                  <a:cubicBezTo>
                    <a:pt x="11732" y="559107"/>
                    <a:pt x="14086" y="558010"/>
                    <a:pt x="15432" y="557280"/>
                  </a:cubicBezTo>
                  <a:cubicBezTo>
                    <a:pt x="19131" y="555087"/>
                    <a:pt x="21821" y="565684"/>
                    <a:pt x="25520" y="569338"/>
                  </a:cubicBezTo>
                  <a:cubicBezTo>
                    <a:pt x="29219" y="572992"/>
                    <a:pt x="36617" y="569703"/>
                    <a:pt x="38971" y="572992"/>
                  </a:cubicBezTo>
                  <a:cubicBezTo>
                    <a:pt x="41662" y="576281"/>
                    <a:pt x="36954" y="576646"/>
                    <a:pt x="31573" y="575550"/>
                  </a:cubicBezTo>
                  <a:cubicBezTo>
                    <a:pt x="26193" y="574454"/>
                    <a:pt x="24848" y="578108"/>
                    <a:pt x="16440" y="581397"/>
                  </a:cubicBezTo>
                  <a:cubicBezTo>
                    <a:pt x="10387" y="583954"/>
                    <a:pt x="10724" y="586512"/>
                    <a:pt x="8706" y="588339"/>
                  </a:cubicBezTo>
                  <a:cubicBezTo>
                    <a:pt x="12405" y="594551"/>
                    <a:pt x="7361" y="595647"/>
                    <a:pt x="5679" y="600398"/>
                  </a:cubicBezTo>
                  <a:cubicBezTo>
                    <a:pt x="3662" y="605513"/>
                    <a:pt x="971" y="606610"/>
                    <a:pt x="635" y="609898"/>
                  </a:cubicBezTo>
                  <a:cubicBezTo>
                    <a:pt x="299" y="613187"/>
                    <a:pt x="1308" y="615745"/>
                    <a:pt x="1644" y="620495"/>
                  </a:cubicBezTo>
                  <a:cubicBezTo>
                    <a:pt x="1980" y="625246"/>
                    <a:pt x="2653" y="626342"/>
                    <a:pt x="5007" y="630361"/>
                  </a:cubicBezTo>
                  <a:cubicBezTo>
                    <a:pt x="7361" y="634381"/>
                    <a:pt x="2989" y="634381"/>
                    <a:pt x="971" y="636573"/>
                  </a:cubicBezTo>
                  <a:cubicBezTo>
                    <a:pt x="-1046" y="638766"/>
                    <a:pt x="299" y="643151"/>
                    <a:pt x="2989" y="646439"/>
                  </a:cubicBezTo>
                  <a:cubicBezTo>
                    <a:pt x="5679" y="649728"/>
                    <a:pt x="5679" y="653747"/>
                    <a:pt x="4671" y="656671"/>
                  </a:cubicBezTo>
                  <a:cubicBezTo>
                    <a:pt x="3662" y="659594"/>
                    <a:pt x="7025" y="664344"/>
                    <a:pt x="9378" y="667268"/>
                  </a:cubicBezTo>
                  <a:cubicBezTo>
                    <a:pt x="11732" y="670191"/>
                    <a:pt x="11396" y="677864"/>
                    <a:pt x="13414" y="679691"/>
                  </a:cubicBezTo>
                  <a:cubicBezTo>
                    <a:pt x="15432" y="681884"/>
                    <a:pt x="17785" y="683711"/>
                    <a:pt x="21821" y="682615"/>
                  </a:cubicBezTo>
                  <a:cubicBezTo>
                    <a:pt x="25520" y="681519"/>
                    <a:pt x="28210" y="683346"/>
                    <a:pt x="29892" y="687000"/>
                  </a:cubicBezTo>
                  <a:cubicBezTo>
                    <a:pt x="31573" y="690654"/>
                    <a:pt x="34263" y="689192"/>
                    <a:pt x="38299" y="687000"/>
                  </a:cubicBezTo>
                  <a:cubicBezTo>
                    <a:pt x="41998" y="684807"/>
                    <a:pt x="50741" y="690654"/>
                    <a:pt x="52759" y="691750"/>
                  </a:cubicBezTo>
                  <a:cubicBezTo>
                    <a:pt x="54776" y="692846"/>
                    <a:pt x="53768" y="699789"/>
                    <a:pt x="54104" y="704174"/>
                  </a:cubicBezTo>
                  <a:cubicBezTo>
                    <a:pt x="54440" y="708559"/>
                    <a:pt x="52086" y="714405"/>
                    <a:pt x="55786" y="717329"/>
                  </a:cubicBezTo>
                  <a:cubicBezTo>
                    <a:pt x="59485" y="720252"/>
                    <a:pt x="58476" y="726829"/>
                    <a:pt x="63184" y="728656"/>
                  </a:cubicBezTo>
                  <a:cubicBezTo>
                    <a:pt x="67555" y="730849"/>
                    <a:pt x="69573" y="738157"/>
                    <a:pt x="72263" y="738888"/>
                  </a:cubicBezTo>
                  <a:cubicBezTo>
                    <a:pt x="74953" y="739618"/>
                    <a:pt x="80334" y="744734"/>
                    <a:pt x="81007" y="748388"/>
                  </a:cubicBezTo>
                  <a:cubicBezTo>
                    <a:pt x="81679" y="752042"/>
                    <a:pt x="76299" y="755331"/>
                    <a:pt x="72936" y="756793"/>
                  </a:cubicBezTo>
                  <a:cubicBezTo>
                    <a:pt x="69909" y="758254"/>
                    <a:pt x="63856" y="752042"/>
                    <a:pt x="61839" y="754600"/>
                  </a:cubicBezTo>
                  <a:cubicBezTo>
                    <a:pt x="59821" y="757523"/>
                    <a:pt x="62511" y="762639"/>
                    <a:pt x="64193" y="771775"/>
                  </a:cubicBezTo>
                  <a:cubicBezTo>
                    <a:pt x="65874" y="780544"/>
                    <a:pt x="67219" y="781640"/>
                    <a:pt x="70918" y="781640"/>
                  </a:cubicBezTo>
                  <a:cubicBezTo>
                    <a:pt x="74281" y="781640"/>
                    <a:pt x="75626" y="778717"/>
                    <a:pt x="78316" y="777256"/>
                  </a:cubicBezTo>
                  <a:cubicBezTo>
                    <a:pt x="80670" y="775794"/>
                    <a:pt x="86387" y="777986"/>
                    <a:pt x="88741" y="776890"/>
                  </a:cubicBezTo>
                  <a:cubicBezTo>
                    <a:pt x="91095" y="775794"/>
                    <a:pt x="99838" y="775429"/>
                    <a:pt x="101520" y="778352"/>
                  </a:cubicBezTo>
                  <a:cubicBezTo>
                    <a:pt x="103201" y="781640"/>
                    <a:pt x="104883" y="789314"/>
                    <a:pt x="103537" y="792237"/>
                  </a:cubicBezTo>
                  <a:cubicBezTo>
                    <a:pt x="102192" y="795161"/>
                    <a:pt x="105219" y="798449"/>
                    <a:pt x="106900" y="802469"/>
                  </a:cubicBezTo>
                  <a:cubicBezTo>
                    <a:pt x="108582" y="806488"/>
                    <a:pt x="115980" y="804661"/>
                    <a:pt x="118334" y="805757"/>
                  </a:cubicBezTo>
                  <a:cubicBezTo>
                    <a:pt x="120688" y="806854"/>
                    <a:pt x="126405" y="815989"/>
                    <a:pt x="125396" y="820008"/>
                  </a:cubicBezTo>
                  <a:cubicBezTo>
                    <a:pt x="124387" y="824028"/>
                    <a:pt x="128758" y="824759"/>
                    <a:pt x="131449" y="823662"/>
                  </a:cubicBezTo>
                  <a:cubicBezTo>
                    <a:pt x="133803" y="822566"/>
                    <a:pt x="136157" y="825855"/>
                    <a:pt x="139183" y="827682"/>
                  </a:cubicBezTo>
                  <a:cubicBezTo>
                    <a:pt x="141874" y="829874"/>
                    <a:pt x="144228" y="828778"/>
                    <a:pt x="147254" y="826951"/>
                  </a:cubicBezTo>
                  <a:cubicBezTo>
                    <a:pt x="149944" y="824759"/>
                    <a:pt x="154652" y="823297"/>
                    <a:pt x="155997" y="826220"/>
                  </a:cubicBezTo>
                  <a:cubicBezTo>
                    <a:pt x="157342" y="829144"/>
                    <a:pt x="163059" y="834259"/>
                    <a:pt x="163059" y="836086"/>
                  </a:cubicBezTo>
                  <a:cubicBezTo>
                    <a:pt x="163059" y="837548"/>
                    <a:pt x="171803" y="836086"/>
                    <a:pt x="175838" y="838644"/>
                  </a:cubicBezTo>
                  <a:cubicBezTo>
                    <a:pt x="179873" y="841202"/>
                    <a:pt x="184581" y="839740"/>
                    <a:pt x="188953" y="842664"/>
                  </a:cubicBezTo>
                  <a:cubicBezTo>
                    <a:pt x="193325" y="845587"/>
                    <a:pt x="197696" y="845952"/>
                    <a:pt x="198033" y="849241"/>
                  </a:cubicBezTo>
                  <a:cubicBezTo>
                    <a:pt x="198369" y="852530"/>
                    <a:pt x="193661" y="855453"/>
                    <a:pt x="193661" y="856915"/>
                  </a:cubicBezTo>
                  <a:cubicBezTo>
                    <a:pt x="193661" y="858376"/>
                    <a:pt x="197360" y="859838"/>
                    <a:pt x="197360" y="862030"/>
                  </a:cubicBezTo>
                  <a:cubicBezTo>
                    <a:pt x="197360" y="864588"/>
                    <a:pt x="192652" y="864588"/>
                    <a:pt x="191980" y="866415"/>
                  </a:cubicBezTo>
                  <a:cubicBezTo>
                    <a:pt x="191307" y="868608"/>
                    <a:pt x="194670" y="871166"/>
                    <a:pt x="195342" y="873358"/>
                  </a:cubicBezTo>
                  <a:cubicBezTo>
                    <a:pt x="196015" y="875551"/>
                    <a:pt x="192652" y="882128"/>
                    <a:pt x="192652" y="884320"/>
                  </a:cubicBezTo>
                  <a:cubicBezTo>
                    <a:pt x="192652" y="886513"/>
                    <a:pt x="182227" y="883955"/>
                    <a:pt x="179873" y="883955"/>
                  </a:cubicBezTo>
                  <a:cubicBezTo>
                    <a:pt x="177519" y="883955"/>
                    <a:pt x="170121" y="893456"/>
                    <a:pt x="167767" y="893821"/>
                  </a:cubicBezTo>
                  <a:cubicBezTo>
                    <a:pt x="165750" y="894186"/>
                    <a:pt x="166759" y="898571"/>
                    <a:pt x="167431" y="902591"/>
                  </a:cubicBezTo>
                  <a:cubicBezTo>
                    <a:pt x="174829" y="900764"/>
                    <a:pt x="182564" y="900398"/>
                    <a:pt x="183236" y="902225"/>
                  </a:cubicBezTo>
                  <a:cubicBezTo>
                    <a:pt x="184581" y="905514"/>
                    <a:pt x="167095" y="914284"/>
                    <a:pt x="163732" y="915380"/>
                  </a:cubicBezTo>
                  <a:cubicBezTo>
                    <a:pt x="160369" y="916842"/>
                    <a:pt x="170121" y="922323"/>
                    <a:pt x="169785" y="925612"/>
                  </a:cubicBezTo>
                  <a:cubicBezTo>
                    <a:pt x="169449" y="928900"/>
                    <a:pt x="159696" y="929631"/>
                    <a:pt x="160705" y="936208"/>
                  </a:cubicBezTo>
                  <a:cubicBezTo>
                    <a:pt x="161714" y="942786"/>
                    <a:pt x="157342" y="944247"/>
                    <a:pt x="152298" y="944247"/>
                  </a:cubicBezTo>
                  <a:cubicBezTo>
                    <a:pt x="146918" y="944247"/>
                    <a:pt x="145573" y="947901"/>
                    <a:pt x="148263" y="948632"/>
                  </a:cubicBezTo>
                  <a:cubicBezTo>
                    <a:pt x="150953" y="949363"/>
                    <a:pt x="150617" y="957402"/>
                    <a:pt x="160369" y="960325"/>
                  </a:cubicBezTo>
                  <a:cubicBezTo>
                    <a:pt x="170121" y="963249"/>
                    <a:pt x="180882" y="974211"/>
                    <a:pt x="189289" y="984808"/>
                  </a:cubicBezTo>
                  <a:cubicBezTo>
                    <a:pt x="190634" y="986269"/>
                    <a:pt x="191980" y="987366"/>
                    <a:pt x="193325" y="988462"/>
                  </a:cubicBezTo>
                  <a:cubicBezTo>
                    <a:pt x="195679" y="986635"/>
                    <a:pt x="198033" y="985539"/>
                    <a:pt x="199041" y="985173"/>
                  </a:cubicBezTo>
                  <a:cubicBezTo>
                    <a:pt x="203750" y="984442"/>
                    <a:pt x="212829" y="987731"/>
                    <a:pt x="217873" y="991751"/>
                  </a:cubicBezTo>
                  <a:cubicBezTo>
                    <a:pt x="222581" y="995770"/>
                    <a:pt x="240068" y="991020"/>
                    <a:pt x="242086" y="994308"/>
                  </a:cubicBezTo>
                  <a:cubicBezTo>
                    <a:pt x="244103" y="997597"/>
                    <a:pt x="248475" y="1001617"/>
                    <a:pt x="251838" y="1001617"/>
                  </a:cubicBezTo>
                  <a:cubicBezTo>
                    <a:pt x="255201" y="1001617"/>
                    <a:pt x="258900" y="1009656"/>
                    <a:pt x="261590" y="1007463"/>
                  </a:cubicBezTo>
                  <a:cubicBezTo>
                    <a:pt x="264280" y="1004905"/>
                    <a:pt x="274705" y="1004905"/>
                    <a:pt x="277395" y="1004905"/>
                  </a:cubicBezTo>
                  <a:cubicBezTo>
                    <a:pt x="280085" y="1004905"/>
                    <a:pt x="280085" y="1007463"/>
                    <a:pt x="282776" y="1007463"/>
                  </a:cubicBezTo>
                  <a:cubicBezTo>
                    <a:pt x="285466" y="1007463"/>
                    <a:pt x="285466" y="1019522"/>
                    <a:pt x="287484" y="1018791"/>
                  </a:cubicBezTo>
                  <a:cubicBezTo>
                    <a:pt x="289501" y="1018060"/>
                    <a:pt x="297236" y="1026099"/>
                    <a:pt x="301944" y="1026830"/>
                  </a:cubicBezTo>
                  <a:cubicBezTo>
                    <a:pt x="306652" y="1027561"/>
                    <a:pt x="311696" y="1037427"/>
                    <a:pt x="313714" y="1036696"/>
                  </a:cubicBezTo>
                  <a:cubicBezTo>
                    <a:pt x="315731" y="1035965"/>
                    <a:pt x="319094" y="1040715"/>
                    <a:pt x="320776" y="1036696"/>
                  </a:cubicBezTo>
                  <a:cubicBezTo>
                    <a:pt x="322121" y="1032676"/>
                    <a:pt x="328846" y="1034869"/>
                    <a:pt x="330864" y="1027926"/>
                  </a:cubicBezTo>
                  <a:cubicBezTo>
                    <a:pt x="322121" y="1015502"/>
                    <a:pt x="312705" y="1001251"/>
                    <a:pt x="313041" y="996135"/>
                  </a:cubicBezTo>
                  <a:cubicBezTo>
                    <a:pt x="313377" y="987000"/>
                    <a:pt x="316740" y="981154"/>
                    <a:pt x="306988" y="971288"/>
                  </a:cubicBezTo>
                  <a:cubicBezTo>
                    <a:pt x="297236" y="961422"/>
                    <a:pt x="307997" y="955210"/>
                    <a:pt x="314723" y="944613"/>
                  </a:cubicBezTo>
                  <a:cubicBezTo>
                    <a:pt x="320776" y="935478"/>
                    <a:pt x="334227" y="931458"/>
                    <a:pt x="342297" y="924881"/>
                  </a:cubicBezTo>
                  <a:cubicBezTo>
                    <a:pt x="340616" y="923419"/>
                    <a:pt x="338935" y="922323"/>
                    <a:pt x="337253" y="921227"/>
                  </a:cubicBezTo>
                  <a:cubicBezTo>
                    <a:pt x="330864" y="917938"/>
                    <a:pt x="328846" y="914649"/>
                    <a:pt x="333890" y="913188"/>
                  </a:cubicBezTo>
                  <a:cubicBezTo>
                    <a:pt x="338598" y="911726"/>
                    <a:pt x="336581" y="908437"/>
                    <a:pt x="331873" y="901860"/>
                  </a:cubicBezTo>
                  <a:cubicBezTo>
                    <a:pt x="327165" y="895283"/>
                    <a:pt x="324811" y="888705"/>
                    <a:pt x="322121" y="888705"/>
                  </a:cubicBezTo>
                  <a:cubicBezTo>
                    <a:pt x="319430" y="888705"/>
                    <a:pt x="315059" y="887974"/>
                    <a:pt x="311023" y="889436"/>
                  </a:cubicBezTo>
                  <a:cubicBezTo>
                    <a:pt x="306988" y="890898"/>
                    <a:pt x="307660" y="885417"/>
                    <a:pt x="308333" y="879570"/>
                  </a:cubicBezTo>
                  <a:cubicBezTo>
                    <a:pt x="309006" y="873724"/>
                    <a:pt x="300599" y="874820"/>
                    <a:pt x="299253" y="872262"/>
                  </a:cubicBezTo>
                  <a:cubicBezTo>
                    <a:pt x="297908" y="869704"/>
                    <a:pt x="301271" y="861665"/>
                    <a:pt x="302616" y="860934"/>
                  </a:cubicBezTo>
                  <a:cubicBezTo>
                    <a:pt x="303961" y="860203"/>
                    <a:pt x="307997" y="857646"/>
                    <a:pt x="307997" y="855088"/>
                  </a:cubicBezTo>
                  <a:cubicBezTo>
                    <a:pt x="307997" y="852530"/>
                    <a:pt x="300262" y="851799"/>
                    <a:pt x="303289" y="846318"/>
                  </a:cubicBezTo>
                  <a:cubicBezTo>
                    <a:pt x="305979" y="840471"/>
                    <a:pt x="311696" y="840471"/>
                    <a:pt x="311696" y="834990"/>
                  </a:cubicBezTo>
                  <a:cubicBezTo>
                    <a:pt x="311696" y="829144"/>
                    <a:pt x="315731" y="824393"/>
                    <a:pt x="320776" y="828413"/>
                  </a:cubicBezTo>
                  <a:cubicBezTo>
                    <a:pt x="325483" y="832432"/>
                    <a:pt x="327837" y="843029"/>
                    <a:pt x="333218" y="840471"/>
                  </a:cubicBezTo>
                  <a:cubicBezTo>
                    <a:pt x="338598" y="837913"/>
                    <a:pt x="335236" y="832432"/>
                    <a:pt x="334563" y="829144"/>
                  </a:cubicBezTo>
                  <a:cubicBezTo>
                    <a:pt x="333890" y="825855"/>
                    <a:pt x="332545" y="821105"/>
                    <a:pt x="338598" y="819278"/>
                  </a:cubicBezTo>
                  <a:cubicBezTo>
                    <a:pt x="344988" y="817816"/>
                    <a:pt x="341961" y="810508"/>
                    <a:pt x="347005" y="810508"/>
                  </a:cubicBezTo>
                  <a:cubicBezTo>
                    <a:pt x="351714" y="810508"/>
                    <a:pt x="360793" y="803200"/>
                    <a:pt x="363483" y="801738"/>
                  </a:cubicBezTo>
                  <a:cubicBezTo>
                    <a:pt x="366174" y="800276"/>
                    <a:pt x="372563" y="795891"/>
                    <a:pt x="375253" y="797718"/>
                  </a:cubicBezTo>
                  <a:cubicBezTo>
                    <a:pt x="377943" y="799180"/>
                    <a:pt x="381643" y="803565"/>
                    <a:pt x="383660" y="797718"/>
                  </a:cubicBezTo>
                  <a:cubicBezTo>
                    <a:pt x="385678" y="791872"/>
                    <a:pt x="394085" y="794430"/>
                    <a:pt x="394757" y="797718"/>
                  </a:cubicBezTo>
                  <a:cubicBezTo>
                    <a:pt x="395430" y="801007"/>
                    <a:pt x="408545" y="801007"/>
                    <a:pt x="412917" y="804296"/>
                  </a:cubicBezTo>
                  <a:cubicBezTo>
                    <a:pt x="416952" y="807585"/>
                    <a:pt x="426032" y="814162"/>
                    <a:pt x="426032" y="817451"/>
                  </a:cubicBezTo>
                  <a:cubicBezTo>
                    <a:pt x="426032" y="820739"/>
                    <a:pt x="430067" y="825490"/>
                    <a:pt x="430067" y="820008"/>
                  </a:cubicBezTo>
                  <a:cubicBezTo>
                    <a:pt x="430067" y="814162"/>
                    <a:pt x="433430" y="815989"/>
                    <a:pt x="439147" y="820008"/>
                  </a:cubicBezTo>
                  <a:cubicBezTo>
                    <a:pt x="444527" y="824028"/>
                    <a:pt x="452262" y="822566"/>
                    <a:pt x="453607" y="818547"/>
                  </a:cubicBezTo>
                  <a:cubicBezTo>
                    <a:pt x="454952" y="814527"/>
                    <a:pt x="465377" y="809777"/>
                    <a:pt x="468739" y="812700"/>
                  </a:cubicBezTo>
                  <a:cubicBezTo>
                    <a:pt x="472102" y="815989"/>
                    <a:pt x="473447" y="818547"/>
                    <a:pt x="477819" y="813431"/>
                  </a:cubicBezTo>
                  <a:cubicBezTo>
                    <a:pt x="481854" y="808681"/>
                    <a:pt x="491607" y="809412"/>
                    <a:pt x="492952" y="814162"/>
                  </a:cubicBezTo>
                  <a:cubicBezTo>
                    <a:pt x="494297" y="818912"/>
                    <a:pt x="499341" y="820008"/>
                    <a:pt x="503377" y="820008"/>
                  </a:cubicBezTo>
                  <a:cubicBezTo>
                    <a:pt x="507412" y="820008"/>
                    <a:pt x="508085" y="827317"/>
                    <a:pt x="511111" y="825855"/>
                  </a:cubicBezTo>
                  <a:cubicBezTo>
                    <a:pt x="513801" y="824393"/>
                    <a:pt x="513129" y="815989"/>
                    <a:pt x="516492" y="817085"/>
                  </a:cubicBezTo>
                  <a:cubicBezTo>
                    <a:pt x="519854" y="817816"/>
                    <a:pt x="522881" y="822932"/>
                    <a:pt x="528261" y="822932"/>
                  </a:cubicBezTo>
                  <a:cubicBezTo>
                    <a:pt x="533642" y="822932"/>
                    <a:pt x="538014" y="821470"/>
                    <a:pt x="538014" y="816354"/>
                  </a:cubicBezTo>
                  <a:cubicBezTo>
                    <a:pt x="538014" y="811604"/>
                    <a:pt x="537341" y="803200"/>
                    <a:pt x="533978" y="803200"/>
                  </a:cubicBezTo>
                  <a:cubicBezTo>
                    <a:pt x="530615" y="803200"/>
                    <a:pt x="526916" y="799180"/>
                    <a:pt x="522881" y="799180"/>
                  </a:cubicBezTo>
                  <a:cubicBezTo>
                    <a:pt x="518845" y="799180"/>
                    <a:pt x="514474" y="791141"/>
                    <a:pt x="518845" y="789314"/>
                  </a:cubicBezTo>
                  <a:cubicBezTo>
                    <a:pt x="522881" y="787852"/>
                    <a:pt x="529943" y="783468"/>
                    <a:pt x="528598" y="779448"/>
                  </a:cubicBezTo>
                  <a:cubicBezTo>
                    <a:pt x="527252" y="775429"/>
                    <a:pt x="525907" y="767390"/>
                    <a:pt x="531288" y="766293"/>
                  </a:cubicBezTo>
                  <a:cubicBezTo>
                    <a:pt x="536669" y="765563"/>
                    <a:pt x="548438" y="765563"/>
                    <a:pt x="547766" y="763005"/>
                  </a:cubicBezTo>
                  <a:cubicBezTo>
                    <a:pt x="547093" y="760447"/>
                    <a:pt x="535996" y="758985"/>
                    <a:pt x="533978" y="754966"/>
                  </a:cubicBezTo>
                  <a:cubicBezTo>
                    <a:pt x="531961" y="750946"/>
                    <a:pt x="531288" y="741080"/>
                    <a:pt x="533306" y="739618"/>
                  </a:cubicBezTo>
                  <a:cubicBezTo>
                    <a:pt x="535323" y="738157"/>
                    <a:pt x="542385" y="740349"/>
                    <a:pt x="546421" y="738888"/>
                  </a:cubicBezTo>
                  <a:cubicBezTo>
                    <a:pt x="550456" y="737426"/>
                    <a:pt x="559535" y="741446"/>
                    <a:pt x="565252" y="736330"/>
                  </a:cubicBezTo>
                  <a:cubicBezTo>
                    <a:pt x="570633" y="731580"/>
                    <a:pt x="582403" y="730483"/>
                    <a:pt x="588792" y="730483"/>
                  </a:cubicBezTo>
                  <a:cubicBezTo>
                    <a:pt x="594845" y="730483"/>
                    <a:pt x="599889" y="725733"/>
                    <a:pt x="604597" y="724637"/>
                  </a:cubicBezTo>
                  <a:cubicBezTo>
                    <a:pt x="609305" y="723906"/>
                    <a:pt x="623429" y="721348"/>
                    <a:pt x="626792" y="719886"/>
                  </a:cubicBezTo>
                  <a:cubicBezTo>
                    <a:pt x="630155" y="718425"/>
                    <a:pt x="648987" y="715136"/>
                    <a:pt x="649659" y="711117"/>
                  </a:cubicBezTo>
                  <a:cubicBezTo>
                    <a:pt x="650332" y="707097"/>
                    <a:pt x="665128" y="703808"/>
                    <a:pt x="669164" y="706001"/>
                  </a:cubicBezTo>
                  <a:cubicBezTo>
                    <a:pt x="672863" y="708193"/>
                    <a:pt x="677907" y="709655"/>
                    <a:pt x="681270" y="708193"/>
                  </a:cubicBezTo>
                  <a:cubicBezTo>
                    <a:pt x="684633" y="706732"/>
                    <a:pt x="692031" y="711117"/>
                    <a:pt x="691358" y="715501"/>
                  </a:cubicBezTo>
                  <a:cubicBezTo>
                    <a:pt x="690685" y="719886"/>
                    <a:pt x="694385" y="725002"/>
                    <a:pt x="694048" y="728656"/>
                  </a:cubicBezTo>
                  <a:cubicBezTo>
                    <a:pt x="693712" y="732310"/>
                    <a:pt x="690349" y="733407"/>
                    <a:pt x="692367" y="736330"/>
                  </a:cubicBezTo>
                  <a:cubicBezTo>
                    <a:pt x="694385" y="739253"/>
                    <a:pt x="703800" y="737061"/>
                    <a:pt x="706491" y="733407"/>
                  </a:cubicBezTo>
                  <a:cubicBezTo>
                    <a:pt x="709181" y="729753"/>
                    <a:pt x="712207" y="734868"/>
                    <a:pt x="712207" y="737791"/>
                  </a:cubicBezTo>
                  <a:cubicBezTo>
                    <a:pt x="712207" y="740715"/>
                    <a:pt x="716579" y="742542"/>
                    <a:pt x="716579" y="738888"/>
                  </a:cubicBezTo>
                  <a:cubicBezTo>
                    <a:pt x="716579" y="735234"/>
                    <a:pt x="721960" y="737791"/>
                    <a:pt x="723977" y="739984"/>
                  </a:cubicBezTo>
                  <a:cubicBezTo>
                    <a:pt x="725659" y="742542"/>
                    <a:pt x="732384" y="737061"/>
                    <a:pt x="732384" y="741080"/>
                  </a:cubicBezTo>
                  <a:cubicBezTo>
                    <a:pt x="732384" y="745100"/>
                    <a:pt x="722632" y="748388"/>
                    <a:pt x="727004" y="752773"/>
                  </a:cubicBezTo>
                  <a:cubicBezTo>
                    <a:pt x="731039" y="757158"/>
                    <a:pt x="733730" y="747658"/>
                    <a:pt x="738774" y="749485"/>
                  </a:cubicBezTo>
                  <a:cubicBezTo>
                    <a:pt x="743818" y="751677"/>
                    <a:pt x="750880" y="742542"/>
                    <a:pt x="755588" y="741446"/>
                  </a:cubicBezTo>
                  <a:cubicBezTo>
                    <a:pt x="760296" y="740349"/>
                    <a:pt x="765676" y="734868"/>
                    <a:pt x="769712" y="731945"/>
                  </a:cubicBezTo>
                  <a:cubicBezTo>
                    <a:pt x="773747" y="729022"/>
                    <a:pt x="782827" y="729753"/>
                    <a:pt x="780137" y="733041"/>
                  </a:cubicBezTo>
                  <a:cubicBezTo>
                    <a:pt x="777446" y="736330"/>
                    <a:pt x="774420" y="742542"/>
                    <a:pt x="784508" y="746927"/>
                  </a:cubicBezTo>
                  <a:cubicBezTo>
                    <a:pt x="794933" y="751312"/>
                    <a:pt x="806703" y="775063"/>
                    <a:pt x="813092" y="786756"/>
                  </a:cubicBezTo>
                  <a:cubicBezTo>
                    <a:pt x="819818" y="798449"/>
                    <a:pt x="825871" y="819643"/>
                    <a:pt x="829234" y="819643"/>
                  </a:cubicBezTo>
                  <a:cubicBezTo>
                    <a:pt x="832597" y="819643"/>
                    <a:pt x="833605" y="809046"/>
                    <a:pt x="838313" y="807950"/>
                  </a:cubicBezTo>
                  <a:cubicBezTo>
                    <a:pt x="842685" y="806854"/>
                    <a:pt x="845712" y="816720"/>
                    <a:pt x="850419" y="818181"/>
                  </a:cubicBezTo>
                  <a:cubicBezTo>
                    <a:pt x="855127" y="819278"/>
                    <a:pt x="861853" y="822566"/>
                    <a:pt x="865552" y="821105"/>
                  </a:cubicBezTo>
                  <a:cubicBezTo>
                    <a:pt x="869251" y="819643"/>
                    <a:pt x="877995" y="813797"/>
                    <a:pt x="881021" y="815989"/>
                  </a:cubicBezTo>
                  <a:cubicBezTo>
                    <a:pt x="884047" y="818181"/>
                    <a:pt x="888419" y="818181"/>
                    <a:pt x="891110" y="825855"/>
                  </a:cubicBezTo>
                  <a:cubicBezTo>
                    <a:pt x="893800" y="833529"/>
                    <a:pt x="898171" y="835356"/>
                    <a:pt x="900861" y="835356"/>
                  </a:cubicBezTo>
                  <a:cubicBezTo>
                    <a:pt x="903552" y="835356"/>
                    <a:pt x="904224" y="839010"/>
                    <a:pt x="904224" y="842298"/>
                  </a:cubicBezTo>
                  <a:cubicBezTo>
                    <a:pt x="904224" y="845587"/>
                    <a:pt x="909269" y="849972"/>
                    <a:pt x="911959" y="849972"/>
                  </a:cubicBezTo>
                  <a:cubicBezTo>
                    <a:pt x="914649" y="849972"/>
                    <a:pt x="922047" y="848876"/>
                    <a:pt x="924401" y="847414"/>
                  </a:cubicBezTo>
                  <a:cubicBezTo>
                    <a:pt x="926755" y="845952"/>
                    <a:pt x="929445" y="844125"/>
                    <a:pt x="929782" y="848145"/>
                  </a:cubicBezTo>
                  <a:cubicBezTo>
                    <a:pt x="930118" y="851799"/>
                    <a:pt x="934490" y="858011"/>
                    <a:pt x="937180" y="858011"/>
                  </a:cubicBezTo>
                  <a:cubicBezTo>
                    <a:pt x="939871" y="858011"/>
                    <a:pt x="945587" y="860569"/>
                    <a:pt x="945923" y="858011"/>
                  </a:cubicBezTo>
                  <a:cubicBezTo>
                    <a:pt x="946260" y="855453"/>
                    <a:pt x="953658" y="853626"/>
                    <a:pt x="956685" y="853261"/>
                  </a:cubicBezTo>
                  <a:cubicBezTo>
                    <a:pt x="959375" y="852895"/>
                    <a:pt x="969127" y="850703"/>
                    <a:pt x="971144" y="845587"/>
                  </a:cubicBezTo>
                  <a:cubicBezTo>
                    <a:pt x="972826" y="840837"/>
                    <a:pt x="980897" y="840837"/>
                    <a:pt x="983251" y="837548"/>
                  </a:cubicBezTo>
                  <a:cubicBezTo>
                    <a:pt x="985605" y="834259"/>
                    <a:pt x="991994" y="832798"/>
                    <a:pt x="993339" y="829509"/>
                  </a:cubicBezTo>
                  <a:cubicBezTo>
                    <a:pt x="994684" y="826220"/>
                    <a:pt x="1003091" y="826951"/>
                    <a:pt x="1004100" y="824028"/>
                  </a:cubicBezTo>
                  <a:cubicBezTo>
                    <a:pt x="1005109" y="821470"/>
                    <a:pt x="1011834" y="820739"/>
                    <a:pt x="1015197" y="821835"/>
                  </a:cubicBezTo>
                  <a:cubicBezTo>
                    <a:pt x="1018560" y="822932"/>
                    <a:pt x="1034702" y="826586"/>
                    <a:pt x="1036719" y="826220"/>
                  </a:cubicBezTo>
                  <a:cubicBezTo>
                    <a:pt x="1039074" y="825855"/>
                    <a:pt x="1039410" y="836086"/>
                    <a:pt x="1041764" y="836452"/>
                  </a:cubicBezTo>
                  <a:cubicBezTo>
                    <a:pt x="1044118" y="837183"/>
                    <a:pt x="1052525" y="844491"/>
                    <a:pt x="1054543" y="842298"/>
                  </a:cubicBezTo>
                  <a:cubicBezTo>
                    <a:pt x="1056896" y="840106"/>
                    <a:pt x="1062277" y="837913"/>
                    <a:pt x="1066985" y="841202"/>
                  </a:cubicBezTo>
                  <a:cubicBezTo>
                    <a:pt x="1071693" y="844491"/>
                    <a:pt x="1076065" y="848876"/>
                    <a:pt x="1078082" y="844856"/>
                  </a:cubicBezTo>
                  <a:cubicBezTo>
                    <a:pt x="1079764" y="841202"/>
                    <a:pt x="1089516" y="839375"/>
                    <a:pt x="1090861" y="837183"/>
                  </a:cubicBezTo>
                  <a:cubicBezTo>
                    <a:pt x="1092206" y="834990"/>
                    <a:pt x="1093551" y="828413"/>
                    <a:pt x="1091197" y="826220"/>
                  </a:cubicBezTo>
                  <a:cubicBezTo>
                    <a:pt x="1088843" y="824028"/>
                    <a:pt x="1086489" y="815258"/>
                    <a:pt x="1085817" y="811239"/>
                  </a:cubicBezTo>
                  <a:cubicBezTo>
                    <a:pt x="1084808" y="806854"/>
                    <a:pt x="1091197" y="805757"/>
                    <a:pt x="1092206" y="802103"/>
                  </a:cubicBezTo>
                  <a:cubicBezTo>
                    <a:pt x="1093215" y="798449"/>
                    <a:pt x="1098595" y="797718"/>
                    <a:pt x="1100613" y="795526"/>
                  </a:cubicBezTo>
                  <a:cubicBezTo>
                    <a:pt x="1102294" y="793334"/>
                    <a:pt x="1102967" y="788583"/>
                    <a:pt x="1105993" y="789680"/>
                  </a:cubicBezTo>
                  <a:cubicBezTo>
                    <a:pt x="1109356" y="790776"/>
                    <a:pt x="1116082" y="793334"/>
                    <a:pt x="1117427" y="795161"/>
                  </a:cubicBezTo>
                  <a:cubicBezTo>
                    <a:pt x="1118772" y="796622"/>
                    <a:pt x="1123817" y="797718"/>
                    <a:pt x="1127179" y="797718"/>
                  </a:cubicBezTo>
                  <a:cubicBezTo>
                    <a:pt x="1130542" y="797718"/>
                    <a:pt x="1135586" y="801007"/>
                    <a:pt x="1138613" y="803200"/>
                  </a:cubicBezTo>
                  <a:cubicBezTo>
                    <a:pt x="1141976" y="805392"/>
                    <a:pt x="1152064" y="805392"/>
                    <a:pt x="1153746" y="808681"/>
                  </a:cubicBezTo>
                  <a:cubicBezTo>
                    <a:pt x="1155427" y="811969"/>
                    <a:pt x="1153410" y="821105"/>
                    <a:pt x="1155427" y="824393"/>
                  </a:cubicBezTo>
                  <a:cubicBezTo>
                    <a:pt x="1157781" y="827682"/>
                    <a:pt x="1163161" y="834625"/>
                    <a:pt x="1165179" y="833163"/>
                  </a:cubicBezTo>
                  <a:cubicBezTo>
                    <a:pt x="1166861" y="831702"/>
                    <a:pt x="1175940" y="838644"/>
                    <a:pt x="1178967" y="837913"/>
                  </a:cubicBezTo>
                  <a:cubicBezTo>
                    <a:pt x="1182330" y="837548"/>
                    <a:pt x="1187374" y="831336"/>
                    <a:pt x="1190064" y="831336"/>
                  </a:cubicBezTo>
                  <a:cubicBezTo>
                    <a:pt x="1192754" y="831336"/>
                    <a:pt x="1201498" y="828778"/>
                    <a:pt x="1204524" y="829144"/>
                  </a:cubicBezTo>
                  <a:cubicBezTo>
                    <a:pt x="1207215" y="829509"/>
                    <a:pt x="1217303" y="833894"/>
                    <a:pt x="1218984" y="832798"/>
                  </a:cubicBezTo>
                  <a:cubicBezTo>
                    <a:pt x="1220329" y="831702"/>
                    <a:pt x="1229745" y="833163"/>
                    <a:pt x="1231091" y="836452"/>
                  </a:cubicBezTo>
                  <a:cubicBezTo>
                    <a:pt x="1232436" y="839740"/>
                    <a:pt x="1243869" y="839740"/>
                    <a:pt x="1243869" y="843395"/>
                  </a:cubicBezTo>
                  <a:cubicBezTo>
                    <a:pt x="1243869" y="847049"/>
                    <a:pt x="1250258" y="849241"/>
                    <a:pt x="1252276" y="853626"/>
                  </a:cubicBezTo>
                  <a:cubicBezTo>
                    <a:pt x="1253957" y="858011"/>
                    <a:pt x="1269427" y="855088"/>
                    <a:pt x="1272117" y="858011"/>
                  </a:cubicBezTo>
                  <a:cubicBezTo>
                    <a:pt x="1274807" y="860569"/>
                    <a:pt x="1292294" y="860203"/>
                    <a:pt x="1292966" y="858011"/>
                  </a:cubicBezTo>
                  <a:cubicBezTo>
                    <a:pt x="1293303" y="855819"/>
                    <a:pt x="1310117" y="854722"/>
                    <a:pt x="1313143" y="852164"/>
                  </a:cubicBezTo>
                  <a:cubicBezTo>
                    <a:pt x="1316506" y="849607"/>
                    <a:pt x="1325249" y="850703"/>
                    <a:pt x="1325586" y="846683"/>
                  </a:cubicBezTo>
                  <a:cubicBezTo>
                    <a:pt x="1325922" y="843029"/>
                    <a:pt x="1334329" y="840106"/>
                    <a:pt x="1338028" y="836817"/>
                  </a:cubicBezTo>
                  <a:cubicBezTo>
                    <a:pt x="1341727" y="833529"/>
                    <a:pt x="1356523" y="834259"/>
                    <a:pt x="1357532" y="837913"/>
                  </a:cubicBezTo>
                  <a:cubicBezTo>
                    <a:pt x="1358541" y="841568"/>
                    <a:pt x="1367285" y="842664"/>
                    <a:pt x="1370984" y="841202"/>
                  </a:cubicBezTo>
                  <a:cubicBezTo>
                    <a:pt x="1374683" y="839740"/>
                    <a:pt x="1384435" y="841933"/>
                    <a:pt x="1385780" y="845587"/>
                  </a:cubicBezTo>
                  <a:cubicBezTo>
                    <a:pt x="1387125" y="849241"/>
                    <a:pt x="1398222" y="851434"/>
                    <a:pt x="1400913" y="850337"/>
                  </a:cubicBezTo>
                  <a:cubicBezTo>
                    <a:pt x="1403603" y="849241"/>
                    <a:pt x="1412347" y="841568"/>
                    <a:pt x="1415709" y="841202"/>
                  </a:cubicBezTo>
                  <a:cubicBezTo>
                    <a:pt x="1419072" y="840471"/>
                    <a:pt x="1423444" y="836817"/>
                    <a:pt x="1422771" y="833163"/>
                  </a:cubicBezTo>
                  <a:cubicBezTo>
                    <a:pt x="1421762" y="829509"/>
                    <a:pt x="1429161" y="818547"/>
                    <a:pt x="1430169" y="814162"/>
                  </a:cubicBezTo>
                  <a:cubicBezTo>
                    <a:pt x="1431178" y="809777"/>
                    <a:pt x="1437568" y="798084"/>
                    <a:pt x="1439921" y="796988"/>
                  </a:cubicBezTo>
                  <a:cubicBezTo>
                    <a:pt x="1442275" y="795891"/>
                    <a:pt x="1447319" y="791141"/>
                    <a:pt x="1446983" y="787852"/>
                  </a:cubicBezTo>
                  <a:cubicBezTo>
                    <a:pt x="1446647" y="784564"/>
                    <a:pt x="1444966" y="774698"/>
                    <a:pt x="1442275" y="774698"/>
                  </a:cubicBezTo>
                  <a:cubicBezTo>
                    <a:pt x="1439585" y="774698"/>
                    <a:pt x="1434541" y="775429"/>
                    <a:pt x="1440930" y="764832"/>
                  </a:cubicBezTo>
                  <a:cubicBezTo>
                    <a:pt x="1447319" y="754600"/>
                    <a:pt x="1459089" y="757158"/>
                    <a:pt x="1460771" y="757158"/>
                  </a:cubicBezTo>
                  <a:cubicBezTo>
                    <a:pt x="1462452" y="757158"/>
                    <a:pt x="1477249" y="752773"/>
                    <a:pt x="1483974" y="754966"/>
                  </a:cubicBezTo>
                  <a:cubicBezTo>
                    <a:pt x="1490364" y="757158"/>
                    <a:pt x="1494736" y="753869"/>
                    <a:pt x="1501461" y="758254"/>
                  </a:cubicBezTo>
                  <a:cubicBezTo>
                    <a:pt x="1508523" y="762639"/>
                    <a:pt x="1517939" y="760812"/>
                    <a:pt x="1520293" y="764832"/>
                  </a:cubicBezTo>
                  <a:cubicBezTo>
                    <a:pt x="1522647" y="768486"/>
                    <a:pt x="1531727" y="771775"/>
                    <a:pt x="1530381" y="778352"/>
                  </a:cubicBezTo>
                  <a:cubicBezTo>
                    <a:pt x="1529036" y="784929"/>
                    <a:pt x="1535426" y="780910"/>
                    <a:pt x="1537779" y="795161"/>
                  </a:cubicBezTo>
                  <a:cubicBezTo>
                    <a:pt x="1540134" y="809412"/>
                    <a:pt x="1545514" y="810142"/>
                    <a:pt x="1546859" y="816720"/>
                  </a:cubicBezTo>
                  <a:cubicBezTo>
                    <a:pt x="1548204" y="823297"/>
                    <a:pt x="1555602" y="834990"/>
                    <a:pt x="1554593" y="839010"/>
                  </a:cubicBezTo>
                  <a:cubicBezTo>
                    <a:pt x="1553585" y="842664"/>
                    <a:pt x="1552576" y="848876"/>
                    <a:pt x="1560647" y="849241"/>
                  </a:cubicBezTo>
                  <a:cubicBezTo>
                    <a:pt x="1568381" y="849972"/>
                    <a:pt x="1574098" y="856915"/>
                    <a:pt x="1575779" y="855819"/>
                  </a:cubicBezTo>
                  <a:cubicBezTo>
                    <a:pt x="1577461" y="854722"/>
                    <a:pt x="1586876" y="858376"/>
                    <a:pt x="1591584" y="863857"/>
                  </a:cubicBezTo>
                  <a:cubicBezTo>
                    <a:pt x="1596292" y="869339"/>
                    <a:pt x="1603018" y="866415"/>
                    <a:pt x="1602682" y="872627"/>
                  </a:cubicBezTo>
                  <a:cubicBezTo>
                    <a:pt x="1602346" y="878474"/>
                    <a:pt x="1606381" y="883590"/>
                    <a:pt x="1606045" y="888340"/>
                  </a:cubicBezTo>
                  <a:cubicBezTo>
                    <a:pt x="1605709" y="893090"/>
                    <a:pt x="1614788" y="896379"/>
                    <a:pt x="1621177" y="895283"/>
                  </a:cubicBezTo>
                  <a:cubicBezTo>
                    <a:pt x="1627567" y="894186"/>
                    <a:pt x="1632274" y="897841"/>
                    <a:pt x="1634965" y="891629"/>
                  </a:cubicBezTo>
                  <a:cubicBezTo>
                    <a:pt x="1637655" y="885051"/>
                    <a:pt x="1647071" y="887974"/>
                    <a:pt x="1650098" y="885051"/>
                  </a:cubicBezTo>
                  <a:cubicBezTo>
                    <a:pt x="1653460" y="882493"/>
                    <a:pt x="1662876" y="879205"/>
                    <a:pt x="1662540" y="888705"/>
                  </a:cubicBezTo>
                  <a:cubicBezTo>
                    <a:pt x="1662204" y="898571"/>
                    <a:pt x="1667584" y="900764"/>
                    <a:pt x="1662876" y="903687"/>
                  </a:cubicBezTo>
                  <a:cubicBezTo>
                    <a:pt x="1658168" y="906976"/>
                    <a:pt x="1655814" y="920861"/>
                    <a:pt x="1654469" y="927073"/>
                  </a:cubicBezTo>
                  <a:cubicBezTo>
                    <a:pt x="1653124" y="932920"/>
                    <a:pt x="1646062" y="934747"/>
                    <a:pt x="1645390" y="940959"/>
                  </a:cubicBezTo>
                  <a:cubicBezTo>
                    <a:pt x="1644381" y="947536"/>
                    <a:pt x="1637992" y="947901"/>
                    <a:pt x="1637992" y="953017"/>
                  </a:cubicBezTo>
                  <a:cubicBezTo>
                    <a:pt x="1637992" y="957768"/>
                    <a:pt x="1628912" y="956671"/>
                    <a:pt x="1624204" y="953017"/>
                  </a:cubicBezTo>
                  <a:cubicBezTo>
                    <a:pt x="1619496" y="949363"/>
                    <a:pt x="1615124" y="959960"/>
                    <a:pt x="1611425" y="959960"/>
                  </a:cubicBezTo>
                  <a:cubicBezTo>
                    <a:pt x="1607726" y="959960"/>
                    <a:pt x="1608062" y="969095"/>
                    <a:pt x="1609071" y="973115"/>
                  </a:cubicBezTo>
                  <a:cubicBezTo>
                    <a:pt x="1610080" y="976769"/>
                    <a:pt x="1607726" y="981885"/>
                    <a:pt x="1610080" y="988096"/>
                  </a:cubicBezTo>
                  <a:cubicBezTo>
                    <a:pt x="1611425" y="991751"/>
                    <a:pt x="1610416" y="998328"/>
                    <a:pt x="1611089" y="1005636"/>
                  </a:cubicBezTo>
                  <a:cubicBezTo>
                    <a:pt x="1616806" y="1000886"/>
                    <a:pt x="1621850" y="997232"/>
                    <a:pt x="1624204" y="997232"/>
                  </a:cubicBezTo>
                  <a:cubicBezTo>
                    <a:pt x="1629921" y="997232"/>
                    <a:pt x="1635637" y="1008925"/>
                    <a:pt x="1642363" y="1009290"/>
                  </a:cubicBezTo>
                  <a:cubicBezTo>
                    <a:pt x="1648752" y="1009656"/>
                    <a:pt x="1678009" y="986635"/>
                    <a:pt x="1678345" y="982615"/>
                  </a:cubicBezTo>
                  <a:cubicBezTo>
                    <a:pt x="1678682" y="978961"/>
                    <a:pt x="1695496" y="959595"/>
                    <a:pt x="1703566" y="949729"/>
                  </a:cubicBezTo>
                  <a:cubicBezTo>
                    <a:pt x="1711637" y="939863"/>
                    <a:pt x="1722398" y="925246"/>
                    <a:pt x="1726433" y="913919"/>
                  </a:cubicBezTo>
                  <a:cubicBezTo>
                    <a:pt x="1729124" y="906976"/>
                    <a:pt x="1740221" y="893456"/>
                    <a:pt x="1742911" y="887974"/>
                  </a:cubicBezTo>
                  <a:cubicBezTo>
                    <a:pt x="1745602" y="882493"/>
                    <a:pt x="1747619" y="882128"/>
                    <a:pt x="1752664" y="869339"/>
                  </a:cubicBezTo>
                  <a:cubicBezTo>
                    <a:pt x="1757708" y="856549"/>
                    <a:pt x="1757708" y="823297"/>
                    <a:pt x="1759389" y="821105"/>
                  </a:cubicBezTo>
                  <a:cubicBezTo>
                    <a:pt x="1761071" y="818912"/>
                    <a:pt x="1760062" y="813431"/>
                    <a:pt x="1762416" y="809777"/>
                  </a:cubicBezTo>
                  <a:cubicBezTo>
                    <a:pt x="1764770" y="806123"/>
                    <a:pt x="1763424" y="801373"/>
                    <a:pt x="1768132" y="796622"/>
                  </a:cubicBezTo>
                  <a:cubicBezTo>
                    <a:pt x="1772840" y="791872"/>
                    <a:pt x="1771831" y="787852"/>
                    <a:pt x="1770823" y="784564"/>
                  </a:cubicBezTo>
                  <a:cubicBezTo>
                    <a:pt x="1769814" y="780910"/>
                    <a:pt x="1771159" y="773236"/>
                    <a:pt x="1769814" y="770678"/>
                  </a:cubicBezTo>
                  <a:cubicBezTo>
                    <a:pt x="1768805" y="768120"/>
                    <a:pt x="1768805" y="767024"/>
                    <a:pt x="1771495" y="765197"/>
                  </a:cubicBezTo>
                  <a:cubicBezTo>
                    <a:pt x="1774186" y="763370"/>
                    <a:pt x="1769814" y="758254"/>
                    <a:pt x="1765779" y="756427"/>
                  </a:cubicBezTo>
                  <a:cubicBezTo>
                    <a:pt x="1761743" y="754235"/>
                    <a:pt x="1756699" y="752408"/>
                    <a:pt x="1756363" y="747292"/>
                  </a:cubicBezTo>
                  <a:cubicBezTo>
                    <a:pt x="1756026" y="742176"/>
                    <a:pt x="1749301" y="735964"/>
                    <a:pt x="1744256" y="736330"/>
                  </a:cubicBezTo>
                  <a:cubicBezTo>
                    <a:pt x="1742575" y="736695"/>
                    <a:pt x="1740221" y="736330"/>
                    <a:pt x="1738203" y="735964"/>
                  </a:cubicBezTo>
                  <a:cubicBezTo>
                    <a:pt x="1736186" y="737791"/>
                    <a:pt x="1733832" y="739253"/>
                    <a:pt x="1731141" y="739618"/>
                  </a:cubicBezTo>
                  <a:cubicBezTo>
                    <a:pt x="1731141" y="742176"/>
                    <a:pt x="1729796" y="743638"/>
                    <a:pt x="1727779" y="743273"/>
                  </a:cubicBezTo>
                  <a:cubicBezTo>
                    <a:pt x="1725089" y="742542"/>
                    <a:pt x="1724080" y="744734"/>
                    <a:pt x="1721053" y="750215"/>
                  </a:cubicBezTo>
                  <a:cubicBezTo>
                    <a:pt x="1718026" y="755696"/>
                    <a:pt x="1707602" y="756062"/>
                    <a:pt x="1712310" y="750946"/>
                  </a:cubicBezTo>
                  <a:cubicBezTo>
                    <a:pt x="1717018" y="745830"/>
                    <a:pt x="1710628" y="745465"/>
                    <a:pt x="1711637" y="739984"/>
                  </a:cubicBezTo>
                  <a:cubicBezTo>
                    <a:pt x="1711974" y="738157"/>
                    <a:pt x="1712646" y="736695"/>
                    <a:pt x="1712982" y="735234"/>
                  </a:cubicBezTo>
                  <a:cubicBezTo>
                    <a:pt x="1711974" y="734868"/>
                    <a:pt x="1710965" y="734137"/>
                    <a:pt x="1709956" y="733772"/>
                  </a:cubicBezTo>
                  <a:cubicBezTo>
                    <a:pt x="1705920" y="737791"/>
                    <a:pt x="1705584" y="744734"/>
                    <a:pt x="1701549" y="745830"/>
                  </a:cubicBezTo>
                  <a:cubicBezTo>
                    <a:pt x="1697177" y="746927"/>
                    <a:pt x="1698522" y="731214"/>
                    <a:pt x="1699531" y="727195"/>
                  </a:cubicBezTo>
                  <a:cubicBezTo>
                    <a:pt x="1699531" y="727195"/>
                    <a:pt x="1699531" y="726829"/>
                    <a:pt x="1699531" y="726829"/>
                  </a:cubicBezTo>
                  <a:cubicBezTo>
                    <a:pt x="1699195" y="726464"/>
                    <a:pt x="1698522" y="726098"/>
                    <a:pt x="1698186" y="725733"/>
                  </a:cubicBezTo>
                  <a:cubicBezTo>
                    <a:pt x="1695496" y="725368"/>
                    <a:pt x="1688770" y="727560"/>
                    <a:pt x="1681708" y="726829"/>
                  </a:cubicBezTo>
                  <a:cubicBezTo>
                    <a:pt x="1671956" y="726098"/>
                    <a:pt x="1674646" y="718059"/>
                    <a:pt x="1682381" y="713309"/>
                  </a:cubicBezTo>
                  <a:cubicBezTo>
                    <a:pt x="1686752" y="710751"/>
                    <a:pt x="1688098" y="708193"/>
                    <a:pt x="1689442" y="706001"/>
                  </a:cubicBezTo>
                  <a:cubicBezTo>
                    <a:pt x="1690115" y="697962"/>
                    <a:pt x="1696168" y="691019"/>
                    <a:pt x="1705920" y="690288"/>
                  </a:cubicBezTo>
                  <a:cubicBezTo>
                    <a:pt x="1706256" y="690288"/>
                    <a:pt x="1707938" y="689923"/>
                    <a:pt x="1709956" y="689558"/>
                  </a:cubicBezTo>
                  <a:cubicBezTo>
                    <a:pt x="1708275" y="683346"/>
                    <a:pt x="1709619" y="676768"/>
                    <a:pt x="1712310" y="671287"/>
                  </a:cubicBezTo>
                  <a:cubicBezTo>
                    <a:pt x="1718026" y="660325"/>
                    <a:pt x="1730133" y="649728"/>
                    <a:pt x="1739548" y="642054"/>
                  </a:cubicBezTo>
                  <a:cubicBezTo>
                    <a:pt x="1750982" y="632919"/>
                    <a:pt x="1757708" y="620130"/>
                    <a:pt x="1768469" y="610629"/>
                  </a:cubicBezTo>
                  <a:cubicBezTo>
                    <a:pt x="1781247" y="599302"/>
                    <a:pt x="1797725" y="596013"/>
                    <a:pt x="1813867" y="598936"/>
                  </a:cubicBezTo>
                  <a:cubicBezTo>
                    <a:pt x="1814203" y="598936"/>
                    <a:pt x="1814203" y="598936"/>
                    <a:pt x="1814539" y="598936"/>
                  </a:cubicBezTo>
                  <a:cubicBezTo>
                    <a:pt x="1825637" y="598571"/>
                    <a:pt x="1838415" y="601494"/>
                    <a:pt x="1841442" y="604783"/>
                  </a:cubicBezTo>
                  <a:cubicBezTo>
                    <a:pt x="1841442" y="604783"/>
                    <a:pt x="1841778" y="604783"/>
                    <a:pt x="1841778" y="605148"/>
                  </a:cubicBezTo>
                  <a:cubicBezTo>
                    <a:pt x="1847831" y="604417"/>
                    <a:pt x="1853212" y="601129"/>
                    <a:pt x="1859265" y="600032"/>
                  </a:cubicBezTo>
                  <a:cubicBezTo>
                    <a:pt x="1868345" y="597840"/>
                    <a:pt x="1877760" y="598936"/>
                    <a:pt x="1885495" y="603321"/>
                  </a:cubicBezTo>
                  <a:cubicBezTo>
                    <a:pt x="1888185" y="603321"/>
                    <a:pt x="1890203" y="601859"/>
                    <a:pt x="1892220" y="597474"/>
                  </a:cubicBezTo>
                  <a:cubicBezTo>
                    <a:pt x="1895583" y="590166"/>
                    <a:pt x="1910716" y="591628"/>
                    <a:pt x="1914079" y="594551"/>
                  </a:cubicBezTo>
                  <a:cubicBezTo>
                    <a:pt x="1917442" y="597474"/>
                    <a:pt x="1920468" y="601494"/>
                    <a:pt x="1925849" y="597109"/>
                  </a:cubicBezTo>
                  <a:cubicBezTo>
                    <a:pt x="1931229" y="592724"/>
                    <a:pt x="1931229" y="602956"/>
                    <a:pt x="1936610" y="603686"/>
                  </a:cubicBezTo>
                  <a:cubicBezTo>
                    <a:pt x="1941990" y="604417"/>
                    <a:pt x="1938628" y="609898"/>
                    <a:pt x="1933920" y="609533"/>
                  </a:cubicBezTo>
                  <a:cubicBezTo>
                    <a:pt x="1929211" y="608802"/>
                    <a:pt x="1923495" y="612091"/>
                    <a:pt x="1928875" y="615745"/>
                  </a:cubicBezTo>
                  <a:cubicBezTo>
                    <a:pt x="1934256" y="619399"/>
                    <a:pt x="1940309" y="612456"/>
                    <a:pt x="1944680" y="613187"/>
                  </a:cubicBezTo>
                  <a:cubicBezTo>
                    <a:pt x="1945353" y="613187"/>
                    <a:pt x="1945689" y="613187"/>
                    <a:pt x="1946362" y="613552"/>
                  </a:cubicBezTo>
                  <a:cubicBezTo>
                    <a:pt x="1950734" y="607341"/>
                    <a:pt x="1957459" y="606610"/>
                    <a:pt x="1963176" y="608802"/>
                  </a:cubicBezTo>
                  <a:cubicBezTo>
                    <a:pt x="1967212" y="607706"/>
                    <a:pt x="1968893" y="612822"/>
                    <a:pt x="1971919" y="609533"/>
                  </a:cubicBezTo>
                  <a:cubicBezTo>
                    <a:pt x="1975619" y="605879"/>
                    <a:pt x="1984026" y="604783"/>
                    <a:pt x="1988061" y="604783"/>
                  </a:cubicBezTo>
                  <a:cubicBezTo>
                    <a:pt x="1992096" y="605148"/>
                    <a:pt x="1988733" y="598936"/>
                    <a:pt x="1981671" y="598936"/>
                  </a:cubicBezTo>
                  <a:cubicBezTo>
                    <a:pt x="1974610" y="598936"/>
                    <a:pt x="1974946" y="594551"/>
                    <a:pt x="1980663" y="583589"/>
                  </a:cubicBezTo>
                  <a:cubicBezTo>
                    <a:pt x="1986043" y="572627"/>
                    <a:pt x="1996804" y="566415"/>
                    <a:pt x="2003530" y="559837"/>
                  </a:cubicBezTo>
                  <a:cubicBezTo>
                    <a:pt x="2010255" y="553260"/>
                    <a:pt x="2014963" y="556183"/>
                    <a:pt x="2014963" y="551798"/>
                  </a:cubicBezTo>
                  <a:cubicBezTo>
                    <a:pt x="2014963" y="547413"/>
                    <a:pt x="2018326" y="535355"/>
                    <a:pt x="2023370" y="534990"/>
                  </a:cubicBezTo>
                  <a:cubicBezTo>
                    <a:pt x="2028415" y="534624"/>
                    <a:pt x="2041194" y="537547"/>
                    <a:pt x="2048928" y="532432"/>
                  </a:cubicBezTo>
                  <a:cubicBezTo>
                    <a:pt x="2056662" y="527316"/>
                    <a:pt x="2055990" y="536086"/>
                    <a:pt x="2059352" y="537547"/>
                  </a:cubicBezTo>
                  <a:cubicBezTo>
                    <a:pt x="2062715" y="539009"/>
                    <a:pt x="2067087" y="529874"/>
                    <a:pt x="2070786" y="532432"/>
                  </a:cubicBezTo>
                  <a:cubicBezTo>
                    <a:pt x="2074485" y="534990"/>
                    <a:pt x="2065406" y="541567"/>
                    <a:pt x="2063052" y="549606"/>
                  </a:cubicBezTo>
                  <a:cubicBezTo>
                    <a:pt x="2061034" y="557280"/>
                    <a:pt x="2067759" y="554356"/>
                    <a:pt x="2071795" y="556549"/>
                  </a:cubicBezTo>
                  <a:cubicBezTo>
                    <a:pt x="2075830" y="558741"/>
                    <a:pt x="2066751" y="562030"/>
                    <a:pt x="2067759" y="564222"/>
                  </a:cubicBezTo>
                  <a:cubicBezTo>
                    <a:pt x="2068768" y="566415"/>
                    <a:pt x="2076503" y="566415"/>
                    <a:pt x="2086592" y="554356"/>
                  </a:cubicBezTo>
                  <a:cubicBezTo>
                    <a:pt x="2096680" y="542298"/>
                    <a:pt x="2106096" y="539375"/>
                    <a:pt x="2112485" y="540105"/>
                  </a:cubicBezTo>
                  <a:cubicBezTo>
                    <a:pt x="2118875" y="540836"/>
                    <a:pt x="2115176" y="533163"/>
                    <a:pt x="2115848" y="522200"/>
                  </a:cubicBezTo>
                  <a:cubicBezTo>
                    <a:pt x="2116184" y="511238"/>
                    <a:pt x="2136025" y="507949"/>
                    <a:pt x="2142751" y="511238"/>
                  </a:cubicBezTo>
                  <a:cubicBezTo>
                    <a:pt x="2149140" y="514527"/>
                    <a:pt x="2148804" y="517450"/>
                    <a:pt x="2142414" y="515623"/>
                  </a:cubicBezTo>
                  <a:cubicBezTo>
                    <a:pt x="2136025" y="513796"/>
                    <a:pt x="2130308" y="520373"/>
                    <a:pt x="2130644" y="529508"/>
                  </a:cubicBezTo>
                  <a:cubicBezTo>
                    <a:pt x="2130981" y="538644"/>
                    <a:pt x="2125264" y="541567"/>
                    <a:pt x="2127954" y="545221"/>
                  </a:cubicBezTo>
                  <a:cubicBezTo>
                    <a:pt x="2130981" y="548875"/>
                    <a:pt x="2123583" y="549606"/>
                    <a:pt x="2123246" y="553260"/>
                  </a:cubicBezTo>
                  <a:cubicBezTo>
                    <a:pt x="2122910" y="556914"/>
                    <a:pt x="2123246" y="559837"/>
                    <a:pt x="2118538" y="561664"/>
                  </a:cubicBezTo>
                  <a:cubicBezTo>
                    <a:pt x="2113830" y="563126"/>
                    <a:pt x="2098361" y="565319"/>
                    <a:pt x="2098025" y="572261"/>
                  </a:cubicBezTo>
                  <a:cubicBezTo>
                    <a:pt x="2097689" y="579204"/>
                    <a:pt x="2089282" y="579935"/>
                    <a:pt x="2085246" y="588705"/>
                  </a:cubicBezTo>
                  <a:cubicBezTo>
                    <a:pt x="2081211" y="597474"/>
                    <a:pt x="2066415" y="602590"/>
                    <a:pt x="2056326" y="619764"/>
                  </a:cubicBezTo>
                  <a:cubicBezTo>
                    <a:pt x="2046574" y="636939"/>
                    <a:pt x="2030768" y="636939"/>
                    <a:pt x="2030768" y="640227"/>
                  </a:cubicBezTo>
                  <a:cubicBezTo>
                    <a:pt x="2030768" y="643516"/>
                    <a:pt x="2020008" y="643151"/>
                    <a:pt x="2016309" y="643881"/>
                  </a:cubicBezTo>
                  <a:cubicBezTo>
                    <a:pt x="2012610" y="644247"/>
                    <a:pt x="2019671" y="654844"/>
                    <a:pt x="2010928" y="666171"/>
                  </a:cubicBezTo>
                  <a:cubicBezTo>
                    <a:pt x="2010255" y="666902"/>
                    <a:pt x="2009919" y="667633"/>
                    <a:pt x="2009247" y="668729"/>
                  </a:cubicBezTo>
                  <a:cubicBezTo>
                    <a:pt x="2009583" y="670191"/>
                    <a:pt x="2009583" y="671287"/>
                    <a:pt x="2009583" y="673114"/>
                  </a:cubicBezTo>
                  <a:cubicBezTo>
                    <a:pt x="2016645" y="676403"/>
                    <a:pt x="2021689" y="683711"/>
                    <a:pt x="2019335" y="693577"/>
                  </a:cubicBezTo>
                  <a:cubicBezTo>
                    <a:pt x="2011937" y="724271"/>
                    <a:pt x="2008574" y="755696"/>
                    <a:pt x="2007565" y="787122"/>
                  </a:cubicBezTo>
                  <a:cubicBezTo>
                    <a:pt x="2007565" y="787122"/>
                    <a:pt x="2007565" y="787487"/>
                    <a:pt x="2007565" y="787487"/>
                  </a:cubicBezTo>
                  <a:cubicBezTo>
                    <a:pt x="2008238" y="795526"/>
                    <a:pt x="2007902" y="804661"/>
                    <a:pt x="2009919" y="807219"/>
                  </a:cubicBezTo>
                  <a:cubicBezTo>
                    <a:pt x="2013282" y="811239"/>
                    <a:pt x="2011937" y="818181"/>
                    <a:pt x="2013954" y="820374"/>
                  </a:cubicBezTo>
                  <a:cubicBezTo>
                    <a:pt x="2015972" y="822932"/>
                    <a:pt x="2024716" y="809412"/>
                    <a:pt x="2030432" y="803930"/>
                  </a:cubicBezTo>
                  <a:cubicBezTo>
                    <a:pt x="2036149" y="798084"/>
                    <a:pt x="2034468" y="796257"/>
                    <a:pt x="2038167" y="793334"/>
                  </a:cubicBezTo>
                  <a:cubicBezTo>
                    <a:pt x="2042202" y="790410"/>
                    <a:pt x="2040521" y="777986"/>
                    <a:pt x="2041530" y="774698"/>
                  </a:cubicBezTo>
                  <a:cubicBezTo>
                    <a:pt x="2042538" y="771409"/>
                    <a:pt x="2049937" y="769947"/>
                    <a:pt x="2052291" y="766293"/>
                  </a:cubicBezTo>
                  <a:cubicBezTo>
                    <a:pt x="2053636" y="764101"/>
                    <a:pt x="2056662" y="764101"/>
                    <a:pt x="2059352" y="764101"/>
                  </a:cubicBezTo>
                  <a:cubicBezTo>
                    <a:pt x="2061707" y="762274"/>
                    <a:pt x="2063388" y="760447"/>
                    <a:pt x="2065069" y="758620"/>
                  </a:cubicBezTo>
                  <a:cubicBezTo>
                    <a:pt x="2064733" y="755331"/>
                    <a:pt x="2063052" y="750946"/>
                    <a:pt x="2062379" y="748023"/>
                  </a:cubicBezTo>
                  <a:cubicBezTo>
                    <a:pt x="2062043" y="746927"/>
                    <a:pt x="2062379" y="746196"/>
                    <a:pt x="2062715" y="745100"/>
                  </a:cubicBezTo>
                  <a:cubicBezTo>
                    <a:pt x="2058344" y="738157"/>
                    <a:pt x="2058008" y="728291"/>
                    <a:pt x="2064397" y="722079"/>
                  </a:cubicBezTo>
                  <a:cubicBezTo>
                    <a:pt x="2071795" y="714771"/>
                    <a:pt x="2080538" y="708559"/>
                    <a:pt x="2090291" y="704539"/>
                  </a:cubicBezTo>
                  <a:cubicBezTo>
                    <a:pt x="2091299" y="697962"/>
                    <a:pt x="2094999" y="693577"/>
                    <a:pt x="2099706" y="691385"/>
                  </a:cubicBezTo>
                  <a:cubicBezTo>
                    <a:pt x="2101388" y="689192"/>
                    <a:pt x="2103069" y="687365"/>
                    <a:pt x="2104414" y="687000"/>
                  </a:cubicBezTo>
                  <a:cubicBezTo>
                    <a:pt x="2109122" y="685538"/>
                    <a:pt x="2111813" y="691019"/>
                    <a:pt x="2116520" y="686269"/>
                  </a:cubicBezTo>
                  <a:cubicBezTo>
                    <a:pt x="2121228" y="681519"/>
                    <a:pt x="2112485" y="673480"/>
                    <a:pt x="2109122" y="674210"/>
                  </a:cubicBezTo>
                  <a:cubicBezTo>
                    <a:pt x="2105760" y="674576"/>
                    <a:pt x="2104751" y="660325"/>
                    <a:pt x="2112485" y="653747"/>
                  </a:cubicBezTo>
                  <a:cubicBezTo>
                    <a:pt x="2120220" y="646805"/>
                    <a:pt x="2117193" y="645708"/>
                    <a:pt x="2112149" y="643881"/>
                  </a:cubicBezTo>
                  <a:cubicBezTo>
                    <a:pt x="2107105" y="642420"/>
                    <a:pt x="2106096" y="644247"/>
                    <a:pt x="2102060" y="644612"/>
                  </a:cubicBezTo>
                  <a:cubicBezTo>
                    <a:pt x="2098025" y="644978"/>
                    <a:pt x="2094326" y="635112"/>
                    <a:pt x="2100379" y="625611"/>
                  </a:cubicBezTo>
                  <a:cubicBezTo>
                    <a:pt x="2106432" y="616110"/>
                    <a:pt x="2112149" y="617207"/>
                    <a:pt x="2113494" y="609533"/>
                  </a:cubicBezTo>
                  <a:cubicBezTo>
                    <a:pt x="2114839" y="601859"/>
                    <a:pt x="2123246" y="590532"/>
                    <a:pt x="2125264" y="586512"/>
                  </a:cubicBezTo>
                  <a:cubicBezTo>
                    <a:pt x="2127282" y="582493"/>
                    <a:pt x="2135689" y="586512"/>
                    <a:pt x="2138715" y="585781"/>
                  </a:cubicBezTo>
                  <a:cubicBezTo>
                    <a:pt x="2142078" y="585051"/>
                    <a:pt x="2140733" y="593090"/>
                    <a:pt x="2144768" y="589070"/>
                  </a:cubicBezTo>
                  <a:cubicBezTo>
                    <a:pt x="2148804" y="585051"/>
                    <a:pt x="2155193" y="571530"/>
                    <a:pt x="2160574" y="571530"/>
                  </a:cubicBezTo>
                  <a:cubicBezTo>
                    <a:pt x="2163600" y="571530"/>
                    <a:pt x="2163936" y="574819"/>
                    <a:pt x="2163600" y="578839"/>
                  </a:cubicBezTo>
                  <a:cubicBezTo>
                    <a:pt x="2167299" y="578839"/>
                    <a:pt x="2170998" y="579569"/>
                    <a:pt x="2174025" y="581762"/>
                  </a:cubicBezTo>
                  <a:cubicBezTo>
                    <a:pt x="2175370" y="580666"/>
                    <a:pt x="2176715" y="579204"/>
                    <a:pt x="2178396" y="578108"/>
                  </a:cubicBezTo>
                  <a:cubicBezTo>
                    <a:pt x="2188485" y="570069"/>
                    <a:pt x="2210679" y="570800"/>
                    <a:pt x="2217405" y="574454"/>
                  </a:cubicBezTo>
                  <a:cubicBezTo>
                    <a:pt x="2219759" y="575915"/>
                    <a:pt x="2221441" y="577742"/>
                    <a:pt x="2222449" y="579569"/>
                  </a:cubicBezTo>
                  <a:cubicBezTo>
                    <a:pt x="2231193" y="574819"/>
                    <a:pt x="2239263" y="567146"/>
                    <a:pt x="2247334" y="560934"/>
                  </a:cubicBezTo>
                  <a:cubicBezTo>
                    <a:pt x="2264148" y="547779"/>
                    <a:pt x="2282307" y="536086"/>
                    <a:pt x="2302821" y="532066"/>
                  </a:cubicBezTo>
                  <a:cubicBezTo>
                    <a:pt x="2317281" y="528047"/>
                    <a:pt x="2336113" y="517085"/>
                    <a:pt x="2335104" y="513430"/>
                  </a:cubicBezTo>
                  <a:cubicBezTo>
                    <a:pt x="2334095" y="509776"/>
                    <a:pt x="2340484" y="508315"/>
                    <a:pt x="2341493" y="511969"/>
                  </a:cubicBezTo>
                  <a:cubicBezTo>
                    <a:pt x="2342166" y="515623"/>
                    <a:pt x="2347882" y="514161"/>
                    <a:pt x="2355280" y="515988"/>
                  </a:cubicBezTo>
                  <a:cubicBezTo>
                    <a:pt x="2363015" y="517815"/>
                    <a:pt x="2366378" y="521469"/>
                    <a:pt x="2372431" y="514527"/>
                  </a:cubicBezTo>
                  <a:cubicBezTo>
                    <a:pt x="2375121" y="511603"/>
                    <a:pt x="2375121" y="509411"/>
                    <a:pt x="2374785" y="507219"/>
                  </a:cubicBezTo>
                  <a:cubicBezTo>
                    <a:pt x="2372431" y="506488"/>
                    <a:pt x="2370077" y="506122"/>
                    <a:pt x="2367387" y="505391"/>
                  </a:cubicBezTo>
                  <a:cubicBezTo>
                    <a:pt x="2360325" y="504295"/>
                    <a:pt x="2356626" y="499180"/>
                    <a:pt x="2355617" y="492968"/>
                  </a:cubicBezTo>
                  <a:cubicBezTo>
                    <a:pt x="2348891" y="487121"/>
                    <a:pt x="2343174" y="480178"/>
                    <a:pt x="2339475" y="472139"/>
                  </a:cubicBezTo>
                  <a:cubicBezTo>
                    <a:pt x="2336113" y="465197"/>
                    <a:pt x="2337458" y="456427"/>
                    <a:pt x="2341829" y="450946"/>
                  </a:cubicBezTo>
                  <a:cubicBezTo>
                    <a:pt x="2341157" y="450215"/>
                    <a:pt x="2340148" y="450580"/>
                    <a:pt x="2338466" y="451676"/>
                  </a:cubicBezTo>
                  <a:cubicBezTo>
                    <a:pt x="2334095" y="454965"/>
                    <a:pt x="2326697" y="453138"/>
                    <a:pt x="2325352" y="448388"/>
                  </a:cubicBezTo>
                  <a:cubicBezTo>
                    <a:pt x="2324006" y="443637"/>
                    <a:pt x="2333759" y="439983"/>
                    <a:pt x="2340821" y="443272"/>
                  </a:cubicBezTo>
                  <a:cubicBezTo>
                    <a:pt x="2343847" y="444734"/>
                    <a:pt x="2345192" y="446195"/>
                    <a:pt x="2345865" y="447657"/>
                  </a:cubicBezTo>
                  <a:cubicBezTo>
                    <a:pt x="2348219" y="446195"/>
                    <a:pt x="2350909" y="445464"/>
                    <a:pt x="2353936" y="445830"/>
                  </a:cubicBezTo>
                  <a:cubicBezTo>
                    <a:pt x="2355953" y="441810"/>
                    <a:pt x="2359652" y="438522"/>
                    <a:pt x="2364024" y="437425"/>
                  </a:cubicBezTo>
                  <a:cubicBezTo>
                    <a:pt x="2372431" y="435598"/>
                    <a:pt x="2380502" y="434868"/>
                    <a:pt x="2388572" y="434502"/>
                  </a:cubicBezTo>
                  <a:cubicBezTo>
                    <a:pt x="2388909" y="432310"/>
                    <a:pt x="2388909" y="430848"/>
                    <a:pt x="2391935" y="429021"/>
                  </a:cubicBezTo>
                  <a:cubicBezTo>
                    <a:pt x="2396643" y="426463"/>
                    <a:pt x="2392944" y="420617"/>
                    <a:pt x="2389245" y="418059"/>
                  </a:cubicBezTo>
                  <a:cubicBezTo>
                    <a:pt x="2385210" y="415501"/>
                    <a:pt x="2386219" y="409289"/>
                    <a:pt x="2390254" y="409289"/>
                  </a:cubicBezTo>
                  <a:cubicBezTo>
                    <a:pt x="2394289" y="409289"/>
                    <a:pt x="2393280" y="403442"/>
                    <a:pt x="2395971" y="403442"/>
                  </a:cubicBezTo>
                  <a:cubicBezTo>
                    <a:pt x="2398661" y="403077"/>
                    <a:pt x="2399334" y="406000"/>
                    <a:pt x="2404378" y="403077"/>
                  </a:cubicBezTo>
                  <a:cubicBezTo>
                    <a:pt x="2409422" y="400154"/>
                    <a:pt x="2404714" y="407827"/>
                    <a:pt x="2402360" y="412943"/>
                  </a:cubicBezTo>
                  <a:cubicBezTo>
                    <a:pt x="2400006" y="418059"/>
                    <a:pt x="2407068" y="422444"/>
                    <a:pt x="2407741" y="425367"/>
                  </a:cubicBezTo>
                  <a:cubicBezTo>
                    <a:pt x="2408413" y="428290"/>
                    <a:pt x="2418502" y="429386"/>
                    <a:pt x="2423882" y="425732"/>
                  </a:cubicBezTo>
                  <a:cubicBezTo>
                    <a:pt x="2429262" y="422078"/>
                    <a:pt x="2447086" y="430117"/>
                    <a:pt x="2448431" y="435233"/>
                  </a:cubicBezTo>
                  <a:cubicBezTo>
                    <a:pt x="2449103" y="438156"/>
                    <a:pt x="2450112" y="441445"/>
                    <a:pt x="2452466" y="444734"/>
                  </a:cubicBezTo>
                  <a:cubicBezTo>
                    <a:pt x="2458183" y="446195"/>
                    <a:pt x="2464236" y="447657"/>
                    <a:pt x="2469953" y="449118"/>
                  </a:cubicBezTo>
                  <a:cubicBezTo>
                    <a:pt x="2477351" y="450946"/>
                    <a:pt x="2481050" y="456792"/>
                    <a:pt x="2482059" y="462639"/>
                  </a:cubicBezTo>
                  <a:cubicBezTo>
                    <a:pt x="2482395" y="462639"/>
                    <a:pt x="2482731" y="462639"/>
                    <a:pt x="2483068" y="462273"/>
                  </a:cubicBezTo>
                  <a:cubicBezTo>
                    <a:pt x="2487103" y="461177"/>
                    <a:pt x="2489457" y="466658"/>
                    <a:pt x="2492484" y="463369"/>
                  </a:cubicBezTo>
                  <a:cubicBezTo>
                    <a:pt x="2495510" y="460081"/>
                    <a:pt x="2497192" y="465197"/>
                    <a:pt x="2500891" y="461177"/>
                  </a:cubicBezTo>
                  <a:cubicBezTo>
                    <a:pt x="2504926" y="457158"/>
                    <a:pt x="2492484" y="454234"/>
                    <a:pt x="2493829" y="451311"/>
                  </a:cubicBezTo>
                  <a:cubicBezTo>
                    <a:pt x="2495510" y="448022"/>
                    <a:pt x="2497864" y="453869"/>
                    <a:pt x="2501563" y="453503"/>
                  </a:cubicBezTo>
                  <a:cubicBezTo>
                    <a:pt x="2504926" y="453138"/>
                    <a:pt x="2500554" y="445464"/>
                    <a:pt x="2503244" y="444734"/>
                  </a:cubicBezTo>
                  <a:cubicBezTo>
                    <a:pt x="2505935" y="444003"/>
                    <a:pt x="2503581" y="427559"/>
                    <a:pt x="2500891" y="426463"/>
                  </a:cubicBezTo>
                  <a:cubicBezTo>
                    <a:pt x="2498200" y="425367"/>
                    <a:pt x="2500554" y="419520"/>
                    <a:pt x="2505599" y="424271"/>
                  </a:cubicBezTo>
                  <a:cubicBezTo>
                    <a:pt x="2510979" y="429021"/>
                    <a:pt x="2519050" y="428656"/>
                    <a:pt x="2523085" y="428656"/>
                  </a:cubicBezTo>
                  <a:cubicBezTo>
                    <a:pt x="2527121" y="428656"/>
                    <a:pt x="2523421" y="424271"/>
                    <a:pt x="2519386" y="423540"/>
                  </a:cubicBezTo>
                  <a:cubicBezTo>
                    <a:pt x="2515351" y="422809"/>
                    <a:pt x="2520059" y="418790"/>
                    <a:pt x="2522749" y="422078"/>
                  </a:cubicBezTo>
                  <a:cubicBezTo>
                    <a:pt x="2525439" y="425002"/>
                    <a:pt x="2530820" y="426463"/>
                    <a:pt x="2531156" y="423174"/>
                  </a:cubicBezTo>
                  <a:cubicBezTo>
                    <a:pt x="2531492" y="419886"/>
                    <a:pt x="2534519" y="412943"/>
                    <a:pt x="2539227" y="413308"/>
                  </a:cubicBezTo>
                  <a:cubicBezTo>
                    <a:pt x="2539563" y="413308"/>
                    <a:pt x="2539899" y="413308"/>
                    <a:pt x="2540235" y="413308"/>
                  </a:cubicBezTo>
                  <a:cubicBezTo>
                    <a:pt x="2519386" y="392846"/>
                    <a:pt x="2494837" y="383345"/>
                    <a:pt x="2470625" y="373479"/>
                  </a:cubicBezTo>
                  <a:close/>
                  <a:moveTo>
                    <a:pt x="1253957" y="759716"/>
                  </a:moveTo>
                  <a:cubicBezTo>
                    <a:pt x="1240843" y="773602"/>
                    <a:pt x="1214613" y="776890"/>
                    <a:pt x="1214613" y="788218"/>
                  </a:cubicBezTo>
                  <a:cubicBezTo>
                    <a:pt x="1214613" y="799545"/>
                    <a:pt x="1182666" y="805392"/>
                    <a:pt x="1179975" y="800276"/>
                  </a:cubicBezTo>
                  <a:cubicBezTo>
                    <a:pt x="1177622" y="795891"/>
                    <a:pt x="1203515" y="794430"/>
                    <a:pt x="1209905" y="778352"/>
                  </a:cubicBezTo>
                  <a:cubicBezTo>
                    <a:pt x="1216294" y="762274"/>
                    <a:pt x="1239834" y="753869"/>
                    <a:pt x="1251604" y="731945"/>
                  </a:cubicBezTo>
                  <a:cubicBezTo>
                    <a:pt x="1260011" y="716598"/>
                    <a:pt x="1266736" y="692846"/>
                    <a:pt x="1271781" y="694673"/>
                  </a:cubicBezTo>
                  <a:cubicBezTo>
                    <a:pt x="1276152" y="696500"/>
                    <a:pt x="1267409" y="746196"/>
                    <a:pt x="1253957" y="75971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72" name="Freeform: Shape 280">
              <a:extLst>
                <a:ext uri="{FF2B5EF4-FFF2-40B4-BE49-F238E27FC236}">
                  <a16:creationId xmlns:a16="http://schemas.microsoft.com/office/drawing/2014/main" id="{3FD53EF5-4B72-4421-8129-6C1C5F27B5D4}"/>
                </a:ext>
              </a:extLst>
            </p:cNvPr>
            <p:cNvSpPr/>
            <p:nvPr/>
          </p:nvSpPr>
          <p:spPr>
            <a:xfrm>
              <a:off x="11466253" y="944867"/>
              <a:ext cx="10088" cy="10962"/>
            </a:xfrm>
            <a:custGeom>
              <a:avLst/>
              <a:gdLst>
                <a:gd name="connsiteX0" fmla="*/ 0 w 10088"/>
                <a:gd name="connsiteY0" fmla="*/ 10962 h 10962"/>
                <a:gd name="connsiteX1" fmla="*/ 11097 w 10088"/>
                <a:gd name="connsiteY1" fmla="*/ 5481 h 10962"/>
                <a:gd name="connsiteX2" fmla="*/ 7398 w 10088"/>
                <a:gd name="connsiteY2" fmla="*/ 0 h 10962"/>
                <a:gd name="connsiteX3" fmla="*/ 0 w 10088"/>
                <a:gd name="connsiteY3" fmla="*/ 10962 h 10962"/>
              </a:gdLst>
              <a:ahLst/>
              <a:cxnLst>
                <a:cxn ang="0">
                  <a:pos x="connsiteX0" y="connsiteY0"/>
                </a:cxn>
                <a:cxn ang="0">
                  <a:pos x="connsiteX1" y="connsiteY1"/>
                </a:cxn>
                <a:cxn ang="0">
                  <a:pos x="connsiteX2" y="connsiteY2"/>
                </a:cxn>
                <a:cxn ang="0">
                  <a:pos x="connsiteX3" y="connsiteY3"/>
                </a:cxn>
              </a:cxnLst>
              <a:rect l="l" t="t" r="r" b="b"/>
              <a:pathLst>
                <a:path w="10088" h="10962">
                  <a:moveTo>
                    <a:pt x="0" y="10962"/>
                  </a:moveTo>
                  <a:cubicBezTo>
                    <a:pt x="4708" y="14982"/>
                    <a:pt x="10425" y="11328"/>
                    <a:pt x="11097" y="5481"/>
                  </a:cubicBezTo>
                  <a:cubicBezTo>
                    <a:pt x="11434" y="3289"/>
                    <a:pt x="9752" y="1462"/>
                    <a:pt x="7398" y="0"/>
                  </a:cubicBezTo>
                  <a:cubicBezTo>
                    <a:pt x="6053" y="4020"/>
                    <a:pt x="3699" y="8039"/>
                    <a:pt x="0" y="1096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73" name="Freeform: Shape 281">
              <a:extLst>
                <a:ext uri="{FF2B5EF4-FFF2-40B4-BE49-F238E27FC236}">
                  <a16:creationId xmlns:a16="http://schemas.microsoft.com/office/drawing/2014/main" id="{699C26DC-348A-46D2-8582-2235EE7F4E04}"/>
                </a:ext>
              </a:extLst>
            </p:cNvPr>
            <p:cNvSpPr/>
            <p:nvPr/>
          </p:nvSpPr>
          <p:spPr>
            <a:xfrm>
              <a:off x="9576347" y="529397"/>
              <a:ext cx="63894" cy="29233"/>
            </a:xfrm>
            <a:custGeom>
              <a:avLst/>
              <a:gdLst>
                <a:gd name="connsiteX0" fmla="*/ 62887 w 63893"/>
                <a:gd name="connsiteY0" fmla="*/ 0 h 29232"/>
                <a:gd name="connsiteX1" fmla="*/ 60197 w 63893"/>
                <a:gd name="connsiteY1" fmla="*/ 365 h 29232"/>
                <a:gd name="connsiteX2" fmla="*/ 35312 w 63893"/>
                <a:gd name="connsiteY2" fmla="*/ 4750 h 29232"/>
                <a:gd name="connsiteX3" fmla="*/ 36321 w 63893"/>
                <a:gd name="connsiteY3" fmla="*/ 5847 h 29232"/>
                <a:gd name="connsiteX4" fmla="*/ 15135 w 63893"/>
                <a:gd name="connsiteY4" fmla="*/ 14982 h 29232"/>
                <a:gd name="connsiteX5" fmla="*/ 339 w 63893"/>
                <a:gd name="connsiteY5" fmla="*/ 24848 h 29232"/>
                <a:gd name="connsiteX6" fmla="*/ 26232 w 63893"/>
                <a:gd name="connsiteY6" fmla="*/ 26309 h 29232"/>
                <a:gd name="connsiteX7" fmla="*/ 38675 w 63893"/>
                <a:gd name="connsiteY7" fmla="*/ 20828 h 29232"/>
                <a:gd name="connsiteX8" fmla="*/ 57170 w 63893"/>
                <a:gd name="connsiteY8" fmla="*/ 9501 h 29232"/>
                <a:gd name="connsiteX9" fmla="*/ 62887 w 63893"/>
                <a:gd name="connsiteY9" fmla="*/ 0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93" h="29232">
                  <a:moveTo>
                    <a:pt x="62887" y="0"/>
                  </a:moveTo>
                  <a:cubicBezTo>
                    <a:pt x="61878" y="0"/>
                    <a:pt x="60869" y="365"/>
                    <a:pt x="60197" y="365"/>
                  </a:cubicBezTo>
                  <a:cubicBezTo>
                    <a:pt x="51790" y="1462"/>
                    <a:pt x="43719" y="3289"/>
                    <a:pt x="35312" y="4750"/>
                  </a:cubicBezTo>
                  <a:cubicBezTo>
                    <a:pt x="35648" y="5116"/>
                    <a:pt x="35985" y="5481"/>
                    <a:pt x="36321" y="5847"/>
                  </a:cubicBezTo>
                  <a:cubicBezTo>
                    <a:pt x="42710" y="11328"/>
                    <a:pt x="18161" y="9501"/>
                    <a:pt x="15135" y="14982"/>
                  </a:cubicBezTo>
                  <a:cubicBezTo>
                    <a:pt x="11772" y="20463"/>
                    <a:pt x="-2352" y="18270"/>
                    <a:pt x="339" y="24848"/>
                  </a:cubicBezTo>
                  <a:cubicBezTo>
                    <a:pt x="3029" y="31425"/>
                    <a:pt x="26232" y="31791"/>
                    <a:pt x="26232" y="26309"/>
                  </a:cubicBezTo>
                  <a:cubicBezTo>
                    <a:pt x="26232" y="20828"/>
                    <a:pt x="38338" y="25944"/>
                    <a:pt x="38675" y="20828"/>
                  </a:cubicBezTo>
                  <a:cubicBezTo>
                    <a:pt x="39011" y="16078"/>
                    <a:pt x="44055" y="10597"/>
                    <a:pt x="57170" y="9501"/>
                  </a:cubicBezTo>
                  <a:cubicBezTo>
                    <a:pt x="67595" y="8770"/>
                    <a:pt x="69277" y="5116"/>
                    <a:pt x="62887"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74" name="Freeform: Shape 282">
              <a:extLst>
                <a:ext uri="{FF2B5EF4-FFF2-40B4-BE49-F238E27FC236}">
                  <a16:creationId xmlns:a16="http://schemas.microsoft.com/office/drawing/2014/main" id="{8FDF091E-A983-4916-8D17-F33EFBDBFE3B}"/>
                </a:ext>
              </a:extLst>
            </p:cNvPr>
            <p:cNvSpPr/>
            <p:nvPr/>
          </p:nvSpPr>
          <p:spPr>
            <a:xfrm>
              <a:off x="9714561" y="506376"/>
              <a:ext cx="47079" cy="7308"/>
            </a:xfrm>
            <a:custGeom>
              <a:avLst/>
              <a:gdLst>
                <a:gd name="connsiteX0" fmla="*/ 43044 w 47079"/>
                <a:gd name="connsiteY0" fmla="*/ 1462 h 7308"/>
                <a:gd name="connsiteX1" fmla="*/ 21186 w 47079"/>
                <a:gd name="connsiteY1" fmla="*/ 365 h 7308"/>
                <a:gd name="connsiteX2" fmla="*/ 5380 w 47079"/>
                <a:gd name="connsiteY2" fmla="*/ 3289 h 7308"/>
                <a:gd name="connsiteX3" fmla="*/ 672 w 47079"/>
                <a:gd name="connsiteY3" fmla="*/ 4385 h 7308"/>
                <a:gd name="connsiteX4" fmla="*/ 0 w 47079"/>
                <a:gd name="connsiteY4" fmla="*/ 4750 h 7308"/>
                <a:gd name="connsiteX5" fmla="*/ 19840 w 47079"/>
                <a:gd name="connsiteY5" fmla="*/ 10597 h 7308"/>
                <a:gd name="connsiteX6" fmla="*/ 34973 w 47079"/>
                <a:gd name="connsiteY6" fmla="*/ 3654 h 7308"/>
                <a:gd name="connsiteX7" fmla="*/ 47752 w 47079"/>
                <a:gd name="connsiteY7" fmla="*/ 2923 h 7308"/>
                <a:gd name="connsiteX8" fmla="*/ 43044 w 47079"/>
                <a:gd name="connsiteY8" fmla="*/ 1462 h 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79" h="7308">
                  <a:moveTo>
                    <a:pt x="43044" y="1462"/>
                  </a:moveTo>
                  <a:cubicBezTo>
                    <a:pt x="35646" y="0"/>
                    <a:pt x="28247" y="-365"/>
                    <a:pt x="21186" y="365"/>
                  </a:cubicBezTo>
                  <a:cubicBezTo>
                    <a:pt x="21186" y="2558"/>
                    <a:pt x="11770" y="2923"/>
                    <a:pt x="5380" y="3289"/>
                  </a:cubicBezTo>
                  <a:cubicBezTo>
                    <a:pt x="3699" y="3654"/>
                    <a:pt x="2354" y="4019"/>
                    <a:pt x="672" y="4385"/>
                  </a:cubicBezTo>
                  <a:cubicBezTo>
                    <a:pt x="336" y="4385"/>
                    <a:pt x="336" y="4385"/>
                    <a:pt x="0" y="4750"/>
                  </a:cubicBezTo>
                  <a:cubicBezTo>
                    <a:pt x="1681" y="7674"/>
                    <a:pt x="9416" y="10597"/>
                    <a:pt x="19840" y="10597"/>
                  </a:cubicBezTo>
                  <a:cubicBezTo>
                    <a:pt x="30938" y="10597"/>
                    <a:pt x="27575" y="2558"/>
                    <a:pt x="34973" y="3654"/>
                  </a:cubicBezTo>
                  <a:cubicBezTo>
                    <a:pt x="39681" y="4385"/>
                    <a:pt x="45398" y="4385"/>
                    <a:pt x="47752" y="2923"/>
                  </a:cubicBezTo>
                  <a:cubicBezTo>
                    <a:pt x="46743" y="2192"/>
                    <a:pt x="45061" y="1827"/>
                    <a:pt x="43044" y="146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75" name="Freeform: Shape 283">
              <a:extLst>
                <a:ext uri="{FF2B5EF4-FFF2-40B4-BE49-F238E27FC236}">
                  <a16:creationId xmlns:a16="http://schemas.microsoft.com/office/drawing/2014/main" id="{80117B6B-DFD6-4B77-BFBE-74BDD2B59DFD}"/>
                </a:ext>
              </a:extLst>
            </p:cNvPr>
            <p:cNvSpPr/>
            <p:nvPr/>
          </p:nvSpPr>
          <p:spPr>
            <a:xfrm>
              <a:off x="9714580" y="544108"/>
              <a:ext cx="50442" cy="18270"/>
            </a:xfrm>
            <a:custGeom>
              <a:avLst/>
              <a:gdLst>
                <a:gd name="connsiteX0" fmla="*/ 22512 w 50442"/>
                <a:gd name="connsiteY0" fmla="*/ 2098 h 18270"/>
                <a:gd name="connsiteX1" fmla="*/ 11078 w 50442"/>
                <a:gd name="connsiteY1" fmla="*/ 6848 h 18270"/>
                <a:gd name="connsiteX2" fmla="*/ 1999 w 50442"/>
                <a:gd name="connsiteY2" fmla="*/ 17810 h 18270"/>
                <a:gd name="connsiteX3" fmla="*/ 36299 w 50442"/>
                <a:gd name="connsiteY3" fmla="*/ 14522 h 18270"/>
                <a:gd name="connsiteX4" fmla="*/ 52777 w 50442"/>
                <a:gd name="connsiteY4" fmla="*/ 6848 h 18270"/>
                <a:gd name="connsiteX5" fmla="*/ 22512 w 50442"/>
                <a:gd name="connsiteY5" fmla="*/ 2098 h 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2" h="18270">
                  <a:moveTo>
                    <a:pt x="22512" y="2098"/>
                  </a:moveTo>
                  <a:cubicBezTo>
                    <a:pt x="23857" y="6483"/>
                    <a:pt x="20158" y="6848"/>
                    <a:pt x="11078" y="6848"/>
                  </a:cubicBezTo>
                  <a:cubicBezTo>
                    <a:pt x="1999" y="6848"/>
                    <a:pt x="-3045" y="13060"/>
                    <a:pt x="1999" y="17810"/>
                  </a:cubicBezTo>
                  <a:cubicBezTo>
                    <a:pt x="7379" y="23292"/>
                    <a:pt x="31928" y="21099"/>
                    <a:pt x="36299" y="14522"/>
                  </a:cubicBezTo>
                  <a:cubicBezTo>
                    <a:pt x="40335" y="7944"/>
                    <a:pt x="51096" y="13426"/>
                    <a:pt x="52777" y="6848"/>
                  </a:cubicBezTo>
                  <a:cubicBezTo>
                    <a:pt x="54459" y="636"/>
                    <a:pt x="21167" y="-2287"/>
                    <a:pt x="22512" y="209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76" name="Freeform: Shape 284">
              <a:extLst>
                <a:ext uri="{FF2B5EF4-FFF2-40B4-BE49-F238E27FC236}">
                  <a16:creationId xmlns:a16="http://schemas.microsoft.com/office/drawing/2014/main" id="{4473E4DA-A8CB-4168-9891-B3D42EF26D07}"/>
                </a:ext>
              </a:extLst>
            </p:cNvPr>
            <p:cNvSpPr/>
            <p:nvPr/>
          </p:nvSpPr>
          <p:spPr>
            <a:xfrm>
              <a:off x="9687539" y="515179"/>
              <a:ext cx="53805" cy="21925"/>
            </a:xfrm>
            <a:custGeom>
              <a:avLst/>
              <a:gdLst>
                <a:gd name="connsiteX0" fmla="*/ 54933 w 53805"/>
                <a:gd name="connsiteY0" fmla="*/ 12025 h 21924"/>
                <a:gd name="connsiteX1" fmla="*/ 28030 w 53805"/>
                <a:gd name="connsiteY1" fmla="*/ 3986 h 21924"/>
                <a:gd name="connsiteX2" fmla="*/ 16933 w 53805"/>
                <a:gd name="connsiteY2" fmla="*/ 6544 h 21924"/>
                <a:gd name="connsiteX3" fmla="*/ 455 w 53805"/>
                <a:gd name="connsiteY3" fmla="*/ 17872 h 21924"/>
                <a:gd name="connsiteX4" fmla="*/ 54933 w 53805"/>
                <a:gd name="connsiteY4" fmla="*/ 12025 h 2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5" h="21924">
                  <a:moveTo>
                    <a:pt x="54933" y="12025"/>
                  </a:moveTo>
                  <a:cubicBezTo>
                    <a:pt x="56278" y="697"/>
                    <a:pt x="40136" y="9833"/>
                    <a:pt x="28030" y="3986"/>
                  </a:cubicBezTo>
                  <a:cubicBezTo>
                    <a:pt x="15924" y="-1860"/>
                    <a:pt x="8862" y="-1495"/>
                    <a:pt x="16933" y="6544"/>
                  </a:cubicBezTo>
                  <a:cubicBezTo>
                    <a:pt x="20632" y="10198"/>
                    <a:pt x="-3580" y="13121"/>
                    <a:pt x="455" y="17872"/>
                  </a:cubicBezTo>
                  <a:cubicBezTo>
                    <a:pt x="9199" y="28468"/>
                    <a:pt x="53588" y="23353"/>
                    <a:pt x="54933" y="1202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77" name="Freeform: Shape 285">
              <a:extLst>
                <a:ext uri="{FF2B5EF4-FFF2-40B4-BE49-F238E27FC236}">
                  <a16:creationId xmlns:a16="http://schemas.microsoft.com/office/drawing/2014/main" id="{400A29CD-DB00-473B-B92E-5915DA89C3D2}"/>
                </a:ext>
              </a:extLst>
            </p:cNvPr>
            <p:cNvSpPr/>
            <p:nvPr/>
          </p:nvSpPr>
          <p:spPr>
            <a:xfrm>
              <a:off x="9642597" y="689988"/>
              <a:ext cx="275751" cy="226553"/>
            </a:xfrm>
            <a:custGeom>
              <a:avLst/>
              <a:gdLst>
                <a:gd name="connsiteX0" fmla="*/ 274070 w 275751"/>
                <a:gd name="connsiteY0" fmla="*/ 3477 h 226553"/>
                <a:gd name="connsiteX1" fmla="*/ 225981 w 275751"/>
                <a:gd name="connsiteY1" fmla="*/ 14439 h 226553"/>
                <a:gd name="connsiteX2" fmla="*/ 200760 w 275751"/>
                <a:gd name="connsiteY2" fmla="*/ 21382 h 226553"/>
                <a:gd name="connsiteX3" fmla="*/ 177557 w 275751"/>
                <a:gd name="connsiteY3" fmla="*/ 27229 h 226553"/>
                <a:gd name="connsiteX4" fmla="*/ 167805 w 275751"/>
                <a:gd name="connsiteY4" fmla="*/ 28325 h 226553"/>
                <a:gd name="connsiteX5" fmla="*/ 165450 w 275751"/>
                <a:gd name="connsiteY5" fmla="*/ 27960 h 226553"/>
                <a:gd name="connsiteX6" fmla="*/ 153344 w 275751"/>
                <a:gd name="connsiteY6" fmla="*/ 29787 h 226553"/>
                <a:gd name="connsiteX7" fmla="*/ 140902 w 275751"/>
                <a:gd name="connsiteY7" fmla="*/ 34902 h 226553"/>
                <a:gd name="connsiteX8" fmla="*/ 140229 w 275751"/>
                <a:gd name="connsiteY8" fmla="*/ 34902 h 226553"/>
                <a:gd name="connsiteX9" fmla="*/ 130477 w 275751"/>
                <a:gd name="connsiteY9" fmla="*/ 37826 h 226553"/>
                <a:gd name="connsiteX10" fmla="*/ 127114 w 275751"/>
                <a:gd name="connsiteY10" fmla="*/ 38191 h 226553"/>
                <a:gd name="connsiteX11" fmla="*/ 99203 w 275751"/>
                <a:gd name="connsiteY11" fmla="*/ 60481 h 226553"/>
                <a:gd name="connsiteX12" fmla="*/ 82053 w 275751"/>
                <a:gd name="connsiteY12" fmla="*/ 63770 h 226553"/>
                <a:gd name="connsiteX13" fmla="*/ 75327 w 275751"/>
                <a:gd name="connsiteY13" fmla="*/ 70712 h 226553"/>
                <a:gd name="connsiteX14" fmla="*/ 77681 w 275751"/>
                <a:gd name="connsiteY14" fmla="*/ 74732 h 226553"/>
                <a:gd name="connsiteX15" fmla="*/ 68938 w 275751"/>
                <a:gd name="connsiteY15" fmla="*/ 86790 h 226553"/>
                <a:gd name="connsiteX16" fmla="*/ 64230 w 275751"/>
                <a:gd name="connsiteY16" fmla="*/ 98849 h 226553"/>
                <a:gd name="connsiteX17" fmla="*/ 51451 w 275751"/>
                <a:gd name="connsiteY17" fmla="*/ 106888 h 226553"/>
                <a:gd name="connsiteX18" fmla="*/ 49433 w 275751"/>
                <a:gd name="connsiteY18" fmla="*/ 113465 h 226553"/>
                <a:gd name="connsiteX19" fmla="*/ 45734 w 275751"/>
                <a:gd name="connsiteY19" fmla="*/ 119312 h 226553"/>
                <a:gd name="connsiteX20" fmla="*/ 48761 w 275751"/>
                <a:gd name="connsiteY20" fmla="*/ 120408 h 226553"/>
                <a:gd name="connsiteX21" fmla="*/ 44725 w 275751"/>
                <a:gd name="connsiteY21" fmla="*/ 130639 h 226553"/>
                <a:gd name="connsiteX22" fmla="*/ 30938 w 275751"/>
                <a:gd name="connsiteY22" fmla="*/ 138678 h 226553"/>
                <a:gd name="connsiteX23" fmla="*/ 19841 w 275751"/>
                <a:gd name="connsiteY23" fmla="*/ 147814 h 226553"/>
                <a:gd name="connsiteX24" fmla="*/ 17486 w 275751"/>
                <a:gd name="connsiteY24" fmla="*/ 148179 h 226553"/>
                <a:gd name="connsiteX25" fmla="*/ 17486 w 275751"/>
                <a:gd name="connsiteY25" fmla="*/ 150006 h 226553"/>
                <a:gd name="connsiteX26" fmla="*/ 25221 w 275751"/>
                <a:gd name="connsiteY26" fmla="*/ 160237 h 226553"/>
                <a:gd name="connsiteX27" fmla="*/ 16141 w 275751"/>
                <a:gd name="connsiteY27" fmla="*/ 171200 h 226553"/>
                <a:gd name="connsiteX28" fmla="*/ 5717 w 275751"/>
                <a:gd name="connsiteY28" fmla="*/ 176315 h 226553"/>
                <a:gd name="connsiteX29" fmla="*/ 3699 w 275751"/>
                <a:gd name="connsiteY29" fmla="*/ 185451 h 226553"/>
                <a:gd name="connsiteX30" fmla="*/ 0 w 275751"/>
                <a:gd name="connsiteY30" fmla="*/ 192393 h 226553"/>
                <a:gd name="connsiteX31" fmla="*/ 12442 w 275751"/>
                <a:gd name="connsiteY31" fmla="*/ 193855 h 226553"/>
                <a:gd name="connsiteX32" fmla="*/ 15133 w 275751"/>
                <a:gd name="connsiteY32" fmla="*/ 207375 h 226553"/>
                <a:gd name="connsiteX33" fmla="*/ 21186 w 275751"/>
                <a:gd name="connsiteY33" fmla="*/ 201529 h 226553"/>
                <a:gd name="connsiteX34" fmla="*/ 33628 w 275751"/>
                <a:gd name="connsiteY34" fmla="*/ 211760 h 226553"/>
                <a:gd name="connsiteX35" fmla="*/ 53469 w 275751"/>
                <a:gd name="connsiteY35" fmla="*/ 224915 h 226553"/>
                <a:gd name="connsiteX36" fmla="*/ 94159 w 275751"/>
                <a:gd name="connsiteY36" fmla="*/ 224915 h 226553"/>
                <a:gd name="connsiteX37" fmla="*/ 72973 w 275751"/>
                <a:gd name="connsiteY37" fmla="*/ 202625 h 226553"/>
                <a:gd name="connsiteX38" fmla="*/ 67593 w 275751"/>
                <a:gd name="connsiteY38" fmla="*/ 163161 h 226553"/>
                <a:gd name="connsiteX39" fmla="*/ 80035 w 275751"/>
                <a:gd name="connsiteY39" fmla="*/ 141967 h 226553"/>
                <a:gd name="connsiteX40" fmla="*/ 87433 w 275751"/>
                <a:gd name="connsiteY40" fmla="*/ 129909 h 226553"/>
                <a:gd name="connsiteX41" fmla="*/ 87769 w 275751"/>
                <a:gd name="connsiteY41" fmla="*/ 106157 h 226553"/>
                <a:gd name="connsiteX42" fmla="*/ 111645 w 275751"/>
                <a:gd name="connsiteY42" fmla="*/ 92637 h 226553"/>
                <a:gd name="connsiteX43" fmla="*/ 111645 w 275751"/>
                <a:gd name="connsiteY43" fmla="*/ 92637 h 226553"/>
                <a:gd name="connsiteX44" fmla="*/ 121734 w 275751"/>
                <a:gd name="connsiteY44" fmla="*/ 89714 h 226553"/>
                <a:gd name="connsiteX45" fmla="*/ 123415 w 275751"/>
                <a:gd name="connsiteY45" fmla="*/ 88983 h 226553"/>
                <a:gd name="connsiteX46" fmla="*/ 126442 w 275751"/>
                <a:gd name="connsiteY46" fmla="*/ 86425 h 226553"/>
                <a:gd name="connsiteX47" fmla="*/ 131150 w 275751"/>
                <a:gd name="connsiteY47" fmla="*/ 83136 h 226553"/>
                <a:gd name="connsiteX48" fmla="*/ 143592 w 275751"/>
                <a:gd name="connsiteY48" fmla="*/ 79482 h 226553"/>
                <a:gd name="connsiteX49" fmla="*/ 147291 w 275751"/>
                <a:gd name="connsiteY49" fmla="*/ 75097 h 226553"/>
                <a:gd name="connsiteX50" fmla="*/ 234052 w 275751"/>
                <a:gd name="connsiteY50" fmla="*/ 36729 h 226553"/>
                <a:gd name="connsiteX51" fmla="*/ 274070 w 275751"/>
                <a:gd name="connsiteY51" fmla="*/ 3477 h 22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5751" h="226553">
                  <a:moveTo>
                    <a:pt x="274070" y="3477"/>
                  </a:moveTo>
                  <a:cubicBezTo>
                    <a:pt x="263308" y="-6389"/>
                    <a:pt x="233380" y="7131"/>
                    <a:pt x="225981" y="14439"/>
                  </a:cubicBezTo>
                  <a:cubicBezTo>
                    <a:pt x="218583" y="21382"/>
                    <a:pt x="208159" y="16632"/>
                    <a:pt x="200760" y="21382"/>
                  </a:cubicBezTo>
                  <a:cubicBezTo>
                    <a:pt x="195380" y="25036"/>
                    <a:pt x="185627" y="28325"/>
                    <a:pt x="177557" y="27229"/>
                  </a:cubicBezTo>
                  <a:cubicBezTo>
                    <a:pt x="174867" y="28325"/>
                    <a:pt x="171504" y="28690"/>
                    <a:pt x="167805" y="28325"/>
                  </a:cubicBezTo>
                  <a:cubicBezTo>
                    <a:pt x="167132" y="28325"/>
                    <a:pt x="166123" y="27960"/>
                    <a:pt x="165450" y="27960"/>
                  </a:cubicBezTo>
                  <a:cubicBezTo>
                    <a:pt x="161415" y="27594"/>
                    <a:pt x="157380" y="28690"/>
                    <a:pt x="153344" y="29787"/>
                  </a:cubicBezTo>
                  <a:cubicBezTo>
                    <a:pt x="150654" y="33075"/>
                    <a:pt x="146619" y="35268"/>
                    <a:pt x="140902" y="34902"/>
                  </a:cubicBezTo>
                  <a:cubicBezTo>
                    <a:pt x="140566" y="34902"/>
                    <a:pt x="140566" y="34902"/>
                    <a:pt x="140229" y="34902"/>
                  </a:cubicBezTo>
                  <a:cubicBezTo>
                    <a:pt x="136867" y="35999"/>
                    <a:pt x="133840" y="37095"/>
                    <a:pt x="130477" y="37826"/>
                  </a:cubicBezTo>
                  <a:cubicBezTo>
                    <a:pt x="129469" y="38191"/>
                    <a:pt x="128459" y="38191"/>
                    <a:pt x="127114" y="38191"/>
                  </a:cubicBezTo>
                  <a:cubicBezTo>
                    <a:pt x="117362" y="44403"/>
                    <a:pt x="108619" y="52807"/>
                    <a:pt x="99203" y="60481"/>
                  </a:cubicBezTo>
                  <a:cubicBezTo>
                    <a:pt x="93823" y="64866"/>
                    <a:pt x="87433" y="65597"/>
                    <a:pt x="82053" y="63770"/>
                  </a:cubicBezTo>
                  <a:cubicBezTo>
                    <a:pt x="79699" y="65962"/>
                    <a:pt x="77681" y="68154"/>
                    <a:pt x="75327" y="70712"/>
                  </a:cubicBezTo>
                  <a:cubicBezTo>
                    <a:pt x="75663" y="72174"/>
                    <a:pt x="76672" y="73270"/>
                    <a:pt x="77681" y="74732"/>
                  </a:cubicBezTo>
                  <a:cubicBezTo>
                    <a:pt x="84070" y="81675"/>
                    <a:pt x="65575" y="82405"/>
                    <a:pt x="68938" y="86790"/>
                  </a:cubicBezTo>
                  <a:cubicBezTo>
                    <a:pt x="72301" y="91175"/>
                    <a:pt x="61876" y="93733"/>
                    <a:pt x="64230" y="98849"/>
                  </a:cubicBezTo>
                  <a:cubicBezTo>
                    <a:pt x="66584" y="103599"/>
                    <a:pt x="58177" y="105426"/>
                    <a:pt x="51451" y="106888"/>
                  </a:cubicBezTo>
                  <a:cubicBezTo>
                    <a:pt x="51115" y="109080"/>
                    <a:pt x="50442" y="111273"/>
                    <a:pt x="49433" y="113465"/>
                  </a:cubicBezTo>
                  <a:cubicBezTo>
                    <a:pt x="48425" y="115658"/>
                    <a:pt x="47079" y="117485"/>
                    <a:pt x="45734" y="119312"/>
                  </a:cubicBezTo>
                  <a:cubicBezTo>
                    <a:pt x="46407" y="119677"/>
                    <a:pt x="47416" y="120043"/>
                    <a:pt x="48761" y="120408"/>
                  </a:cubicBezTo>
                  <a:cubicBezTo>
                    <a:pt x="57504" y="120773"/>
                    <a:pt x="43717" y="122600"/>
                    <a:pt x="44725" y="130639"/>
                  </a:cubicBezTo>
                  <a:cubicBezTo>
                    <a:pt x="45734" y="138678"/>
                    <a:pt x="30265" y="133197"/>
                    <a:pt x="30938" y="138678"/>
                  </a:cubicBezTo>
                  <a:cubicBezTo>
                    <a:pt x="31274" y="144159"/>
                    <a:pt x="28584" y="147814"/>
                    <a:pt x="19841" y="147814"/>
                  </a:cubicBezTo>
                  <a:cubicBezTo>
                    <a:pt x="18832" y="147814"/>
                    <a:pt x="17823" y="147814"/>
                    <a:pt x="17486" y="148179"/>
                  </a:cubicBezTo>
                  <a:cubicBezTo>
                    <a:pt x="17486" y="148910"/>
                    <a:pt x="17486" y="149641"/>
                    <a:pt x="17486" y="150006"/>
                  </a:cubicBezTo>
                  <a:cubicBezTo>
                    <a:pt x="19168" y="152564"/>
                    <a:pt x="24548" y="156583"/>
                    <a:pt x="25221" y="160237"/>
                  </a:cubicBezTo>
                  <a:cubicBezTo>
                    <a:pt x="26230" y="166084"/>
                    <a:pt x="16478" y="161699"/>
                    <a:pt x="16141" y="171200"/>
                  </a:cubicBezTo>
                  <a:cubicBezTo>
                    <a:pt x="15805" y="176315"/>
                    <a:pt x="10761" y="175585"/>
                    <a:pt x="5717" y="176315"/>
                  </a:cubicBezTo>
                  <a:cubicBezTo>
                    <a:pt x="5044" y="179239"/>
                    <a:pt x="4371" y="182162"/>
                    <a:pt x="3699" y="185451"/>
                  </a:cubicBezTo>
                  <a:cubicBezTo>
                    <a:pt x="3027" y="188374"/>
                    <a:pt x="1681" y="190566"/>
                    <a:pt x="0" y="192393"/>
                  </a:cubicBezTo>
                  <a:cubicBezTo>
                    <a:pt x="3363" y="193855"/>
                    <a:pt x="8407" y="193855"/>
                    <a:pt x="12442" y="193855"/>
                  </a:cubicBezTo>
                  <a:cubicBezTo>
                    <a:pt x="19841" y="194221"/>
                    <a:pt x="9752" y="202625"/>
                    <a:pt x="15133" y="207375"/>
                  </a:cubicBezTo>
                  <a:cubicBezTo>
                    <a:pt x="20513" y="212126"/>
                    <a:pt x="24885" y="210664"/>
                    <a:pt x="21186" y="201529"/>
                  </a:cubicBezTo>
                  <a:cubicBezTo>
                    <a:pt x="17486" y="192393"/>
                    <a:pt x="40690" y="204817"/>
                    <a:pt x="33628" y="211760"/>
                  </a:cubicBezTo>
                  <a:cubicBezTo>
                    <a:pt x="26566" y="218703"/>
                    <a:pt x="44725" y="224184"/>
                    <a:pt x="53469" y="224915"/>
                  </a:cubicBezTo>
                  <a:cubicBezTo>
                    <a:pt x="62212" y="225280"/>
                    <a:pt x="93486" y="233319"/>
                    <a:pt x="94159" y="224915"/>
                  </a:cubicBezTo>
                  <a:cubicBezTo>
                    <a:pt x="94495" y="219434"/>
                    <a:pt x="82725" y="214683"/>
                    <a:pt x="72973" y="202625"/>
                  </a:cubicBezTo>
                  <a:cubicBezTo>
                    <a:pt x="63221" y="190566"/>
                    <a:pt x="56495" y="171200"/>
                    <a:pt x="67593" y="163161"/>
                  </a:cubicBezTo>
                  <a:cubicBezTo>
                    <a:pt x="78690" y="155122"/>
                    <a:pt x="68938" y="151102"/>
                    <a:pt x="80035" y="141967"/>
                  </a:cubicBezTo>
                  <a:cubicBezTo>
                    <a:pt x="85416" y="137582"/>
                    <a:pt x="86424" y="133563"/>
                    <a:pt x="87433" y="129909"/>
                  </a:cubicBezTo>
                  <a:cubicBezTo>
                    <a:pt x="81716" y="123697"/>
                    <a:pt x="80035" y="113831"/>
                    <a:pt x="87769" y="106157"/>
                  </a:cubicBezTo>
                  <a:cubicBezTo>
                    <a:pt x="94831" y="99580"/>
                    <a:pt x="102566" y="95560"/>
                    <a:pt x="111645" y="92637"/>
                  </a:cubicBezTo>
                  <a:cubicBezTo>
                    <a:pt x="111645" y="92637"/>
                    <a:pt x="111645" y="92637"/>
                    <a:pt x="111645" y="92637"/>
                  </a:cubicBezTo>
                  <a:cubicBezTo>
                    <a:pt x="110637" y="89348"/>
                    <a:pt x="116690" y="91175"/>
                    <a:pt x="121734" y="89714"/>
                  </a:cubicBezTo>
                  <a:cubicBezTo>
                    <a:pt x="122407" y="89348"/>
                    <a:pt x="122743" y="89348"/>
                    <a:pt x="123415" y="88983"/>
                  </a:cubicBezTo>
                  <a:cubicBezTo>
                    <a:pt x="124424" y="88252"/>
                    <a:pt x="125769" y="87521"/>
                    <a:pt x="126442" y="86425"/>
                  </a:cubicBezTo>
                  <a:cubicBezTo>
                    <a:pt x="127787" y="84963"/>
                    <a:pt x="129132" y="83867"/>
                    <a:pt x="131150" y="83136"/>
                  </a:cubicBezTo>
                  <a:cubicBezTo>
                    <a:pt x="135185" y="79848"/>
                    <a:pt x="139557" y="78751"/>
                    <a:pt x="143592" y="79482"/>
                  </a:cubicBezTo>
                  <a:cubicBezTo>
                    <a:pt x="145274" y="78386"/>
                    <a:pt x="146619" y="77290"/>
                    <a:pt x="147291" y="75097"/>
                  </a:cubicBezTo>
                  <a:cubicBezTo>
                    <a:pt x="150991" y="65962"/>
                    <a:pt x="204123" y="44768"/>
                    <a:pt x="234052" y="36729"/>
                  </a:cubicBezTo>
                  <a:cubicBezTo>
                    <a:pt x="263645" y="27960"/>
                    <a:pt x="284494" y="13343"/>
                    <a:pt x="274070" y="347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78" name="Freeform: Shape 286">
              <a:extLst>
                <a:ext uri="{FF2B5EF4-FFF2-40B4-BE49-F238E27FC236}">
                  <a16:creationId xmlns:a16="http://schemas.microsoft.com/office/drawing/2014/main" id="{6C4C8783-FC07-4353-A2A9-E201B5D16800}"/>
                </a:ext>
              </a:extLst>
            </p:cNvPr>
            <p:cNvSpPr/>
            <p:nvPr/>
          </p:nvSpPr>
          <p:spPr>
            <a:xfrm>
              <a:off x="10262283" y="527204"/>
              <a:ext cx="80708" cy="54811"/>
            </a:xfrm>
            <a:custGeom>
              <a:avLst/>
              <a:gdLst>
                <a:gd name="connsiteX0" fmla="*/ 80452 w 80707"/>
                <a:gd name="connsiteY0" fmla="*/ 21194 h 54811"/>
                <a:gd name="connsiteX1" fmla="*/ 68010 w 80707"/>
                <a:gd name="connsiteY1" fmla="*/ 27040 h 54811"/>
                <a:gd name="connsiteX2" fmla="*/ 50860 w 80707"/>
                <a:gd name="connsiteY2" fmla="*/ 9135 h 54811"/>
                <a:gd name="connsiteX3" fmla="*/ 50860 w 80707"/>
                <a:gd name="connsiteY3" fmla="*/ 3654 h 54811"/>
                <a:gd name="connsiteX4" fmla="*/ 49515 w 80707"/>
                <a:gd name="connsiteY4" fmla="*/ 2192 h 54811"/>
                <a:gd name="connsiteX5" fmla="*/ 38081 w 80707"/>
                <a:gd name="connsiteY5" fmla="*/ 3289 h 54811"/>
                <a:gd name="connsiteX6" fmla="*/ 23285 w 80707"/>
                <a:gd name="connsiteY6" fmla="*/ 0 h 54811"/>
                <a:gd name="connsiteX7" fmla="*/ 23621 w 80707"/>
                <a:gd name="connsiteY7" fmla="*/ 5847 h 54811"/>
                <a:gd name="connsiteX8" fmla="*/ 16559 w 80707"/>
                <a:gd name="connsiteY8" fmla="*/ 18270 h 54811"/>
                <a:gd name="connsiteX9" fmla="*/ 16895 w 80707"/>
                <a:gd name="connsiteY9" fmla="*/ 30694 h 54811"/>
                <a:gd name="connsiteX10" fmla="*/ 13196 w 80707"/>
                <a:gd name="connsiteY10" fmla="*/ 37637 h 54811"/>
                <a:gd name="connsiteX11" fmla="*/ 2099 w 80707"/>
                <a:gd name="connsiteY11" fmla="*/ 44214 h 54811"/>
                <a:gd name="connsiteX12" fmla="*/ 15887 w 80707"/>
                <a:gd name="connsiteY12" fmla="*/ 55177 h 54811"/>
                <a:gd name="connsiteX13" fmla="*/ 16895 w 80707"/>
                <a:gd name="connsiteY13" fmla="*/ 55542 h 54811"/>
                <a:gd name="connsiteX14" fmla="*/ 28665 w 80707"/>
                <a:gd name="connsiteY14" fmla="*/ 50792 h 54811"/>
                <a:gd name="connsiteX15" fmla="*/ 31019 w 80707"/>
                <a:gd name="connsiteY15" fmla="*/ 50792 h 54811"/>
                <a:gd name="connsiteX16" fmla="*/ 34718 w 80707"/>
                <a:gd name="connsiteY16" fmla="*/ 42387 h 54811"/>
                <a:gd name="connsiteX17" fmla="*/ 77762 w 80707"/>
                <a:gd name="connsiteY17" fmla="*/ 27406 h 54811"/>
                <a:gd name="connsiteX18" fmla="*/ 80452 w 80707"/>
                <a:gd name="connsiteY18" fmla="*/ 21194 h 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707" h="54811">
                  <a:moveTo>
                    <a:pt x="80452" y="21194"/>
                  </a:moveTo>
                  <a:cubicBezTo>
                    <a:pt x="77426" y="24482"/>
                    <a:pt x="73054" y="26675"/>
                    <a:pt x="68010" y="27040"/>
                  </a:cubicBezTo>
                  <a:cubicBezTo>
                    <a:pt x="58930" y="27406"/>
                    <a:pt x="50860" y="18636"/>
                    <a:pt x="50860" y="9135"/>
                  </a:cubicBezTo>
                  <a:lnTo>
                    <a:pt x="50860" y="3654"/>
                  </a:lnTo>
                  <a:cubicBezTo>
                    <a:pt x="50187" y="3289"/>
                    <a:pt x="49851" y="2923"/>
                    <a:pt x="49515" y="2192"/>
                  </a:cubicBezTo>
                  <a:cubicBezTo>
                    <a:pt x="45816" y="4020"/>
                    <a:pt x="41780" y="4385"/>
                    <a:pt x="38081" y="3289"/>
                  </a:cubicBezTo>
                  <a:cubicBezTo>
                    <a:pt x="33373" y="1827"/>
                    <a:pt x="28329" y="1462"/>
                    <a:pt x="23285" y="0"/>
                  </a:cubicBezTo>
                  <a:cubicBezTo>
                    <a:pt x="20931" y="1827"/>
                    <a:pt x="20595" y="4020"/>
                    <a:pt x="23621" y="5847"/>
                  </a:cubicBezTo>
                  <a:cubicBezTo>
                    <a:pt x="30010" y="9501"/>
                    <a:pt x="23621" y="19001"/>
                    <a:pt x="16559" y="18270"/>
                  </a:cubicBezTo>
                  <a:cubicBezTo>
                    <a:pt x="9497" y="17540"/>
                    <a:pt x="8152" y="26309"/>
                    <a:pt x="16895" y="30694"/>
                  </a:cubicBezTo>
                  <a:cubicBezTo>
                    <a:pt x="25639" y="35079"/>
                    <a:pt x="22276" y="37637"/>
                    <a:pt x="13196" y="37637"/>
                  </a:cubicBezTo>
                  <a:cubicBezTo>
                    <a:pt x="4117" y="37637"/>
                    <a:pt x="-3954" y="41291"/>
                    <a:pt x="2099" y="44214"/>
                  </a:cubicBezTo>
                  <a:cubicBezTo>
                    <a:pt x="6807" y="46407"/>
                    <a:pt x="6134" y="52253"/>
                    <a:pt x="15887" y="55177"/>
                  </a:cubicBezTo>
                  <a:cubicBezTo>
                    <a:pt x="16223" y="55177"/>
                    <a:pt x="16559" y="55177"/>
                    <a:pt x="16895" y="55542"/>
                  </a:cubicBezTo>
                  <a:cubicBezTo>
                    <a:pt x="19922" y="52253"/>
                    <a:pt x="24294" y="50792"/>
                    <a:pt x="28665" y="50792"/>
                  </a:cubicBezTo>
                  <a:cubicBezTo>
                    <a:pt x="29338" y="50792"/>
                    <a:pt x="30346" y="50792"/>
                    <a:pt x="31019" y="50792"/>
                  </a:cubicBezTo>
                  <a:cubicBezTo>
                    <a:pt x="33373" y="48234"/>
                    <a:pt x="35054" y="44945"/>
                    <a:pt x="34718" y="42387"/>
                  </a:cubicBezTo>
                  <a:cubicBezTo>
                    <a:pt x="33709" y="35810"/>
                    <a:pt x="68346" y="29964"/>
                    <a:pt x="77762" y="27406"/>
                  </a:cubicBezTo>
                  <a:cubicBezTo>
                    <a:pt x="81125" y="25579"/>
                    <a:pt x="81461" y="23386"/>
                    <a:pt x="80452" y="2119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79" name="Freeform: Shape 287">
              <a:extLst>
                <a:ext uri="{FF2B5EF4-FFF2-40B4-BE49-F238E27FC236}">
                  <a16:creationId xmlns:a16="http://schemas.microsoft.com/office/drawing/2014/main" id="{9AA63296-8C4A-454F-A11B-4FD3A3235EF9}"/>
                </a:ext>
              </a:extLst>
            </p:cNvPr>
            <p:cNvSpPr/>
            <p:nvPr/>
          </p:nvSpPr>
          <p:spPr>
            <a:xfrm>
              <a:off x="10374489" y="598825"/>
              <a:ext cx="94159" cy="51157"/>
            </a:xfrm>
            <a:custGeom>
              <a:avLst/>
              <a:gdLst>
                <a:gd name="connsiteX0" fmla="*/ 90653 w 94158"/>
                <a:gd name="connsiteY0" fmla="*/ 16809 h 51157"/>
                <a:gd name="connsiteX1" fmla="*/ 80901 w 94158"/>
                <a:gd name="connsiteY1" fmla="*/ 16809 h 51157"/>
                <a:gd name="connsiteX2" fmla="*/ 58034 w 94158"/>
                <a:gd name="connsiteY2" fmla="*/ 8770 h 51157"/>
                <a:gd name="connsiteX3" fmla="*/ 53326 w 94158"/>
                <a:gd name="connsiteY3" fmla="*/ 13886 h 51157"/>
                <a:gd name="connsiteX4" fmla="*/ 53326 w 94158"/>
                <a:gd name="connsiteY4" fmla="*/ 6577 h 51157"/>
                <a:gd name="connsiteX5" fmla="*/ 47945 w 94158"/>
                <a:gd name="connsiteY5" fmla="*/ 4019 h 51157"/>
                <a:gd name="connsiteX6" fmla="*/ 34494 w 94158"/>
                <a:gd name="connsiteY6" fmla="*/ 2558 h 51157"/>
                <a:gd name="connsiteX7" fmla="*/ 29450 w 94158"/>
                <a:gd name="connsiteY7" fmla="*/ 0 h 51157"/>
                <a:gd name="connsiteX8" fmla="*/ 24069 w 94158"/>
                <a:gd name="connsiteY8" fmla="*/ 13886 h 51157"/>
                <a:gd name="connsiteX9" fmla="*/ 12636 w 94158"/>
                <a:gd name="connsiteY9" fmla="*/ 24117 h 51157"/>
                <a:gd name="connsiteX10" fmla="*/ 1538 w 94158"/>
                <a:gd name="connsiteY10" fmla="*/ 50061 h 51157"/>
                <a:gd name="connsiteX11" fmla="*/ 42565 w 94158"/>
                <a:gd name="connsiteY11" fmla="*/ 45311 h 51157"/>
                <a:gd name="connsiteX12" fmla="*/ 96706 w 94158"/>
                <a:gd name="connsiteY12" fmla="*/ 24117 h 51157"/>
                <a:gd name="connsiteX13" fmla="*/ 90653 w 94158"/>
                <a:gd name="connsiteY13" fmla="*/ 16809 h 5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158" h="51157">
                  <a:moveTo>
                    <a:pt x="90653" y="16809"/>
                  </a:moveTo>
                  <a:cubicBezTo>
                    <a:pt x="87626" y="17905"/>
                    <a:pt x="84264" y="18270"/>
                    <a:pt x="80901" y="16809"/>
                  </a:cubicBezTo>
                  <a:cubicBezTo>
                    <a:pt x="73503" y="13886"/>
                    <a:pt x="65768" y="11693"/>
                    <a:pt x="58034" y="8770"/>
                  </a:cubicBezTo>
                  <a:cubicBezTo>
                    <a:pt x="56016" y="10231"/>
                    <a:pt x="54334" y="12058"/>
                    <a:pt x="53326" y="13886"/>
                  </a:cubicBezTo>
                  <a:cubicBezTo>
                    <a:pt x="50299" y="19732"/>
                    <a:pt x="46936" y="15347"/>
                    <a:pt x="53326" y="6577"/>
                  </a:cubicBezTo>
                  <a:cubicBezTo>
                    <a:pt x="51308" y="5847"/>
                    <a:pt x="49627" y="4750"/>
                    <a:pt x="47945" y="4019"/>
                  </a:cubicBezTo>
                  <a:cubicBezTo>
                    <a:pt x="43574" y="5116"/>
                    <a:pt x="38529" y="4750"/>
                    <a:pt x="34494" y="2558"/>
                  </a:cubicBezTo>
                  <a:cubicBezTo>
                    <a:pt x="32813" y="1827"/>
                    <a:pt x="31131" y="731"/>
                    <a:pt x="29450" y="0"/>
                  </a:cubicBezTo>
                  <a:cubicBezTo>
                    <a:pt x="29113" y="5481"/>
                    <a:pt x="23397" y="8404"/>
                    <a:pt x="24069" y="13886"/>
                  </a:cubicBezTo>
                  <a:cubicBezTo>
                    <a:pt x="24406" y="19732"/>
                    <a:pt x="12972" y="10597"/>
                    <a:pt x="12636" y="24117"/>
                  </a:cubicBezTo>
                  <a:cubicBezTo>
                    <a:pt x="12299" y="37637"/>
                    <a:pt x="-5187" y="45676"/>
                    <a:pt x="1538" y="50061"/>
                  </a:cubicBezTo>
                  <a:cubicBezTo>
                    <a:pt x="7928" y="54446"/>
                    <a:pt x="28777" y="44580"/>
                    <a:pt x="42565" y="45311"/>
                  </a:cubicBezTo>
                  <a:cubicBezTo>
                    <a:pt x="56352" y="45676"/>
                    <a:pt x="95025" y="32887"/>
                    <a:pt x="96706" y="24117"/>
                  </a:cubicBezTo>
                  <a:cubicBezTo>
                    <a:pt x="96706" y="20463"/>
                    <a:pt x="94352" y="18636"/>
                    <a:pt x="90653" y="1680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80" name="Freeform: Shape 288">
              <a:extLst>
                <a:ext uri="{FF2B5EF4-FFF2-40B4-BE49-F238E27FC236}">
                  <a16:creationId xmlns:a16="http://schemas.microsoft.com/office/drawing/2014/main" id="{99C2E787-6746-4475-B8E9-4478FC907879}"/>
                </a:ext>
              </a:extLst>
            </p:cNvPr>
            <p:cNvSpPr/>
            <p:nvPr/>
          </p:nvSpPr>
          <p:spPr>
            <a:xfrm>
              <a:off x="10299691" y="560216"/>
              <a:ext cx="80708" cy="54811"/>
            </a:xfrm>
            <a:custGeom>
              <a:avLst/>
              <a:gdLst>
                <a:gd name="connsiteX0" fmla="*/ 82389 w 80707"/>
                <a:gd name="connsiteY0" fmla="*/ 21799 h 54811"/>
                <a:gd name="connsiteX1" fmla="*/ 80371 w 80707"/>
                <a:gd name="connsiteY1" fmla="*/ 11568 h 54811"/>
                <a:gd name="connsiteX2" fmla="*/ 59522 w 80707"/>
                <a:gd name="connsiteY2" fmla="*/ 9741 h 54811"/>
                <a:gd name="connsiteX3" fmla="*/ 48088 w 80707"/>
                <a:gd name="connsiteY3" fmla="*/ 1702 h 54811"/>
                <a:gd name="connsiteX4" fmla="*/ 4708 w 80707"/>
                <a:gd name="connsiteY4" fmla="*/ 12664 h 54811"/>
                <a:gd name="connsiteX5" fmla="*/ 0 w 80707"/>
                <a:gd name="connsiteY5" fmla="*/ 19242 h 54811"/>
                <a:gd name="connsiteX6" fmla="*/ 3699 w 80707"/>
                <a:gd name="connsiteY6" fmla="*/ 22165 h 54811"/>
                <a:gd name="connsiteX7" fmla="*/ 8743 w 80707"/>
                <a:gd name="connsiteY7" fmla="*/ 33127 h 54811"/>
                <a:gd name="connsiteX8" fmla="*/ 9752 w 80707"/>
                <a:gd name="connsiteY8" fmla="*/ 33493 h 54811"/>
                <a:gd name="connsiteX9" fmla="*/ 21186 w 80707"/>
                <a:gd name="connsiteY9" fmla="*/ 44820 h 54811"/>
                <a:gd name="connsiteX10" fmla="*/ 35982 w 80707"/>
                <a:gd name="connsiteY10" fmla="*/ 47743 h 54811"/>
                <a:gd name="connsiteX11" fmla="*/ 44389 w 80707"/>
                <a:gd name="connsiteY11" fmla="*/ 47013 h 54811"/>
                <a:gd name="connsiteX12" fmla="*/ 58513 w 80707"/>
                <a:gd name="connsiteY12" fmla="*/ 54686 h 54811"/>
                <a:gd name="connsiteX13" fmla="*/ 64902 w 80707"/>
                <a:gd name="connsiteY13" fmla="*/ 55417 h 54811"/>
                <a:gd name="connsiteX14" fmla="*/ 75663 w 80707"/>
                <a:gd name="connsiteY14" fmla="*/ 41897 h 54811"/>
                <a:gd name="connsiteX15" fmla="*/ 82389 w 80707"/>
                <a:gd name="connsiteY15" fmla="*/ 21799 h 54811"/>
                <a:gd name="connsiteX16" fmla="*/ 82389 w 80707"/>
                <a:gd name="connsiteY16" fmla="*/ 21799 h 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707" h="54811">
                  <a:moveTo>
                    <a:pt x="82389" y="21799"/>
                  </a:moveTo>
                  <a:cubicBezTo>
                    <a:pt x="80708" y="18511"/>
                    <a:pt x="80035" y="15222"/>
                    <a:pt x="80371" y="11568"/>
                  </a:cubicBezTo>
                  <a:cubicBezTo>
                    <a:pt x="73645" y="5356"/>
                    <a:pt x="59522" y="3164"/>
                    <a:pt x="59522" y="9741"/>
                  </a:cubicBezTo>
                  <a:cubicBezTo>
                    <a:pt x="59522" y="19607"/>
                    <a:pt x="50778" y="7549"/>
                    <a:pt x="48088" y="1702"/>
                  </a:cubicBezTo>
                  <a:cubicBezTo>
                    <a:pt x="45398" y="-4145"/>
                    <a:pt x="4708" y="6452"/>
                    <a:pt x="4708" y="12664"/>
                  </a:cubicBezTo>
                  <a:cubicBezTo>
                    <a:pt x="4708" y="14857"/>
                    <a:pt x="2690" y="17049"/>
                    <a:pt x="0" y="19242"/>
                  </a:cubicBezTo>
                  <a:cubicBezTo>
                    <a:pt x="1345" y="19972"/>
                    <a:pt x="2690" y="21069"/>
                    <a:pt x="3699" y="22165"/>
                  </a:cubicBezTo>
                  <a:cubicBezTo>
                    <a:pt x="6053" y="24723"/>
                    <a:pt x="8407" y="29108"/>
                    <a:pt x="8743" y="33127"/>
                  </a:cubicBezTo>
                  <a:cubicBezTo>
                    <a:pt x="9079" y="33127"/>
                    <a:pt x="9416" y="33493"/>
                    <a:pt x="9752" y="33493"/>
                  </a:cubicBezTo>
                  <a:cubicBezTo>
                    <a:pt x="14796" y="35320"/>
                    <a:pt x="19504" y="39339"/>
                    <a:pt x="21186" y="44820"/>
                  </a:cubicBezTo>
                  <a:cubicBezTo>
                    <a:pt x="24548" y="44089"/>
                    <a:pt x="29929" y="45551"/>
                    <a:pt x="35982" y="47743"/>
                  </a:cubicBezTo>
                  <a:cubicBezTo>
                    <a:pt x="38672" y="47378"/>
                    <a:pt x="41699" y="47013"/>
                    <a:pt x="44389" y="47013"/>
                  </a:cubicBezTo>
                  <a:cubicBezTo>
                    <a:pt x="51115" y="47013"/>
                    <a:pt x="55823" y="50301"/>
                    <a:pt x="58513" y="54686"/>
                  </a:cubicBezTo>
                  <a:cubicBezTo>
                    <a:pt x="60867" y="55052"/>
                    <a:pt x="62885" y="55417"/>
                    <a:pt x="64902" y="55417"/>
                  </a:cubicBezTo>
                  <a:cubicBezTo>
                    <a:pt x="78353" y="55417"/>
                    <a:pt x="79699" y="42262"/>
                    <a:pt x="75663" y="41897"/>
                  </a:cubicBezTo>
                  <a:cubicBezTo>
                    <a:pt x="71292" y="41897"/>
                    <a:pt x="74991" y="34223"/>
                    <a:pt x="82389" y="21799"/>
                  </a:cubicBezTo>
                  <a:cubicBezTo>
                    <a:pt x="82389" y="21799"/>
                    <a:pt x="82389" y="21799"/>
                    <a:pt x="82389" y="2179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81" name="Freeform: Shape 289">
              <a:extLst>
                <a:ext uri="{FF2B5EF4-FFF2-40B4-BE49-F238E27FC236}">
                  <a16:creationId xmlns:a16="http://schemas.microsoft.com/office/drawing/2014/main" id="{2359A4E6-EBC4-4E06-BE9D-8213361103EA}"/>
                </a:ext>
              </a:extLst>
            </p:cNvPr>
            <p:cNvSpPr/>
            <p:nvPr/>
          </p:nvSpPr>
          <p:spPr>
            <a:xfrm>
              <a:off x="10245549" y="514535"/>
              <a:ext cx="20177" cy="7308"/>
            </a:xfrm>
            <a:custGeom>
              <a:avLst/>
              <a:gdLst>
                <a:gd name="connsiteX0" fmla="*/ 22196 w 20176"/>
                <a:gd name="connsiteY0" fmla="*/ 4631 h 7308"/>
                <a:gd name="connsiteX1" fmla="*/ 1346 w 20176"/>
                <a:gd name="connsiteY1" fmla="*/ 7919 h 7308"/>
                <a:gd name="connsiteX2" fmla="*/ 22196 w 20176"/>
                <a:gd name="connsiteY2" fmla="*/ 4631 h 7308"/>
              </a:gdLst>
              <a:ahLst/>
              <a:cxnLst>
                <a:cxn ang="0">
                  <a:pos x="connsiteX0" y="connsiteY0"/>
                </a:cxn>
                <a:cxn ang="0">
                  <a:pos x="connsiteX1" y="connsiteY1"/>
                </a:cxn>
                <a:cxn ang="0">
                  <a:pos x="connsiteX2" y="connsiteY2"/>
                </a:cxn>
              </a:cxnLst>
              <a:rect l="l" t="t" r="r" b="b"/>
              <a:pathLst>
                <a:path w="20176" h="7308">
                  <a:moveTo>
                    <a:pt x="22196" y="4631"/>
                  </a:moveTo>
                  <a:cubicBezTo>
                    <a:pt x="24214" y="-3408"/>
                    <a:pt x="-6725" y="-120"/>
                    <a:pt x="1346" y="7919"/>
                  </a:cubicBezTo>
                  <a:cubicBezTo>
                    <a:pt x="4037" y="10477"/>
                    <a:pt x="20178" y="12670"/>
                    <a:pt x="22196" y="4631"/>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82" name="Freeform: Shape 290">
              <a:extLst>
                <a:ext uri="{FF2B5EF4-FFF2-40B4-BE49-F238E27FC236}">
                  <a16:creationId xmlns:a16="http://schemas.microsoft.com/office/drawing/2014/main" id="{150F5843-3685-4972-A0F2-0FA95C5EEA8C}"/>
                </a:ext>
              </a:extLst>
            </p:cNvPr>
            <p:cNvSpPr/>
            <p:nvPr/>
          </p:nvSpPr>
          <p:spPr>
            <a:xfrm>
              <a:off x="10072191" y="833078"/>
              <a:ext cx="10088" cy="10962"/>
            </a:xfrm>
            <a:custGeom>
              <a:avLst/>
              <a:gdLst>
                <a:gd name="connsiteX0" fmla="*/ 1182 w 10088"/>
                <a:gd name="connsiteY0" fmla="*/ 9109 h 10962"/>
                <a:gd name="connsiteX1" fmla="*/ 13289 w 10088"/>
                <a:gd name="connsiteY1" fmla="*/ 3262 h 10962"/>
                <a:gd name="connsiteX2" fmla="*/ 1182 w 10088"/>
                <a:gd name="connsiteY2" fmla="*/ 9109 h 10962"/>
              </a:gdLst>
              <a:ahLst/>
              <a:cxnLst>
                <a:cxn ang="0">
                  <a:pos x="connsiteX0" y="connsiteY0"/>
                </a:cxn>
                <a:cxn ang="0">
                  <a:pos x="connsiteX1" y="connsiteY1"/>
                </a:cxn>
                <a:cxn ang="0">
                  <a:pos x="connsiteX2" y="connsiteY2"/>
                </a:cxn>
              </a:cxnLst>
              <a:rect l="l" t="t" r="r" b="b"/>
              <a:pathLst>
                <a:path w="10088" h="10962">
                  <a:moveTo>
                    <a:pt x="1182" y="9109"/>
                  </a:moveTo>
                  <a:cubicBezTo>
                    <a:pt x="8581" y="13494"/>
                    <a:pt x="13961" y="11666"/>
                    <a:pt x="13289" y="3262"/>
                  </a:cubicBezTo>
                  <a:cubicBezTo>
                    <a:pt x="12280" y="-5508"/>
                    <a:pt x="-4534" y="5820"/>
                    <a:pt x="1182" y="9109"/>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83" name="Freeform: Shape 291">
              <a:extLst>
                <a:ext uri="{FF2B5EF4-FFF2-40B4-BE49-F238E27FC236}">
                  <a16:creationId xmlns:a16="http://schemas.microsoft.com/office/drawing/2014/main" id="{5F216AE9-1214-4C8C-9F64-B500DE3930CC}"/>
                </a:ext>
              </a:extLst>
            </p:cNvPr>
            <p:cNvSpPr/>
            <p:nvPr/>
          </p:nvSpPr>
          <p:spPr>
            <a:xfrm>
              <a:off x="11013110" y="791079"/>
              <a:ext cx="16814" cy="10962"/>
            </a:xfrm>
            <a:custGeom>
              <a:avLst/>
              <a:gdLst>
                <a:gd name="connsiteX0" fmla="*/ 17322 w 16814"/>
                <a:gd name="connsiteY0" fmla="*/ 2873 h 10962"/>
                <a:gd name="connsiteX1" fmla="*/ 2525 w 16814"/>
                <a:gd name="connsiteY1" fmla="*/ 9816 h 10962"/>
                <a:gd name="connsiteX2" fmla="*/ 17322 w 16814"/>
                <a:gd name="connsiteY2" fmla="*/ 2873 h 10962"/>
              </a:gdLst>
              <a:ahLst/>
              <a:cxnLst>
                <a:cxn ang="0">
                  <a:pos x="connsiteX0" y="connsiteY0"/>
                </a:cxn>
                <a:cxn ang="0">
                  <a:pos x="connsiteX1" y="connsiteY1"/>
                </a:cxn>
                <a:cxn ang="0">
                  <a:pos x="connsiteX2" y="connsiteY2"/>
                </a:cxn>
              </a:cxnLst>
              <a:rect l="l" t="t" r="r" b="b"/>
              <a:pathLst>
                <a:path w="16814" h="10962">
                  <a:moveTo>
                    <a:pt x="17322" y="2873"/>
                  </a:moveTo>
                  <a:cubicBezTo>
                    <a:pt x="17322" y="-5166"/>
                    <a:pt x="-7899" y="5797"/>
                    <a:pt x="2525" y="9816"/>
                  </a:cubicBezTo>
                  <a:cubicBezTo>
                    <a:pt x="8242" y="12374"/>
                    <a:pt x="17322" y="11278"/>
                    <a:pt x="17322" y="287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84" name="Freeform: Shape 292">
              <a:extLst>
                <a:ext uri="{FF2B5EF4-FFF2-40B4-BE49-F238E27FC236}">
                  <a16:creationId xmlns:a16="http://schemas.microsoft.com/office/drawing/2014/main" id="{27A6034E-74A0-4DD0-A43B-19829388299E}"/>
                </a:ext>
              </a:extLst>
            </p:cNvPr>
            <p:cNvSpPr/>
            <p:nvPr/>
          </p:nvSpPr>
          <p:spPr>
            <a:xfrm>
              <a:off x="11109473" y="745775"/>
              <a:ext cx="73982" cy="25579"/>
            </a:xfrm>
            <a:custGeom>
              <a:avLst/>
              <a:gdLst>
                <a:gd name="connsiteX0" fmla="*/ 25542 w 73982"/>
                <a:gd name="connsiteY0" fmla="*/ 19676 h 25578"/>
                <a:gd name="connsiteX1" fmla="*/ 59843 w 73982"/>
                <a:gd name="connsiteY1" fmla="*/ 28811 h 25578"/>
                <a:gd name="connsiteX2" fmla="*/ 76657 w 73982"/>
                <a:gd name="connsiteY2" fmla="*/ 20772 h 25578"/>
                <a:gd name="connsiteX3" fmla="*/ 51436 w 73982"/>
                <a:gd name="connsiteY3" fmla="*/ 11637 h 25578"/>
                <a:gd name="connsiteX4" fmla="*/ 33277 w 73982"/>
                <a:gd name="connsiteY4" fmla="*/ 7252 h 25578"/>
                <a:gd name="connsiteX5" fmla="*/ 12091 w 73982"/>
                <a:gd name="connsiteY5" fmla="*/ 1771 h 25578"/>
                <a:gd name="connsiteX6" fmla="*/ 1330 w 73982"/>
                <a:gd name="connsiteY6" fmla="*/ 14194 h 25578"/>
                <a:gd name="connsiteX7" fmla="*/ 14109 w 73982"/>
                <a:gd name="connsiteY7" fmla="*/ 20041 h 25578"/>
                <a:gd name="connsiteX8" fmla="*/ 25542 w 73982"/>
                <a:gd name="connsiteY8" fmla="*/ 19676 h 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82" h="25578">
                  <a:moveTo>
                    <a:pt x="25542" y="19676"/>
                  </a:moveTo>
                  <a:cubicBezTo>
                    <a:pt x="36976" y="23330"/>
                    <a:pt x="48073" y="26984"/>
                    <a:pt x="59843" y="28811"/>
                  </a:cubicBezTo>
                  <a:cubicBezTo>
                    <a:pt x="69931" y="27349"/>
                    <a:pt x="76321" y="24060"/>
                    <a:pt x="76657" y="20772"/>
                  </a:cubicBezTo>
                  <a:cubicBezTo>
                    <a:pt x="76993" y="15291"/>
                    <a:pt x="57152" y="7252"/>
                    <a:pt x="51436" y="11637"/>
                  </a:cubicBezTo>
                  <a:cubicBezTo>
                    <a:pt x="45383" y="16021"/>
                    <a:pt x="40675" y="4694"/>
                    <a:pt x="33277" y="7252"/>
                  </a:cubicBezTo>
                  <a:cubicBezTo>
                    <a:pt x="25878" y="9810"/>
                    <a:pt x="15790" y="9444"/>
                    <a:pt x="12091" y="1771"/>
                  </a:cubicBezTo>
                  <a:cubicBezTo>
                    <a:pt x="8392" y="-5903"/>
                    <a:pt x="-4051" y="13829"/>
                    <a:pt x="1330" y="14194"/>
                  </a:cubicBezTo>
                  <a:cubicBezTo>
                    <a:pt x="6038" y="14560"/>
                    <a:pt x="9737" y="17118"/>
                    <a:pt x="14109" y="20041"/>
                  </a:cubicBezTo>
                  <a:cubicBezTo>
                    <a:pt x="17135" y="18579"/>
                    <a:pt x="21170" y="18214"/>
                    <a:pt x="25542" y="1967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85" name="Freeform: Shape 293">
              <a:extLst>
                <a:ext uri="{FF2B5EF4-FFF2-40B4-BE49-F238E27FC236}">
                  <a16:creationId xmlns:a16="http://schemas.microsoft.com/office/drawing/2014/main" id="{98475232-7238-4AEB-8531-E698280817ED}"/>
                </a:ext>
              </a:extLst>
            </p:cNvPr>
            <p:cNvSpPr/>
            <p:nvPr/>
          </p:nvSpPr>
          <p:spPr>
            <a:xfrm>
              <a:off x="11623254" y="890386"/>
              <a:ext cx="60531" cy="21925"/>
            </a:xfrm>
            <a:custGeom>
              <a:avLst/>
              <a:gdLst>
                <a:gd name="connsiteX0" fmla="*/ 24928 w 60530"/>
                <a:gd name="connsiteY0" fmla="*/ 16478 h 21924"/>
                <a:gd name="connsiteX1" fmla="*/ 60237 w 60530"/>
                <a:gd name="connsiteY1" fmla="*/ 14285 h 21924"/>
                <a:gd name="connsiteX2" fmla="*/ 40060 w 60530"/>
                <a:gd name="connsiteY2" fmla="*/ 400 h 21924"/>
                <a:gd name="connsiteX3" fmla="*/ 2060 w 60530"/>
                <a:gd name="connsiteY3" fmla="*/ 20863 h 21924"/>
                <a:gd name="connsiteX4" fmla="*/ 18202 w 60530"/>
                <a:gd name="connsiteY4" fmla="*/ 18670 h 21924"/>
                <a:gd name="connsiteX5" fmla="*/ 24928 w 60530"/>
                <a:gd name="connsiteY5" fmla="*/ 16478 h 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30" h="21924">
                  <a:moveTo>
                    <a:pt x="24928" y="16478"/>
                  </a:moveTo>
                  <a:cubicBezTo>
                    <a:pt x="37034" y="14285"/>
                    <a:pt x="48467" y="13920"/>
                    <a:pt x="60237" y="14285"/>
                  </a:cubicBezTo>
                  <a:cubicBezTo>
                    <a:pt x="62255" y="10631"/>
                    <a:pt x="56875" y="2958"/>
                    <a:pt x="40060" y="400"/>
                  </a:cubicBezTo>
                  <a:cubicBezTo>
                    <a:pt x="19211" y="-2889"/>
                    <a:pt x="-7692" y="15016"/>
                    <a:pt x="2060" y="20863"/>
                  </a:cubicBezTo>
                  <a:cubicBezTo>
                    <a:pt x="8786" y="24882"/>
                    <a:pt x="13494" y="19767"/>
                    <a:pt x="18202" y="18670"/>
                  </a:cubicBezTo>
                  <a:cubicBezTo>
                    <a:pt x="20556" y="17939"/>
                    <a:pt x="22574" y="16843"/>
                    <a:pt x="24928" y="1647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86" name="Freeform: Shape 294">
              <a:extLst>
                <a:ext uri="{FF2B5EF4-FFF2-40B4-BE49-F238E27FC236}">
                  <a16:creationId xmlns:a16="http://schemas.microsoft.com/office/drawing/2014/main" id="{87FB82F4-9B75-4DC4-B463-9F006C3A80B1}"/>
                </a:ext>
              </a:extLst>
            </p:cNvPr>
            <p:cNvSpPr/>
            <p:nvPr/>
          </p:nvSpPr>
          <p:spPr>
            <a:xfrm>
              <a:off x="9823006" y="523185"/>
              <a:ext cx="33628" cy="10962"/>
            </a:xfrm>
            <a:custGeom>
              <a:avLst/>
              <a:gdLst>
                <a:gd name="connsiteX0" fmla="*/ 21023 w 33628"/>
                <a:gd name="connsiteY0" fmla="*/ 0 h 10962"/>
                <a:gd name="connsiteX1" fmla="*/ 19005 w 33628"/>
                <a:gd name="connsiteY1" fmla="*/ 365 h 10962"/>
                <a:gd name="connsiteX2" fmla="*/ 510 w 33628"/>
                <a:gd name="connsiteY2" fmla="*/ 8404 h 10962"/>
                <a:gd name="connsiteX3" fmla="*/ 26404 w 33628"/>
                <a:gd name="connsiteY3" fmla="*/ 9866 h 10962"/>
                <a:gd name="connsiteX4" fmla="*/ 35147 w 33628"/>
                <a:gd name="connsiteY4" fmla="*/ 7308 h 10962"/>
                <a:gd name="connsiteX5" fmla="*/ 21023 w 33628"/>
                <a:gd name="connsiteY5" fmla="*/ 0 h 1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28" h="10962">
                  <a:moveTo>
                    <a:pt x="21023" y="0"/>
                  </a:moveTo>
                  <a:cubicBezTo>
                    <a:pt x="20350" y="365"/>
                    <a:pt x="19678" y="365"/>
                    <a:pt x="19005" y="365"/>
                  </a:cubicBezTo>
                  <a:cubicBezTo>
                    <a:pt x="14298" y="0"/>
                    <a:pt x="-3189" y="3654"/>
                    <a:pt x="510" y="8404"/>
                  </a:cubicBezTo>
                  <a:cubicBezTo>
                    <a:pt x="4545" y="13886"/>
                    <a:pt x="17660" y="10962"/>
                    <a:pt x="26404" y="9866"/>
                  </a:cubicBezTo>
                  <a:cubicBezTo>
                    <a:pt x="30103" y="9501"/>
                    <a:pt x="33129" y="8404"/>
                    <a:pt x="35147" y="7308"/>
                  </a:cubicBezTo>
                  <a:cubicBezTo>
                    <a:pt x="30439" y="5116"/>
                    <a:pt x="25731" y="2558"/>
                    <a:pt x="21023"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87" name="Freeform: Shape 295">
              <a:extLst>
                <a:ext uri="{FF2B5EF4-FFF2-40B4-BE49-F238E27FC236}">
                  <a16:creationId xmlns:a16="http://schemas.microsoft.com/office/drawing/2014/main" id="{686193F7-14CE-48A1-BD97-E06E36621264}"/>
                </a:ext>
              </a:extLst>
            </p:cNvPr>
            <p:cNvSpPr/>
            <p:nvPr/>
          </p:nvSpPr>
          <p:spPr>
            <a:xfrm>
              <a:off x="10980801" y="727621"/>
              <a:ext cx="110973" cy="43849"/>
            </a:xfrm>
            <a:custGeom>
              <a:avLst/>
              <a:gdLst>
                <a:gd name="connsiteX0" fmla="*/ 102090 w 110973"/>
                <a:gd name="connsiteY0" fmla="*/ 7867 h 43849"/>
                <a:gd name="connsiteX1" fmla="*/ 82923 w 110973"/>
                <a:gd name="connsiteY1" fmla="*/ 3117 h 43849"/>
                <a:gd name="connsiteX2" fmla="*/ 69471 w 110973"/>
                <a:gd name="connsiteY2" fmla="*/ 9694 h 43849"/>
                <a:gd name="connsiteX3" fmla="*/ 46604 w 110973"/>
                <a:gd name="connsiteY3" fmla="*/ 5674 h 43849"/>
                <a:gd name="connsiteX4" fmla="*/ 46604 w 110973"/>
                <a:gd name="connsiteY4" fmla="*/ 6771 h 43849"/>
                <a:gd name="connsiteX5" fmla="*/ 32817 w 110973"/>
                <a:gd name="connsiteY5" fmla="*/ 2386 h 43849"/>
                <a:gd name="connsiteX6" fmla="*/ 21383 w 110973"/>
                <a:gd name="connsiteY6" fmla="*/ 193 h 43849"/>
                <a:gd name="connsiteX7" fmla="*/ 4233 w 110973"/>
                <a:gd name="connsiteY7" fmla="*/ 37465 h 43849"/>
                <a:gd name="connsiteX8" fmla="*/ 8941 w 110973"/>
                <a:gd name="connsiteY8" fmla="*/ 45869 h 43849"/>
                <a:gd name="connsiteX9" fmla="*/ 25755 w 110973"/>
                <a:gd name="connsiteY9" fmla="*/ 40388 h 43849"/>
                <a:gd name="connsiteX10" fmla="*/ 40551 w 110973"/>
                <a:gd name="connsiteY10" fmla="*/ 43677 h 43849"/>
                <a:gd name="connsiteX11" fmla="*/ 68126 w 110973"/>
                <a:gd name="connsiteY11" fmla="*/ 40388 h 43849"/>
                <a:gd name="connsiteX12" fmla="*/ 66781 w 110973"/>
                <a:gd name="connsiteY12" fmla="*/ 19195 h 43849"/>
                <a:gd name="connsiteX13" fmla="*/ 75188 w 110973"/>
                <a:gd name="connsiteY13" fmla="*/ 22483 h 43849"/>
                <a:gd name="connsiteX14" fmla="*/ 95365 w 110973"/>
                <a:gd name="connsiteY14" fmla="*/ 39292 h 43849"/>
                <a:gd name="connsiteX15" fmla="*/ 106462 w 110973"/>
                <a:gd name="connsiteY15" fmla="*/ 23579 h 43849"/>
                <a:gd name="connsiteX16" fmla="*/ 102090 w 110973"/>
                <a:gd name="connsiteY16" fmla="*/ 7867 h 4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0973" h="43849">
                  <a:moveTo>
                    <a:pt x="102090" y="7867"/>
                  </a:moveTo>
                  <a:cubicBezTo>
                    <a:pt x="96374" y="3847"/>
                    <a:pt x="89312" y="3117"/>
                    <a:pt x="82923" y="3117"/>
                  </a:cubicBezTo>
                  <a:cubicBezTo>
                    <a:pt x="80232" y="7136"/>
                    <a:pt x="75861" y="10059"/>
                    <a:pt x="69471" y="9694"/>
                  </a:cubicBezTo>
                  <a:cubicBezTo>
                    <a:pt x="61400" y="9328"/>
                    <a:pt x="54002" y="7867"/>
                    <a:pt x="46604" y="5674"/>
                  </a:cubicBezTo>
                  <a:cubicBezTo>
                    <a:pt x="46604" y="6040"/>
                    <a:pt x="46604" y="6405"/>
                    <a:pt x="46604" y="6771"/>
                  </a:cubicBezTo>
                  <a:cubicBezTo>
                    <a:pt x="46268" y="13348"/>
                    <a:pt x="40215" y="8598"/>
                    <a:pt x="32817" y="2386"/>
                  </a:cubicBezTo>
                  <a:cubicBezTo>
                    <a:pt x="29118" y="1655"/>
                    <a:pt x="25082" y="924"/>
                    <a:pt x="21383" y="193"/>
                  </a:cubicBezTo>
                  <a:cubicBezTo>
                    <a:pt x="-139" y="-2365"/>
                    <a:pt x="-4511" y="21022"/>
                    <a:pt x="4233" y="37465"/>
                  </a:cubicBezTo>
                  <a:cubicBezTo>
                    <a:pt x="5914" y="40388"/>
                    <a:pt x="7259" y="42946"/>
                    <a:pt x="8941" y="45869"/>
                  </a:cubicBezTo>
                  <a:cubicBezTo>
                    <a:pt x="14657" y="45139"/>
                    <a:pt x="22056" y="41850"/>
                    <a:pt x="25755" y="40388"/>
                  </a:cubicBezTo>
                  <a:cubicBezTo>
                    <a:pt x="31135" y="38196"/>
                    <a:pt x="31808" y="50254"/>
                    <a:pt x="40551" y="43677"/>
                  </a:cubicBezTo>
                  <a:cubicBezTo>
                    <a:pt x="49294" y="37100"/>
                    <a:pt x="58038" y="40388"/>
                    <a:pt x="68126" y="40388"/>
                  </a:cubicBezTo>
                  <a:cubicBezTo>
                    <a:pt x="78215" y="40388"/>
                    <a:pt x="66445" y="25772"/>
                    <a:pt x="66781" y="19195"/>
                  </a:cubicBezTo>
                  <a:cubicBezTo>
                    <a:pt x="67118" y="12617"/>
                    <a:pt x="78887" y="17002"/>
                    <a:pt x="75188" y="22483"/>
                  </a:cubicBezTo>
                  <a:cubicBezTo>
                    <a:pt x="71489" y="27964"/>
                    <a:pt x="80569" y="40388"/>
                    <a:pt x="95365" y="39292"/>
                  </a:cubicBezTo>
                  <a:cubicBezTo>
                    <a:pt x="110161" y="38196"/>
                    <a:pt x="99064" y="27234"/>
                    <a:pt x="106462" y="23579"/>
                  </a:cubicBezTo>
                  <a:cubicBezTo>
                    <a:pt x="113860" y="19925"/>
                    <a:pt x="112852" y="15540"/>
                    <a:pt x="102090" y="786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88" name="Freeform: Shape 296">
              <a:extLst>
                <a:ext uri="{FF2B5EF4-FFF2-40B4-BE49-F238E27FC236}">
                  <a16:creationId xmlns:a16="http://schemas.microsoft.com/office/drawing/2014/main" id="{1DE22554-8732-4A48-9F57-4E55DBA634E2}"/>
                </a:ext>
              </a:extLst>
            </p:cNvPr>
            <p:cNvSpPr/>
            <p:nvPr/>
          </p:nvSpPr>
          <p:spPr>
            <a:xfrm>
              <a:off x="11021206" y="806788"/>
              <a:ext cx="47079" cy="21925"/>
            </a:xfrm>
            <a:custGeom>
              <a:avLst/>
              <a:gdLst>
                <a:gd name="connsiteX0" fmla="*/ 46216 w 47079"/>
                <a:gd name="connsiteY0" fmla="*/ 22975 h 21924"/>
                <a:gd name="connsiteX1" fmla="*/ 26039 w 47079"/>
                <a:gd name="connsiteY1" fmla="*/ 320 h 21924"/>
                <a:gd name="connsiteX2" fmla="*/ 146 w 47079"/>
                <a:gd name="connsiteY2" fmla="*/ 14571 h 21924"/>
                <a:gd name="connsiteX3" fmla="*/ 46216 w 47079"/>
                <a:gd name="connsiteY3" fmla="*/ 22975 h 21924"/>
              </a:gdLst>
              <a:ahLst/>
              <a:cxnLst>
                <a:cxn ang="0">
                  <a:pos x="connsiteX0" y="connsiteY0"/>
                </a:cxn>
                <a:cxn ang="0">
                  <a:pos x="connsiteX1" y="connsiteY1"/>
                </a:cxn>
                <a:cxn ang="0">
                  <a:pos x="connsiteX2" y="connsiteY2"/>
                </a:cxn>
                <a:cxn ang="0">
                  <a:pos x="connsiteX3" y="connsiteY3"/>
                </a:cxn>
              </a:cxnLst>
              <a:rect l="l" t="t" r="r" b="b"/>
              <a:pathLst>
                <a:path w="47079" h="21924">
                  <a:moveTo>
                    <a:pt x="46216" y="22975"/>
                  </a:moveTo>
                  <a:cubicBezTo>
                    <a:pt x="54623" y="20783"/>
                    <a:pt x="40163" y="2878"/>
                    <a:pt x="26039" y="320"/>
                  </a:cubicBezTo>
                  <a:cubicBezTo>
                    <a:pt x="11580" y="-2238"/>
                    <a:pt x="-1536" y="11282"/>
                    <a:pt x="146" y="14571"/>
                  </a:cubicBezTo>
                  <a:cubicBezTo>
                    <a:pt x="4181" y="21514"/>
                    <a:pt x="37809" y="25168"/>
                    <a:pt x="46216" y="2297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89" name="Freeform: Shape 297">
              <a:extLst>
                <a:ext uri="{FF2B5EF4-FFF2-40B4-BE49-F238E27FC236}">
                  <a16:creationId xmlns:a16="http://schemas.microsoft.com/office/drawing/2014/main" id="{6DD1E428-9B73-4BD7-87A5-39AE063DF9E6}"/>
                </a:ext>
              </a:extLst>
            </p:cNvPr>
            <p:cNvSpPr/>
            <p:nvPr/>
          </p:nvSpPr>
          <p:spPr>
            <a:xfrm>
              <a:off x="9770661" y="522069"/>
              <a:ext cx="43717" cy="21925"/>
            </a:xfrm>
            <a:custGeom>
              <a:avLst/>
              <a:gdLst>
                <a:gd name="connsiteX0" fmla="*/ 45457 w 43716"/>
                <a:gd name="connsiteY0" fmla="*/ 13905 h 21924"/>
                <a:gd name="connsiteX1" fmla="*/ 38395 w 43716"/>
                <a:gd name="connsiteY1" fmla="*/ 4039 h 21924"/>
                <a:gd name="connsiteX2" fmla="*/ 13174 w 43716"/>
                <a:gd name="connsiteY2" fmla="*/ 3674 h 21924"/>
                <a:gd name="connsiteX3" fmla="*/ 1068 w 43716"/>
                <a:gd name="connsiteY3" fmla="*/ 20482 h 21924"/>
                <a:gd name="connsiteX4" fmla="*/ 45457 w 43716"/>
                <a:gd name="connsiteY4" fmla="*/ 13905 h 2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6" h="21924">
                  <a:moveTo>
                    <a:pt x="45457" y="13905"/>
                  </a:moveTo>
                  <a:cubicBezTo>
                    <a:pt x="48820" y="9155"/>
                    <a:pt x="39404" y="9155"/>
                    <a:pt x="38395" y="4039"/>
                  </a:cubicBezTo>
                  <a:cubicBezTo>
                    <a:pt x="37386" y="-711"/>
                    <a:pt x="11492" y="-1808"/>
                    <a:pt x="13174" y="3674"/>
                  </a:cubicBezTo>
                  <a:cubicBezTo>
                    <a:pt x="14519" y="9155"/>
                    <a:pt x="-4649" y="15001"/>
                    <a:pt x="1068" y="20482"/>
                  </a:cubicBezTo>
                  <a:cubicBezTo>
                    <a:pt x="12165" y="30714"/>
                    <a:pt x="42094" y="18655"/>
                    <a:pt x="45457" y="1390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90" name="Freeform: Shape 298">
              <a:extLst>
                <a:ext uri="{FF2B5EF4-FFF2-40B4-BE49-F238E27FC236}">
                  <a16:creationId xmlns:a16="http://schemas.microsoft.com/office/drawing/2014/main" id="{60C54A1B-8A42-4201-9A07-D528D10D0CB4}"/>
                </a:ext>
              </a:extLst>
            </p:cNvPr>
            <p:cNvSpPr/>
            <p:nvPr/>
          </p:nvSpPr>
          <p:spPr>
            <a:xfrm>
              <a:off x="9589439" y="953180"/>
              <a:ext cx="33628" cy="21925"/>
            </a:xfrm>
            <a:custGeom>
              <a:avLst/>
              <a:gdLst>
                <a:gd name="connsiteX0" fmla="*/ 3052 w 33628"/>
                <a:gd name="connsiteY0" fmla="*/ 19457 h 21924"/>
                <a:gd name="connsiteX1" fmla="*/ 31972 w 33628"/>
                <a:gd name="connsiteY1" fmla="*/ 12515 h 21924"/>
                <a:gd name="connsiteX2" fmla="*/ 18184 w 33628"/>
                <a:gd name="connsiteY2" fmla="*/ 456 h 21924"/>
                <a:gd name="connsiteX3" fmla="*/ 3052 w 33628"/>
                <a:gd name="connsiteY3" fmla="*/ 19457 h 21924"/>
              </a:gdLst>
              <a:ahLst/>
              <a:cxnLst>
                <a:cxn ang="0">
                  <a:pos x="connsiteX0" y="connsiteY0"/>
                </a:cxn>
                <a:cxn ang="0">
                  <a:pos x="connsiteX1" y="connsiteY1"/>
                </a:cxn>
                <a:cxn ang="0">
                  <a:pos x="connsiteX2" y="connsiteY2"/>
                </a:cxn>
                <a:cxn ang="0">
                  <a:pos x="connsiteX3" y="connsiteY3"/>
                </a:cxn>
              </a:cxnLst>
              <a:rect l="l" t="t" r="r" b="b"/>
              <a:pathLst>
                <a:path w="33628" h="21924">
                  <a:moveTo>
                    <a:pt x="3052" y="19457"/>
                  </a:moveTo>
                  <a:cubicBezTo>
                    <a:pt x="15494" y="32977"/>
                    <a:pt x="26255" y="13611"/>
                    <a:pt x="31972" y="12515"/>
                  </a:cubicBezTo>
                  <a:cubicBezTo>
                    <a:pt x="38025" y="11418"/>
                    <a:pt x="28273" y="3745"/>
                    <a:pt x="18184" y="456"/>
                  </a:cubicBezTo>
                  <a:cubicBezTo>
                    <a:pt x="8096" y="-2467"/>
                    <a:pt x="-6364" y="9226"/>
                    <a:pt x="3052" y="1945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91" name="Freeform: Shape 299">
              <a:extLst>
                <a:ext uri="{FF2B5EF4-FFF2-40B4-BE49-F238E27FC236}">
                  <a16:creationId xmlns:a16="http://schemas.microsoft.com/office/drawing/2014/main" id="{4C51354F-DA6D-4929-8B9B-EB5856270690}"/>
                </a:ext>
              </a:extLst>
            </p:cNvPr>
            <p:cNvSpPr/>
            <p:nvPr/>
          </p:nvSpPr>
          <p:spPr>
            <a:xfrm>
              <a:off x="9141200" y="1361382"/>
              <a:ext cx="47079" cy="21925"/>
            </a:xfrm>
            <a:custGeom>
              <a:avLst/>
              <a:gdLst>
                <a:gd name="connsiteX0" fmla="*/ 40690 w 47079"/>
                <a:gd name="connsiteY0" fmla="*/ 5532 h 21924"/>
                <a:gd name="connsiteX1" fmla="*/ 31274 w 47079"/>
                <a:gd name="connsiteY1" fmla="*/ 1512 h 21924"/>
                <a:gd name="connsiteX2" fmla="*/ 21858 w 47079"/>
                <a:gd name="connsiteY2" fmla="*/ 416 h 21924"/>
                <a:gd name="connsiteX3" fmla="*/ 24212 w 47079"/>
                <a:gd name="connsiteY3" fmla="*/ 3339 h 21924"/>
                <a:gd name="connsiteX4" fmla="*/ 19168 w 47079"/>
                <a:gd name="connsiteY4" fmla="*/ 13205 h 21924"/>
                <a:gd name="connsiteX5" fmla="*/ 11770 w 47079"/>
                <a:gd name="connsiteY5" fmla="*/ 13205 h 21924"/>
                <a:gd name="connsiteX6" fmla="*/ 1009 w 47079"/>
                <a:gd name="connsiteY6" fmla="*/ 13936 h 21924"/>
                <a:gd name="connsiteX7" fmla="*/ 0 w 47079"/>
                <a:gd name="connsiteY7" fmla="*/ 18321 h 21924"/>
                <a:gd name="connsiteX8" fmla="*/ 7734 w 47079"/>
                <a:gd name="connsiteY8" fmla="*/ 21610 h 21924"/>
                <a:gd name="connsiteX9" fmla="*/ 48425 w 47079"/>
                <a:gd name="connsiteY9" fmla="*/ 23437 h 21924"/>
                <a:gd name="connsiteX10" fmla="*/ 49097 w 47079"/>
                <a:gd name="connsiteY10" fmla="*/ 11378 h 21924"/>
                <a:gd name="connsiteX11" fmla="*/ 40690 w 47079"/>
                <a:gd name="connsiteY11" fmla="*/ 5532 h 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079" h="21924">
                  <a:moveTo>
                    <a:pt x="40690" y="5532"/>
                  </a:moveTo>
                  <a:cubicBezTo>
                    <a:pt x="38672" y="6628"/>
                    <a:pt x="32956" y="4436"/>
                    <a:pt x="31274" y="1512"/>
                  </a:cubicBezTo>
                  <a:cubicBezTo>
                    <a:pt x="29929" y="-680"/>
                    <a:pt x="25558" y="51"/>
                    <a:pt x="21858" y="416"/>
                  </a:cubicBezTo>
                  <a:cubicBezTo>
                    <a:pt x="22867" y="1147"/>
                    <a:pt x="23540" y="1878"/>
                    <a:pt x="24212" y="3339"/>
                  </a:cubicBezTo>
                  <a:cubicBezTo>
                    <a:pt x="26230" y="7724"/>
                    <a:pt x="15805" y="8090"/>
                    <a:pt x="19168" y="13205"/>
                  </a:cubicBezTo>
                  <a:cubicBezTo>
                    <a:pt x="22531" y="18321"/>
                    <a:pt x="11770" y="18687"/>
                    <a:pt x="11770" y="13205"/>
                  </a:cubicBezTo>
                  <a:cubicBezTo>
                    <a:pt x="11770" y="7724"/>
                    <a:pt x="673" y="10648"/>
                    <a:pt x="1009" y="13936"/>
                  </a:cubicBezTo>
                  <a:cubicBezTo>
                    <a:pt x="1345" y="15032"/>
                    <a:pt x="1009" y="16860"/>
                    <a:pt x="0" y="18321"/>
                  </a:cubicBezTo>
                  <a:cubicBezTo>
                    <a:pt x="3027" y="19417"/>
                    <a:pt x="6389" y="20879"/>
                    <a:pt x="7734" y="21610"/>
                  </a:cubicBezTo>
                  <a:cubicBezTo>
                    <a:pt x="9752" y="22706"/>
                    <a:pt x="37327" y="25995"/>
                    <a:pt x="48425" y="23437"/>
                  </a:cubicBezTo>
                  <a:cubicBezTo>
                    <a:pt x="47752" y="21244"/>
                    <a:pt x="49097" y="13936"/>
                    <a:pt x="49097" y="11378"/>
                  </a:cubicBezTo>
                  <a:cubicBezTo>
                    <a:pt x="49433" y="8455"/>
                    <a:pt x="42708" y="4436"/>
                    <a:pt x="40690" y="553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92" name="Freeform: Shape 300">
              <a:extLst>
                <a:ext uri="{FF2B5EF4-FFF2-40B4-BE49-F238E27FC236}">
                  <a16:creationId xmlns:a16="http://schemas.microsoft.com/office/drawing/2014/main" id="{DF3376E2-C844-4742-BDA9-243CA31DFD8A}"/>
                </a:ext>
              </a:extLst>
            </p:cNvPr>
            <p:cNvSpPr/>
            <p:nvPr/>
          </p:nvSpPr>
          <p:spPr>
            <a:xfrm>
              <a:off x="9576347" y="529397"/>
              <a:ext cx="63894" cy="29233"/>
            </a:xfrm>
            <a:custGeom>
              <a:avLst/>
              <a:gdLst>
                <a:gd name="connsiteX0" fmla="*/ 62887 w 63893"/>
                <a:gd name="connsiteY0" fmla="*/ 0 h 29232"/>
                <a:gd name="connsiteX1" fmla="*/ 60197 w 63893"/>
                <a:gd name="connsiteY1" fmla="*/ 365 h 29232"/>
                <a:gd name="connsiteX2" fmla="*/ 35312 w 63893"/>
                <a:gd name="connsiteY2" fmla="*/ 4750 h 29232"/>
                <a:gd name="connsiteX3" fmla="*/ 36321 w 63893"/>
                <a:gd name="connsiteY3" fmla="*/ 5847 h 29232"/>
                <a:gd name="connsiteX4" fmla="*/ 15135 w 63893"/>
                <a:gd name="connsiteY4" fmla="*/ 14982 h 29232"/>
                <a:gd name="connsiteX5" fmla="*/ 339 w 63893"/>
                <a:gd name="connsiteY5" fmla="*/ 24848 h 29232"/>
                <a:gd name="connsiteX6" fmla="*/ 26232 w 63893"/>
                <a:gd name="connsiteY6" fmla="*/ 26309 h 29232"/>
                <a:gd name="connsiteX7" fmla="*/ 38675 w 63893"/>
                <a:gd name="connsiteY7" fmla="*/ 20828 h 29232"/>
                <a:gd name="connsiteX8" fmla="*/ 57170 w 63893"/>
                <a:gd name="connsiteY8" fmla="*/ 9501 h 29232"/>
                <a:gd name="connsiteX9" fmla="*/ 62887 w 63893"/>
                <a:gd name="connsiteY9" fmla="*/ 0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93" h="29232">
                  <a:moveTo>
                    <a:pt x="62887" y="0"/>
                  </a:moveTo>
                  <a:cubicBezTo>
                    <a:pt x="61878" y="0"/>
                    <a:pt x="60869" y="365"/>
                    <a:pt x="60197" y="365"/>
                  </a:cubicBezTo>
                  <a:cubicBezTo>
                    <a:pt x="51790" y="1462"/>
                    <a:pt x="43719" y="3289"/>
                    <a:pt x="35312" y="4750"/>
                  </a:cubicBezTo>
                  <a:cubicBezTo>
                    <a:pt x="35648" y="5116"/>
                    <a:pt x="35985" y="5481"/>
                    <a:pt x="36321" y="5847"/>
                  </a:cubicBezTo>
                  <a:cubicBezTo>
                    <a:pt x="42710" y="11328"/>
                    <a:pt x="18161" y="9501"/>
                    <a:pt x="15135" y="14982"/>
                  </a:cubicBezTo>
                  <a:cubicBezTo>
                    <a:pt x="11772" y="20463"/>
                    <a:pt x="-2352" y="18270"/>
                    <a:pt x="339" y="24848"/>
                  </a:cubicBezTo>
                  <a:cubicBezTo>
                    <a:pt x="3029" y="31425"/>
                    <a:pt x="26232" y="31791"/>
                    <a:pt x="26232" y="26309"/>
                  </a:cubicBezTo>
                  <a:cubicBezTo>
                    <a:pt x="26232" y="20828"/>
                    <a:pt x="38338" y="25944"/>
                    <a:pt x="38675" y="20828"/>
                  </a:cubicBezTo>
                  <a:cubicBezTo>
                    <a:pt x="39011" y="16078"/>
                    <a:pt x="44055" y="10597"/>
                    <a:pt x="57170" y="9501"/>
                  </a:cubicBezTo>
                  <a:cubicBezTo>
                    <a:pt x="67595" y="8770"/>
                    <a:pt x="69277" y="5116"/>
                    <a:pt x="62887"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93" name="Freeform: Shape 302">
              <a:extLst>
                <a:ext uri="{FF2B5EF4-FFF2-40B4-BE49-F238E27FC236}">
                  <a16:creationId xmlns:a16="http://schemas.microsoft.com/office/drawing/2014/main" id="{286691A7-9C8E-42C8-89C8-425B7EE76FBD}"/>
                </a:ext>
              </a:extLst>
            </p:cNvPr>
            <p:cNvSpPr/>
            <p:nvPr/>
          </p:nvSpPr>
          <p:spPr>
            <a:xfrm>
              <a:off x="11466253" y="944867"/>
              <a:ext cx="10088" cy="10962"/>
            </a:xfrm>
            <a:custGeom>
              <a:avLst/>
              <a:gdLst>
                <a:gd name="connsiteX0" fmla="*/ 0 w 10088"/>
                <a:gd name="connsiteY0" fmla="*/ 10962 h 10962"/>
                <a:gd name="connsiteX1" fmla="*/ 11097 w 10088"/>
                <a:gd name="connsiteY1" fmla="*/ 5481 h 10962"/>
                <a:gd name="connsiteX2" fmla="*/ 7398 w 10088"/>
                <a:gd name="connsiteY2" fmla="*/ 0 h 10962"/>
                <a:gd name="connsiteX3" fmla="*/ 0 w 10088"/>
                <a:gd name="connsiteY3" fmla="*/ 10962 h 10962"/>
              </a:gdLst>
              <a:ahLst/>
              <a:cxnLst>
                <a:cxn ang="0">
                  <a:pos x="connsiteX0" y="connsiteY0"/>
                </a:cxn>
                <a:cxn ang="0">
                  <a:pos x="connsiteX1" y="connsiteY1"/>
                </a:cxn>
                <a:cxn ang="0">
                  <a:pos x="connsiteX2" y="connsiteY2"/>
                </a:cxn>
                <a:cxn ang="0">
                  <a:pos x="connsiteX3" y="connsiteY3"/>
                </a:cxn>
              </a:cxnLst>
              <a:rect l="l" t="t" r="r" b="b"/>
              <a:pathLst>
                <a:path w="10088" h="10962">
                  <a:moveTo>
                    <a:pt x="0" y="10962"/>
                  </a:moveTo>
                  <a:cubicBezTo>
                    <a:pt x="4708" y="14982"/>
                    <a:pt x="10425" y="11328"/>
                    <a:pt x="11097" y="5481"/>
                  </a:cubicBezTo>
                  <a:cubicBezTo>
                    <a:pt x="11434" y="3289"/>
                    <a:pt x="9752" y="1462"/>
                    <a:pt x="7398" y="0"/>
                  </a:cubicBezTo>
                  <a:cubicBezTo>
                    <a:pt x="6053" y="4020"/>
                    <a:pt x="3699" y="8039"/>
                    <a:pt x="0" y="1096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94" name="Freeform: Shape 303">
              <a:extLst>
                <a:ext uri="{FF2B5EF4-FFF2-40B4-BE49-F238E27FC236}">
                  <a16:creationId xmlns:a16="http://schemas.microsoft.com/office/drawing/2014/main" id="{5408CE9E-6C0C-42FA-BE11-94FFCAEFABA6}"/>
                </a:ext>
              </a:extLst>
            </p:cNvPr>
            <p:cNvSpPr/>
            <p:nvPr/>
          </p:nvSpPr>
          <p:spPr>
            <a:xfrm>
              <a:off x="11095334" y="857483"/>
              <a:ext cx="16814" cy="3654"/>
            </a:xfrm>
            <a:custGeom>
              <a:avLst/>
              <a:gdLst>
                <a:gd name="connsiteX0" fmla="*/ 0 w 16814"/>
                <a:gd name="connsiteY0" fmla="*/ 1147 h 0"/>
                <a:gd name="connsiteX1" fmla="*/ 1345 w 16814"/>
                <a:gd name="connsiteY1" fmla="*/ 1512 h 0"/>
                <a:gd name="connsiteX2" fmla="*/ 17150 w 16814"/>
                <a:gd name="connsiteY2" fmla="*/ 1512 h 0"/>
                <a:gd name="connsiteX3" fmla="*/ 17150 w 16814"/>
                <a:gd name="connsiteY3" fmla="*/ 781 h 0"/>
                <a:gd name="connsiteX4" fmla="*/ 0 w 16814"/>
                <a:gd name="connsiteY4" fmla="*/ 114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4">
                  <a:moveTo>
                    <a:pt x="0" y="1147"/>
                  </a:moveTo>
                  <a:cubicBezTo>
                    <a:pt x="336" y="1147"/>
                    <a:pt x="672" y="1147"/>
                    <a:pt x="1345" y="1512"/>
                  </a:cubicBezTo>
                  <a:cubicBezTo>
                    <a:pt x="6726" y="3339"/>
                    <a:pt x="16478" y="4435"/>
                    <a:pt x="17150" y="1512"/>
                  </a:cubicBezTo>
                  <a:cubicBezTo>
                    <a:pt x="17150" y="1147"/>
                    <a:pt x="17150" y="1147"/>
                    <a:pt x="17150" y="781"/>
                  </a:cubicBezTo>
                  <a:cubicBezTo>
                    <a:pt x="11097" y="-315"/>
                    <a:pt x="5380" y="-315"/>
                    <a:pt x="0" y="114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95" name="Freeform: Shape 304">
              <a:extLst>
                <a:ext uri="{FF2B5EF4-FFF2-40B4-BE49-F238E27FC236}">
                  <a16:creationId xmlns:a16="http://schemas.microsoft.com/office/drawing/2014/main" id="{45D02AD4-C51E-4D85-840E-D0AA75CB92C3}"/>
                </a:ext>
              </a:extLst>
            </p:cNvPr>
            <p:cNvSpPr/>
            <p:nvPr/>
          </p:nvSpPr>
          <p:spPr>
            <a:xfrm>
              <a:off x="11039645" y="1414782"/>
              <a:ext cx="26903" cy="175396"/>
            </a:xfrm>
            <a:custGeom>
              <a:avLst/>
              <a:gdLst>
                <a:gd name="connsiteX0" fmla="*/ 23069 w 26902"/>
                <a:gd name="connsiteY0" fmla="*/ 161876 h 175396"/>
                <a:gd name="connsiteX1" fmla="*/ 12309 w 26902"/>
                <a:gd name="connsiteY1" fmla="*/ 140317 h 175396"/>
                <a:gd name="connsiteX2" fmla="*/ 17017 w 26902"/>
                <a:gd name="connsiteY2" fmla="*/ 110719 h 175396"/>
                <a:gd name="connsiteX3" fmla="*/ 27441 w 26902"/>
                <a:gd name="connsiteY3" fmla="*/ 103045 h 175396"/>
                <a:gd name="connsiteX4" fmla="*/ 24078 w 26902"/>
                <a:gd name="connsiteY4" fmla="*/ 81121 h 175396"/>
                <a:gd name="connsiteX5" fmla="*/ 14662 w 26902"/>
                <a:gd name="connsiteY5" fmla="*/ 35079 h 175396"/>
                <a:gd name="connsiteX6" fmla="*/ 1211 w 26902"/>
                <a:gd name="connsiteY6" fmla="*/ 0 h 175396"/>
                <a:gd name="connsiteX7" fmla="*/ 875 w 26902"/>
                <a:gd name="connsiteY7" fmla="*/ 18270 h 175396"/>
                <a:gd name="connsiteX8" fmla="*/ 5919 w 26902"/>
                <a:gd name="connsiteY8" fmla="*/ 54446 h 175396"/>
                <a:gd name="connsiteX9" fmla="*/ 4574 w 26902"/>
                <a:gd name="connsiteY9" fmla="*/ 124970 h 175396"/>
                <a:gd name="connsiteX10" fmla="*/ 1884 w 26902"/>
                <a:gd name="connsiteY10" fmla="*/ 176492 h 175396"/>
                <a:gd name="connsiteX11" fmla="*/ 11972 w 26902"/>
                <a:gd name="connsiteY11" fmla="*/ 164434 h 175396"/>
                <a:gd name="connsiteX12" fmla="*/ 25424 w 26902"/>
                <a:gd name="connsiteY12" fmla="*/ 177954 h 175396"/>
                <a:gd name="connsiteX13" fmla="*/ 23069 w 26902"/>
                <a:gd name="connsiteY13" fmla="*/ 161876 h 17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902" h="175396">
                  <a:moveTo>
                    <a:pt x="23069" y="161876"/>
                  </a:moveTo>
                  <a:cubicBezTo>
                    <a:pt x="18362" y="162972"/>
                    <a:pt x="14662" y="148721"/>
                    <a:pt x="12309" y="140317"/>
                  </a:cubicBezTo>
                  <a:cubicBezTo>
                    <a:pt x="9955" y="131547"/>
                    <a:pt x="17017" y="121316"/>
                    <a:pt x="17017" y="110719"/>
                  </a:cubicBezTo>
                  <a:cubicBezTo>
                    <a:pt x="17017" y="103411"/>
                    <a:pt x="22061" y="101218"/>
                    <a:pt x="27441" y="103045"/>
                  </a:cubicBezTo>
                  <a:cubicBezTo>
                    <a:pt x="26096" y="95372"/>
                    <a:pt x="25087" y="87698"/>
                    <a:pt x="24078" y="81121"/>
                  </a:cubicBezTo>
                  <a:cubicBezTo>
                    <a:pt x="21725" y="65774"/>
                    <a:pt x="18698" y="50061"/>
                    <a:pt x="14662" y="35079"/>
                  </a:cubicBezTo>
                  <a:cubicBezTo>
                    <a:pt x="11300" y="22290"/>
                    <a:pt x="4238" y="12424"/>
                    <a:pt x="1211" y="0"/>
                  </a:cubicBezTo>
                  <a:cubicBezTo>
                    <a:pt x="-470" y="2923"/>
                    <a:pt x="3229" y="9866"/>
                    <a:pt x="875" y="18270"/>
                  </a:cubicBezTo>
                  <a:cubicBezTo>
                    <a:pt x="-1815" y="29233"/>
                    <a:pt x="2220" y="44945"/>
                    <a:pt x="5919" y="54446"/>
                  </a:cubicBezTo>
                  <a:cubicBezTo>
                    <a:pt x="9618" y="64312"/>
                    <a:pt x="875" y="116200"/>
                    <a:pt x="4574" y="124970"/>
                  </a:cubicBezTo>
                  <a:cubicBezTo>
                    <a:pt x="8273" y="133740"/>
                    <a:pt x="-1479" y="172108"/>
                    <a:pt x="1884" y="176492"/>
                  </a:cubicBezTo>
                  <a:cubicBezTo>
                    <a:pt x="7264" y="184166"/>
                    <a:pt x="3565" y="166261"/>
                    <a:pt x="11972" y="164434"/>
                  </a:cubicBezTo>
                  <a:cubicBezTo>
                    <a:pt x="20379" y="162972"/>
                    <a:pt x="20379" y="175396"/>
                    <a:pt x="25424" y="177954"/>
                  </a:cubicBezTo>
                  <a:cubicBezTo>
                    <a:pt x="30804" y="180877"/>
                    <a:pt x="27777" y="160780"/>
                    <a:pt x="23069" y="16187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96" name="Freeform: Shape 305">
              <a:extLst>
                <a:ext uri="{FF2B5EF4-FFF2-40B4-BE49-F238E27FC236}">
                  <a16:creationId xmlns:a16="http://schemas.microsoft.com/office/drawing/2014/main" id="{BC02E2CF-34FB-4C92-AC2B-A92DB518F188}"/>
                </a:ext>
              </a:extLst>
            </p:cNvPr>
            <p:cNvSpPr/>
            <p:nvPr/>
          </p:nvSpPr>
          <p:spPr>
            <a:xfrm>
              <a:off x="9714580" y="544108"/>
              <a:ext cx="50442" cy="18270"/>
            </a:xfrm>
            <a:custGeom>
              <a:avLst/>
              <a:gdLst>
                <a:gd name="connsiteX0" fmla="*/ 22512 w 50442"/>
                <a:gd name="connsiteY0" fmla="*/ 2098 h 18270"/>
                <a:gd name="connsiteX1" fmla="*/ 11078 w 50442"/>
                <a:gd name="connsiteY1" fmla="*/ 6848 h 18270"/>
                <a:gd name="connsiteX2" fmla="*/ 1999 w 50442"/>
                <a:gd name="connsiteY2" fmla="*/ 17810 h 18270"/>
                <a:gd name="connsiteX3" fmla="*/ 36299 w 50442"/>
                <a:gd name="connsiteY3" fmla="*/ 14522 h 18270"/>
                <a:gd name="connsiteX4" fmla="*/ 52777 w 50442"/>
                <a:gd name="connsiteY4" fmla="*/ 6848 h 18270"/>
                <a:gd name="connsiteX5" fmla="*/ 22512 w 50442"/>
                <a:gd name="connsiteY5" fmla="*/ 2098 h 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2" h="18270">
                  <a:moveTo>
                    <a:pt x="22512" y="2098"/>
                  </a:moveTo>
                  <a:cubicBezTo>
                    <a:pt x="23857" y="6483"/>
                    <a:pt x="20158" y="6848"/>
                    <a:pt x="11078" y="6848"/>
                  </a:cubicBezTo>
                  <a:cubicBezTo>
                    <a:pt x="1999" y="6848"/>
                    <a:pt x="-3045" y="13060"/>
                    <a:pt x="1999" y="17810"/>
                  </a:cubicBezTo>
                  <a:cubicBezTo>
                    <a:pt x="7379" y="23292"/>
                    <a:pt x="31928" y="21099"/>
                    <a:pt x="36299" y="14522"/>
                  </a:cubicBezTo>
                  <a:cubicBezTo>
                    <a:pt x="40335" y="7944"/>
                    <a:pt x="51096" y="13426"/>
                    <a:pt x="52777" y="6848"/>
                  </a:cubicBezTo>
                  <a:cubicBezTo>
                    <a:pt x="54459" y="636"/>
                    <a:pt x="21167" y="-2287"/>
                    <a:pt x="22512" y="209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97" name="Freeform: Shape 306">
              <a:extLst>
                <a:ext uri="{FF2B5EF4-FFF2-40B4-BE49-F238E27FC236}">
                  <a16:creationId xmlns:a16="http://schemas.microsoft.com/office/drawing/2014/main" id="{EE14B672-CE32-456F-B26D-D2D77CB48E00}"/>
                </a:ext>
              </a:extLst>
            </p:cNvPr>
            <p:cNvSpPr/>
            <p:nvPr/>
          </p:nvSpPr>
          <p:spPr>
            <a:xfrm>
              <a:off x="9714561" y="506376"/>
              <a:ext cx="47079" cy="7308"/>
            </a:xfrm>
            <a:custGeom>
              <a:avLst/>
              <a:gdLst>
                <a:gd name="connsiteX0" fmla="*/ 43044 w 47079"/>
                <a:gd name="connsiteY0" fmla="*/ 1462 h 7308"/>
                <a:gd name="connsiteX1" fmla="*/ 21186 w 47079"/>
                <a:gd name="connsiteY1" fmla="*/ 365 h 7308"/>
                <a:gd name="connsiteX2" fmla="*/ 5380 w 47079"/>
                <a:gd name="connsiteY2" fmla="*/ 3289 h 7308"/>
                <a:gd name="connsiteX3" fmla="*/ 672 w 47079"/>
                <a:gd name="connsiteY3" fmla="*/ 4385 h 7308"/>
                <a:gd name="connsiteX4" fmla="*/ 0 w 47079"/>
                <a:gd name="connsiteY4" fmla="*/ 4750 h 7308"/>
                <a:gd name="connsiteX5" fmla="*/ 19840 w 47079"/>
                <a:gd name="connsiteY5" fmla="*/ 10597 h 7308"/>
                <a:gd name="connsiteX6" fmla="*/ 34973 w 47079"/>
                <a:gd name="connsiteY6" fmla="*/ 3654 h 7308"/>
                <a:gd name="connsiteX7" fmla="*/ 47752 w 47079"/>
                <a:gd name="connsiteY7" fmla="*/ 2923 h 7308"/>
                <a:gd name="connsiteX8" fmla="*/ 43044 w 47079"/>
                <a:gd name="connsiteY8" fmla="*/ 1462 h 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79" h="7308">
                  <a:moveTo>
                    <a:pt x="43044" y="1462"/>
                  </a:moveTo>
                  <a:cubicBezTo>
                    <a:pt x="35646" y="0"/>
                    <a:pt x="28247" y="-365"/>
                    <a:pt x="21186" y="365"/>
                  </a:cubicBezTo>
                  <a:cubicBezTo>
                    <a:pt x="21186" y="2558"/>
                    <a:pt x="11770" y="2923"/>
                    <a:pt x="5380" y="3289"/>
                  </a:cubicBezTo>
                  <a:cubicBezTo>
                    <a:pt x="3699" y="3654"/>
                    <a:pt x="2354" y="4019"/>
                    <a:pt x="672" y="4385"/>
                  </a:cubicBezTo>
                  <a:cubicBezTo>
                    <a:pt x="336" y="4385"/>
                    <a:pt x="336" y="4385"/>
                    <a:pt x="0" y="4750"/>
                  </a:cubicBezTo>
                  <a:cubicBezTo>
                    <a:pt x="1681" y="7674"/>
                    <a:pt x="9416" y="10597"/>
                    <a:pt x="19840" y="10597"/>
                  </a:cubicBezTo>
                  <a:cubicBezTo>
                    <a:pt x="30938" y="10597"/>
                    <a:pt x="27575" y="2558"/>
                    <a:pt x="34973" y="3654"/>
                  </a:cubicBezTo>
                  <a:cubicBezTo>
                    <a:pt x="39681" y="4385"/>
                    <a:pt x="45398" y="4385"/>
                    <a:pt x="47752" y="2923"/>
                  </a:cubicBezTo>
                  <a:cubicBezTo>
                    <a:pt x="46743" y="2192"/>
                    <a:pt x="45061" y="1827"/>
                    <a:pt x="43044" y="146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98" name="Freeform: Shape 307">
              <a:extLst>
                <a:ext uri="{FF2B5EF4-FFF2-40B4-BE49-F238E27FC236}">
                  <a16:creationId xmlns:a16="http://schemas.microsoft.com/office/drawing/2014/main" id="{1B2EA683-CC8D-47C8-843E-8E2142409F36}"/>
                </a:ext>
              </a:extLst>
            </p:cNvPr>
            <p:cNvSpPr/>
            <p:nvPr/>
          </p:nvSpPr>
          <p:spPr>
            <a:xfrm>
              <a:off x="10565561" y="781129"/>
              <a:ext cx="26903" cy="14616"/>
            </a:xfrm>
            <a:custGeom>
              <a:avLst/>
              <a:gdLst>
                <a:gd name="connsiteX0" fmla="*/ 9545 w 26902"/>
                <a:gd name="connsiteY0" fmla="*/ 3323 h 14616"/>
                <a:gd name="connsiteX1" fmla="*/ 466 w 26902"/>
                <a:gd name="connsiteY1" fmla="*/ 12093 h 14616"/>
                <a:gd name="connsiteX2" fmla="*/ 28714 w 26902"/>
                <a:gd name="connsiteY2" fmla="*/ 6612 h 14616"/>
                <a:gd name="connsiteX3" fmla="*/ 9545 w 26902"/>
                <a:gd name="connsiteY3" fmla="*/ 3323 h 14616"/>
              </a:gdLst>
              <a:ahLst/>
              <a:cxnLst>
                <a:cxn ang="0">
                  <a:pos x="connsiteX0" y="connsiteY0"/>
                </a:cxn>
                <a:cxn ang="0">
                  <a:pos x="connsiteX1" y="connsiteY1"/>
                </a:cxn>
                <a:cxn ang="0">
                  <a:pos x="connsiteX2" y="connsiteY2"/>
                </a:cxn>
                <a:cxn ang="0">
                  <a:pos x="connsiteX3" y="connsiteY3"/>
                </a:cxn>
              </a:cxnLst>
              <a:rect l="l" t="t" r="r" b="b"/>
              <a:pathLst>
                <a:path w="26902" h="14616">
                  <a:moveTo>
                    <a:pt x="9545" y="3323"/>
                  </a:moveTo>
                  <a:cubicBezTo>
                    <a:pt x="7528" y="7708"/>
                    <a:pt x="-2225" y="8074"/>
                    <a:pt x="466" y="12093"/>
                  </a:cubicBezTo>
                  <a:cubicBezTo>
                    <a:pt x="5174" y="19036"/>
                    <a:pt x="28041" y="15382"/>
                    <a:pt x="28714" y="6612"/>
                  </a:cubicBezTo>
                  <a:cubicBezTo>
                    <a:pt x="28714" y="-2158"/>
                    <a:pt x="11227" y="-1061"/>
                    <a:pt x="9545" y="332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299" name="Freeform: Shape 308">
              <a:extLst>
                <a:ext uri="{FF2B5EF4-FFF2-40B4-BE49-F238E27FC236}">
                  <a16:creationId xmlns:a16="http://schemas.microsoft.com/office/drawing/2014/main" id="{05CF2EBC-2E4B-42DF-9335-1E283ADFE183}"/>
                </a:ext>
              </a:extLst>
            </p:cNvPr>
            <p:cNvSpPr/>
            <p:nvPr/>
          </p:nvSpPr>
          <p:spPr>
            <a:xfrm>
              <a:off x="9687539" y="515179"/>
              <a:ext cx="53805" cy="21925"/>
            </a:xfrm>
            <a:custGeom>
              <a:avLst/>
              <a:gdLst>
                <a:gd name="connsiteX0" fmla="*/ 54933 w 53805"/>
                <a:gd name="connsiteY0" fmla="*/ 12025 h 21924"/>
                <a:gd name="connsiteX1" fmla="*/ 28030 w 53805"/>
                <a:gd name="connsiteY1" fmla="*/ 3986 h 21924"/>
                <a:gd name="connsiteX2" fmla="*/ 16933 w 53805"/>
                <a:gd name="connsiteY2" fmla="*/ 6544 h 21924"/>
                <a:gd name="connsiteX3" fmla="*/ 455 w 53805"/>
                <a:gd name="connsiteY3" fmla="*/ 17872 h 21924"/>
                <a:gd name="connsiteX4" fmla="*/ 54933 w 53805"/>
                <a:gd name="connsiteY4" fmla="*/ 12025 h 2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5" h="21924">
                  <a:moveTo>
                    <a:pt x="54933" y="12025"/>
                  </a:moveTo>
                  <a:cubicBezTo>
                    <a:pt x="56278" y="697"/>
                    <a:pt x="40136" y="9833"/>
                    <a:pt x="28030" y="3986"/>
                  </a:cubicBezTo>
                  <a:cubicBezTo>
                    <a:pt x="15924" y="-1860"/>
                    <a:pt x="8862" y="-1495"/>
                    <a:pt x="16933" y="6544"/>
                  </a:cubicBezTo>
                  <a:cubicBezTo>
                    <a:pt x="20632" y="10198"/>
                    <a:pt x="-3580" y="13121"/>
                    <a:pt x="455" y="17872"/>
                  </a:cubicBezTo>
                  <a:cubicBezTo>
                    <a:pt x="9199" y="28468"/>
                    <a:pt x="53588" y="23353"/>
                    <a:pt x="54933" y="1202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00" name="Freeform: Shape 309">
              <a:extLst>
                <a:ext uri="{FF2B5EF4-FFF2-40B4-BE49-F238E27FC236}">
                  <a16:creationId xmlns:a16="http://schemas.microsoft.com/office/drawing/2014/main" id="{E6164EDF-D4EA-44F9-8BF1-8D86ED836656}"/>
                </a:ext>
              </a:extLst>
            </p:cNvPr>
            <p:cNvSpPr/>
            <p:nvPr/>
          </p:nvSpPr>
          <p:spPr>
            <a:xfrm>
              <a:off x="9642597" y="689988"/>
              <a:ext cx="275751" cy="226553"/>
            </a:xfrm>
            <a:custGeom>
              <a:avLst/>
              <a:gdLst>
                <a:gd name="connsiteX0" fmla="*/ 274070 w 275751"/>
                <a:gd name="connsiteY0" fmla="*/ 3477 h 226553"/>
                <a:gd name="connsiteX1" fmla="*/ 225981 w 275751"/>
                <a:gd name="connsiteY1" fmla="*/ 14439 h 226553"/>
                <a:gd name="connsiteX2" fmla="*/ 200760 w 275751"/>
                <a:gd name="connsiteY2" fmla="*/ 21382 h 226553"/>
                <a:gd name="connsiteX3" fmla="*/ 177557 w 275751"/>
                <a:gd name="connsiteY3" fmla="*/ 27229 h 226553"/>
                <a:gd name="connsiteX4" fmla="*/ 167805 w 275751"/>
                <a:gd name="connsiteY4" fmla="*/ 28325 h 226553"/>
                <a:gd name="connsiteX5" fmla="*/ 165450 w 275751"/>
                <a:gd name="connsiteY5" fmla="*/ 27960 h 226553"/>
                <a:gd name="connsiteX6" fmla="*/ 153344 w 275751"/>
                <a:gd name="connsiteY6" fmla="*/ 29787 h 226553"/>
                <a:gd name="connsiteX7" fmla="*/ 140902 w 275751"/>
                <a:gd name="connsiteY7" fmla="*/ 34902 h 226553"/>
                <a:gd name="connsiteX8" fmla="*/ 140229 w 275751"/>
                <a:gd name="connsiteY8" fmla="*/ 34902 h 226553"/>
                <a:gd name="connsiteX9" fmla="*/ 130477 w 275751"/>
                <a:gd name="connsiteY9" fmla="*/ 37826 h 226553"/>
                <a:gd name="connsiteX10" fmla="*/ 127114 w 275751"/>
                <a:gd name="connsiteY10" fmla="*/ 38191 h 226553"/>
                <a:gd name="connsiteX11" fmla="*/ 99203 w 275751"/>
                <a:gd name="connsiteY11" fmla="*/ 60481 h 226553"/>
                <a:gd name="connsiteX12" fmla="*/ 82053 w 275751"/>
                <a:gd name="connsiteY12" fmla="*/ 63770 h 226553"/>
                <a:gd name="connsiteX13" fmla="*/ 75327 w 275751"/>
                <a:gd name="connsiteY13" fmla="*/ 70712 h 226553"/>
                <a:gd name="connsiteX14" fmla="*/ 77681 w 275751"/>
                <a:gd name="connsiteY14" fmla="*/ 74732 h 226553"/>
                <a:gd name="connsiteX15" fmla="*/ 68938 w 275751"/>
                <a:gd name="connsiteY15" fmla="*/ 86790 h 226553"/>
                <a:gd name="connsiteX16" fmla="*/ 64230 w 275751"/>
                <a:gd name="connsiteY16" fmla="*/ 98849 h 226553"/>
                <a:gd name="connsiteX17" fmla="*/ 51451 w 275751"/>
                <a:gd name="connsiteY17" fmla="*/ 106888 h 226553"/>
                <a:gd name="connsiteX18" fmla="*/ 49433 w 275751"/>
                <a:gd name="connsiteY18" fmla="*/ 113465 h 226553"/>
                <a:gd name="connsiteX19" fmla="*/ 45734 w 275751"/>
                <a:gd name="connsiteY19" fmla="*/ 119312 h 226553"/>
                <a:gd name="connsiteX20" fmla="*/ 48761 w 275751"/>
                <a:gd name="connsiteY20" fmla="*/ 120408 h 226553"/>
                <a:gd name="connsiteX21" fmla="*/ 44725 w 275751"/>
                <a:gd name="connsiteY21" fmla="*/ 130639 h 226553"/>
                <a:gd name="connsiteX22" fmla="*/ 30938 w 275751"/>
                <a:gd name="connsiteY22" fmla="*/ 138678 h 226553"/>
                <a:gd name="connsiteX23" fmla="*/ 19841 w 275751"/>
                <a:gd name="connsiteY23" fmla="*/ 147814 h 226553"/>
                <a:gd name="connsiteX24" fmla="*/ 17486 w 275751"/>
                <a:gd name="connsiteY24" fmla="*/ 148179 h 226553"/>
                <a:gd name="connsiteX25" fmla="*/ 17486 w 275751"/>
                <a:gd name="connsiteY25" fmla="*/ 150006 h 226553"/>
                <a:gd name="connsiteX26" fmla="*/ 25221 w 275751"/>
                <a:gd name="connsiteY26" fmla="*/ 160237 h 226553"/>
                <a:gd name="connsiteX27" fmla="*/ 16141 w 275751"/>
                <a:gd name="connsiteY27" fmla="*/ 171200 h 226553"/>
                <a:gd name="connsiteX28" fmla="*/ 5717 w 275751"/>
                <a:gd name="connsiteY28" fmla="*/ 176315 h 226553"/>
                <a:gd name="connsiteX29" fmla="*/ 3699 w 275751"/>
                <a:gd name="connsiteY29" fmla="*/ 185451 h 226553"/>
                <a:gd name="connsiteX30" fmla="*/ 0 w 275751"/>
                <a:gd name="connsiteY30" fmla="*/ 192393 h 226553"/>
                <a:gd name="connsiteX31" fmla="*/ 12442 w 275751"/>
                <a:gd name="connsiteY31" fmla="*/ 193855 h 226553"/>
                <a:gd name="connsiteX32" fmla="*/ 15133 w 275751"/>
                <a:gd name="connsiteY32" fmla="*/ 207375 h 226553"/>
                <a:gd name="connsiteX33" fmla="*/ 21186 w 275751"/>
                <a:gd name="connsiteY33" fmla="*/ 201529 h 226553"/>
                <a:gd name="connsiteX34" fmla="*/ 33628 w 275751"/>
                <a:gd name="connsiteY34" fmla="*/ 211760 h 226553"/>
                <a:gd name="connsiteX35" fmla="*/ 53469 w 275751"/>
                <a:gd name="connsiteY35" fmla="*/ 224915 h 226553"/>
                <a:gd name="connsiteX36" fmla="*/ 94159 w 275751"/>
                <a:gd name="connsiteY36" fmla="*/ 224915 h 226553"/>
                <a:gd name="connsiteX37" fmla="*/ 72973 w 275751"/>
                <a:gd name="connsiteY37" fmla="*/ 202625 h 226553"/>
                <a:gd name="connsiteX38" fmla="*/ 67593 w 275751"/>
                <a:gd name="connsiteY38" fmla="*/ 163161 h 226553"/>
                <a:gd name="connsiteX39" fmla="*/ 80035 w 275751"/>
                <a:gd name="connsiteY39" fmla="*/ 141967 h 226553"/>
                <a:gd name="connsiteX40" fmla="*/ 87433 w 275751"/>
                <a:gd name="connsiteY40" fmla="*/ 129909 h 226553"/>
                <a:gd name="connsiteX41" fmla="*/ 87769 w 275751"/>
                <a:gd name="connsiteY41" fmla="*/ 106157 h 226553"/>
                <a:gd name="connsiteX42" fmla="*/ 111645 w 275751"/>
                <a:gd name="connsiteY42" fmla="*/ 92637 h 226553"/>
                <a:gd name="connsiteX43" fmla="*/ 111645 w 275751"/>
                <a:gd name="connsiteY43" fmla="*/ 92637 h 226553"/>
                <a:gd name="connsiteX44" fmla="*/ 121734 w 275751"/>
                <a:gd name="connsiteY44" fmla="*/ 89714 h 226553"/>
                <a:gd name="connsiteX45" fmla="*/ 123415 w 275751"/>
                <a:gd name="connsiteY45" fmla="*/ 88983 h 226553"/>
                <a:gd name="connsiteX46" fmla="*/ 126442 w 275751"/>
                <a:gd name="connsiteY46" fmla="*/ 86425 h 226553"/>
                <a:gd name="connsiteX47" fmla="*/ 131150 w 275751"/>
                <a:gd name="connsiteY47" fmla="*/ 83136 h 226553"/>
                <a:gd name="connsiteX48" fmla="*/ 143592 w 275751"/>
                <a:gd name="connsiteY48" fmla="*/ 79482 h 226553"/>
                <a:gd name="connsiteX49" fmla="*/ 147291 w 275751"/>
                <a:gd name="connsiteY49" fmla="*/ 75097 h 226553"/>
                <a:gd name="connsiteX50" fmla="*/ 234052 w 275751"/>
                <a:gd name="connsiteY50" fmla="*/ 36729 h 226553"/>
                <a:gd name="connsiteX51" fmla="*/ 274070 w 275751"/>
                <a:gd name="connsiteY51" fmla="*/ 3477 h 22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5751" h="226553">
                  <a:moveTo>
                    <a:pt x="274070" y="3477"/>
                  </a:moveTo>
                  <a:cubicBezTo>
                    <a:pt x="263308" y="-6389"/>
                    <a:pt x="233380" y="7131"/>
                    <a:pt x="225981" y="14439"/>
                  </a:cubicBezTo>
                  <a:cubicBezTo>
                    <a:pt x="218583" y="21382"/>
                    <a:pt x="208159" y="16632"/>
                    <a:pt x="200760" y="21382"/>
                  </a:cubicBezTo>
                  <a:cubicBezTo>
                    <a:pt x="195380" y="25036"/>
                    <a:pt x="185627" y="28325"/>
                    <a:pt x="177557" y="27229"/>
                  </a:cubicBezTo>
                  <a:cubicBezTo>
                    <a:pt x="174867" y="28325"/>
                    <a:pt x="171504" y="28690"/>
                    <a:pt x="167805" y="28325"/>
                  </a:cubicBezTo>
                  <a:cubicBezTo>
                    <a:pt x="167132" y="28325"/>
                    <a:pt x="166123" y="27960"/>
                    <a:pt x="165450" y="27960"/>
                  </a:cubicBezTo>
                  <a:cubicBezTo>
                    <a:pt x="161415" y="27594"/>
                    <a:pt x="157380" y="28690"/>
                    <a:pt x="153344" y="29787"/>
                  </a:cubicBezTo>
                  <a:cubicBezTo>
                    <a:pt x="150654" y="33075"/>
                    <a:pt x="146619" y="35268"/>
                    <a:pt x="140902" y="34902"/>
                  </a:cubicBezTo>
                  <a:cubicBezTo>
                    <a:pt x="140566" y="34902"/>
                    <a:pt x="140566" y="34902"/>
                    <a:pt x="140229" y="34902"/>
                  </a:cubicBezTo>
                  <a:cubicBezTo>
                    <a:pt x="136867" y="35999"/>
                    <a:pt x="133840" y="37095"/>
                    <a:pt x="130477" y="37826"/>
                  </a:cubicBezTo>
                  <a:cubicBezTo>
                    <a:pt x="129469" y="38191"/>
                    <a:pt x="128459" y="38191"/>
                    <a:pt x="127114" y="38191"/>
                  </a:cubicBezTo>
                  <a:cubicBezTo>
                    <a:pt x="117362" y="44403"/>
                    <a:pt x="108619" y="52807"/>
                    <a:pt x="99203" y="60481"/>
                  </a:cubicBezTo>
                  <a:cubicBezTo>
                    <a:pt x="93823" y="64866"/>
                    <a:pt x="87433" y="65597"/>
                    <a:pt x="82053" y="63770"/>
                  </a:cubicBezTo>
                  <a:cubicBezTo>
                    <a:pt x="79699" y="65962"/>
                    <a:pt x="77681" y="68154"/>
                    <a:pt x="75327" y="70712"/>
                  </a:cubicBezTo>
                  <a:cubicBezTo>
                    <a:pt x="75663" y="72174"/>
                    <a:pt x="76672" y="73270"/>
                    <a:pt x="77681" y="74732"/>
                  </a:cubicBezTo>
                  <a:cubicBezTo>
                    <a:pt x="84070" y="81675"/>
                    <a:pt x="65575" y="82405"/>
                    <a:pt x="68938" y="86790"/>
                  </a:cubicBezTo>
                  <a:cubicBezTo>
                    <a:pt x="72301" y="91175"/>
                    <a:pt x="61876" y="93733"/>
                    <a:pt x="64230" y="98849"/>
                  </a:cubicBezTo>
                  <a:cubicBezTo>
                    <a:pt x="66584" y="103599"/>
                    <a:pt x="58177" y="105426"/>
                    <a:pt x="51451" y="106888"/>
                  </a:cubicBezTo>
                  <a:cubicBezTo>
                    <a:pt x="51115" y="109080"/>
                    <a:pt x="50442" y="111273"/>
                    <a:pt x="49433" y="113465"/>
                  </a:cubicBezTo>
                  <a:cubicBezTo>
                    <a:pt x="48425" y="115658"/>
                    <a:pt x="47079" y="117485"/>
                    <a:pt x="45734" y="119312"/>
                  </a:cubicBezTo>
                  <a:cubicBezTo>
                    <a:pt x="46407" y="119677"/>
                    <a:pt x="47416" y="120043"/>
                    <a:pt x="48761" y="120408"/>
                  </a:cubicBezTo>
                  <a:cubicBezTo>
                    <a:pt x="57504" y="120773"/>
                    <a:pt x="43717" y="122600"/>
                    <a:pt x="44725" y="130639"/>
                  </a:cubicBezTo>
                  <a:cubicBezTo>
                    <a:pt x="45734" y="138678"/>
                    <a:pt x="30265" y="133197"/>
                    <a:pt x="30938" y="138678"/>
                  </a:cubicBezTo>
                  <a:cubicBezTo>
                    <a:pt x="31274" y="144159"/>
                    <a:pt x="28584" y="147814"/>
                    <a:pt x="19841" y="147814"/>
                  </a:cubicBezTo>
                  <a:cubicBezTo>
                    <a:pt x="18832" y="147814"/>
                    <a:pt x="17823" y="147814"/>
                    <a:pt x="17486" y="148179"/>
                  </a:cubicBezTo>
                  <a:cubicBezTo>
                    <a:pt x="17486" y="148910"/>
                    <a:pt x="17486" y="149641"/>
                    <a:pt x="17486" y="150006"/>
                  </a:cubicBezTo>
                  <a:cubicBezTo>
                    <a:pt x="19168" y="152564"/>
                    <a:pt x="24548" y="156583"/>
                    <a:pt x="25221" y="160237"/>
                  </a:cubicBezTo>
                  <a:cubicBezTo>
                    <a:pt x="26230" y="166084"/>
                    <a:pt x="16478" y="161699"/>
                    <a:pt x="16141" y="171200"/>
                  </a:cubicBezTo>
                  <a:cubicBezTo>
                    <a:pt x="15805" y="176315"/>
                    <a:pt x="10761" y="175585"/>
                    <a:pt x="5717" y="176315"/>
                  </a:cubicBezTo>
                  <a:cubicBezTo>
                    <a:pt x="5044" y="179239"/>
                    <a:pt x="4371" y="182162"/>
                    <a:pt x="3699" y="185451"/>
                  </a:cubicBezTo>
                  <a:cubicBezTo>
                    <a:pt x="3027" y="188374"/>
                    <a:pt x="1681" y="190566"/>
                    <a:pt x="0" y="192393"/>
                  </a:cubicBezTo>
                  <a:cubicBezTo>
                    <a:pt x="3363" y="193855"/>
                    <a:pt x="8407" y="193855"/>
                    <a:pt x="12442" y="193855"/>
                  </a:cubicBezTo>
                  <a:cubicBezTo>
                    <a:pt x="19841" y="194221"/>
                    <a:pt x="9752" y="202625"/>
                    <a:pt x="15133" y="207375"/>
                  </a:cubicBezTo>
                  <a:cubicBezTo>
                    <a:pt x="20513" y="212126"/>
                    <a:pt x="24885" y="210664"/>
                    <a:pt x="21186" y="201529"/>
                  </a:cubicBezTo>
                  <a:cubicBezTo>
                    <a:pt x="17486" y="192393"/>
                    <a:pt x="40690" y="204817"/>
                    <a:pt x="33628" y="211760"/>
                  </a:cubicBezTo>
                  <a:cubicBezTo>
                    <a:pt x="26566" y="218703"/>
                    <a:pt x="44725" y="224184"/>
                    <a:pt x="53469" y="224915"/>
                  </a:cubicBezTo>
                  <a:cubicBezTo>
                    <a:pt x="62212" y="225280"/>
                    <a:pt x="93486" y="233319"/>
                    <a:pt x="94159" y="224915"/>
                  </a:cubicBezTo>
                  <a:cubicBezTo>
                    <a:pt x="94495" y="219434"/>
                    <a:pt x="82725" y="214683"/>
                    <a:pt x="72973" y="202625"/>
                  </a:cubicBezTo>
                  <a:cubicBezTo>
                    <a:pt x="63221" y="190566"/>
                    <a:pt x="56495" y="171200"/>
                    <a:pt x="67593" y="163161"/>
                  </a:cubicBezTo>
                  <a:cubicBezTo>
                    <a:pt x="78690" y="155122"/>
                    <a:pt x="68938" y="151102"/>
                    <a:pt x="80035" y="141967"/>
                  </a:cubicBezTo>
                  <a:cubicBezTo>
                    <a:pt x="85416" y="137582"/>
                    <a:pt x="86424" y="133563"/>
                    <a:pt x="87433" y="129909"/>
                  </a:cubicBezTo>
                  <a:cubicBezTo>
                    <a:pt x="81716" y="123697"/>
                    <a:pt x="80035" y="113831"/>
                    <a:pt x="87769" y="106157"/>
                  </a:cubicBezTo>
                  <a:cubicBezTo>
                    <a:pt x="94831" y="99580"/>
                    <a:pt x="102566" y="95560"/>
                    <a:pt x="111645" y="92637"/>
                  </a:cubicBezTo>
                  <a:cubicBezTo>
                    <a:pt x="111645" y="92637"/>
                    <a:pt x="111645" y="92637"/>
                    <a:pt x="111645" y="92637"/>
                  </a:cubicBezTo>
                  <a:cubicBezTo>
                    <a:pt x="110637" y="89348"/>
                    <a:pt x="116690" y="91175"/>
                    <a:pt x="121734" y="89714"/>
                  </a:cubicBezTo>
                  <a:cubicBezTo>
                    <a:pt x="122407" y="89348"/>
                    <a:pt x="122743" y="89348"/>
                    <a:pt x="123415" y="88983"/>
                  </a:cubicBezTo>
                  <a:cubicBezTo>
                    <a:pt x="124424" y="88252"/>
                    <a:pt x="125769" y="87521"/>
                    <a:pt x="126442" y="86425"/>
                  </a:cubicBezTo>
                  <a:cubicBezTo>
                    <a:pt x="127787" y="84963"/>
                    <a:pt x="129132" y="83867"/>
                    <a:pt x="131150" y="83136"/>
                  </a:cubicBezTo>
                  <a:cubicBezTo>
                    <a:pt x="135185" y="79848"/>
                    <a:pt x="139557" y="78751"/>
                    <a:pt x="143592" y="79482"/>
                  </a:cubicBezTo>
                  <a:cubicBezTo>
                    <a:pt x="145274" y="78386"/>
                    <a:pt x="146619" y="77290"/>
                    <a:pt x="147291" y="75097"/>
                  </a:cubicBezTo>
                  <a:cubicBezTo>
                    <a:pt x="150991" y="65962"/>
                    <a:pt x="204123" y="44768"/>
                    <a:pt x="234052" y="36729"/>
                  </a:cubicBezTo>
                  <a:cubicBezTo>
                    <a:pt x="263645" y="27960"/>
                    <a:pt x="284494" y="13343"/>
                    <a:pt x="274070" y="347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01" name="Freeform: Shape 310">
              <a:extLst>
                <a:ext uri="{FF2B5EF4-FFF2-40B4-BE49-F238E27FC236}">
                  <a16:creationId xmlns:a16="http://schemas.microsoft.com/office/drawing/2014/main" id="{F9E004A1-6BC6-4FEC-B4EE-3D3AC7EBACA6}"/>
                </a:ext>
              </a:extLst>
            </p:cNvPr>
            <p:cNvSpPr/>
            <p:nvPr/>
          </p:nvSpPr>
          <p:spPr>
            <a:xfrm>
              <a:off x="9657531" y="549487"/>
              <a:ext cx="16814" cy="7308"/>
            </a:xfrm>
            <a:custGeom>
              <a:avLst/>
              <a:gdLst>
                <a:gd name="connsiteX0" fmla="*/ 20039 w 16814"/>
                <a:gd name="connsiteY0" fmla="*/ 3662 h 7308"/>
                <a:gd name="connsiteX1" fmla="*/ 535 w 16814"/>
                <a:gd name="connsiteY1" fmla="*/ 6220 h 7308"/>
                <a:gd name="connsiteX2" fmla="*/ 20039 w 16814"/>
                <a:gd name="connsiteY2" fmla="*/ 3662 h 7308"/>
              </a:gdLst>
              <a:ahLst/>
              <a:cxnLst>
                <a:cxn ang="0">
                  <a:pos x="connsiteX0" y="connsiteY0"/>
                </a:cxn>
                <a:cxn ang="0">
                  <a:pos x="connsiteX1" y="connsiteY1"/>
                </a:cxn>
                <a:cxn ang="0">
                  <a:pos x="connsiteX2" y="connsiteY2"/>
                </a:cxn>
              </a:cxnLst>
              <a:rect l="l" t="t" r="r" b="b"/>
              <a:pathLst>
                <a:path w="16814" h="7308">
                  <a:moveTo>
                    <a:pt x="20039" y="3662"/>
                  </a:moveTo>
                  <a:cubicBezTo>
                    <a:pt x="20039" y="-5108"/>
                    <a:pt x="-3837" y="4393"/>
                    <a:pt x="535" y="6220"/>
                  </a:cubicBezTo>
                  <a:cubicBezTo>
                    <a:pt x="4906" y="8047"/>
                    <a:pt x="20039" y="12432"/>
                    <a:pt x="20039" y="366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02" name="Freeform: Shape 311">
              <a:extLst>
                <a:ext uri="{FF2B5EF4-FFF2-40B4-BE49-F238E27FC236}">
                  <a16:creationId xmlns:a16="http://schemas.microsoft.com/office/drawing/2014/main" id="{57887270-0A5D-4B45-A71C-7DC73727C69B}"/>
                </a:ext>
              </a:extLst>
            </p:cNvPr>
            <p:cNvSpPr/>
            <p:nvPr/>
          </p:nvSpPr>
          <p:spPr>
            <a:xfrm>
              <a:off x="9028882" y="2404628"/>
              <a:ext cx="282477" cy="343484"/>
            </a:xfrm>
            <a:custGeom>
              <a:avLst/>
              <a:gdLst>
                <a:gd name="connsiteX0" fmla="*/ 261627 w 282476"/>
                <a:gd name="connsiteY0" fmla="*/ 228062 h 343484"/>
                <a:gd name="connsiteX1" fmla="*/ 254565 w 282476"/>
                <a:gd name="connsiteY1" fmla="*/ 160461 h 343484"/>
                <a:gd name="connsiteX2" fmla="*/ 255910 w 282476"/>
                <a:gd name="connsiteY2" fmla="*/ 162288 h 343484"/>
                <a:gd name="connsiteX3" fmla="*/ 255238 w 282476"/>
                <a:gd name="connsiteY3" fmla="*/ 148403 h 343484"/>
                <a:gd name="connsiteX4" fmla="*/ 254229 w 282476"/>
                <a:gd name="connsiteY4" fmla="*/ 148037 h 343484"/>
                <a:gd name="connsiteX5" fmla="*/ 251202 w 282476"/>
                <a:gd name="connsiteY5" fmla="*/ 142556 h 343484"/>
                <a:gd name="connsiteX6" fmla="*/ 254565 w 282476"/>
                <a:gd name="connsiteY6" fmla="*/ 137440 h 343484"/>
                <a:gd name="connsiteX7" fmla="*/ 257592 w 282476"/>
                <a:gd name="connsiteY7" fmla="*/ 125747 h 343484"/>
                <a:gd name="connsiteX8" fmla="*/ 259609 w 282476"/>
                <a:gd name="connsiteY8" fmla="*/ 123920 h 343484"/>
                <a:gd name="connsiteX9" fmla="*/ 262300 w 282476"/>
                <a:gd name="connsiteY9" fmla="*/ 110766 h 343484"/>
                <a:gd name="connsiteX10" fmla="*/ 264990 w 282476"/>
                <a:gd name="connsiteY10" fmla="*/ 95053 h 343484"/>
                <a:gd name="connsiteX11" fmla="*/ 268689 w 282476"/>
                <a:gd name="connsiteY11" fmla="*/ 81898 h 343484"/>
                <a:gd name="connsiteX12" fmla="*/ 274406 w 282476"/>
                <a:gd name="connsiteY12" fmla="*/ 71667 h 343484"/>
                <a:gd name="connsiteX13" fmla="*/ 281132 w 282476"/>
                <a:gd name="connsiteY13" fmla="*/ 66551 h 343484"/>
                <a:gd name="connsiteX14" fmla="*/ 285503 w 282476"/>
                <a:gd name="connsiteY14" fmla="*/ 57050 h 343484"/>
                <a:gd name="connsiteX15" fmla="*/ 280459 w 282476"/>
                <a:gd name="connsiteY15" fmla="*/ 48280 h 343484"/>
                <a:gd name="connsiteX16" fmla="*/ 281804 w 282476"/>
                <a:gd name="connsiteY16" fmla="*/ 32568 h 343484"/>
                <a:gd name="connsiteX17" fmla="*/ 282140 w 282476"/>
                <a:gd name="connsiteY17" fmla="*/ 32568 h 343484"/>
                <a:gd name="connsiteX18" fmla="*/ 263981 w 282476"/>
                <a:gd name="connsiteY18" fmla="*/ 14663 h 343484"/>
                <a:gd name="connsiteX19" fmla="*/ 256247 w 282476"/>
                <a:gd name="connsiteY19" fmla="*/ 16855 h 343484"/>
                <a:gd name="connsiteX20" fmla="*/ 247503 w 282476"/>
                <a:gd name="connsiteY20" fmla="*/ 15759 h 343484"/>
                <a:gd name="connsiteX21" fmla="*/ 237751 w 282476"/>
                <a:gd name="connsiteY21" fmla="*/ 15759 h 343484"/>
                <a:gd name="connsiteX22" fmla="*/ 231025 w 282476"/>
                <a:gd name="connsiteY22" fmla="*/ 6624 h 343484"/>
                <a:gd name="connsiteX23" fmla="*/ 226990 w 282476"/>
                <a:gd name="connsiteY23" fmla="*/ 1874 h 343484"/>
                <a:gd name="connsiteX24" fmla="*/ 227326 w 282476"/>
                <a:gd name="connsiteY24" fmla="*/ 2604 h 343484"/>
                <a:gd name="connsiteX25" fmla="*/ 215893 w 282476"/>
                <a:gd name="connsiteY25" fmla="*/ 4797 h 343484"/>
                <a:gd name="connsiteX26" fmla="*/ 198742 w 282476"/>
                <a:gd name="connsiteY26" fmla="*/ 2604 h 343484"/>
                <a:gd name="connsiteX27" fmla="*/ 186300 w 282476"/>
                <a:gd name="connsiteY27" fmla="*/ 4797 h 343484"/>
                <a:gd name="connsiteX28" fmla="*/ 169822 w 282476"/>
                <a:gd name="connsiteY28" fmla="*/ 10278 h 343484"/>
                <a:gd name="connsiteX29" fmla="*/ 157380 w 282476"/>
                <a:gd name="connsiteY29" fmla="*/ 10278 h 343484"/>
                <a:gd name="connsiteX30" fmla="*/ 152672 w 282476"/>
                <a:gd name="connsiteY30" fmla="*/ 22702 h 343484"/>
                <a:gd name="connsiteX31" fmla="*/ 122743 w 282476"/>
                <a:gd name="connsiteY31" fmla="*/ 15759 h 343484"/>
                <a:gd name="connsiteX32" fmla="*/ 110300 w 282476"/>
                <a:gd name="connsiteY32" fmla="*/ 5528 h 343484"/>
                <a:gd name="connsiteX33" fmla="*/ 93823 w 282476"/>
                <a:gd name="connsiteY33" fmla="*/ 20144 h 343484"/>
                <a:gd name="connsiteX34" fmla="*/ 93823 w 282476"/>
                <a:gd name="connsiteY34" fmla="*/ 32568 h 343484"/>
                <a:gd name="connsiteX35" fmla="*/ 91468 w 282476"/>
                <a:gd name="connsiteY35" fmla="*/ 51569 h 343484"/>
                <a:gd name="connsiteX36" fmla="*/ 85752 w 282476"/>
                <a:gd name="connsiteY36" fmla="*/ 70936 h 343484"/>
                <a:gd name="connsiteX37" fmla="*/ 74318 w 282476"/>
                <a:gd name="connsiteY37" fmla="*/ 109304 h 343484"/>
                <a:gd name="connsiteX38" fmla="*/ 60867 w 282476"/>
                <a:gd name="connsiteY38" fmla="*/ 129767 h 343484"/>
                <a:gd name="connsiteX39" fmla="*/ 59858 w 282476"/>
                <a:gd name="connsiteY39" fmla="*/ 160461 h 343484"/>
                <a:gd name="connsiteX40" fmla="*/ 54141 w 282476"/>
                <a:gd name="connsiteY40" fmla="*/ 173981 h 343484"/>
                <a:gd name="connsiteX41" fmla="*/ 44389 w 282476"/>
                <a:gd name="connsiteY41" fmla="*/ 184213 h 343484"/>
                <a:gd name="connsiteX42" fmla="*/ 37663 w 282476"/>
                <a:gd name="connsiteY42" fmla="*/ 185309 h 343484"/>
                <a:gd name="connsiteX43" fmla="*/ 25221 w 282476"/>
                <a:gd name="connsiteY43" fmla="*/ 184213 h 343484"/>
                <a:gd name="connsiteX44" fmla="*/ 14460 w 282476"/>
                <a:gd name="connsiteY44" fmla="*/ 183116 h 343484"/>
                <a:gd name="connsiteX45" fmla="*/ 0 w 282476"/>
                <a:gd name="connsiteY45" fmla="*/ 192252 h 343484"/>
                <a:gd name="connsiteX46" fmla="*/ 5717 w 282476"/>
                <a:gd name="connsiteY46" fmla="*/ 212349 h 343484"/>
                <a:gd name="connsiteX47" fmla="*/ 6053 w 282476"/>
                <a:gd name="connsiteY47" fmla="*/ 214176 h 343484"/>
                <a:gd name="connsiteX48" fmla="*/ 14796 w 282476"/>
                <a:gd name="connsiteY48" fmla="*/ 208695 h 343484"/>
                <a:gd name="connsiteX49" fmla="*/ 65239 w 282476"/>
                <a:gd name="connsiteY49" fmla="*/ 208695 h 343484"/>
                <a:gd name="connsiteX50" fmla="*/ 67929 w 282476"/>
                <a:gd name="connsiteY50" fmla="*/ 224042 h 343484"/>
                <a:gd name="connsiteX51" fmla="*/ 74318 w 282476"/>
                <a:gd name="connsiteY51" fmla="*/ 237928 h 343484"/>
                <a:gd name="connsiteX52" fmla="*/ 87433 w 282476"/>
                <a:gd name="connsiteY52" fmla="*/ 249255 h 343484"/>
                <a:gd name="connsiteX53" fmla="*/ 105592 w 282476"/>
                <a:gd name="connsiteY53" fmla="*/ 245967 h 343484"/>
                <a:gd name="connsiteX54" fmla="*/ 111982 w 282476"/>
                <a:gd name="connsiteY54" fmla="*/ 229889 h 343484"/>
                <a:gd name="connsiteX55" fmla="*/ 124424 w 282476"/>
                <a:gd name="connsiteY55" fmla="*/ 229889 h 343484"/>
                <a:gd name="connsiteX56" fmla="*/ 132159 w 282476"/>
                <a:gd name="connsiteY56" fmla="*/ 233908 h 343484"/>
                <a:gd name="connsiteX57" fmla="*/ 142583 w 282476"/>
                <a:gd name="connsiteY57" fmla="*/ 236466 h 343484"/>
                <a:gd name="connsiteX58" fmla="*/ 145274 w 282476"/>
                <a:gd name="connsiteY58" fmla="*/ 251082 h 343484"/>
                <a:gd name="connsiteX59" fmla="*/ 143256 w 282476"/>
                <a:gd name="connsiteY59" fmla="*/ 277027 h 343484"/>
                <a:gd name="connsiteX60" fmla="*/ 150990 w 282476"/>
                <a:gd name="connsiteY60" fmla="*/ 291643 h 343484"/>
                <a:gd name="connsiteX61" fmla="*/ 150990 w 282476"/>
                <a:gd name="connsiteY61" fmla="*/ 306259 h 343484"/>
                <a:gd name="connsiteX62" fmla="*/ 159397 w 282476"/>
                <a:gd name="connsiteY62" fmla="*/ 301509 h 343484"/>
                <a:gd name="connsiteX63" fmla="*/ 173185 w 282476"/>
                <a:gd name="connsiteY63" fmla="*/ 300047 h 343484"/>
                <a:gd name="connsiteX64" fmla="*/ 177557 w 282476"/>
                <a:gd name="connsiteY64" fmla="*/ 300413 h 343484"/>
                <a:gd name="connsiteX65" fmla="*/ 181592 w 282476"/>
                <a:gd name="connsiteY65" fmla="*/ 305163 h 343484"/>
                <a:gd name="connsiteX66" fmla="*/ 185627 w 282476"/>
                <a:gd name="connsiteY66" fmla="*/ 309182 h 343484"/>
                <a:gd name="connsiteX67" fmla="*/ 195380 w 282476"/>
                <a:gd name="connsiteY67" fmla="*/ 308452 h 343484"/>
                <a:gd name="connsiteX68" fmla="*/ 200088 w 282476"/>
                <a:gd name="connsiteY68" fmla="*/ 317221 h 343484"/>
                <a:gd name="connsiteX69" fmla="*/ 213203 w 282476"/>
                <a:gd name="connsiteY69" fmla="*/ 321972 h 343484"/>
                <a:gd name="connsiteX70" fmla="*/ 220265 w 282476"/>
                <a:gd name="connsiteY70" fmla="*/ 319414 h 343484"/>
                <a:gd name="connsiteX71" fmla="*/ 225645 w 282476"/>
                <a:gd name="connsiteY71" fmla="*/ 316125 h 343484"/>
                <a:gd name="connsiteX72" fmla="*/ 234052 w 282476"/>
                <a:gd name="connsiteY72" fmla="*/ 326722 h 343484"/>
                <a:gd name="connsiteX73" fmla="*/ 245822 w 282476"/>
                <a:gd name="connsiteY73" fmla="*/ 330011 h 343484"/>
                <a:gd name="connsiteX74" fmla="*/ 252211 w 282476"/>
                <a:gd name="connsiteY74" fmla="*/ 345358 h 343484"/>
                <a:gd name="connsiteX75" fmla="*/ 263309 w 282476"/>
                <a:gd name="connsiteY75" fmla="*/ 345358 h 343484"/>
                <a:gd name="connsiteX76" fmla="*/ 265999 w 282476"/>
                <a:gd name="connsiteY76" fmla="*/ 337319 h 343484"/>
                <a:gd name="connsiteX77" fmla="*/ 263981 w 282476"/>
                <a:gd name="connsiteY77" fmla="*/ 324164 h 343484"/>
                <a:gd name="connsiteX78" fmla="*/ 253556 w 282476"/>
                <a:gd name="connsiteY78" fmla="*/ 328184 h 343484"/>
                <a:gd name="connsiteX79" fmla="*/ 243132 w 282476"/>
                <a:gd name="connsiteY79" fmla="*/ 313567 h 343484"/>
                <a:gd name="connsiteX80" fmla="*/ 246495 w 282476"/>
                <a:gd name="connsiteY80" fmla="*/ 296393 h 343484"/>
                <a:gd name="connsiteX81" fmla="*/ 247167 w 282476"/>
                <a:gd name="connsiteY81" fmla="*/ 275930 h 343484"/>
                <a:gd name="connsiteX82" fmla="*/ 249185 w 282476"/>
                <a:gd name="connsiteY82" fmla="*/ 266064 h 343484"/>
                <a:gd name="connsiteX83" fmla="*/ 253220 w 282476"/>
                <a:gd name="connsiteY83" fmla="*/ 254006 h 343484"/>
                <a:gd name="connsiteX84" fmla="*/ 272052 w 282476"/>
                <a:gd name="connsiteY84" fmla="*/ 250717 h 343484"/>
                <a:gd name="connsiteX85" fmla="*/ 272724 w 282476"/>
                <a:gd name="connsiteY85" fmla="*/ 249986 h 343484"/>
                <a:gd name="connsiteX86" fmla="*/ 273733 w 282476"/>
                <a:gd name="connsiteY86" fmla="*/ 247063 h 343484"/>
                <a:gd name="connsiteX87" fmla="*/ 261627 w 282476"/>
                <a:gd name="connsiteY87" fmla="*/ 228062 h 34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82476" h="343484">
                  <a:moveTo>
                    <a:pt x="261627" y="228062"/>
                  </a:moveTo>
                  <a:cubicBezTo>
                    <a:pt x="253893" y="223311"/>
                    <a:pt x="250866" y="161923"/>
                    <a:pt x="254565" y="160461"/>
                  </a:cubicBezTo>
                  <a:cubicBezTo>
                    <a:pt x="254902" y="160096"/>
                    <a:pt x="255574" y="160827"/>
                    <a:pt x="255910" y="162288"/>
                  </a:cubicBezTo>
                  <a:lnTo>
                    <a:pt x="255238" y="148403"/>
                  </a:lnTo>
                  <a:cubicBezTo>
                    <a:pt x="255238" y="148403"/>
                    <a:pt x="254902" y="148403"/>
                    <a:pt x="254229" y="148037"/>
                  </a:cubicBezTo>
                  <a:cubicBezTo>
                    <a:pt x="252884" y="147306"/>
                    <a:pt x="251202" y="146210"/>
                    <a:pt x="251202" y="142556"/>
                  </a:cubicBezTo>
                  <a:cubicBezTo>
                    <a:pt x="251202" y="137806"/>
                    <a:pt x="254565" y="137440"/>
                    <a:pt x="254565" y="137440"/>
                  </a:cubicBezTo>
                  <a:cubicBezTo>
                    <a:pt x="254565" y="137440"/>
                    <a:pt x="253893" y="127209"/>
                    <a:pt x="257592" y="125747"/>
                  </a:cubicBezTo>
                  <a:cubicBezTo>
                    <a:pt x="258264" y="125382"/>
                    <a:pt x="258937" y="124651"/>
                    <a:pt x="259609" y="123920"/>
                  </a:cubicBezTo>
                  <a:cubicBezTo>
                    <a:pt x="261627" y="120997"/>
                    <a:pt x="262300" y="114785"/>
                    <a:pt x="262300" y="110766"/>
                  </a:cubicBezTo>
                  <a:cubicBezTo>
                    <a:pt x="262300" y="105650"/>
                    <a:pt x="263309" y="99438"/>
                    <a:pt x="264990" y="95053"/>
                  </a:cubicBezTo>
                  <a:cubicBezTo>
                    <a:pt x="266671" y="90668"/>
                    <a:pt x="265999" y="84456"/>
                    <a:pt x="268689" y="81898"/>
                  </a:cubicBezTo>
                  <a:cubicBezTo>
                    <a:pt x="271379" y="79340"/>
                    <a:pt x="271043" y="73128"/>
                    <a:pt x="274406" y="71667"/>
                  </a:cubicBezTo>
                  <a:cubicBezTo>
                    <a:pt x="277769" y="70571"/>
                    <a:pt x="280795" y="68743"/>
                    <a:pt x="281132" y="66551"/>
                  </a:cubicBezTo>
                  <a:cubicBezTo>
                    <a:pt x="281468" y="63993"/>
                    <a:pt x="285503" y="60704"/>
                    <a:pt x="285503" y="57050"/>
                  </a:cubicBezTo>
                  <a:cubicBezTo>
                    <a:pt x="285503" y="53396"/>
                    <a:pt x="280459" y="52665"/>
                    <a:pt x="280459" y="48280"/>
                  </a:cubicBezTo>
                  <a:cubicBezTo>
                    <a:pt x="280459" y="43896"/>
                    <a:pt x="281804" y="32568"/>
                    <a:pt x="281804" y="32568"/>
                  </a:cubicBezTo>
                  <a:cubicBezTo>
                    <a:pt x="281804" y="32568"/>
                    <a:pt x="281804" y="32568"/>
                    <a:pt x="282140" y="32568"/>
                  </a:cubicBezTo>
                  <a:cubicBezTo>
                    <a:pt x="274742" y="24529"/>
                    <a:pt x="265999" y="16125"/>
                    <a:pt x="263981" y="14663"/>
                  </a:cubicBezTo>
                  <a:cubicBezTo>
                    <a:pt x="260955" y="12470"/>
                    <a:pt x="256247" y="16855"/>
                    <a:pt x="256247" y="16855"/>
                  </a:cubicBezTo>
                  <a:cubicBezTo>
                    <a:pt x="256247" y="16855"/>
                    <a:pt x="251539" y="11009"/>
                    <a:pt x="247503" y="15759"/>
                  </a:cubicBezTo>
                  <a:cubicBezTo>
                    <a:pt x="243804" y="20144"/>
                    <a:pt x="237751" y="15759"/>
                    <a:pt x="237751" y="15759"/>
                  </a:cubicBezTo>
                  <a:cubicBezTo>
                    <a:pt x="237751" y="15759"/>
                    <a:pt x="233043" y="12470"/>
                    <a:pt x="231025" y="6624"/>
                  </a:cubicBezTo>
                  <a:cubicBezTo>
                    <a:pt x="230353" y="4431"/>
                    <a:pt x="228672" y="2970"/>
                    <a:pt x="226990" y="1874"/>
                  </a:cubicBezTo>
                  <a:lnTo>
                    <a:pt x="227326" y="2604"/>
                  </a:lnTo>
                  <a:lnTo>
                    <a:pt x="215893" y="4797"/>
                  </a:lnTo>
                  <a:cubicBezTo>
                    <a:pt x="215893" y="4797"/>
                    <a:pt x="201433" y="-4338"/>
                    <a:pt x="198742" y="2604"/>
                  </a:cubicBezTo>
                  <a:cubicBezTo>
                    <a:pt x="195716" y="9547"/>
                    <a:pt x="193026" y="4797"/>
                    <a:pt x="186300" y="4797"/>
                  </a:cubicBezTo>
                  <a:cubicBezTo>
                    <a:pt x="179574" y="4797"/>
                    <a:pt x="173858" y="8085"/>
                    <a:pt x="169822" y="10278"/>
                  </a:cubicBezTo>
                  <a:cubicBezTo>
                    <a:pt x="166123" y="12470"/>
                    <a:pt x="160070" y="8085"/>
                    <a:pt x="157380" y="10278"/>
                  </a:cubicBezTo>
                  <a:cubicBezTo>
                    <a:pt x="154353" y="12470"/>
                    <a:pt x="152672" y="22702"/>
                    <a:pt x="152672" y="22702"/>
                  </a:cubicBezTo>
                  <a:lnTo>
                    <a:pt x="122743" y="15759"/>
                  </a:lnTo>
                  <a:cubicBezTo>
                    <a:pt x="122743" y="15759"/>
                    <a:pt x="117026" y="5528"/>
                    <a:pt x="110300" y="5528"/>
                  </a:cubicBezTo>
                  <a:cubicBezTo>
                    <a:pt x="103575" y="5528"/>
                    <a:pt x="93823" y="20144"/>
                    <a:pt x="93823" y="20144"/>
                  </a:cubicBezTo>
                  <a:lnTo>
                    <a:pt x="93823" y="32568"/>
                  </a:lnTo>
                  <a:cubicBezTo>
                    <a:pt x="94831" y="39876"/>
                    <a:pt x="93486" y="47550"/>
                    <a:pt x="91468" y="51569"/>
                  </a:cubicBezTo>
                  <a:cubicBezTo>
                    <a:pt x="88442" y="57050"/>
                    <a:pt x="85752" y="59608"/>
                    <a:pt x="85752" y="70936"/>
                  </a:cubicBezTo>
                  <a:cubicBezTo>
                    <a:pt x="85752" y="82264"/>
                    <a:pt x="74318" y="100534"/>
                    <a:pt x="74318" y="109304"/>
                  </a:cubicBezTo>
                  <a:cubicBezTo>
                    <a:pt x="74318" y="118439"/>
                    <a:pt x="60867" y="123920"/>
                    <a:pt x="60867" y="129767"/>
                  </a:cubicBezTo>
                  <a:cubicBezTo>
                    <a:pt x="60867" y="135248"/>
                    <a:pt x="59858" y="148037"/>
                    <a:pt x="59858" y="160461"/>
                  </a:cubicBezTo>
                  <a:cubicBezTo>
                    <a:pt x="59858" y="172885"/>
                    <a:pt x="54141" y="162654"/>
                    <a:pt x="54141" y="173981"/>
                  </a:cubicBezTo>
                  <a:cubicBezTo>
                    <a:pt x="54141" y="185309"/>
                    <a:pt x="49433" y="178366"/>
                    <a:pt x="44389" y="184213"/>
                  </a:cubicBezTo>
                  <a:cubicBezTo>
                    <a:pt x="39681" y="189694"/>
                    <a:pt x="37663" y="191155"/>
                    <a:pt x="37663" y="185309"/>
                  </a:cubicBezTo>
                  <a:cubicBezTo>
                    <a:pt x="37663" y="179462"/>
                    <a:pt x="30938" y="178366"/>
                    <a:pt x="25221" y="184213"/>
                  </a:cubicBezTo>
                  <a:cubicBezTo>
                    <a:pt x="19504" y="189694"/>
                    <a:pt x="17486" y="184213"/>
                    <a:pt x="14460" y="183116"/>
                  </a:cubicBezTo>
                  <a:cubicBezTo>
                    <a:pt x="12779" y="182386"/>
                    <a:pt x="6389" y="187136"/>
                    <a:pt x="0" y="192252"/>
                  </a:cubicBezTo>
                  <a:cubicBezTo>
                    <a:pt x="3026" y="199194"/>
                    <a:pt x="4372" y="206137"/>
                    <a:pt x="5717" y="212349"/>
                  </a:cubicBezTo>
                  <a:cubicBezTo>
                    <a:pt x="5717" y="213080"/>
                    <a:pt x="6053" y="213445"/>
                    <a:pt x="6053" y="214176"/>
                  </a:cubicBezTo>
                  <a:cubicBezTo>
                    <a:pt x="9416" y="211253"/>
                    <a:pt x="12779" y="208695"/>
                    <a:pt x="14796" y="208695"/>
                  </a:cubicBezTo>
                  <a:cubicBezTo>
                    <a:pt x="19504" y="207964"/>
                    <a:pt x="65239" y="208695"/>
                    <a:pt x="65239" y="208695"/>
                  </a:cubicBezTo>
                  <a:cubicBezTo>
                    <a:pt x="65239" y="208695"/>
                    <a:pt x="69274" y="216734"/>
                    <a:pt x="67929" y="224042"/>
                  </a:cubicBezTo>
                  <a:cubicBezTo>
                    <a:pt x="66584" y="231350"/>
                    <a:pt x="70619" y="228062"/>
                    <a:pt x="74318" y="237928"/>
                  </a:cubicBezTo>
                  <a:cubicBezTo>
                    <a:pt x="77681" y="247794"/>
                    <a:pt x="80708" y="251813"/>
                    <a:pt x="87433" y="249255"/>
                  </a:cubicBezTo>
                  <a:cubicBezTo>
                    <a:pt x="94495" y="246698"/>
                    <a:pt x="102566" y="245236"/>
                    <a:pt x="105592" y="245967"/>
                  </a:cubicBezTo>
                  <a:cubicBezTo>
                    <a:pt x="108283" y="246698"/>
                    <a:pt x="107610" y="232081"/>
                    <a:pt x="111982" y="229889"/>
                  </a:cubicBezTo>
                  <a:cubicBezTo>
                    <a:pt x="116017" y="227331"/>
                    <a:pt x="124424" y="229889"/>
                    <a:pt x="124424" y="229889"/>
                  </a:cubicBezTo>
                  <a:cubicBezTo>
                    <a:pt x="124424" y="229889"/>
                    <a:pt x="125097" y="233908"/>
                    <a:pt x="132159" y="233908"/>
                  </a:cubicBezTo>
                  <a:cubicBezTo>
                    <a:pt x="139221" y="233908"/>
                    <a:pt x="142583" y="230620"/>
                    <a:pt x="142583" y="236466"/>
                  </a:cubicBezTo>
                  <a:cubicBezTo>
                    <a:pt x="142583" y="242313"/>
                    <a:pt x="143256" y="248525"/>
                    <a:pt x="145274" y="251082"/>
                  </a:cubicBezTo>
                  <a:cubicBezTo>
                    <a:pt x="147291" y="253640"/>
                    <a:pt x="139893" y="273738"/>
                    <a:pt x="143256" y="277027"/>
                  </a:cubicBezTo>
                  <a:cubicBezTo>
                    <a:pt x="146619" y="280315"/>
                    <a:pt x="151663" y="287623"/>
                    <a:pt x="150990" y="291643"/>
                  </a:cubicBezTo>
                  <a:cubicBezTo>
                    <a:pt x="150318" y="295662"/>
                    <a:pt x="148300" y="305528"/>
                    <a:pt x="150990" y="306259"/>
                  </a:cubicBezTo>
                  <a:cubicBezTo>
                    <a:pt x="153681" y="306990"/>
                    <a:pt x="154353" y="301509"/>
                    <a:pt x="159397" y="301509"/>
                  </a:cubicBezTo>
                  <a:cubicBezTo>
                    <a:pt x="164105" y="301509"/>
                    <a:pt x="168477" y="302240"/>
                    <a:pt x="173185" y="300047"/>
                  </a:cubicBezTo>
                  <a:cubicBezTo>
                    <a:pt x="174867" y="299316"/>
                    <a:pt x="176212" y="299682"/>
                    <a:pt x="177557" y="300413"/>
                  </a:cubicBezTo>
                  <a:cubicBezTo>
                    <a:pt x="179911" y="301874"/>
                    <a:pt x="181592" y="305163"/>
                    <a:pt x="181592" y="305163"/>
                  </a:cubicBezTo>
                  <a:cubicBezTo>
                    <a:pt x="181592" y="305163"/>
                    <a:pt x="182937" y="311009"/>
                    <a:pt x="185627" y="309182"/>
                  </a:cubicBezTo>
                  <a:cubicBezTo>
                    <a:pt x="188318" y="307721"/>
                    <a:pt x="196052" y="305163"/>
                    <a:pt x="195380" y="308452"/>
                  </a:cubicBezTo>
                  <a:cubicBezTo>
                    <a:pt x="194707" y="311740"/>
                    <a:pt x="197397" y="319049"/>
                    <a:pt x="200088" y="317221"/>
                  </a:cubicBezTo>
                  <a:cubicBezTo>
                    <a:pt x="202778" y="315760"/>
                    <a:pt x="209840" y="321972"/>
                    <a:pt x="213203" y="321972"/>
                  </a:cubicBezTo>
                  <a:cubicBezTo>
                    <a:pt x="216565" y="321972"/>
                    <a:pt x="220265" y="321972"/>
                    <a:pt x="220265" y="319414"/>
                  </a:cubicBezTo>
                  <a:cubicBezTo>
                    <a:pt x="220265" y="316856"/>
                    <a:pt x="224300" y="312837"/>
                    <a:pt x="225645" y="316125"/>
                  </a:cubicBezTo>
                  <a:cubicBezTo>
                    <a:pt x="226990" y="319414"/>
                    <a:pt x="230353" y="326722"/>
                    <a:pt x="234052" y="326722"/>
                  </a:cubicBezTo>
                  <a:cubicBezTo>
                    <a:pt x="237415" y="326722"/>
                    <a:pt x="245822" y="326722"/>
                    <a:pt x="245822" y="330011"/>
                  </a:cubicBezTo>
                  <a:cubicBezTo>
                    <a:pt x="245822" y="333299"/>
                    <a:pt x="248512" y="342069"/>
                    <a:pt x="252211" y="345358"/>
                  </a:cubicBezTo>
                  <a:cubicBezTo>
                    <a:pt x="255574" y="348647"/>
                    <a:pt x="263309" y="345358"/>
                    <a:pt x="263309" y="345358"/>
                  </a:cubicBezTo>
                  <a:cubicBezTo>
                    <a:pt x="263309" y="345358"/>
                    <a:pt x="265999" y="342800"/>
                    <a:pt x="265999" y="337319"/>
                  </a:cubicBezTo>
                  <a:cubicBezTo>
                    <a:pt x="265999" y="331472"/>
                    <a:pt x="265999" y="324164"/>
                    <a:pt x="263981" y="324164"/>
                  </a:cubicBezTo>
                  <a:cubicBezTo>
                    <a:pt x="261963" y="324164"/>
                    <a:pt x="258601" y="330011"/>
                    <a:pt x="253556" y="328184"/>
                  </a:cubicBezTo>
                  <a:cubicBezTo>
                    <a:pt x="248849" y="326722"/>
                    <a:pt x="245149" y="315029"/>
                    <a:pt x="243132" y="313567"/>
                  </a:cubicBezTo>
                  <a:cubicBezTo>
                    <a:pt x="241114" y="312106"/>
                    <a:pt x="246495" y="301509"/>
                    <a:pt x="246495" y="296393"/>
                  </a:cubicBezTo>
                  <a:cubicBezTo>
                    <a:pt x="246495" y="291643"/>
                    <a:pt x="249857" y="277757"/>
                    <a:pt x="247167" y="275930"/>
                  </a:cubicBezTo>
                  <a:cubicBezTo>
                    <a:pt x="244477" y="274469"/>
                    <a:pt x="245822" y="269353"/>
                    <a:pt x="249185" y="266064"/>
                  </a:cubicBezTo>
                  <a:cubicBezTo>
                    <a:pt x="252548" y="262775"/>
                    <a:pt x="247840" y="254006"/>
                    <a:pt x="253220" y="254006"/>
                  </a:cubicBezTo>
                  <a:cubicBezTo>
                    <a:pt x="258264" y="254006"/>
                    <a:pt x="269025" y="254736"/>
                    <a:pt x="272052" y="250717"/>
                  </a:cubicBezTo>
                  <a:cubicBezTo>
                    <a:pt x="272388" y="250352"/>
                    <a:pt x="272388" y="250352"/>
                    <a:pt x="272724" y="249986"/>
                  </a:cubicBezTo>
                  <a:cubicBezTo>
                    <a:pt x="273061" y="249255"/>
                    <a:pt x="273397" y="248159"/>
                    <a:pt x="273733" y="247063"/>
                  </a:cubicBezTo>
                  <a:cubicBezTo>
                    <a:pt x="269698" y="239755"/>
                    <a:pt x="265999" y="230620"/>
                    <a:pt x="261627" y="22806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03" name="Freeform: Shape 312">
              <a:extLst>
                <a:ext uri="{FF2B5EF4-FFF2-40B4-BE49-F238E27FC236}">
                  <a16:creationId xmlns:a16="http://schemas.microsoft.com/office/drawing/2014/main" id="{27319574-EE1C-449A-BB7C-E99CE34C4A18}"/>
                </a:ext>
              </a:extLst>
            </p:cNvPr>
            <p:cNvSpPr/>
            <p:nvPr/>
          </p:nvSpPr>
          <p:spPr>
            <a:xfrm>
              <a:off x="9283447" y="2546819"/>
              <a:ext cx="23540" cy="36541"/>
            </a:xfrm>
            <a:custGeom>
              <a:avLst/>
              <a:gdLst>
                <a:gd name="connsiteX0" fmla="*/ 1681 w 23539"/>
                <a:gd name="connsiteY0" fmla="*/ 19732 h 36540"/>
                <a:gd name="connsiteX1" fmla="*/ 5717 w 23539"/>
                <a:gd name="connsiteY1" fmla="*/ 38733 h 36540"/>
                <a:gd name="connsiteX2" fmla="*/ 12442 w 23539"/>
                <a:gd name="connsiteY2" fmla="*/ 33983 h 36540"/>
                <a:gd name="connsiteX3" fmla="*/ 25221 w 23539"/>
                <a:gd name="connsiteY3" fmla="*/ 12424 h 36540"/>
                <a:gd name="connsiteX4" fmla="*/ 21186 w 23539"/>
                <a:gd name="connsiteY4" fmla="*/ 9501 h 36540"/>
                <a:gd name="connsiteX5" fmla="*/ 20513 w 23539"/>
                <a:gd name="connsiteY5" fmla="*/ 0 h 36540"/>
                <a:gd name="connsiteX6" fmla="*/ 13115 w 23539"/>
                <a:gd name="connsiteY6" fmla="*/ 366 h 36540"/>
                <a:gd name="connsiteX7" fmla="*/ 5044 w 23539"/>
                <a:gd name="connsiteY7" fmla="*/ 5847 h 36540"/>
                <a:gd name="connsiteX8" fmla="*/ 0 w 23539"/>
                <a:gd name="connsiteY8" fmla="*/ 5116 h 36540"/>
                <a:gd name="connsiteX9" fmla="*/ 1009 w 23539"/>
                <a:gd name="connsiteY9" fmla="*/ 5481 h 36540"/>
                <a:gd name="connsiteX10" fmla="*/ 1681 w 23539"/>
                <a:gd name="connsiteY10" fmla="*/ 19732 h 3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39" h="36540">
                  <a:moveTo>
                    <a:pt x="1681" y="19732"/>
                  </a:moveTo>
                  <a:cubicBezTo>
                    <a:pt x="3027" y="23021"/>
                    <a:pt x="4035" y="30329"/>
                    <a:pt x="5717" y="38733"/>
                  </a:cubicBezTo>
                  <a:cubicBezTo>
                    <a:pt x="8743" y="36541"/>
                    <a:pt x="11434" y="34714"/>
                    <a:pt x="12442" y="33983"/>
                  </a:cubicBezTo>
                  <a:cubicBezTo>
                    <a:pt x="16478" y="32156"/>
                    <a:pt x="25221" y="12424"/>
                    <a:pt x="25221" y="12424"/>
                  </a:cubicBezTo>
                  <a:lnTo>
                    <a:pt x="21186" y="9501"/>
                  </a:lnTo>
                  <a:cubicBezTo>
                    <a:pt x="21186" y="9501"/>
                    <a:pt x="21522" y="5481"/>
                    <a:pt x="20513" y="0"/>
                  </a:cubicBezTo>
                  <a:cubicBezTo>
                    <a:pt x="16814" y="366"/>
                    <a:pt x="13115" y="366"/>
                    <a:pt x="13115" y="366"/>
                  </a:cubicBezTo>
                  <a:cubicBezTo>
                    <a:pt x="13115" y="366"/>
                    <a:pt x="13788" y="8039"/>
                    <a:pt x="5044" y="5847"/>
                  </a:cubicBezTo>
                  <a:cubicBezTo>
                    <a:pt x="3699" y="5481"/>
                    <a:pt x="1681" y="5481"/>
                    <a:pt x="0" y="5116"/>
                  </a:cubicBezTo>
                  <a:cubicBezTo>
                    <a:pt x="673" y="5481"/>
                    <a:pt x="1009" y="5481"/>
                    <a:pt x="1009" y="5481"/>
                  </a:cubicBezTo>
                  <a:lnTo>
                    <a:pt x="1681" y="19732"/>
                  </a:ln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04" name="Freeform: Shape 313">
              <a:extLst>
                <a:ext uri="{FF2B5EF4-FFF2-40B4-BE49-F238E27FC236}">
                  <a16:creationId xmlns:a16="http://schemas.microsoft.com/office/drawing/2014/main" id="{0F836404-59DE-494A-8760-83220BCAC17B}"/>
                </a:ext>
              </a:extLst>
            </p:cNvPr>
            <p:cNvSpPr/>
            <p:nvPr/>
          </p:nvSpPr>
          <p:spPr>
            <a:xfrm>
              <a:off x="9299253" y="2707599"/>
              <a:ext cx="154690" cy="303289"/>
            </a:xfrm>
            <a:custGeom>
              <a:avLst/>
              <a:gdLst>
                <a:gd name="connsiteX0" fmla="*/ 131486 w 154689"/>
                <a:gd name="connsiteY0" fmla="*/ 101218 h 303289"/>
                <a:gd name="connsiteX1" fmla="*/ 139221 w 154689"/>
                <a:gd name="connsiteY1" fmla="*/ 90621 h 303289"/>
                <a:gd name="connsiteX2" fmla="*/ 144601 w 154689"/>
                <a:gd name="connsiteY2" fmla="*/ 88064 h 303289"/>
                <a:gd name="connsiteX3" fmla="*/ 145946 w 154689"/>
                <a:gd name="connsiteY3" fmla="*/ 80025 h 303289"/>
                <a:gd name="connsiteX4" fmla="*/ 155698 w 154689"/>
                <a:gd name="connsiteY4" fmla="*/ 68697 h 303289"/>
                <a:gd name="connsiteX5" fmla="*/ 154353 w 154689"/>
                <a:gd name="connsiteY5" fmla="*/ 62485 h 303289"/>
                <a:gd name="connsiteX6" fmla="*/ 146619 w 154689"/>
                <a:gd name="connsiteY6" fmla="*/ 14251 h 303289"/>
                <a:gd name="connsiteX7" fmla="*/ 143929 w 154689"/>
                <a:gd name="connsiteY7" fmla="*/ 0 h 303289"/>
                <a:gd name="connsiteX8" fmla="*/ 142584 w 154689"/>
                <a:gd name="connsiteY8" fmla="*/ 1462 h 303289"/>
                <a:gd name="connsiteX9" fmla="*/ 131486 w 154689"/>
                <a:gd name="connsiteY9" fmla="*/ 4750 h 303289"/>
                <a:gd name="connsiteX10" fmla="*/ 122407 w 154689"/>
                <a:gd name="connsiteY10" fmla="*/ 4385 h 303289"/>
                <a:gd name="connsiteX11" fmla="*/ 117362 w 154689"/>
                <a:gd name="connsiteY11" fmla="*/ 11328 h 303289"/>
                <a:gd name="connsiteX12" fmla="*/ 108283 w 154689"/>
                <a:gd name="connsiteY12" fmla="*/ 12424 h 303289"/>
                <a:gd name="connsiteX13" fmla="*/ 94832 w 154689"/>
                <a:gd name="connsiteY13" fmla="*/ 14616 h 303289"/>
                <a:gd name="connsiteX14" fmla="*/ 89787 w 154689"/>
                <a:gd name="connsiteY14" fmla="*/ 9135 h 303289"/>
                <a:gd name="connsiteX15" fmla="*/ 80708 w 154689"/>
                <a:gd name="connsiteY15" fmla="*/ 11328 h 303289"/>
                <a:gd name="connsiteX16" fmla="*/ 71964 w 154689"/>
                <a:gd name="connsiteY16" fmla="*/ 10231 h 303289"/>
                <a:gd name="connsiteX17" fmla="*/ 71292 w 154689"/>
                <a:gd name="connsiteY17" fmla="*/ 16443 h 303289"/>
                <a:gd name="connsiteX18" fmla="*/ 78017 w 154689"/>
                <a:gd name="connsiteY18" fmla="*/ 55177 h 303289"/>
                <a:gd name="connsiteX19" fmla="*/ 87433 w 154689"/>
                <a:gd name="connsiteY19" fmla="*/ 65774 h 303289"/>
                <a:gd name="connsiteX20" fmla="*/ 87770 w 154689"/>
                <a:gd name="connsiteY20" fmla="*/ 84044 h 303289"/>
                <a:gd name="connsiteX21" fmla="*/ 79026 w 154689"/>
                <a:gd name="connsiteY21" fmla="*/ 96102 h 303289"/>
                <a:gd name="connsiteX22" fmla="*/ 77681 w 154689"/>
                <a:gd name="connsiteY22" fmla="*/ 112911 h 303289"/>
                <a:gd name="connsiteX23" fmla="*/ 63221 w 154689"/>
                <a:gd name="connsiteY23" fmla="*/ 90621 h 303289"/>
                <a:gd name="connsiteX24" fmla="*/ 66584 w 154689"/>
                <a:gd name="connsiteY24" fmla="*/ 66870 h 303289"/>
                <a:gd name="connsiteX25" fmla="*/ 54141 w 154689"/>
                <a:gd name="connsiteY25" fmla="*/ 64677 h 303289"/>
                <a:gd name="connsiteX26" fmla="*/ 43380 w 154689"/>
                <a:gd name="connsiteY26" fmla="*/ 55907 h 303289"/>
                <a:gd name="connsiteX27" fmla="*/ 0 w 154689"/>
                <a:gd name="connsiteY27" fmla="*/ 74178 h 303289"/>
                <a:gd name="connsiteX28" fmla="*/ 3363 w 154689"/>
                <a:gd name="connsiteY28" fmla="*/ 87698 h 303289"/>
                <a:gd name="connsiteX29" fmla="*/ 2354 w 154689"/>
                <a:gd name="connsiteY29" fmla="*/ 87698 h 303289"/>
                <a:gd name="connsiteX30" fmla="*/ 4708 w 154689"/>
                <a:gd name="connsiteY30" fmla="*/ 93545 h 303289"/>
                <a:gd name="connsiteX31" fmla="*/ 24885 w 154689"/>
                <a:gd name="connsiteY31" fmla="*/ 99391 h 303289"/>
                <a:gd name="connsiteX32" fmla="*/ 43044 w 154689"/>
                <a:gd name="connsiteY32" fmla="*/ 106699 h 303289"/>
                <a:gd name="connsiteX33" fmla="*/ 43717 w 154689"/>
                <a:gd name="connsiteY33" fmla="*/ 135201 h 303289"/>
                <a:gd name="connsiteX34" fmla="*/ 39681 w 154689"/>
                <a:gd name="connsiteY34" fmla="*/ 151279 h 303289"/>
                <a:gd name="connsiteX35" fmla="*/ 44389 w 154689"/>
                <a:gd name="connsiteY35" fmla="*/ 165165 h 303289"/>
                <a:gd name="connsiteX36" fmla="*/ 35982 w 154689"/>
                <a:gd name="connsiteY36" fmla="*/ 179050 h 303289"/>
                <a:gd name="connsiteX37" fmla="*/ 31947 w 154689"/>
                <a:gd name="connsiteY37" fmla="*/ 196955 h 303289"/>
                <a:gd name="connsiteX38" fmla="*/ 16141 w 154689"/>
                <a:gd name="connsiteY38" fmla="*/ 215591 h 303289"/>
                <a:gd name="connsiteX39" fmla="*/ 16814 w 154689"/>
                <a:gd name="connsiteY39" fmla="*/ 216322 h 303289"/>
                <a:gd name="connsiteX40" fmla="*/ 26566 w 154689"/>
                <a:gd name="connsiteY40" fmla="*/ 250305 h 303289"/>
                <a:gd name="connsiteX41" fmla="*/ 27911 w 154689"/>
                <a:gd name="connsiteY41" fmla="*/ 283557 h 303289"/>
                <a:gd name="connsiteX42" fmla="*/ 29593 w 154689"/>
                <a:gd name="connsiteY42" fmla="*/ 304751 h 303289"/>
                <a:gd name="connsiteX43" fmla="*/ 41363 w 154689"/>
                <a:gd name="connsiteY43" fmla="*/ 303655 h 303289"/>
                <a:gd name="connsiteX44" fmla="*/ 42035 w 154689"/>
                <a:gd name="connsiteY44" fmla="*/ 294520 h 303289"/>
                <a:gd name="connsiteX45" fmla="*/ 35646 w 154689"/>
                <a:gd name="connsiteY45" fmla="*/ 287577 h 303289"/>
                <a:gd name="connsiteX46" fmla="*/ 60195 w 154689"/>
                <a:gd name="connsiteY46" fmla="*/ 266383 h 303289"/>
                <a:gd name="connsiteX47" fmla="*/ 79699 w 154689"/>
                <a:gd name="connsiteY47" fmla="*/ 252132 h 303289"/>
                <a:gd name="connsiteX48" fmla="*/ 80371 w 154689"/>
                <a:gd name="connsiteY48" fmla="*/ 239708 h 303289"/>
                <a:gd name="connsiteX49" fmla="*/ 72301 w 154689"/>
                <a:gd name="connsiteY49" fmla="*/ 226188 h 303289"/>
                <a:gd name="connsiteX50" fmla="*/ 70956 w 154689"/>
                <a:gd name="connsiteY50" fmla="*/ 179416 h 303289"/>
                <a:gd name="connsiteX51" fmla="*/ 70956 w 154689"/>
                <a:gd name="connsiteY51" fmla="*/ 179050 h 303289"/>
                <a:gd name="connsiteX52" fmla="*/ 73646 w 154689"/>
                <a:gd name="connsiteY52" fmla="*/ 165165 h 303289"/>
                <a:gd name="connsiteX53" fmla="*/ 74318 w 154689"/>
                <a:gd name="connsiteY53" fmla="*/ 165165 h 303289"/>
                <a:gd name="connsiteX54" fmla="*/ 87770 w 154689"/>
                <a:gd name="connsiteY54" fmla="*/ 143606 h 303289"/>
                <a:gd name="connsiteX55" fmla="*/ 93150 w 154689"/>
                <a:gd name="connsiteY55" fmla="*/ 139952 h 303289"/>
                <a:gd name="connsiteX56" fmla="*/ 95504 w 154689"/>
                <a:gd name="connsiteY56" fmla="*/ 129355 h 303289"/>
                <a:gd name="connsiteX57" fmla="*/ 105593 w 154689"/>
                <a:gd name="connsiteY57" fmla="*/ 121316 h 303289"/>
                <a:gd name="connsiteX58" fmla="*/ 112318 w 154689"/>
                <a:gd name="connsiteY58" fmla="*/ 120950 h 303289"/>
                <a:gd name="connsiteX59" fmla="*/ 115008 w 154689"/>
                <a:gd name="connsiteY59" fmla="*/ 121316 h 303289"/>
                <a:gd name="connsiteX60" fmla="*/ 133168 w 154689"/>
                <a:gd name="connsiteY60" fmla="*/ 113277 h 303289"/>
                <a:gd name="connsiteX61" fmla="*/ 131486 w 154689"/>
                <a:gd name="connsiteY61" fmla="*/ 101218 h 30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54689" h="303289">
                  <a:moveTo>
                    <a:pt x="131486" y="101218"/>
                  </a:moveTo>
                  <a:cubicBezTo>
                    <a:pt x="132495" y="96833"/>
                    <a:pt x="135522" y="92814"/>
                    <a:pt x="139221" y="90621"/>
                  </a:cubicBezTo>
                  <a:cubicBezTo>
                    <a:pt x="140902" y="89525"/>
                    <a:pt x="142920" y="88794"/>
                    <a:pt x="144601" y="88064"/>
                  </a:cubicBezTo>
                  <a:cubicBezTo>
                    <a:pt x="145274" y="85506"/>
                    <a:pt x="145610" y="82583"/>
                    <a:pt x="145946" y="80025"/>
                  </a:cubicBezTo>
                  <a:cubicBezTo>
                    <a:pt x="146955" y="74543"/>
                    <a:pt x="150991" y="70524"/>
                    <a:pt x="155698" y="68697"/>
                  </a:cubicBezTo>
                  <a:cubicBezTo>
                    <a:pt x="155026" y="66870"/>
                    <a:pt x="154690" y="64677"/>
                    <a:pt x="154353" y="62485"/>
                  </a:cubicBezTo>
                  <a:cubicBezTo>
                    <a:pt x="153681" y="46042"/>
                    <a:pt x="149645" y="30329"/>
                    <a:pt x="146619" y="14251"/>
                  </a:cubicBezTo>
                  <a:cubicBezTo>
                    <a:pt x="145610" y="9501"/>
                    <a:pt x="144938" y="4750"/>
                    <a:pt x="143929" y="0"/>
                  </a:cubicBezTo>
                  <a:cubicBezTo>
                    <a:pt x="143256" y="366"/>
                    <a:pt x="142920" y="1096"/>
                    <a:pt x="142584" y="1462"/>
                  </a:cubicBezTo>
                  <a:cubicBezTo>
                    <a:pt x="141238" y="4750"/>
                    <a:pt x="135185" y="1096"/>
                    <a:pt x="131486" y="4750"/>
                  </a:cubicBezTo>
                  <a:cubicBezTo>
                    <a:pt x="127787" y="8404"/>
                    <a:pt x="125433" y="5481"/>
                    <a:pt x="122407" y="4385"/>
                  </a:cubicBezTo>
                  <a:cubicBezTo>
                    <a:pt x="119044" y="3289"/>
                    <a:pt x="117699" y="8039"/>
                    <a:pt x="117362" y="11328"/>
                  </a:cubicBezTo>
                  <a:cubicBezTo>
                    <a:pt x="117026" y="14616"/>
                    <a:pt x="110300" y="12789"/>
                    <a:pt x="108283" y="12424"/>
                  </a:cubicBezTo>
                  <a:cubicBezTo>
                    <a:pt x="105929" y="12058"/>
                    <a:pt x="98531" y="14616"/>
                    <a:pt x="94832" y="14616"/>
                  </a:cubicBezTo>
                  <a:cubicBezTo>
                    <a:pt x="91132" y="14616"/>
                    <a:pt x="93823" y="10962"/>
                    <a:pt x="89787" y="9135"/>
                  </a:cubicBezTo>
                  <a:cubicBezTo>
                    <a:pt x="85752" y="7674"/>
                    <a:pt x="82725" y="11328"/>
                    <a:pt x="80708" y="11328"/>
                  </a:cubicBezTo>
                  <a:cubicBezTo>
                    <a:pt x="79363" y="11328"/>
                    <a:pt x="74991" y="10597"/>
                    <a:pt x="71964" y="10231"/>
                  </a:cubicBezTo>
                  <a:cubicBezTo>
                    <a:pt x="71964" y="12789"/>
                    <a:pt x="71628" y="14982"/>
                    <a:pt x="71292" y="16443"/>
                  </a:cubicBezTo>
                  <a:cubicBezTo>
                    <a:pt x="68265" y="25579"/>
                    <a:pt x="77681" y="46407"/>
                    <a:pt x="78017" y="55177"/>
                  </a:cubicBezTo>
                  <a:cubicBezTo>
                    <a:pt x="81380" y="58465"/>
                    <a:pt x="85416" y="62850"/>
                    <a:pt x="87433" y="65774"/>
                  </a:cubicBezTo>
                  <a:cubicBezTo>
                    <a:pt x="91469" y="71620"/>
                    <a:pt x="87433" y="71255"/>
                    <a:pt x="87770" y="84044"/>
                  </a:cubicBezTo>
                  <a:cubicBezTo>
                    <a:pt x="88106" y="97199"/>
                    <a:pt x="83062" y="91718"/>
                    <a:pt x="79026" y="96102"/>
                  </a:cubicBezTo>
                  <a:cubicBezTo>
                    <a:pt x="74991" y="100487"/>
                    <a:pt x="78690" y="110353"/>
                    <a:pt x="77681" y="112911"/>
                  </a:cubicBezTo>
                  <a:cubicBezTo>
                    <a:pt x="76672" y="115469"/>
                    <a:pt x="64230" y="93910"/>
                    <a:pt x="63221" y="90621"/>
                  </a:cubicBezTo>
                  <a:cubicBezTo>
                    <a:pt x="62212" y="87333"/>
                    <a:pt x="67929" y="74543"/>
                    <a:pt x="66584" y="66870"/>
                  </a:cubicBezTo>
                  <a:cubicBezTo>
                    <a:pt x="65239" y="59196"/>
                    <a:pt x="56832" y="64312"/>
                    <a:pt x="54141" y="64677"/>
                  </a:cubicBezTo>
                  <a:cubicBezTo>
                    <a:pt x="51451" y="65408"/>
                    <a:pt x="45062" y="55907"/>
                    <a:pt x="43380" y="55907"/>
                  </a:cubicBezTo>
                  <a:cubicBezTo>
                    <a:pt x="42035" y="55907"/>
                    <a:pt x="0" y="74178"/>
                    <a:pt x="0" y="74178"/>
                  </a:cubicBezTo>
                  <a:lnTo>
                    <a:pt x="3363" y="87698"/>
                  </a:lnTo>
                  <a:lnTo>
                    <a:pt x="2354" y="87698"/>
                  </a:lnTo>
                  <a:lnTo>
                    <a:pt x="4708" y="93545"/>
                  </a:lnTo>
                  <a:cubicBezTo>
                    <a:pt x="4708" y="93545"/>
                    <a:pt x="18496" y="94275"/>
                    <a:pt x="24885" y="99391"/>
                  </a:cubicBezTo>
                  <a:cubicBezTo>
                    <a:pt x="31274" y="104142"/>
                    <a:pt x="40690" y="105238"/>
                    <a:pt x="43044" y="106699"/>
                  </a:cubicBezTo>
                  <a:cubicBezTo>
                    <a:pt x="45062" y="108161"/>
                    <a:pt x="43044" y="126066"/>
                    <a:pt x="43717" y="135201"/>
                  </a:cubicBezTo>
                  <a:cubicBezTo>
                    <a:pt x="44389" y="143971"/>
                    <a:pt x="35310" y="146529"/>
                    <a:pt x="39681" y="151279"/>
                  </a:cubicBezTo>
                  <a:cubicBezTo>
                    <a:pt x="43717" y="156030"/>
                    <a:pt x="41699" y="164434"/>
                    <a:pt x="44389" y="165165"/>
                  </a:cubicBezTo>
                  <a:cubicBezTo>
                    <a:pt x="47079" y="165896"/>
                    <a:pt x="39681" y="176492"/>
                    <a:pt x="35982" y="179050"/>
                  </a:cubicBezTo>
                  <a:cubicBezTo>
                    <a:pt x="32619" y="181608"/>
                    <a:pt x="35982" y="190378"/>
                    <a:pt x="31947" y="196955"/>
                  </a:cubicBezTo>
                  <a:cubicBezTo>
                    <a:pt x="29257" y="200975"/>
                    <a:pt x="21522" y="209379"/>
                    <a:pt x="16141" y="215591"/>
                  </a:cubicBezTo>
                  <a:cubicBezTo>
                    <a:pt x="16478" y="215591"/>
                    <a:pt x="16478" y="215957"/>
                    <a:pt x="16814" y="216322"/>
                  </a:cubicBezTo>
                  <a:cubicBezTo>
                    <a:pt x="18159" y="219245"/>
                    <a:pt x="22195" y="247747"/>
                    <a:pt x="26566" y="250305"/>
                  </a:cubicBezTo>
                  <a:cubicBezTo>
                    <a:pt x="30602" y="253228"/>
                    <a:pt x="28248" y="280999"/>
                    <a:pt x="27911" y="283557"/>
                  </a:cubicBezTo>
                  <a:cubicBezTo>
                    <a:pt x="27575" y="286115"/>
                    <a:pt x="29593" y="304751"/>
                    <a:pt x="29593" y="304751"/>
                  </a:cubicBezTo>
                  <a:cubicBezTo>
                    <a:pt x="29593" y="304751"/>
                    <a:pt x="35646" y="303655"/>
                    <a:pt x="41363" y="303655"/>
                  </a:cubicBezTo>
                  <a:cubicBezTo>
                    <a:pt x="41699" y="300001"/>
                    <a:pt x="42035" y="296712"/>
                    <a:pt x="42035" y="294520"/>
                  </a:cubicBezTo>
                  <a:cubicBezTo>
                    <a:pt x="42372" y="285750"/>
                    <a:pt x="37327" y="293058"/>
                    <a:pt x="35646" y="287577"/>
                  </a:cubicBezTo>
                  <a:cubicBezTo>
                    <a:pt x="33965" y="282096"/>
                    <a:pt x="47079" y="272230"/>
                    <a:pt x="60195" y="266383"/>
                  </a:cubicBezTo>
                  <a:cubicBezTo>
                    <a:pt x="73309" y="260536"/>
                    <a:pt x="78354" y="257613"/>
                    <a:pt x="79699" y="252132"/>
                  </a:cubicBezTo>
                  <a:cubicBezTo>
                    <a:pt x="80371" y="249574"/>
                    <a:pt x="80371" y="244824"/>
                    <a:pt x="80371" y="239708"/>
                  </a:cubicBezTo>
                  <a:cubicBezTo>
                    <a:pt x="76336" y="236785"/>
                    <a:pt x="72973" y="232400"/>
                    <a:pt x="72301" y="226188"/>
                  </a:cubicBezTo>
                  <a:cubicBezTo>
                    <a:pt x="70619" y="211572"/>
                    <a:pt x="68938" y="195128"/>
                    <a:pt x="70956" y="179416"/>
                  </a:cubicBezTo>
                  <a:cubicBezTo>
                    <a:pt x="70956" y="179416"/>
                    <a:pt x="70956" y="179050"/>
                    <a:pt x="70956" y="179050"/>
                  </a:cubicBezTo>
                  <a:cubicBezTo>
                    <a:pt x="68938" y="171377"/>
                    <a:pt x="69610" y="165530"/>
                    <a:pt x="73646" y="165165"/>
                  </a:cubicBezTo>
                  <a:cubicBezTo>
                    <a:pt x="73982" y="165165"/>
                    <a:pt x="73982" y="165165"/>
                    <a:pt x="74318" y="165165"/>
                  </a:cubicBezTo>
                  <a:cubicBezTo>
                    <a:pt x="77009" y="157126"/>
                    <a:pt x="81044" y="149818"/>
                    <a:pt x="87770" y="143606"/>
                  </a:cubicBezTo>
                  <a:cubicBezTo>
                    <a:pt x="89451" y="142144"/>
                    <a:pt x="91132" y="141048"/>
                    <a:pt x="93150" y="139952"/>
                  </a:cubicBezTo>
                  <a:cubicBezTo>
                    <a:pt x="92814" y="136297"/>
                    <a:pt x="93823" y="132643"/>
                    <a:pt x="95504" y="129355"/>
                  </a:cubicBezTo>
                  <a:cubicBezTo>
                    <a:pt x="97522" y="125335"/>
                    <a:pt x="101893" y="122412"/>
                    <a:pt x="105593" y="121316"/>
                  </a:cubicBezTo>
                  <a:cubicBezTo>
                    <a:pt x="107947" y="120585"/>
                    <a:pt x="109964" y="120585"/>
                    <a:pt x="112318" y="120950"/>
                  </a:cubicBezTo>
                  <a:cubicBezTo>
                    <a:pt x="113327" y="120950"/>
                    <a:pt x="114000" y="121316"/>
                    <a:pt x="115008" y="121316"/>
                  </a:cubicBezTo>
                  <a:cubicBezTo>
                    <a:pt x="121061" y="117296"/>
                    <a:pt x="127114" y="115835"/>
                    <a:pt x="133168" y="113277"/>
                  </a:cubicBezTo>
                  <a:cubicBezTo>
                    <a:pt x="130814" y="109257"/>
                    <a:pt x="130477" y="104872"/>
                    <a:pt x="131486" y="10121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05" name="Freeform: Shape 314">
              <a:extLst>
                <a:ext uri="{FF2B5EF4-FFF2-40B4-BE49-F238E27FC236}">
                  <a16:creationId xmlns:a16="http://schemas.microsoft.com/office/drawing/2014/main" id="{345F4AE3-74D1-4EAE-B416-1ED9502F2641}"/>
                </a:ext>
              </a:extLst>
            </p:cNvPr>
            <p:cNvSpPr/>
            <p:nvPr/>
          </p:nvSpPr>
          <p:spPr>
            <a:xfrm>
              <a:off x="9289164" y="2519779"/>
              <a:ext cx="151327" cy="200975"/>
            </a:xfrm>
            <a:custGeom>
              <a:avLst/>
              <a:gdLst>
                <a:gd name="connsiteX0" fmla="*/ 145610 w 151326"/>
                <a:gd name="connsiteY0" fmla="*/ 158222 h 200974"/>
                <a:gd name="connsiteX1" fmla="*/ 153008 w 151326"/>
                <a:gd name="connsiteY1" fmla="*/ 133740 h 200974"/>
                <a:gd name="connsiteX2" fmla="*/ 151327 w 151326"/>
                <a:gd name="connsiteY2" fmla="*/ 127893 h 200974"/>
                <a:gd name="connsiteX3" fmla="*/ 150318 w 151326"/>
                <a:gd name="connsiteY3" fmla="*/ 123873 h 200974"/>
                <a:gd name="connsiteX4" fmla="*/ 138884 w 151326"/>
                <a:gd name="connsiteY4" fmla="*/ 107796 h 200974"/>
                <a:gd name="connsiteX5" fmla="*/ 148973 w 151326"/>
                <a:gd name="connsiteY5" fmla="*/ 67966 h 200974"/>
                <a:gd name="connsiteX6" fmla="*/ 126442 w 151326"/>
                <a:gd name="connsiteY6" fmla="*/ 48965 h 200974"/>
                <a:gd name="connsiteX7" fmla="*/ 127114 w 151326"/>
                <a:gd name="connsiteY7" fmla="*/ 37637 h 200974"/>
                <a:gd name="connsiteX8" fmla="*/ 68265 w 151326"/>
                <a:gd name="connsiteY8" fmla="*/ 1096 h 200974"/>
                <a:gd name="connsiteX9" fmla="*/ 60867 w 151326"/>
                <a:gd name="connsiteY9" fmla="*/ 18270 h 200974"/>
                <a:gd name="connsiteX10" fmla="*/ 61876 w 151326"/>
                <a:gd name="connsiteY10" fmla="*/ 29598 h 200974"/>
                <a:gd name="connsiteX11" fmla="*/ 36655 w 151326"/>
                <a:gd name="connsiteY11" fmla="*/ 28136 h 200974"/>
                <a:gd name="connsiteX12" fmla="*/ 36655 w 151326"/>
                <a:gd name="connsiteY12" fmla="*/ 0 h 200974"/>
                <a:gd name="connsiteX13" fmla="*/ 23540 w 151326"/>
                <a:gd name="connsiteY13" fmla="*/ 1096 h 200974"/>
                <a:gd name="connsiteX14" fmla="*/ 16141 w 151326"/>
                <a:gd name="connsiteY14" fmla="*/ 3289 h 200974"/>
                <a:gd name="connsiteX15" fmla="*/ 18832 w 151326"/>
                <a:gd name="connsiteY15" fmla="*/ 11328 h 200974"/>
                <a:gd name="connsiteX16" fmla="*/ 21186 w 151326"/>
                <a:gd name="connsiteY16" fmla="*/ 23386 h 200974"/>
                <a:gd name="connsiteX17" fmla="*/ 14796 w 151326"/>
                <a:gd name="connsiteY17" fmla="*/ 27040 h 200974"/>
                <a:gd name="connsiteX18" fmla="*/ 15469 w 151326"/>
                <a:gd name="connsiteY18" fmla="*/ 36541 h 200974"/>
                <a:gd name="connsiteX19" fmla="*/ 19504 w 151326"/>
                <a:gd name="connsiteY19" fmla="*/ 39464 h 200974"/>
                <a:gd name="connsiteX20" fmla="*/ 6726 w 151326"/>
                <a:gd name="connsiteY20" fmla="*/ 61023 h 200974"/>
                <a:gd name="connsiteX21" fmla="*/ 0 w 151326"/>
                <a:gd name="connsiteY21" fmla="*/ 65774 h 200974"/>
                <a:gd name="connsiteX22" fmla="*/ 9416 w 151326"/>
                <a:gd name="connsiteY22" fmla="*/ 100487 h 200974"/>
                <a:gd name="connsiteX23" fmla="*/ 17823 w 151326"/>
                <a:gd name="connsiteY23" fmla="*/ 124604 h 200974"/>
                <a:gd name="connsiteX24" fmla="*/ 21522 w 151326"/>
                <a:gd name="connsiteY24" fmla="*/ 139221 h 200974"/>
                <a:gd name="connsiteX25" fmla="*/ 12779 w 151326"/>
                <a:gd name="connsiteY25" fmla="*/ 131547 h 200974"/>
                <a:gd name="connsiteX26" fmla="*/ 11770 w 151326"/>
                <a:gd name="connsiteY26" fmla="*/ 134470 h 200974"/>
                <a:gd name="connsiteX27" fmla="*/ 11097 w 151326"/>
                <a:gd name="connsiteY27" fmla="*/ 135201 h 200974"/>
                <a:gd name="connsiteX28" fmla="*/ 22531 w 151326"/>
                <a:gd name="connsiteY28" fmla="*/ 142875 h 200974"/>
                <a:gd name="connsiteX29" fmla="*/ 36991 w 151326"/>
                <a:gd name="connsiteY29" fmla="*/ 149452 h 200974"/>
                <a:gd name="connsiteX30" fmla="*/ 56832 w 151326"/>
                <a:gd name="connsiteY30" fmla="*/ 159683 h 200974"/>
                <a:gd name="connsiteX31" fmla="*/ 57841 w 151326"/>
                <a:gd name="connsiteY31" fmla="*/ 161511 h 200974"/>
                <a:gd name="connsiteX32" fmla="*/ 68265 w 151326"/>
                <a:gd name="connsiteY32" fmla="*/ 161511 h 200974"/>
                <a:gd name="connsiteX33" fmla="*/ 70619 w 151326"/>
                <a:gd name="connsiteY33" fmla="*/ 160414 h 200974"/>
                <a:gd name="connsiteX34" fmla="*/ 81716 w 151326"/>
                <a:gd name="connsiteY34" fmla="*/ 197686 h 200974"/>
                <a:gd name="connsiteX35" fmla="*/ 90460 w 151326"/>
                <a:gd name="connsiteY35" fmla="*/ 198782 h 200974"/>
                <a:gd name="connsiteX36" fmla="*/ 99540 w 151326"/>
                <a:gd name="connsiteY36" fmla="*/ 196590 h 200974"/>
                <a:gd name="connsiteX37" fmla="*/ 104584 w 151326"/>
                <a:gd name="connsiteY37" fmla="*/ 202071 h 200974"/>
                <a:gd name="connsiteX38" fmla="*/ 118035 w 151326"/>
                <a:gd name="connsiteY38" fmla="*/ 199878 h 200974"/>
                <a:gd name="connsiteX39" fmla="*/ 127114 w 151326"/>
                <a:gd name="connsiteY39" fmla="*/ 198782 h 200974"/>
                <a:gd name="connsiteX40" fmla="*/ 132159 w 151326"/>
                <a:gd name="connsiteY40" fmla="*/ 191840 h 200974"/>
                <a:gd name="connsiteX41" fmla="*/ 141238 w 151326"/>
                <a:gd name="connsiteY41" fmla="*/ 192205 h 200974"/>
                <a:gd name="connsiteX42" fmla="*/ 152336 w 151326"/>
                <a:gd name="connsiteY42" fmla="*/ 188916 h 200974"/>
                <a:gd name="connsiteX43" fmla="*/ 153681 w 151326"/>
                <a:gd name="connsiteY43" fmla="*/ 187455 h 200974"/>
                <a:gd name="connsiteX44" fmla="*/ 145610 w 151326"/>
                <a:gd name="connsiteY44" fmla="*/ 158222 h 20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1326" h="200974">
                  <a:moveTo>
                    <a:pt x="145610" y="158222"/>
                  </a:moveTo>
                  <a:cubicBezTo>
                    <a:pt x="140230" y="147991"/>
                    <a:pt x="145274" y="138124"/>
                    <a:pt x="153008" y="133740"/>
                  </a:cubicBezTo>
                  <a:cubicBezTo>
                    <a:pt x="153008" y="130451"/>
                    <a:pt x="152336" y="128258"/>
                    <a:pt x="151327" y="127893"/>
                  </a:cubicBezTo>
                  <a:cubicBezTo>
                    <a:pt x="150318" y="127528"/>
                    <a:pt x="149982" y="126066"/>
                    <a:pt x="150318" y="123873"/>
                  </a:cubicBezTo>
                  <a:cubicBezTo>
                    <a:pt x="144265" y="121681"/>
                    <a:pt x="139221" y="116565"/>
                    <a:pt x="138884" y="107796"/>
                  </a:cubicBezTo>
                  <a:cubicBezTo>
                    <a:pt x="138212" y="92083"/>
                    <a:pt x="142584" y="79294"/>
                    <a:pt x="148973" y="67966"/>
                  </a:cubicBezTo>
                  <a:cubicBezTo>
                    <a:pt x="137203" y="58465"/>
                    <a:pt x="126442" y="48965"/>
                    <a:pt x="126442" y="48965"/>
                  </a:cubicBezTo>
                  <a:lnTo>
                    <a:pt x="127114" y="37637"/>
                  </a:lnTo>
                  <a:lnTo>
                    <a:pt x="68265" y="1096"/>
                  </a:lnTo>
                  <a:cubicBezTo>
                    <a:pt x="67929" y="9501"/>
                    <a:pt x="64902" y="16078"/>
                    <a:pt x="60867" y="18270"/>
                  </a:cubicBezTo>
                  <a:cubicBezTo>
                    <a:pt x="56495" y="20828"/>
                    <a:pt x="67256" y="28502"/>
                    <a:pt x="61876" y="29598"/>
                  </a:cubicBezTo>
                  <a:cubicBezTo>
                    <a:pt x="56832" y="30694"/>
                    <a:pt x="45062" y="23752"/>
                    <a:pt x="36655" y="28136"/>
                  </a:cubicBezTo>
                  <a:cubicBezTo>
                    <a:pt x="30938" y="30694"/>
                    <a:pt x="32283" y="14616"/>
                    <a:pt x="36655" y="0"/>
                  </a:cubicBezTo>
                  <a:lnTo>
                    <a:pt x="23540" y="1096"/>
                  </a:lnTo>
                  <a:cubicBezTo>
                    <a:pt x="23540" y="1096"/>
                    <a:pt x="19841" y="2192"/>
                    <a:pt x="16141" y="3289"/>
                  </a:cubicBezTo>
                  <a:lnTo>
                    <a:pt x="18832" y="11328"/>
                  </a:lnTo>
                  <a:cubicBezTo>
                    <a:pt x="18832" y="11328"/>
                    <a:pt x="22195" y="18636"/>
                    <a:pt x="21186" y="23386"/>
                  </a:cubicBezTo>
                  <a:cubicBezTo>
                    <a:pt x="20850" y="25579"/>
                    <a:pt x="17823" y="26309"/>
                    <a:pt x="14796" y="27040"/>
                  </a:cubicBezTo>
                  <a:cubicBezTo>
                    <a:pt x="15805" y="32521"/>
                    <a:pt x="15469" y="36541"/>
                    <a:pt x="15469" y="36541"/>
                  </a:cubicBezTo>
                  <a:lnTo>
                    <a:pt x="19504" y="39464"/>
                  </a:lnTo>
                  <a:cubicBezTo>
                    <a:pt x="19504" y="39464"/>
                    <a:pt x="10761" y="59196"/>
                    <a:pt x="6726" y="61023"/>
                  </a:cubicBezTo>
                  <a:cubicBezTo>
                    <a:pt x="5717" y="61389"/>
                    <a:pt x="3027" y="63216"/>
                    <a:pt x="0" y="65774"/>
                  </a:cubicBezTo>
                  <a:cubicBezTo>
                    <a:pt x="2354" y="79659"/>
                    <a:pt x="5381" y="96102"/>
                    <a:pt x="9416" y="100487"/>
                  </a:cubicBezTo>
                  <a:cubicBezTo>
                    <a:pt x="17487" y="108892"/>
                    <a:pt x="16141" y="118758"/>
                    <a:pt x="17823" y="124604"/>
                  </a:cubicBezTo>
                  <a:cubicBezTo>
                    <a:pt x="19504" y="130451"/>
                    <a:pt x="26566" y="136663"/>
                    <a:pt x="21522" y="139221"/>
                  </a:cubicBezTo>
                  <a:cubicBezTo>
                    <a:pt x="18496" y="140682"/>
                    <a:pt x="15469" y="137028"/>
                    <a:pt x="12779" y="131547"/>
                  </a:cubicBezTo>
                  <a:cubicBezTo>
                    <a:pt x="12442" y="132643"/>
                    <a:pt x="12106" y="133374"/>
                    <a:pt x="11770" y="134470"/>
                  </a:cubicBezTo>
                  <a:cubicBezTo>
                    <a:pt x="11770" y="134836"/>
                    <a:pt x="11434" y="134836"/>
                    <a:pt x="11097" y="135201"/>
                  </a:cubicBezTo>
                  <a:cubicBezTo>
                    <a:pt x="15469" y="138855"/>
                    <a:pt x="20177" y="142875"/>
                    <a:pt x="22531" y="142875"/>
                  </a:cubicBezTo>
                  <a:cubicBezTo>
                    <a:pt x="26566" y="142875"/>
                    <a:pt x="32956" y="148356"/>
                    <a:pt x="36991" y="149452"/>
                  </a:cubicBezTo>
                  <a:cubicBezTo>
                    <a:pt x="41026" y="150548"/>
                    <a:pt x="55150" y="157126"/>
                    <a:pt x="56832" y="159683"/>
                  </a:cubicBezTo>
                  <a:cubicBezTo>
                    <a:pt x="57168" y="160049"/>
                    <a:pt x="57504" y="160780"/>
                    <a:pt x="57841" y="161511"/>
                  </a:cubicBezTo>
                  <a:cubicBezTo>
                    <a:pt x="61203" y="161145"/>
                    <a:pt x="65575" y="161145"/>
                    <a:pt x="68265" y="161511"/>
                  </a:cubicBezTo>
                  <a:cubicBezTo>
                    <a:pt x="68938" y="160780"/>
                    <a:pt x="69610" y="160414"/>
                    <a:pt x="70619" y="160414"/>
                  </a:cubicBezTo>
                  <a:cubicBezTo>
                    <a:pt x="76000" y="160414"/>
                    <a:pt x="82053" y="183801"/>
                    <a:pt x="81716" y="197686"/>
                  </a:cubicBezTo>
                  <a:cubicBezTo>
                    <a:pt x="84743" y="198051"/>
                    <a:pt x="89115" y="198782"/>
                    <a:pt x="90460" y="198782"/>
                  </a:cubicBezTo>
                  <a:cubicBezTo>
                    <a:pt x="92814" y="198782"/>
                    <a:pt x="95504" y="195128"/>
                    <a:pt x="99540" y="196590"/>
                  </a:cubicBezTo>
                  <a:cubicBezTo>
                    <a:pt x="103575" y="198051"/>
                    <a:pt x="100885" y="202071"/>
                    <a:pt x="104584" y="202071"/>
                  </a:cubicBezTo>
                  <a:cubicBezTo>
                    <a:pt x="108283" y="202071"/>
                    <a:pt x="115681" y="199513"/>
                    <a:pt x="118035" y="199878"/>
                  </a:cubicBezTo>
                  <a:cubicBezTo>
                    <a:pt x="120389" y="200244"/>
                    <a:pt x="126778" y="202071"/>
                    <a:pt x="127114" y="198782"/>
                  </a:cubicBezTo>
                  <a:cubicBezTo>
                    <a:pt x="127451" y="195494"/>
                    <a:pt x="128796" y="190743"/>
                    <a:pt x="132159" y="191840"/>
                  </a:cubicBezTo>
                  <a:cubicBezTo>
                    <a:pt x="135522" y="192936"/>
                    <a:pt x="137539" y="196224"/>
                    <a:pt x="141238" y="192205"/>
                  </a:cubicBezTo>
                  <a:cubicBezTo>
                    <a:pt x="144938" y="188551"/>
                    <a:pt x="150991" y="192205"/>
                    <a:pt x="152336" y="188916"/>
                  </a:cubicBezTo>
                  <a:cubicBezTo>
                    <a:pt x="152336" y="188551"/>
                    <a:pt x="153008" y="188186"/>
                    <a:pt x="153681" y="187455"/>
                  </a:cubicBezTo>
                  <a:cubicBezTo>
                    <a:pt x="152336" y="177223"/>
                    <a:pt x="150318" y="167357"/>
                    <a:pt x="145610" y="15822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06" name="Freeform: Shape 315">
              <a:extLst>
                <a:ext uri="{FF2B5EF4-FFF2-40B4-BE49-F238E27FC236}">
                  <a16:creationId xmlns:a16="http://schemas.microsoft.com/office/drawing/2014/main" id="{0B582DF4-FE2B-4002-949D-8EFBB3A47587}"/>
                </a:ext>
              </a:extLst>
            </p:cNvPr>
            <p:cNvSpPr/>
            <p:nvPr/>
          </p:nvSpPr>
          <p:spPr>
            <a:xfrm>
              <a:off x="9339336" y="2680650"/>
              <a:ext cx="47079" cy="138855"/>
            </a:xfrm>
            <a:custGeom>
              <a:avLst/>
              <a:gdLst>
                <a:gd name="connsiteX0" fmla="*/ 47014 w 47079"/>
                <a:gd name="connsiteY0" fmla="*/ 92357 h 138855"/>
                <a:gd name="connsiteX1" fmla="*/ 37598 w 47079"/>
                <a:gd name="connsiteY1" fmla="*/ 81760 h 138855"/>
                <a:gd name="connsiteX2" fmla="*/ 37261 w 47079"/>
                <a:gd name="connsiteY2" fmla="*/ 84683 h 138855"/>
                <a:gd name="connsiteX3" fmla="*/ 20447 w 47079"/>
                <a:gd name="connsiteY3" fmla="*/ 56547 h 138855"/>
                <a:gd name="connsiteX4" fmla="*/ 22129 w 47079"/>
                <a:gd name="connsiteY4" fmla="*/ 24026 h 138855"/>
                <a:gd name="connsiteX5" fmla="*/ 18430 w 47079"/>
                <a:gd name="connsiteY5" fmla="*/ 274 h 138855"/>
                <a:gd name="connsiteX6" fmla="*/ 8005 w 47079"/>
                <a:gd name="connsiteY6" fmla="*/ 274 h 138855"/>
                <a:gd name="connsiteX7" fmla="*/ 14058 w 47079"/>
                <a:gd name="connsiteY7" fmla="*/ 18179 h 138855"/>
                <a:gd name="connsiteX8" fmla="*/ 8341 w 47079"/>
                <a:gd name="connsiteY8" fmla="*/ 21833 h 138855"/>
                <a:gd name="connsiteX9" fmla="*/ 9014 w 47079"/>
                <a:gd name="connsiteY9" fmla="*/ 51797 h 138855"/>
                <a:gd name="connsiteX10" fmla="*/ 2624 w 47079"/>
                <a:gd name="connsiteY10" fmla="*/ 56547 h 138855"/>
                <a:gd name="connsiteX11" fmla="*/ 270 w 47079"/>
                <a:gd name="connsiteY11" fmla="*/ 74452 h 138855"/>
                <a:gd name="connsiteX12" fmla="*/ 2961 w 47079"/>
                <a:gd name="connsiteY12" fmla="*/ 82491 h 138855"/>
                <a:gd name="connsiteX13" fmla="*/ 2961 w 47079"/>
                <a:gd name="connsiteY13" fmla="*/ 82491 h 138855"/>
                <a:gd name="connsiteX14" fmla="*/ 13722 w 47079"/>
                <a:gd name="connsiteY14" fmla="*/ 91261 h 138855"/>
                <a:gd name="connsiteX15" fmla="*/ 26164 w 47079"/>
                <a:gd name="connsiteY15" fmla="*/ 93453 h 138855"/>
                <a:gd name="connsiteX16" fmla="*/ 22801 w 47079"/>
                <a:gd name="connsiteY16" fmla="*/ 117205 h 138855"/>
                <a:gd name="connsiteX17" fmla="*/ 37261 w 47079"/>
                <a:gd name="connsiteY17" fmla="*/ 139495 h 138855"/>
                <a:gd name="connsiteX18" fmla="*/ 38607 w 47079"/>
                <a:gd name="connsiteY18" fmla="*/ 122686 h 138855"/>
                <a:gd name="connsiteX19" fmla="*/ 47350 w 47079"/>
                <a:gd name="connsiteY19" fmla="*/ 110627 h 138855"/>
                <a:gd name="connsiteX20" fmla="*/ 47014 w 47079"/>
                <a:gd name="connsiteY20" fmla="*/ 92357 h 13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079" h="138855">
                  <a:moveTo>
                    <a:pt x="47014" y="92357"/>
                  </a:moveTo>
                  <a:cubicBezTo>
                    <a:pt x="44996" y="89434"/>
                    <a:pt x="40961" y="85049"/>
                    <a:pt x="37598" y="81760"/>
                  </a:cubicBezTo>
                  <a:cubicBezTo>
                    <a:pt x="37598" y="83222"/>
                    <a:pt x="37598" y="84318"/>
                    <a:pt x="37261" y="84683"/>
                  </a:cubicBezTo>
                  <a:cubicBezTo>
                    <a:pt x="33226" y="91626"/>
                    <a:pt x="21793" y="70067"/>
                    <a:pt x="20447" y="56547"/>
                  </a:cubicBezTo>
                  <a:cubicBezTo>
                    <a:pt x="19102" y="43027"/>
                    <a:pt x="27173" y="36815"/>
                    <a:pt x="22129" y="24026"/>
                  </a:cubicBezTo>
                  <a:cubicBezTo>
                    <a:pt x="18093" y="13429"/>
                    <a:pt x="15403" y="3563"/>
                    <a:pt x="18430" y="274"/>
                  </a:cubicBezTo>
                  <a:cubicBezTo>
                    <a:pt x="15740" y="-91"/>
                    <a:pt x="11368" y="-91"/>
                    <a:pt x="8005" y="274"/>
                  </a:cubicBezTo>
                  <a:cubicBezTo>
                    <a:pt x="10359" y="5024"/>
                    <a:pt x="14058" y="14890"/>
                    <a:pt x="14058" y="18179"/>
                  </a:cubicBezTo>
                  <a:cubicBezTo>
                    <a:pt x="14058" y="21833"/>
                    <a:pt x="10023" y="17083"/>
                    <a:pt x="8341" y="21833"/>
                  </a:cubicBezTo>
                  <a:cubicBezTo>
                    <a:pt x="6660" y="26583"/>
                    <a:pt x="5987" y="48142"/>
                    <a:pt x="9014" y="51797"/>
                  </a:cubicBezTo>
                  <a:cubicBezTo>
                    <a:pt x="12377" y="55451"/>
                    <a:pt x="2624" y="52893"/>
                    <a:pt x="2624" y="56547"/>
                  </a:cubicBezTo>
                  <a:cubicBezTo>
                    <a:pt x="2624" y="60201"/>
                    <a:pt x="1952" y="73356"/>
                    <a:pt x="270" y="74452"/>
                  </a:cubicBezTo>
                  <a:cubicBezTo>
                    <a:pt x="-738" y="74817"/>
                    <a:pt x="1279" y="78106"/>
                    <a:pt x="2961" y="82491"/>
                  </a:cubicBezTo>
                  <a:cubicBezTo>
                    <a:pt x="2961" y="82491"/>
                    <a:pt x="2961" y="82491"/>
                    <a:pt x="2961" y="82491"/>
                  </a:cubicBezTo>
                  <a:cubicBezTo>
                    <a:pt x="4306" y="82491"/>
                    <a:pt x="10695" y="91626"/>
                    <a:pt x="13722" y="91261"/>
                  </a:cubicBezTo>
                  <a:cubicBezTo>
                    <a:pt x="16412" y="90895"/>
                    <a:pt x="24819" y="85780"/>
                    <a:pt x="26164" y="93453"/>
                  </a:cubicBezTo>
                  <a:cubicBezTo>
                    <a:pt x="27509" y="101127"/>
                    <a:pt x="22129" y="113916"/>
                    <a:pt x="22801" y="117205"/>
                  </a:cubicBezTo>
                  <a:cubicBezTo>
                    <a:pt x="23810" y="120494"/>
                    <a:pt x="36253" y="142053"/>
                    <a:pt x="37261" y="139495"/>
                  </a:cubicBezTo>
                  <a:cubicBezTo>
                    <a:pt x="38270" y="136937"/>
                    <a:pt x="34571" y="127071"/>
                    <a:pt x="38607" y="122686"/>
                  </a:cubicBezTo>
                  <a:cubicBezTo>
                    <a:pt x="42642" y="118301"/>
                    <a:pt x="47686" y="123782"/>
                    <a:pt x="47350" y="110627"/>
                  </a:cubicBezTo>
                  <a:cubicBezTo>
                    <a:pt x="47014" y="97473"/>
                    <a:pt x="51049" y="98204"/>
                    <a:pt x="47014" y="9235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07" name="Freeform: Shape 316">
              <a:extLst>
                <a:ext uri="{FF2B5EF4-FFF2-40B4-BE49-F238E27FC236}">
                  <a16:creationId xmlns:a16="http://schemas.microsoft.com/office/drawing/2014/main" id="{3492084F-BB3A-46B4-A7E3-27AF4301938C}"/>
                </a:ext>
              </a:extLst>
            </p:cNvPr>
            <p:cNvSpPr/>
            <p:nvPr/>
          </p:nvSpPr>
          <p:spPr>
            <a:xfrm>
              <a:off x="11387885" y="2891386"/>
              <a:ext cx="43717" cy="36541"/>
            </a:xfrm>
            <a:custGeom>
              <a:avLst/>
              <a:gdLst>
                <a:gd name="connsiteX0" fmla="*/ 15 w 43716"/>
                <a:gd name="connsiteY0" fmla="*/ 744 h 36540"/>
                <a:gd name="connsiteX1" fmla="*/ 45076 w 43716"/>
                <a:gd name="connsiteY1" fmla="*/ 37650 h 36540"/>
                <a:gd name="connsiteX2" fmla="*/ 15 w 43716"/>
                <a:gd name="connsiteY2" fmla="*/ 744 h 36540"/>
              </a:gdLst>
              <a:ahLst/>
              <a:cxnLst>
                <a:cxn ang="0">
                  <a:pos x="connsiteX0" y="connsiteY0"/>
                </a:cxn>
                <a:cxn ang="0">
                  <a:pos x="connsiteX1" y="connsiteY1"/>
                </a:cxn>
                <a:cxn ang="0">
                  <a:pos x="connsiteX2" y="connsiteY2"/>
                </a:cxn>
              </a:cxnLst>
              <a:rect l="l" t="t" r="r" b="b"/>
              <a:pathLst>
                <a:path w="43716" h="36540">
                  <a:moveTo>
                    <a:pt x="15" y="744"/>
                  </a:moveTo>
                  <a:cubicBezTo>
                    <a:pt x="-994" y="-5834"/>
                    <a:pt x="50793" y="33265"/>
                    <a:pt x="45076" y="37650"/>
                  </a:cubicBezTo>
                  <a:cubicBezTo>
                    <a:pt x="39696" y="41669"/>
                    <a:pt x="1023" y="7321"/>
                    <a:pt x="15" y="74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08" name="Freeform: Shape 317">
              <a:extLst>
                <a:ext uri="{FF2B5EF4-FFF2-40B4-BE49-F238E27FC236}">
                  <a16:creationId xmlns:a16="http://schemas.microsoft.com/office/drawing/2014/main" id="{905409B6-B9AA-4394-830F-769209FE4DA3}"/>
                </a:ext>
              </a:extLst>
            </p:cNvPr>
            <p:cNvSpPr/>
            <p:nvPr/>
          </p:nvSpPr>
          <p:spPr>
            <a:xfrm>
              <a:off x="9893738" y="1705980"/>
              <a:ext cx="117699" cy="91352"/>
            </a:xfrm>
            <a:custGeom>
              <a:avLst/>
              <a:gdLst>
                <a:gd name="connsiteX0" fmla="*/ 97247 w 117698"/>
                <a:gd name="connsiteY0" fmla="*/ 75307 h 91352"/>
                <a:gd name="connsiteX1" fmla="*/ 103300 w 117698"/>
                <a:gd name="connsiteY1" fmla="*/ 80423 h 91352"/>
                <a:gd name="connsiteX2" fmla="*/ 114061 w 117698"/>
                <a:gd name="connsiteY2" fmla="*/ 84442 h 91352"/>
                <a:gd name="connsiteX3" fmla="*/ 119105 w 117698"/>
                <a:gd name="connsiteY3" fmla="*/ 83346 h 91352"/>
                <a:gd name="connsiteX4" fmla="*/ 116079 w 117698"/>
                <a:gd name="connsiteY4" fmla="*/ 58864 h 91352"/>
                <a:gd name="connsiteX5" fmla="*/ 100610 w 117698"/>
                <a:gd name="connsiteY5" fmla="*/ 47171 h 91352"/>
                <a:gd name="connsiteX6" fmla="*/ 98256 w 117698"/>
                <a:gd name="connsiteY6" fmla="*/ 31458 h 91352"/>
                <a:gd name="connsiteX7" fmla="*/ 78079 w 117698"/>
                <a:gd name="connsiteY7" fmla="*/ 32920 h 91352"/>
                <a:gd name="connsiteX8" fmla="*/ 65300 w 117698"/>
                <a:gd name="connsiteY8" fmla="*/ 29996 h 91352"/>
                <a:gd name="connsiteX9" fmla="*/ 51176 w 117698"/>
                <a:gd name="connsiteY9" fmla="*/ 29266 h 91352"/>
                <a:gd name="connsiteX10" fmla="*/ 28982 w 117698"/>
                <a:gd name="connsiteY10" fmla="*/ 27073 h 91352"/>
                <a:gd name="connsiteX11" fmla="*/ 40079 w 117698"/>
                <a:gd name="connsiteY11" fmla="*/ 16111 h 91352"/>
                <a:gd name="connsiteX12" fmla="*/ 44787 w 117698"/>
                <a:gd name="connsiteY12" fmla="*/ 16111 h 91352"/>
                <a:gd name="connsiteX13" fmla="*/ 50167 w 117698"/>
                <a:gd name="connsiteY13" fmla="*/ 1129 h 91352"/>
                <a:gd name="connsiteX14" fmla="*/ 39407 w 117698"/>
                <a:gd name="connsiteY14" fmla="*/ 3687 h 91352"/>
                <a:gd name="connsiteX15" fmla="*/ 27300 w 117698"/>
                <a:gd name="connsiteY15" fmla="*/ 6976 h 91352"/>
                <a:gd name="connsiteX16" fmla="*/ 19902 w 117698"/>
                <a:gd name="connsiteY16" fmla="*/ 16842 h 91352"/>
                <a:gd name="connsiteX17" fmla="*/ 14858 w 117698"/>
                <a:gd name="connsiteY17" fmla="*/ 27073 h 91352"/>
                <a:gd name="connsiteX18" fmla="*/ 61 w 117698"/>
                <a:gd name="connsiteY18" fmla="*/ 33650 h 91352"/>
                <a:gd name="connsiteX19" fmla="*/ 9814 w 117698"/>
                <a:gd name="connsiteY19" fmla="*/ 47536 h 91352"/>
                <a:gd name="connsiteX20" fmla="*/ 11495 w 117698"/>
                <a:gd name="connsiteY20" fmla="*/ 63614 h 91352"/>
                <a:gd name="connsiteX21" fmla="*/ 5106 w 117698"/>
                <a:gd name="connsiteY21" fmla="*/ 82615 h 91352"/>
                <a:gd name="connsiteX22" fmla="*/ 12504 w 117698"/>
                <a:gd name="connsiteY22" fmla="*/ 83346 h 91352"/>
                <a:gd name="connsiteX23" fmla="*/ 28645 w 117698"/>
                <a:gd name="connsiteY23" fmla="*/ 78230 h 91352"/>
                <a:gd name="connsiteX24" fmla="*/ 43442 w 117698"/>
                <a:gd name="connsiteY24" fmla="*/ 69461 h 91352"/>
                <a:gd name="connsiteX25" fmla="*/ 57565 w 117698"/>
                <a:gd name="connsiteY25" fmla="*/ 53382 h 91352"/>
                <a:gd name="connsiteX26" fmla="*/ 63619 w 117698"/>
                <a:gd name="connsiteY26" fmla="*/ 68730 h 91352"/>
                <a:gd name="connsiteX27" fmla="*/ 64291 w 117698"/>
                <a:gd name="connsiteY27" fmla="*/ 90289 h 91352"/>
                <a:gd name="connsiteX28" fmla="*/ 71690 w 117698"/>
                <a:gd name="connsiteY28" fmla="*/ 90654 h 91352"/>
                <a:gd name="connsiteX29" fmla="*/ 80097 w 117698"/>
                <a:gd name="connsiteY29" fmla="*/ 87366 h 91352"/>
                <a:gd name="connsiteX30" fmla="*/ 97247 w 117698"/>
                <a:gd name="connsiteY30" fmla="*/ 75307 h 9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7698" h="91352">
                  <a:moveTo>
                    <a:pt x="97247" y="75307"/>
                  </a:moveTo>
                  <a:cubicBezTo>
                    <a:pt x="100610" y="77865"/>
                    <a:pt x="99937" y="81154"/>
                    <a:pt x="103300" y="80423"/>
                  </a:cubicBezTo>
                  <a:cubicBezTo>
                    <a:pt x="105990" y="80057"/>
                    <a:pt x="111371" y="81519"/>
                    <a:pt x="114061" y="84442"/>
                  </a:cubicBezTo>
                  <a:cubicBezTo>
                    <a:pt x="116751" y="83711"/>
                    <a:pt x="119105" y="83346"/>
                    <a:pt x="119105" y="83346"/>
                  </a:cubicBezTo>
                  <a:cubicBezTo>
                    <a:pt x="119105" y="83346"/>
                    <a:pt x="116751" y="64710"/>
                    <a:pt x="116079" y="58864"/>
                  </a:cubicBezTo>
                  <a:cubicBezTo>
                    <a:pt x="115406" y="53017"/>
                    <a:pt x="100610" y="47171"/>
                    <a:pt x="100610" y="47171"/>
                  </a:cubicBezTo>
                  <a:lnTo>
                    <a:pt x="98256" y="31458"/>
                  </a:lnTo>
                  <a:cubicBezTo>
                    <a:pt x="98256" y="31458"/>
                    <a:pt x="81105" y="34381"/>
                    <a:pt x="78079" y="32920"/>
                  </a:cubicBezTo>
                  <a:cubicBezTo>
                    <a:pt x="75052" y="31458"/>
                    <a:pt x="68327" y="35112"/>
                    <a:pt x="65300" y="29996"/>
                  </a:cubicBezTo>
                  <a:cubicBezTo>
                    <a:pt x="62274" y="24881"/>
                    <a:pt x="56557" y="33650"/>
                    <a:pt x="51176" y="29266"/>
                  </a:cubicBezTo>
                  <a:cubicBezTo>
                    <a:pt x="45796" y="24881"/>
                    <a:pt x="29654" y="30727"/>
                    <a:pt x="28982" y="27073"/>
                  </a:cubicBezTo>
                  <a:cubicBezTo>
                    <a:pt x="28309" y="23419"/>
                    <a:pt x="35707" y="15380"/>
                    <a:pt x="40079" y="16111"/>
                  </a:cubicBezTo>
                  <a:cubicBezTo>
                    <a:pt x="41088" y="16111"/>
                    <a:pt x="42769" y="16476"/>
                    <a:pt x="44787" y="16111"/>
                  </a:cubicBezTo>
                  <a:cubicBezTo>
                    <a:pt x="46805" y="12457"/>
                    <a:pt x="51513" y="3322"/>
                    <a:pt x="50167" y="1129"/>
                  </a:cubicBezTo>
                  <a:cubicBezTo>
                    <a:pt x="48822" y="-1429"/>
                    <a:pt x="43106" y="764"/>
                    <a:pt x="39407" y="3687"/>
                  </a:cubicBezTo>
                  <a:cubicBezTo>
                    <a:pt x="35707" y="6976"/>
                    <a:pt x="28645" y="2225"/>
                    <a:pt x="27300" y="6976"/>
                  </a:cubicBezTo>
                  <a:cubicBezTo>
                    <a:pt x="25955" y="11726"/>
                    <a:pt x="23937" y="16842"/>
                    <a:pt x="19902" y="16842"/>
                  </a:cubicBezTo>
                  <a:cubicBezTo>
                    <a:pt x="15867" y="16842"/>
                    <a:pt x="18893" y="24881"/>
                    <a:pt x="14858" y="27073"/>
                  </a:cubicBezTo>
                  <a:cubicBezTo>
                    <a:pt x="10823" y="29266"/>
                    <a:pt x="1070" y="28535"/>
                    <a:pt x="61" y="33650"/>
                  </a:cubicBezTo>
                  <a:cubicBezTo>
                    <a:pt x="-947" y="38401"/>
                    <a:pt x="10823" y="41689"/>
                    <a:pt x="9814" y="47536"/>
                  </a:cubicBezTo>
                  <a:cubicBezTo>
                    <a:pt x="8805" y="53382"/>
                    <a:pt x="15867" y="59960"/>
                    <a:pt x="11495" y="63614"/>
                  </a:cubicBezTo>
                  <a:cubicBezTo>
                    <a:pt x="7796" y="66903"/>
                    <a:pt x="4769" y="72018"/>
                    <a:pt x="5106" y="82615"/>
                  </a:cubicBezTo>
                  <a:cubicBezTo>
                    <a:pt x="8132" y="84808"/>
                    <a:pt x="10823" y="87000"/>
                    <a:pt x="12504" y="83346"/>
                  </a:cubicBezTo>
                  <a:cubicBezTo>
                    <a:pt x="14858" y="77499"/>
                    <a:pt x="28645" y="83346"/>
                    <a:pt x="28645" y="78230"/>
                  </a:cubicBezTo>
                  <a:cubicBezTo>
                    <a:pt x="28645" y="73115"/>
                    <a:pt x="43442" y="74576"/>
                    <a:pt x="43442" y="69461"/>
                  </a:cubicBezTo>
                  <a:cubicBezTo>
                    <a:pt x="43442" y="64345"/>
                    <a:pt x="52185" y="53017"/>
                    <a:pt x="57565" y="53382"/>
                  </a:cubicBezTo>
                  <a:cubicBezTo>
                    <a:pt x="62946" y="54113"/>
                    <a:pt x="56893" y="65076"/>
                    <a:pt x="63619" y="68730"/>
                  </a:cubicBezTo>
                  <a:cubicBezTo>
                    <a:pt x="70344" y="72384"/>
                    <a:pt x="60592" y="85173"/>
                    <a:pt x="64291" y="90289"/>
                  </a:cubicBezTo>
                  <a:cubicBezTo>
                    <a:pt x="65636" y="92116"/>
                    <a:pt x="68327" y="91750"/>
                    <a:pt x="71690" y="90654"/>
                  </a:cubicBezTo>
                  <a:cubicBezTo>
                    <a:pt x="74043" y="89923"/>
                    <a:pt x="77070" y="88462"/>
                    <a:pt x="80097" y="87366"/>
                  </a:cubicBezTo>
                  <a:cubicBezTo>
                    <a:pt x="86149" y="82250"/>
                    <a:pt x="94220" y="73480"/>
                    <a:pt x="97247" y="7530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09" name="Freeform: Shape 318">
              <a:extLst>
                <a:ext uri="{FF2B5EF4-FFF2-40B4-BE49-F238E27FC236}">
                  <a16:creationId xmlns:a16="http://schemas.microsoft.com/office/drawing/2014/main" id="{208BC008-ADB2-4A1C-93A8-082B0B069927}"/>
                </a:ext>
              </a:extLst>
            </p:cNvPr>
            <p:cNvSpPr/>
            <p:nvPr/>
          </p:nvSpPr>
          <p:spPr>
            <a:xfrm>
              <a:off x="7606074" y="2030131"/>
              <a:ext cx="10088" cy="25579"/>
            </a:xfrm>
            <a:custGeom>
              <a:avLst/>
              <a:gdLst>
                <a:gd name="connsiteX0" fmla="*/ 5717 w 10088"/>
                <a:gd name="connsiteY0" fmla="*/ 1462 h 25578"/>
                <a:gd name="connsiteX1" fmla="*/ 5044 w 10088"/>
                <a:gd name="connsiteY1" fmla="*/ 0 h 25578"/>
                <a:gd name="connsiteX2" fmla="*/ 3027 w 10088"/>
                <a:gd name="connsiteY2" fmla="*/ 0 h 25578"/>
                <a:gd name="connsiteX3" fmla="*/ 1009 w 10088"/>
                <a:gd name="connsiteY3" fmla="*/ 0 h 25578"/>
                <a:gd name="connsiteX4" fmla="*/ 0 w 10088"/>
                <a:gd name="connsiteY4" fmla="*/ 6577 h 25578"/>
                <a:gd name="connsiteX5" fmla="*/ 5381 w 10088"/>
                <a:gd name="connsiteY5" fmla="*/ 19001 h 25578"/>
                <a:gd name="connsiteX6" fmla="*/ 11770 w 10088"/>
                <a:gd name="connsiteY6" fmla="*/ 26309 h 25578"/>
                <a:gd name="connsiteX7" fmla="*/ 7398 w 10088"/>
                <a:gd name="connsiteY7" fmla="*/ 14982 h 25578"/>
                <a:gd name="connsiteX8" fmla="*/ 5717 w 10088"/>
                <a:gd name="connsiteY8" fmla="*/ 1462 h 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8" h="25578">
                  <a:moveTo>
                    <a:pt x="5717" y="1462"/>
                  </a:moveTo>
                  <a:cubicBezTo>
                    <a:pt x="5381" y="1096"/>
                    <a:pt x="5044" y="365"/>
                    <a:pt x="5044" y="0"/>
                  </a:cubicBezTo>
                  <a:cubicBezTo>
                    <a:pt x="4372" y="0"/>
                    <a:pt x="3699" y="0"/>
                    <a:pt x="3027" y="0"/>
                  </a:cubicBezTo>
                  <a:cubicBezTo>
                    <a:pt x="2354" y="0"/>
                    <a:pt x="1681" y="0"/>
                    <a:pt x="1009" y="0"/>
                  </a:cubicBezTo>
                  <a:cubicBezTo>
                    <a:pt x="336" y="1462"/>
                    <a:pt x="0" y="4020"/>
                    <a:pt x="0" y="6577"/>
                  </a:cubicBezTo>
                  <a:cubicBezTo>
                    <a:pt x="0" y="13886"/>
                    <a:pt x="5044" y="14616"/>
                    <a:pt x="5381" y="19001"/>
                  </a:cubicBezTo>
                  <a:cubicBezTo>
                    <a:pt x="5381" y="23386"/>
                    <a:pt x="10761" y="28867"/>
                    <a:pt x="11770" y="26309"/>
                  </a:cubicBezTo>
                  <a:cubicBezTo>
                    <a:pt x="13451" y="21925"/>
                    <a:pt x="8071" y="18270"/>
                    <a:pt x="7398" y="14982"/>
                  </a:cubicBezTo>
                  <a:cubicBezTo>
                    <a:pt x="7062" y="12424"/>
                    <a:pt x="9080" y="8039"/>
                    <a:pt x="5717" y="146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10" name="Freeform: Shape 319">
              <a:extLst>
                <a:ext uri="{FF2B5EF4-FFF2-40B4-BE49-F238E27FC236}">
                  <a16:creationId xmlns:a16="http://schemas.microsoft.com/office/drawing/2014/main" id="{C8957863-8866-4604-BDD9-B6467AFF6840}"/>
                </a:ext>
              </a:extLst>
            </p:cNvPr>
            <p:cNvSpPr/>
            <p:nvPr/>
          </p:nvSpPr>
          <p:spPr>
            <a:xfrm>
              <a:off x="9508756" y="1695345"/>
              <a:ext cx="50442" cy="51157"/>
            </a:xfrm>
            <a:custGeom>
              <a:avLst/>
              <a:gdLst>
                <a:gd name="connsiteX0" fmla="*/ 49097 w 50442"/>
                <a:gd name="connsiteY0" fmla="*/ 40632 h 51157"/>
                <a:gd name="connsiteX1" fmla="*/ 39345 w 50442"/>
                <a:gd name="connsiteY1" fmla="*/ 27112 h 51157"/>
                <a:gd name="connsiteX2" fmla="*/ 33965 w 50442"/>
                <a:gd name="connsiteY2" fmla="*/ 12496 h 51157"/>
                <a:gd name="connsiteX3" fmla="*/ 29593 w 50442"/>
                <a:gd name="connsiteY3" fmla="*/ 1899 h 51157"/>
                <a:gd name="connsiteX4" fmla="*/ 15805 w 50442"/>
                <a:gd name="connsiteY4" fmla="*/ 72 h 51157"/>
                <a:gd name="connsiteX5" fmla="*/ 0 w 50442"/>
                <a:gd name="connsiteY5" fmla="*/ 3726 h 51157"/>
                <a:gd name="connsiteX6" fmla="*/ 3363 w 50442"/>
                <a:gd name="connsiteY6" fmla="*/ 18342 h 51157"/>
                <a:gd name="connsiteX7" fmla="*/ 15469 w 50442"/>
                <a:gd name="connsiteY7" fmla="*/ 24189 h 51157"/>
                <a:gd name="connsiteX8" fmla="*/ 18496 w 50442"/>
                <a:gd name="connsiteY8" fmla="*/ 30766 h 51157"/>
                <a:gd name="connsiteX9" fmla="*/ 19841 w 50442"/>
                <a:gd name="connsiteY9" fmla="*/ 30766 h 51157"/>
                <a:gd name="connsiteX10" fmla="*/ 23876 w 50442"/>
                <a:gd name="connsiteY10" fmla="*/ 34785 h 51157"/>
                <a:gd name="connsiteX11" fmla="*/ 31611 w 50442"/>
                <a:gd name="connsiteY11" fmla="*/ 39170 h 51157"/>
                <a:gd name="connsiteX12" fmla="*/ 39009 w 50442"/>
                <a:gd name="connsiteY12" fmla="*/ 42459 h 51157"/>
                <a:gd name="connsiteX13" fmla="*/ 42372 w 50442"/>
                <a:gd name="connsiteY13" fmla="*/ 52325 h 51157"/>
                <a:gd name="connsiteX14" fmla="*/ 52460 w 50442"/>
                <a:gd name="connsiteY14" fmla="*/ 49767 h 51157"/>
                <a:gd name="connsiteX15" fmla="*/ 49097 w 50442"/>
                <a:gd name="connsiteY15" fmla="*/ 40632 h 5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442" h="51157">
                  <a:moveTo>
                    <a:pt x="49097" y="40632"/>
                  </a:moveTo>
                  <a:cubicBezTo>
                    <a:pt x="49097" y="36247"/>
                    <a:pt x="39345" y="32593"/>
                    <a:pt x="39345" y="27112"/>
                  </a:cubicBezTo>
                  <a:cubicBezTo>
                    <a:pt x="39345" y="21631"/>
                    <a:pt x="32956" y="16880"/>
                    <a:pt x="33965" y="12496"/>
                  </a:cubicBezTo>
                  <a:cubicBezTo>
                    <a:pt x="34637" y="9572"/>
                    <a:pt x="31274" y="5187"/>
                    <a:pt x="29593" y="1899"/>
                  </a:cubicBezTo>
                  <a:cubicBezTo>
                    <a:pt x="25221" y="803"/>
                    <a:pt x="19841" y="-294"/>
                    <a:pt x="15805" y="72"/>
                  </a:cubicBezTo>
                  <a:cubicBezTo>
                    <a:pt x="10088" y="803"/>
                    <a:pt x="5717" y="2630"/>
                    <a:pt x="0" y="3726"/>
                  </a:cubicBezTo>
                  <a:cubicBezTo>
                    <a:pt x="3027" y="9207"/>
                    <a:pt x="1009" y="10669"/>
                    <a:pt x="3363" y="18342"/>
                  </a:cubicBezTo>
                  <a:cubicBezTo>
                    <a:pt x="6053" y="26381"/>
                    <a:pt x="13115" y="21996"/>
                    <a:pt x="15469" y="24189"/>
                  </a:cubicBezTo>
                  <a:cubicBezTo>
                    <a:pt x="16478" y="24920"/>
                    <a:pt x="17487" y="27843"/>
                    <a:pt x="18496" y="30766"/>
                  </a:cubicBezTo>
                  <a:cubicBezTo>
                    <a:pt x="18832" y="30766"/>
                    <a:pt x="19505" y="30766"/>
                    <a:pt x="19841" y="30766"/>
                  </a:cubicBezTo>
                  <a:cubicBezTo>
                    <a:pt x="22531" y="31131"/>
                    <a:pt x="23540" y="32958"/>
                    <a:pt x="23876" y="34785"/>
                  </a:cubicBezTo>
                  <a:cubicBezTo>
                    <a:pt x="27239" y="35516"/>
                    <a:pt x="29929" y="38074"/>
                    <a:pt x="31611" y="39170"/>
                  </a:cubicBezTo>
                  <a:cubicBezTo>
                    <a:pt x="33628" y="40267"/>
                    <a:pt x="34973" y="36978"/>
                    <a:pt x="39009" y="42459"/>
                  </a:cubicBezTo>
                  <a:cubicBezTo>
                    <a:pt x="42372" y="46844"/>
                    <a:pt x="42708" y="48306"/>
                    <a:pt x="42372" y="52325"/>
                  </a:cubicBezTo>
                  <a:cubicBezTo>
                    <a:pt x="46071" y="52325"/>
                    <a:pt x="49433" y="51229"/>
                    <a:pt x="52460" y="49767"/>
                  </a:cubicBezTo>
                  <a:cubicBezTo>
                    <a:pt x="50779" y="46479"/>
                    <a:pt x="49097" y="42459"/>
                    <a:pt x="49097" y="4063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11" name="Freeform: Shape 320">
              <a:extLst>
                <a:ext uri="{FF2B5EF4-FFF2-40B4-BE49-F238E27FC236}">
                  <a16:creationId xmlns:a16="http://schemas.microsoft.com/office/drawing/2014/main" id="{C3384597-7E98-4F48-8CE5-9EAE630BC0B9}"/>
                </a:ext>
              </a:extLst>
            </p:cNvPr>
            <p:cNvSpPr/>
            <p:nvPr/>
          </p:nvSpPr>
          <p:spPr>
            <a:xfrm>
              <a:off x="9532632" y="1683358"/>
              <a:ext cx="73982" cy="73082"/>
            </a:xfrm>
            <a:custGeom>
              <a:avLst/>
              <a:gdLst>
                <a:gd name="connsiteX0" fmla="*/ 73309 w 73982"/>
                <a:gd name="connsiteY0" fmla="*/ 24482 h 73081"/>
                <a:gd name="connsiteX1" fmla="*/ 59522 w 73982"/>
                <a:gd name="connsiteY1" fmla="*/ 3289 h 73081"/>
                <a:gd name="connsiteX2" fmla="*/ 49433 w 73982"/>
                <a:gd name="connsiteY2" fmla="*/ 12058 h 73081"/>
                <a:gd name="connsiteX3" fmla="*/ 42371 w 73982"/>
                <a:gd name="connsiteY3" fmla="*/ 12058 h 73081"/>
                <a:gd name="connsiteX4" fmla="*/ 30602 w 73982"/>
                <a:gd name="connsiteY4" fmla="*/ 2192 h 73081"/>
                <a:gd name="connsiteX5" fmla="*/ 25557 w 73982"/>
                <a:gd name="connsiteY5" fmla="*/ 0 h 73081"/>
                <a:gd name="connsiteX6" fmla="*/ 22531 w 73982"/>
                <a:gd name="connsiteY6" fmla="*/ 6577 h 73081"/>
                <a:gd name="connsiteX7" fmla="*/ 27575 w 73982"/>
                <a:gd name="connsiteY7" fmla="*/ 14616 h 73081"/>
                <a:gd name="connsiteX8" fmla="*/ 15469 w 73982"/>
                <a:gd name="connsiteY8" fmla="*/ 13520 h 73081"/>
                <a:gd name="connsiteX9" fmla="*/ 4708 w 73982"/>
                <a:gd name="connsiteY9" fmla="*/ 9866 h 73081"/>
                <a:gd name="connsiteX10" fmla="*/ 9752 w 73982"/>
                <a:gd name="connsiteY10" fmla="*/ 24482 h 73081"/>
                <a:gd name="connsiteX11" fmla="*/ 15133 w 73982"/>
                <a:gd name="connsiteY11" fmla="*/ 39099 h 73081"/>
                <a:gd name="connsiteX12" fmla="*/ 24885 w 73982"/>
                <a:gd name="connsiteY12" fmla="*/ 52619 h 73081"/>
                <a:gd name="connsiteX13" fmla="*/ 27911 w 73982"/>
                <a:gd name="connsiteY13" fmla="*/ 61754 h 73081"/>
                <a:gd name="connsiteX14" fmla="*/ 46743 w 73982"/>
                <a:gd name="connsiteY14" fmla="*/ 48234 h 73081"/>
                <a:gd name="connsiteX15" fmla="*/ 49770 w 73982"/>
                <a:gd name="connsiteY15" fmla="*/ 64677 h 73081"/>
                <a:gd name="connsiteX16" fmla="*/ 60867 w 73982"/>
                <a:gd name="connsiteY16" fmla="*/ 74178 h 73081"/>
                <a:gd name="connsiteX17" fmla="*/ 63557 w 73982"/>
                <a:gd name="connsiteY17" fmla="*/ 63216 h 73081"/>
                <a:gd name="connsiteX18" fmla="*/ 73309 w 73982"/>
                <a:gd name="connsiteY18" fmla="*/ 24482 h 73081"/>
                <a:gd name="connsiteX19" fmla="*/ 7734 w 73982"/>
                <a:gd name="connsiteY19" fmla="*/ 51157 h 73081"/>
                <a:gd name="connsiteX20" fmla="*/ 0 w 73982"/>
                <a:gd name="connsiteY20" fmla="*/ 46772 h 73081"/>
                <a:gd name="connsiteX21" fmla="*/ 5044 w 73982"/>
                <a:gd name="connsiteY21" fmla="*/ 56638 h 73081"/>
                <a:gd name="connsiteX22" fmla="*/ 15469 w 73982"/>
                <a:gd name="connsiteY22" fmla="*/ 63947 h 73081"/>
                <a:gd name="connsiteX23" fmla="*/ 18159 w 73982"/>
                <a:gd name="connsiteY23" fmla="*/ 63947 h 73081"/>
                <a:gd name="connsiteX24" fmla="*/ 14796 w 73982"/>
                <a:gd name="connsiteY24" fmla="*/ 54080 h 73081"/>
                <a:gd name="connsiteX25" fmla="*/ 7734 w 73982"/>
                <a:gd name="connsiteY25" fmla="*/ 51157 h 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982" h="73081">
                  <a:moveTo>
                    <a:pt x="73309" y="24482"/>
                  </a:moveTo>
                  <a:cubicBezTo>
                    <a:pt x="71292" y="20463"/>
                    <a:pt x="65575" y="12058"/>
                    <a:pt x="59522" y="3289"/>
                  </a:cubicBezTo>
                  <a:cubicBezTo>
                    <a:pt x="57504" y="9866"/>
                    <a:pt x="50778" y="8039"/>
                    <a:pt x="49433" y="12058"/>
                  </a:cubicBezTo>
                  <a:cubicBezTo>
                    <a:pt x="48088" y="16078"/>
                    <a:pt x="44725" y="11328"/>
                    <a:pt x="42371" y="12058"/>
                  </a:cubicBezTo>
                  <a:cubicBezTo>
                    <a:pt x="40354" y="12789"/>
                    <a:pt x="35310" y="3289"/>
                    <a:pt x="30602" y="2192"/>
                  </a:cubicBezTo>
                  <a:cubicBezTo>
                    <a:pt x="29257" y="1827"/>
                    <a:pt x="27575" y="1096"/>
                    <a:pt x="25557" y="0"/>
                  </a:cubicBezTo>
                  <a:cubicBezTo>
                    <a:pt x="23540" y="2558"/>
                    <a:pt x="21858" y="5481"/>
                    <a:pt x="22531" y="6577"/>
                  </a:cubicBezTo>
                  <a:cubicBezTo>
                    <a:pt x="23876" y="9135"/>
                    <a:pt x="29929" y="12058"/>
                    <a:pt x="27575" y="14616"/>
                  </a:cubicBezTo>
                  <a:cubicBezTo>
                    <a:pt x="25221" y="17174"/>
                    <a:pt x="17823" y="16078"/>
                    <a:pt x="15469" y="13520"/>
                  </a:cubicBezTo>
                  <a:cubicBezTo>
                    <a:pt x="13115" y="10962"/>
                    <a:pt x="6389" y="6577"/>
                    <a:pt x="4708" y="9866"/>
                  </a:cubicBezTo>
                  <a:cubicBezTo>
                    <a:pt x="3363" y="13155"/>
                    <a:pt x="10761" y="20097"/>
                    <a:pt x="9752" y="24482"/>
                  </a:cubicBezTo>
                  <a:cubicBezTo>
                    <a:pt x="8743" y="28867"/>
                    <a:pt x="15133" y="33618"/>
                    <a:pt x="15133" y="39099"/>
                  </a:cubicBezTo>
                  <a:cubicBezTo>
                    <a:pt x="15133" y="44580"/>
                    <a:pt x="24885" y="48234"/>
                    <a:pt x="24885" y="52619"/>
                  </a:cubicBezTo>
                  <a:cubicBezTo>
                    <a:pt x="24885" y="54811"/>
                    <a:pt x="26566" y="58465"/>
                    <a:pt x="27911" y="61754"/>
                  </a:cubicBezTo>
                  <a:cubicBezTo>
                    <a:pt x="35646" y="58100"/>
                    <a:pt x="41699" y="51157"/>
                    <a:pt x="46743" y="48234"/>
                  </a:cubicBezTo>
                  <a:cubicBezTo>
                    <a:pt x="54141" y="43849"/>
                    <a:pt x="51115" y="62119"/>
                    <a:pt x="49770" y="64677"/>
                  </a:cubicBezTo>
                  <a:cubicBezTo>
                    <a:pt x="48761" y="66504"/>
                    <a:pt x="54814" y="71255"/>
                    <a:pt x="60867" y="74178"/>
                  </a:cubicBezTo>
                  <a:cubicBezTo>
                    <a:pt x="60531" y="70159"/>
                    <a:pt x="61540" y="66504"/>
                    <a:pt x="63557" y="63216"/>
                  </a:cubicBezTo>
                  <a:cubicBezTo>
                    <a:pt x="71964" y="51888"/>
                    <a:pt x="78017" y="33983"/>
                    <a:pt x="73309" y="24482"/>
                  </a:cubicBezTo>
                  <a:close/>
                  <a:moveTo>
                    <a:pt x="7734" y="51157"/>
                  </a:moveTo>
                  <a:cubicBezTo>
                    <a:pt x="6389" y="50426"/>
                    <a:pt x="3363" y="47869"/>
                    <a:pt x="0" y="46772"/>
                  </a:cubicBezTo>
                  <a:cubicBezTo>
                    <a:pt x="1009" y="50061"/>
                    <a:pt x="1009" y="54080"/>
                    <a:pt x="5044" y="56638"/>
                  </a:cubicBezTo>
                  <a:cubicBezTo>
                    <a:pt x="11770" y="60292"/>
                    <a:pt x="2018" y="61754"/>
                    <a:pt x="15469" y="63947"/>
                  </a:cubicBezTo>
                  <a:cubicBezTo>
                    <a:pt x="16478" y="63947"/>
                    <a:pt x="17150" y="63947"/>
                    <a:pt x="18159" y="63947"/>
                  </a:cubicBezTo>
                  <a:cubicBezTo>
                    <a:pt x="18496" y="59927"/>
                    <a:pt x="18159" y="58831"/>
                    <a:pt x="14796" y="54080"/>
                  </a:cubicBezTo>
                  <a:cubicBezTo>
                    <a:pt x="11097" y="49330"/>
                    <a:pt x="9752" y="52253"/>
                    <a:pt x="7734" y="5115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12" name="Freeform: Shape 321">
              <a:extLst>
                <a:ext uri="{FF2B5EF4-FFF2-40B4-BE49-F238E27FC236}">
                  <a16:creationId xmlns:a16="http://schemas.microsoft.com/office/drawing/2014/main" id="{CDAA0E82-6EB6-4CB7-AE2B-43710E512254}"/>
                </a:ext>
              </a:extLst>
            </p:cNvPr>
            <p:cNvSpPr/>
            <p:nvPr/>
          </p:nvSpPr>
          <p:spPr>
            <a:xfrm>
              <a:off x="9782548" y="1760426"/>
              <a:ext cx="221946" cy="186358"/>
            </a:xfrm>
            <a:custGeom>
              <a:avLst/>
              <a:gdLst>
                <a:gd name="connsiteX0" fmla="*/ 214153 w 221946"/>
                <a:gd name="connsiteY0" fmla="*/ 25977 h 186358"/>
                <a:gd name="connsiteX1" fmla="*/ 208100 w 221946"/>
                <a:gd name="connsiteY1" fmla="*/ 20861 h 186358"/>
                <a:gd name="connsiteX2" fmla="*/ 190950 w 221946"/>
                <a:gd name="connsiteY2" fmla="*/ 34016 h 186358"/>
                <a:gd name="connsiteX3" fmla="*/ 182879 w 221946"/>
                <a:gd name="connsiteY3" fmla="*/ 37304 h 186358"/>
                <a:gd name="connsiteX4" fmla="*/ 175144 w 221946"/>
                <a:gd name="connsiteY4" fmla="*/ 36939 h 186358"/>
                <a:gd name="connsiteX5" fmla="*/ 174472 w 221946"/>
                <a:gd name="connsiteY5" fmla="*/ 15380 h 186358"/>
                <a:gd name="connsiteX6" fmla="*/ 168419 w 221946"/>
                <a:gd name="connsiteY6" fmla="*/ 33 h 186358"/>
                <a:gd name="connsiteX7" fmla="*/ 154295 w 221946"/>
                <a:gd name="connsiteY7" fmla="*/ 16111 h 186358"/>
                <a:gd name="connsiteX8" fmla="*/ 139499 w 221946"/>
                <a:gd name="connsiteY8" fmla="*/ 24880 h 186358"/>
                <a:gd name="connsiteX9" fmla="*/ 123357 w 221946"/>
                <a:gd name="connsiteY9" fmla="*/ 29996 h 186358"/>
                <a:gd name="connsiteX10" fmla="*/ 109906 w 221946"/>
                <a:gd name="connsiteY10" fmla="*/ 25611 h 186358"/>
                <a:gd name="connsiteX11" fmla="*/ 97127 w 221946"/>
                <a:gd name="connsiteY11" fmla="*/ 20496 h 186358"/>
                <a:gd name="connsiteX12" fmla="*/ 84348 w 221946"/>
                <a:gd name="connsiteY12" fmla="*/ 17572 h 186358"/>
                <a:gd name="connsiteX13" fmla="*/ 71906 w 221946"/>
                <a:gd name="connsiteY13" fmla="*/ 26342 h 186358"/>
                <a:gd name="connsiteX14" fmla="*/ 62490 w 221946"/>
                <a:gd name="connsiteY14" fmla="*/ 44247 h 186358"/>
                <a:gd name="connsiteX15" fmla="*/ 40295 w 221946"/>
                <a:gd name="connsiteY15" fmla="*/ 59594 h 186358"/>
                <a:gd name="connsiteX16" fmla="*/ 26844 w 221946"/>
                <a:gd name="connsiteY16" fmla="*/ 65441 h 186358"/>
                <a:gd name="connsiteX17" fmla="*/ 15747 w 221946"/>
                <a:gd name="connsiteY17" fmla="*/ 61787 h 186358"/>
                <a:gd name="connsiteX18" fmla="*/ 9021 w 221946"/>
                <a:gd name="connsiteY18" fmla="*/ 70557 h 186358"/>
                <a:gd name="connsiteX19" fmla="*/ 2968 w 221946"/>
                <a:gd name="connsiteY19" fmla="*/ 85173 h 186358"/>
                <a:gd name="connsiteX20" fmla="*/ 951 w 221946"/>
                <a:gd name="connsiteY20" fmla="*/ 101251 h 186358"/>
                <a:gd name="connsiteX21" fmla="*/ 951 w 221946"/>
                <a:gd name="connsiteY21" fmla="*/ 120618 h 186358"/>
                <a:gd name="connsiteX22" fmla="*/ 3304 w 221946"/>
                <a:gd name="connsiteY22" fmla="*/ 141446 h 186358"/>
                <a:gd name="connsiteX23" fmla="*/ 18773 w 221946"/>
                <a:gd name="connsiteY23" fmla="*/ 150947 h 186358"/>
                <a:gd name="connsiteX24" fmla="*/ 2632 w 221946"/>
                <a:gd name="connsiteY24" fmla="*/ 176891 h 186358"/>
                <a:gd name="connsiteX25" fmla="*/ 5658 w 221946"/>
                <a:gd name="connsiteY25" fmla="*/ 183103 h 186358"/>
                <a:gd name="connsiteX26" fmla="*/ 29535 w 221946"/>
                <a:gd name="connsiteY26" fmla="*/ 186026 h 186358"/>
                <a:gd name="connsiteX27" fmla="*/ 92419 w 221946"/>
                <a:gd name="connsiteY27" fmla="*/ 176891 h 186358"/>
                <a:gd name="connsiteX28" fmla="*/ 91074 w 221946"/>
                <a:gd name="connsiteY28" fmla="*/ 158620 h 186358"/>
                <a:gd name="connsiteX29" fmla="*/ 103517 w 221946"/>
                <a:gd name="connsiteY29" fmla="*/ 149850 h 186358"/>
                <a:gd name="connsiteX30" fmla="*/ 114277 w 221946"/>
                <a:gd name="connsiteY30" fmla="*/ 146562 h 186358"/>
                <a:gd name="connsiteX31" fmla="*/ 130755 w 221946"/>
                <a:gd name="connsiteY31" fmla="*/ 139984 h 186358"/>
                <a:gd name="connsiteX32" fmla="*/ 138153 w 221946"/>
                <a:gd name="connsiteY32" fmla="*/ 131945 h 186358"/>
                <a:gd name="connsiteX33" fmla="*/ 143198 w 221946"/>
                <a:gd name="connsiteY33" fmla="*/ 112579 h 186358"/>
                <a:gd name="connsiteX34" fmla="*/ 153959 w 221946"/>
                <a:gd name="connsiteY34" fmla="*/ 104905 h 186358"/>
                <a:gd name="connsiteX35" fmla="*/ 148915 w 221946"/>
                <a:gd name="connsiteY35" fmla="*/ 92847 h 186358"/>
                <a:gd name="connsiteX36" fmla="*/ 166401 w 221946"/>
                <a:gd name="connsiteY36" fmla="*/ 93212 h 186358"/>
                <a:gd name="connsiteX37" fmla="*/ 167746 w 221946"/>
                <a:gd name="connsiteY37" fmla="*/ 78596 h 186358"/>
                <a:gd name="connsiteX38" fmla="*/ 175144 w 221946"/>
                <a:gd name="connsiteY38" fmla="*/ 65441 h 186358"/>
                <a:gd name="connsiteX39" fmla="*/ 172454 w 221946"/>
                <a:gd name="connsiteY39" fmla="*/ 54479 h 186358"/>
                <a:gd name="connsiteX40" fmla="*/ 174808 w 221946"/>
                <a:gd name="connsiteY40" fmla="*/ 45343 h 186358"/>
                <a:gd name="connsiteX41" fmla="*/ 177162 w 221946"/>
                <a:gd name="connsiteY41" fmla="*/ 44247 h 186358"/>
                <a:gd name="connsiteX42" fmla="*/ 185233 w 221946"/>
                <a:gd name="connsiteY42" fmla="*/ 40958 h 186358"/>
                <a:gd name="connsiteX43" fmla="*/ 206419 w 221946"/>
                <a:gd name="connsiteY43" fmla="*/ 33650 h 186358"/>
                <a:gd name="connsiteX44" fmla="*/ 222224 w 221946"/>
                <a:gd name="connsiteY44" fmla="*/ 28169 h 186358"/>
                <a:gd name="connsiteX45" fmla="*/ 214153 w 221946"/>
                <a:gd name="connsiteY45" fmla="*/ 25977 h 18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1946" h="186358">
                  <a:moveTo>
                    <a:pt x="214153" y="25977"/>
                  </a:moveTo>
                  <a:cubicBezTo>
                    <a:pt x="210790" y="26708"/>
                    <a:pt x="211463" y="23419"/>
                    <a:pt x="208100" y="20861"/>
                  </a:cubicBezTo>
                  <a:cubicBezTo>
                    <a:pt x="205410" y="19034"/>
                    <a:pt x="197003" y="27804"/>
                    <a:pt x="190950" y="34016"/>
                  </a:cubicBezTo>
                  <a:cubicBezTo>
                    <a:pt x="188259" y="35112"/>
                    <a:pt x="185233" y="36208"/>
                    <a:pt x="182879" y="37304"/>
                  </a:cubicBezTo>
                  <a:cubicBezTo>
                    <a:pt x="179516" y="38401"/>
                    <a:pt x="176826" y="38766"/>
                    <a:pt x="175144" y="36939"/>
                  </a:cubicBezTo>
                  <a:cubicBezTo>
                    <a:pt x="171445" y="31823"/>
                    <a:pt x="181198" y="19034"/>
                    <a:pt x="174472" y="15380"/>
                  </a:cubicBezTo>
                  <a:cubicBezTo>
                    <a:pt x="167746" y="11726"/>
                    <a:pt x="173799" y="763"/>
                    <a:pt x="168419" y="33"/>
                  </a:cubicBezTo>
                  <a:cubicBezTo>
                    <a:pt x="163038" y="-698"/>
                    <a:pt x="154295" y="10995"/>
                    <a:pt x="154295" y="16111"/>
                  </a:cubicBezTo>
                  <a:cubicBezTo>
                    <a:pt x="154295" y="21226"/>
                    <a:pt x="139499" y="19765"/>
                    <a:pt x="139499" y="24880"/>
                  </a:cubicBezTo>
                  <a:cubicBezTo>
                    <a:pt x="139499" y="29996"/>
                    <a:pt x="126047" y="24150"/>
                    <a:pt x="123357" y="29996"/>
                  </a:cubicBezTo>
                  <a:cubicBezTo>
                    <a:pt x="121003" y="35843"/>
                    <a:pt x="114277" y="25611"/>
                    <a:pt x="109906" y="25611"/>
                  </a:cubicBezTo>
                  <a:cubicBezTo>
                    <a:pt x="105534" y="25611"/>
                    <a:pt x="102508" y="18303"/>
                    <a:pt x="97127" y="20496"/>
                  </a:cubicBezTo>
                  <a:cubicBezTo>
                    <a:pt x="91747" y="22688"/>
                    <a:pt x="88384" y="18303"/>
                    <a:pt x="84348" y="17572"/>
                  </a:cubicBezTo>
                  <a:cubicBezTo>
                    <a:pt x="79977" y="16842"/>
                    <a:pt x="76950" y="28535"/>
                    <a:pt x="71906" y="26342"/>
                  </a:cubicBezTo>
                  <a:cubicBezTo>
                    <a:pt x="66862" y="24150"/>
                    <a:pt x="64508" y="37304"/>
                    <a:pt x="62490" y="44247"/>
                  </a:cubicBezTo>
                  <a:cubicBezTo>
                    <a:pt x="60809" y="51555"/>
                    <a:pt x="39623" y="51555"/>
                    <a:pt x="40295" y="59594"/>
                  </a:cubicBezTo>
                  <a:cubicBezTo>
                    <a:pt x="40968" y="67633"/>
                    <a:pt x="27853" y="70557"/>
                    <a:pt x="26844" y="65441"/>
                  </a:cubicBezTo>
                  <a:cubicBezTo>
                    <a:pt x="25499" y="60325"/>
                    <a:pt x="17428" y="63248"/>
                    <a:pt x="15747" y="61787"/>
                  </a:cubicBezTo>
                  <a:cubicBezTo>
                    <a:pt x="14065" y="60325"/>
                    <a:pt x="8349" y="63248"/>
                    <a:pt x="9021" y="70557"/>
                  </a:cubicBezTo>
                  <a:cubicBezTo>
                    <a:pt x="9694" y="77865"/>
                    <a:pt x="3641" y="82250"/>
                    <a:pt x="2968" y="85173"/>
                  </a:cubicBezTo>
                  <a:cubicBezTo>
                    <a:pt x="2295" y="88096"/>
                    <a:pt x="-1404" y="96866"/>
                    <a:pt x="951" y="101251"/>
                  </a:cubicBezTo>
                  <a:cubicBezTo>
                    <a:pt x="3304" y="105636"/>
                    <a:pt x="-2076" y="112944"/>
                    <a:pt x="951" y="120618"/>
                  </a:cubicBezTo>
                  <a:cubicBezTo>
                    <a:pt x="3977" y="128657"/>
                    <a:pt x="2295" y="138523"/>
                    <a:pt x="3304" y="141446"/>
                  </a:cubicBezTo>
                  <a:cubicBezTo>
                    <a:pt x="4650" y="144369"/>
                    <a:pt x="16083" y="142908"/>
                    <a:pt x="18773" y="150947"/>
                  </a:cubicBezTo>
                  <a:cubicBezTo>
                    <a:pt x="21127" y="158986"/>
                    <a:pt x="3304" y="172506"/>
                    <a:pt x="2632" y="176891"/>
                  </a:cubicBezTo>
                  <a:cubicBezTo>
                    <a:pt x="2295" y="178718"/>
                    <a:pt x="3977" y="180910"/>
                    <a:pt x="5658" y="183103"/>
                  </a:cubicBezTo>
                  <a:cubicBezTo>
                    <a:pt x="12720" y="183468"/>
                    <a:pt x="21464" y="184564"/>
                    <a:pt x="29535" y="186026"/>
                  </a:cubicBezTo>
                  <a:cubicBezTo>
                    <a:pt x="39623" y="188218"/>
                    <a:pt x="91410" y="179083"/>
                    <a:pt x="92419" y="176891"/>
                  </a:cubicBezTo>
                  <a:cubicBezTo>
                    <a:pt x="93428" y="174698"/>
                    <a:pt x="90738" y="161178"/>
                    <a:pt x="91074" y="158620"/>
                  </a:cubicBezTo>
                  <a:cubicBezTo>
                    <a:pt x="91410" y="156062"/>
                    <a:pt x="98136" y="149485"/>
                    <a:pt x="103517" y="149850"/>
                  </a:cubicBezTo>
                  <a:cubicBezTo>
                    <a:pt x="108897" y="150581"/>
                    <a:pt x="114277" y="151312"/>
                    <a:pt x="114277" y="146562"/>
                  </a:cubicBezTo>
                  <a:cubicBezTo>
                    <a:pt x="114277" y="141811"/>
                    <a:pt x="129410" y="135599"/>
                    <a:pt x="130755" y="139984"/>
                  </a:cubicBezTo>
                  <a:cubicBezTo>
                    <a:pt x="132101" y="144369"/>
                    <a:pt x="137817" y="142542"/>
                    <a:pt x="138153" y="131945"/>
                  </a:cubicBezTo>
                  <a:cubicBezTo>
                    <a:pt x="138490" y="120983"/>
                    <a:pt x="137817" y="112944"/>
                    <a:pt x="143198" y="112579"/>
                  </a:cubicBezTo>
                  <a:cubicBezTo>
                    <a:pt x="148578" y="112213"/>
                    <a:pt x="154295" y="108194"/>
                    <a:pt x="153959" y="104905"/>
                  </a:cubicBezTo>
                  <a:cubicBezTo>
                    <a:pt x="153622" y="101616"/>
                    <a:pt x="146897" y="95039"/>
                    <a:pt x="148915" y="92847"/>
                  </a:cubicBezTo>
                  <a:cubicBezTo>
                    <a:pt x="150596" y="90654"/>
                    <a:pt x="164720" y="98328"/>
                    <a:pt x="166401" y="93212"/>
                  </a:cubicBezTo>
                  <a:cubicBezTo>
                    <a:pt x="168419" y="88462"/>
                    <a:pt x="165392" y="82980"/>
                    <a:pt x="167746" y="78596"/>
                  </a:cubicBezTo>
                  <a:cubicBezTo>
                    <a:pt x="170100" y="74211"/>
                    <a:pt x="175481" y="69826"/>
                    <a:pt x="175144" y="65441"/>
                  </a:cubicBezTo>
                  <a:cubicBezTo>
                    <a:pt x="174808" y="61056"/>
                    <a:pt x="175481" y="58498"/>
                    <a:pt x="172454" y="54479"/>
                  </a:cubicBezTo>
                  <a:cubicBezTo>
                    <a:pt x="169092" y="50825"/>
                    <a:pt x="170436" y="45709"/>
                    <a:pt x="174808" y="45343"/>
                  </a:cubicBezTo>
                  <a:cubicBezTo>
                    <a:pt x="175481" y="45343"/>
                    <a:pt x="176490" y="44978"/>
                    <a:pt x="177162" y="44247"/>
                  </a:cubicBezTo>
                  <a:cubicBezTo>
                    <a:pt x="180525" y="43516"/>
                    <a:pt x="183215" y="42786"/>
                    <a:pt x="185233" y="40958"/>
                  </a:cubicBezTo>
                  <a:cubicBezTo>
                    <a:pt x="190950" y="35843"/>
                    <a:pt x="202047" y="31823"/>
                    <a:pt x="206419" y="33650"/>
                  </a:cubicBezTo>
                  <a:cubicBezTo>
                    <a:pt x="209782" y="35112"/>
                    <a:pt x="217516" y="34016"/>
                    <a:pt x="222224" y="28169"/>
                  </a:cubicBezTo>
                  <a:cubicBezTo>
                    <a:pt x="219534" y="26342"/>
                    <a:pt x="216171" y="25611"/>
                    <a:pt x="214153" y="2597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13" name="Freeform: Shape 322">
              <a:extLst>
                <a:ext uri="{FF2B5EF4-FFF2-40B4-BE49-F238E27FC236}">
                  <a16:creationId xmlns:a16="http://schemas.microsoft.com/office/drawing/2014/main" id="{CD0539E4-2120-4C66-916F-B8B3A74306FF}"/>
                </a:ext>
              </a:extLst>
            </p:cNvPr>
            <p:cNvSpPr/>
            <p:nvPr/>
          </p:nvSpPr>
          <p:spPr>
            <a:xfrm>
              <a:off x="9788543" y="1788230"/>
              <a:ext cx="258937" cy="270402"/>
            </a:xfrm>
            <a:custGeom>
              <a:avLst/>
              <a:gdLst>
                <a:gd name="connsiteX0" fmla="*/ 246158 w 258937"/>
                <a:gd name="connsiteY0" fmla="*/ 28502 h 270402"/>
                <a:gd name="connsiteX1" fmla="*/ 238087 w 258937"/>
                <a:gd name="connsiteY1" fmla="*/ 14616 h 270402"/>
                <a:gd name="connsiteX2" fmla="*/ 223964 w 258937"/>
                <a:gd name="connsiteY2" fmla="*/ 1096 h 270402"/>
                <a:gd name="connsiteX3" fmla="*/ 219256 w 258937"/>
                <a:gd name="connsiteY3" fmla="*/ 2192 h 270402"/>
                <a:gd name="connsiteX4" fmla="*/ 216565 w 258937"/>
                <a:gd name="connsiteY4" fmla="*/ 0 h 270402"/>
                <a:gd name="connsiteX5" fmla="*/ 200760 w 258937"/>
                <a:gd name="connsiteY5" fmla="*/ 5481 h 270402"/>
                <a:gd name="connsiteX6" fmla="*/ 179574 w 258937"/>
                <a:gd name="connsiteY6" fmla="*/ 12789 h 270402"/>
                <a:gd name="connsiteX7" fmla="*/ 171504 w 258937"/>
                <a:gd name="connsiteY7" fmla="*/ 16078 h 270402"/>
                <a:gd name="connsiteX8" fmla="*/ 169150 w 258937"/>
                <a:gd name="connsiteY8" fmla="*/ 17174 h 270402"/>
                <a:gd name="connsiteX9" fmla="*/ 166796 w 258937"/>
                <a:gd name="connsiteY9" fmla="*/ 26309 h 270402"/>
                <a:gd name="connsiteX10" fmla="*/ 169486 w 258937"/>
                <a:gd name="connsiteY10" fmla="*/ 37272 h 270402"/>
                <a:gd name="connsiteX11" fmla="*/ 162088 w 258937"/>
                <a:gd name="connsiteY11" fmla="*/ 50426 h 270402"/>
                <a:gd name="connsiteX12" fmla="*/ 160742 w 258937"/>
                <a:gd name="connsiteY12" fmla="*/ 65043 h 270402"/>
                <a:gd name="connsiteX13" fmla="*/ 143256 w 258937"/>
                <a:gd name="connsiteY13" fmla="*/ 64677 h 270402"/>
                <a:gd name="connsiteX14" fmla="*/ 148300 w 258937"/>
                <a:gd name="connsiteY14" fmla="*/ 76736 h 270402"/>
                <a:gd name="connsiteX15" fmla="*/ 137539 w 258937"/>
                <a:gd name="connsiteY15" fmla="*/ 84409 h 270402"/>
                <a:gd name="connsiteX16" fmla="*/ 132495 w 258937"/>
                <a:gd name="connsiteY16" fmla="*/ 103776 h 270402"/>
                <a:gd name="connsiteX17" fmla="*/ 125097 w 258937"/>
                <a:gd name="connsiteY17" fmla="*/ 111815 h 270402"/>
                <a:gd name="connsiteX18" fmla="*/ 108619 w 258937"/>
                <a:gd name="connsiteY18" fmla="*/ 118392 h 270402"/>
                <a:gd name="connsiteX19" fmla="*/ 97858 w 258937"/>
                <a:gd name="connsiteY19" fmla="*/ 121681 h 270402"/>
                <a:gd name="connsiteX20" fmla="*/ 85415 w 258937"/>
                <a:gd name="connsiteY20" fmla="*/ 130451 h 270402"/>
                <a:gd name="connsiteX21" fmla="*/ 86760 w 258937"/>
                <a:gd name="connsiteY21" fmla="*/ 148721 h 270402"/>
                <a:gd name="connsiteX22" fmla="*/ 23876 w 258937"/>
                <a:gd name="connsiteY22" fmla="*/ 157857 h 270402"/>
                <a:gd name="connsiteX23" fmla="*/ 0 w 258937"/>
                <a:gd name="connsiteY23" fmla="*/ 154933 h 270402"/>
                <a:gd name="connsiteX24" fmla="*/ 7398 w 258937"/>
                <a:gd name="connsiteY24" fmla="*/ 164799 h 270402"/>
                <a:gd name="connsiteX25" fmla="*/ 23540 w 258937"/>
                <a:gd name="connsiteY25" fmla="*/ 180512 h 270402"/>
                <a:gd name="connsiteX26" fmla="*/ 30938 w 258937"/>
                <a:gd name="connsiteY26" fmla="*/ 200609 h 270402"/>
                <a:gd name="connsiteX27" fmla="*/ 34637 w 258937"/>
                <a:gd name="connsiteY27" fmla="*/ 214495 h 270402"/>
                <a:gd name="connsiteX28" fmla="*/ 20513 w 258937"/>
                <a:gd name="connsiteY28" fmla="*/ 219611 h 270402"/>
                <a:gd name="connsiteX29" fmla="*/ 10761 w 258937"/>
                <a:gd name="connsiteY29" fmla="*/ 237150 h 270402"/>
                <a:gd name="connsiteX30" fmla="*/ 15469 w 258937"/>
                <a:gd name="connsiteY30" fmla="*/ 237516 h 270402"/>
                <a:gd name="connsiteX31" fmla="*/ 25221 w 258937"/>
                <a:gd name="connsiteY31" fmla="*/ 241170 h 270402"/>
                <a:gd name="connsiteX32" fmla="*/ 82052 w 258937"/>
                <a:gd name="connsiteY32" fmla="*/ 233862 h 270402"/>
                <a:gd name="connsiteX33" fmla="*/ 98194 w 258937"/>
                <a:gd name="connsiteY33" fmla="*/ 254690 h 270402"/>
                <a:gd name="connsiteX34" fmla="*/ 100212 w 258937"/>
                <a:gd name="connsiteY34" fmla="*/ 264921 h 270402"/>
                <a:gd name="connsiteX35" fmla="*/ 113663 w 258937"/>
                <a:gd name="connsiteY35" fmla="*/ 271864 h 270402"/>
                <a:gd name="connsiteX36" fmla="*/ 116017 w 258937"/>
                <a:gd name="connsiteY36" fmla="*/ 273691 h 270402"/>
                <a:gd name="connsiteX37" fmla="*/ 117026 w 258937"/>
                <a:gd name="connsiteY37" fmla="*/ 272230 h 270402"/>
                <a:gd name="connsiteX38" fmla="*/ 131150 w 258937"/>
                <a:gd name="connsiteY38" fmla="*/ 260536 h 270402"/>
                <a:gd name="connsiteX39" fmla="*/ 145946 w 258937"/>
                <a:gd name="connsiteY39" fmla="*/ 259806 h 270402"/>
                <a:gd name="connsiteX40" fmla="*/ 157716 w 258937"/>
                <a:gd name="connsiteY40" fmla="*/ 256151 h 270402"/>
                <a:gd name="connsiteX41" fmla="*/ 152335 w 258937"/>
                <a:gd name="connsiteY41" fmla="*/ 239343 h 270402"/>
                <a:gd name="connsiteX42" fmla="*/ 145610 w 258937"/>
                <a:gd name="connsiteY42" fmla="*/ 220707 h 270402"/>
                <a:gd name="connsiteX43" fmla="*/ 135858 w 258937"/>
                <a:gd name="connsiteY43" fmla="*/ 207552 h 270402"/>
                <a:gd name="connsiteX44" fmla="*/ 147627 w 258937"/>
                <a:gd name="connsiteY44" fmla="*/ 190378 h 270402"/>
                <a:gd name="connsiteX45" fmla="*/ 159397 w 258937"/>
                <a:gd name="connsiteY45" fmla="*/ 191840 h 270402"/>
                <a:gd name="connsiteX46" fmla="*/ 169822 w 258937"/>
                <a:gd name="connsiteY46" fmla="*/ 191109 h 270402"/>
                <a:gd name="connsiteX47" fmla="*/ 178566 w 258937"/>
                <a:gd name="connsiteY47" fmla="*/ 177223 h 270402"/>
                <a:gd name="connsiteX48" fmla="*/ 191344 w 258937"/>
                <a:gd name="connsiteY48" fmla="*/ 167723 h 270402"/>
                <a:gd name="connsiteX49" fmla="*/ 197397 w 258937"/>
                <a:gd name="connsiteY49" fmla="*/ 148356 h 270402"/>
                <a:gd name="connsiteX50" fmla="*/ 206477 w 258937"/>
                <a:gd name="connsiteY50" fmla="*/ 139586 h 270402"/>
                <a:gd name="connsiteX51" fmla="*/ 213875 w 258937"/>
                <a:gd name="connsiteY51" fmla="*/ 129355 h 270402"/>
                <a:gd name="connsiteX52" fmla="*/ 216902 w 258937"/>
                <a:gd name="connsiteY52" fmla="*/ 115469 h 270402"/>
                <a:gd name="connsiteX53" fmla="*/ 224972 w 258937"/>
                <a:gd name="connsiteY53" fmla="*/ 101584 h 270402"/>
                <a:gd name="connsiteX54" fmla="*/ 217574 w 258937"/>
                <a:gd name="connsiteY54" fmla="*/ 93545 h 270402"/>
                <a:gd name="connsiteX55" fmla="*/ 208495 w 258937"/>
                <a:gd name="connsiteY55" fmla="*/ 76370 h 270402"/>
                <a:gd name="connsiteX56" fmla="*/ 206141 w 258937"/>
                <a:gd name="connsiteY56" fmla="*/ 59196 h 270402"/>
                <a:gd name="connsiteX57" fmla="*/ 214211 w 258937"/>
                <a:gd name="connsiteY57" fmla="*/ 48965 h 270402"/>
                <a:gd name="connsiteX58" fmla="*/ 237751 w 258937"/>
                <a:gd name="connsiteY58" fmla="*/ 54080 h 270402"/>
                <a:gd name="connsiteX59" fmla="*/ 253220 w 258937"/>
                <a:gd name="connsiteY59" fmla="*/ 46772 h 270402"/>
                <a:gd name="connsiteX60" fmla="*/ 258937 w 258937"/>
                <a:gd name="connsiteY60" fmla="*/ 35445 h 270402"/>
                <a:gd name="connsiteX61" fmla="*/ 246158 w 258937"/>
                <a:gd name="connsiteY61" fmla="*/ 28502 h 27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58937" h="270402">
                  <a:moveTo>
                    <a:pt x="246158" y="28502"/>
                  </a:moveTo>
                  <a:cubicBezTo>
                    <a:pt x="238760" y="24482"/>
                    <a:pt x="238087" y="17174"/>
                    <a:pt x="238087" y="14616"/>
                  </a:cubicBezTo>
                  <a:cubicBezTo>
                    <a:pt x="238087" y="12424"/>
                    <a:pt x="230016" y="6577"/>
                    <a:pt x="223964" y="1096"/>
                  </a:cubicBezTo>
                  <a:cubicBezTo>
                    <a:pt x="223291" y="1096"/>
                    <a:pt x="221273" y="1462"/>
                    <a:pt x="219256" y="2192"/>
                  </a:cubicBezTo>
                  <a:cubicBezTo>
                    <a:pt x="218583" y="1462"/>
                    <a:pt x="217574" y="731"/>
                    <a:pt x="216565" y="0"/>
                  </a:cubicBezTo>
                  <a:cubicBezTo>
                    <a:pt x="211858" y="5846"/>
                    <a:pt x="204123" y="6943"/>
                    <a:pt x="200760" y="5481"/>
                  </a:cubicBezTo>
                  <a:cubicBezTo>
                    <a:pt x="196388" y="3654"/>
                    <a:pt x="185627" y="7673"/>
                    <a:pt x="179574" y="12789"/>
                  </a:cubicBezTo>
                  <a:cubicBezTo>
                    <a:pt x="177557" y="14616"/>
                    <a:pt x="174867" y="15347"/>
                    <a:pt x="171504" y="16078"/>
                  </a:cubicBezTo>
                  <a:cubicBezTo>
                    <a:pt x="170831" y="16809"/>
                    <a:pt x="169822" y="17174"/>
                    <a:pt x="169150" y="17174"/>
                  </a:cubicBezTo>
                  <a:cubicBezTo>
                    <a:pt x="165114" y="17540"/>
                    <a:pt x="163769" y="22655"/>
                    <a:pt x="166796" y="26309"/>
                  </a:cubicBezTo>
                  <a:cubicBezTo>
                    <a:pt x="170159" y="29963"/>
                    <a:pt x="169150" y="32887"/>
                    <a:pt x="169486" y="37272"/>
                  </a:cubicBezTo>
                  <a:cubicBezTo>
                    <a:pt x="169822" y="41657"/>
                    <a:pt x="164441" y="46041"/>
                    <a:pt x="162088" y="50426"/>
                  </a:cubicBezTo>
                  <a:cubicBezTo>
                    <a:pt x="159734" y="54811"/>
                    <a:pt x="162424" y="60292"/>
                    <a:pt x="160742" y="65043"/>
                  </a:cubicBezTo>
                  <a:cubicBezTo>
                    <a:pt x="159061" y="69793"/>
                    <a:pt x="144937" y="62485"/>
                    <a:pt x="143256" y="64677"/>
                  </a:cubicBezTo>
                  <a:cubicBezTo>
                    <a:pt x="141238" y="66870"/>
                    <a:pt x="147964" y="73447"/>
                    <a:pt x="148300" y="76736"/>
                  </a:cubicBezTo>
                  <a:cubicBezTo>
                    <a:pt x="148636" y="80025"/>
                    <a:pt x="143256" y="83679"/>
                    <a:pt x="137539" y="84409"/>
                  </a:cubicBezTo>
                  <a:cubicBezTo>
                    <a:pt x="132159" y="84775"/>
                    <a:pt x="132831" y="93179"/>
                    <a:pt x="132495" y="103776"/>
                  </a:cubicBezTo>
                  <a:cubicBezTo>
                    <a:pt x="132159" y="114738"/>
                    <a:pt x="126442" y="116200"/>
                    <a:pt x="125097" y="111815"/>
                  </a:cubicBezTo>
                  <a:cubicBezTo>
                    <a:pt x="123751" y="107430"/>
                    <a:pt x="108619" y="113277"/>
                    <a:pt x="108619" y="118392"/>
                  </a:cubicBezTo>
                  <a:cubicBezTo>
                    <a:pt x="108619" y="123143"/>
                    <a:pt x="103575" y="122047"/>
                    <a:pt x="97858" y="121681"/>
                  </a:cubicBezTo>
                  <a:cubicBezTo>
                    <a:pt x="92478" y="121316"/>
                    <a:pt x="85752" y="127528"/>
                    <a:pt x="85415" y="130451"/>
                  </a:cubicBezTo>
                  <a:cubicBezTo>
                    <a:pt x="85079" y="133009"/>
                    <a:pt x="87769" y="146529"/>
                    <a:pt x="86760" y="148721"/>
                  </a:cubicBezTo>
                  <a:cubicBezTo>
                    <a:pt x="85752" y="150914"/>
                    <a:pt x="34301" y="160049"/>
                    <a:pt x="23876" y="157857"/>
                  </a:cubicBezTo>
                  <a:cubicBezTo>
                    <a:pt x="15805" y="156029"/>
                    <a:pt x="7062" y="155299"/>
                    <a:pt x="0" y="154933"/>
                  </a:cubicBezTo>
                  <a:cubicBezTo>
                    <a:pt x="2690" y="157857"/>
                    <a:pt x="6389" y="161511"/>
                    <a:pt x="7398" y="164799"/>
                  </a:cubicBezTo>
                  <a:cubicBezTo>
                    <a:pt x="9416" y="171377"/>
                    <a:pt x="16141" y="177223"/>
                    <a:pt x="23540" y="180512"/>
                  </a:cubicBezTo>
                  <a:cubicBezTo>
                    <a:pt x="30938" y="184166"/>
                    <a:pt x="27239" y="199148"/>
                    <a:pt x="30938" y="200609"/>
                  </a:cubicBezTo>
                  <a:cubicBezTo>
                    <a:pt x="34637" y="202071"/>
                    <a:pt x="39681" y="213764"/>
                    <a:pt x="34637" y="214495"/>
                  </a:cubicBezTo>
                  <a:cubicBezTo>
                    <a:pt x="29593" y="215226"/>
                    <a:pt x="25221" y="216687"/>
                    <a:pt x="20513" y="219611"/>
                  </a:cubicBezTo>
                  <a:cubicBezTo>
                    <a:pt x="15805" y="222168"/>
                    <a:pt x="10761" y="229111"/>
                    <a:pt x="10761" y="237150"/>
                  </a:cubicBezTo>
                  <a:cubicBezTo>
                    <a:pt x="12442" y="237150"/>
                    <a:pt x="14124" y="237150"/>
                    <a:pt x="15469" y="237516"/>
                  </a:cubicBezTo>
                  <a:cubicBezTo>
                    <a:pt x="18832" y="238246"/>
                    <a:pt x="22195" y="239343"/>
                    <a:pt x="25221" y="241170"/>
                  </a:cubicBezTo>
                  <a:cubicBezTo>
                    <a:pt x="43717" y="235689"/>
                    <a:pt x="63221" y="232400"/>
                    <a:pt x="82052" y="233862"/>
                  </a:cubicBezTo>
                  <a:cubicBezTo>
                    <a:pt x="93486" y="234592"/>
                    <a:pt x="99203" y="245189"/>
                    <a:pt x="98194" y="254690"/>
                  </a:cubicBezTo>
                  <a:cubicBezTo>
                    <a:pt x="99539" y="257979"/>
                    <a:pt x="98194" y="261633"/>
                    <a:pt x="100212" y="264921"/>
                  </a:cubicBezTo>
                  <a:cubicBezTo>
                    <a:pt x="102566" y="269306"/>
                    <a:pt x="107274" y="268575"/>
                    <a:pt x="113663" y="271864"/>
                  </a:cubicBezTo>
                  <a:cubicBezTo>
                    <a:pt x="114672" y="272230"/>
                    <a:pt x="115344" y="272960"/>
                    <a:pt x="116017" y="273691"/>
                  </a:cubicBezTo>
                  <a:cubicBezTo>
                    <a:pt x="116353" y="272960"/>
                    <a:pt x="116690" y="272595"/>
                    <a:pt x="117026" y="272230"/>
                  </a:cubicBezTo>
                  <a:cubicBezTo>
                    <a:pt x="120725" y="267114"/>
                    <a:pt x="121398" y="258344"/>
                    <a:pt x="131150" y="260536"/>
                  </a:cubicBezTo>
                  <a:cubicBezTo>
                    <a:pt x="140902" y="262729"/>
                    <a:pt x="140229" y="258344"/>
                    <a:pt x="145946" y="259806"/>
                  </a:cubicBezTo>
                  <a:cubicBezTo>
                    <a:pt x="151663" y="261267"/>
                    <a:pt x="155026" y="260536"/>
                    <a:pt x="157716" y="256151"/>
                  </a:cubicBezTo>
                  <a:cubicBezTo>
                    <a:pt x="160070" y="251767"/>
                    <a:pt x="155362" y="242997"/>
                    <a:pt x="152335" y="239343"/>
                  </a:cubicBezTo>
                  <a:cubicBezTo>
                    <a:pt x="149309" y="235689"/>
                    <a:pt x="144937" y="227650"/>
                    <a:pt x="145610" y="220707"/>
                  </a:cubicBezTo>
                  <a:cubicBezTo>
                    <a:pt x="146283" y="213399"/>
                    <a:pt x="135858" y="213399"/>
                    <a:pt x="135858" y="207552"/>
                  </a:cubicBezTo>
                  <a:cubicBezTo>
                    <a:pt x="135858" y="201706"/>
                    <a:pt x="145610" y="192205"/>
                    <a:pt x="147627" y="190378"/>
                  </a:cubicBezTo>
                  <a:cubicBezTo>
                    <a:pt x="149645" y="188186"/>
                    <a:pt x="157380" y="196224"/>
                    <a:pt x="159397" y="191840"/>
                  </a:cubicBezTo>
                  <a:cubicBezTo>
                    <a:pt x="161415" y="187455"/>
                    <a:pt x="166796" y="190378"/>
                    <a:pt x="169822" y="191109"/>
                  </a:cubicBezTo>
                  <a:cubicBezTo>
                    <a:pt x="172849" y="191840"/>
                    <a:pt x="177893" y="183801"/>
                    <a:pt x="178566" y="177223"/>
                  </a:cubicBezTo>
                  <a:cubicBezTo>
                    <a:pt x="179238" y="170646"/>
                    <a:pt x="189663" y="169915"/>
                    <a:pt x="191344" y="167723"/>
                  </a:cubicBezTo>
                  <a:cubicBezTo>
                    <a:pt x="193362" y="165530"/>
                    <a:pt x="196388" y="151279"/>
                    <a:pt x="197397" y="148356"/>
                  </a:cubicBezTo>
                  <a:cubicBezTo>
                    <a:pt x="198742" y="145433"/>
                    <a:pt x="206477" y="147625"/>
                    <a:pt x="206477" y="139586"/>
                  </a:cubicBezTo>
                  <a:cubicBezTo>
                    <a:pt x="206477" y="131547"/>
                    <a:pt x="210176" y="130085"/>
                    <a:pt x="213875" y="129355"/>
                  </a:cubicBezTo>
                  <a:cubicBezTo>
                    <a:pt x="217574" y="128624"/>
                    <a:pt x="216229" y="121316"/>
                    <a:pt x="216902" y="115469"/>
                  </a:cubicBezTo>
                  <a:cubicBezTo>
                    <a:pt x="217574" y="109623"/>
                    <a:pt x="219928" y="103045"/>
                    <a:pt x="224972" y="101584"/>
                  </a:cubicBezTo>
                  <a:cubicBezTo>
                    <a:pt x="230016" y="100122"/>
                    <a:pt x="223291" y="92083"/>
                    <a:pt x="217574" y="93545"/>
                  </a:cubicBezTo>
                  <a:cubicBezTo>
                    <a:pt x="212194" y="95006"/>
                    <a:pt x="208495" y="76370"/>
                    <a:pt x="208495" y="76370"/>
                  </a:cubicBezTo>
                  <a:cubicBezTo>
                    <a:pt x="208495" y="76370"/>
                    <a:pt x="209167" y="61023"/>
                    <a:pt x="206141" y="59196"/>
                  </a:cubicBezTo>
                  <a:cubicBezTo>
                    <a:pt x="203114" y="57004"/>
                    <a:pt x="207486" y="48965"/>
                    <a:pt x="214211" y="48965"/>
                  </a:cubicBezTo>
                  <a:cubicBezTo>
                    <a:pt x="220937" y="48965"/>
                    <a:pt x="233379" y="57735"/>
                    <a:pt x="237751" y="54080"/>
                  </a:cubicBezTo>
                  <a:cubicBezTo>
                    <a:pt x="242123" y="50426"/>
                    <a:pt x="250530" y="48234"/>
                    <a:pt x="253220" y="46772"/>
                  </a:cubicBezTo>
                  <a:cubicBezTo>
                    <a:pt x="255238" y="45676"/>
                    <a:pt x="257592" y="38733"/>
                    <a:pt x="258937" y="35445"/>
                  </a:cubicBezTo>
                  <a:cubicBezTo>
                    <a:pt x="255574" y="33618"/>
                    <a:pt x="250866" y="31060"/>
                    <a:pt x="246158" y="2850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14" name="Freeform: Shape 323">
              <a:extLst>
                <a:ext uri="{FF2B5EF4-FFF2-40B4-BE49-F238E27FC236}">
                  <a16:creationId xmlns:a16="http://schemas.microsoft.com/office/drawing/2014/main" id="{51CC3BB2-F234-40BA-825A-A9A48F4F8B93}"/>
                </a:ext>
              </a:extLst>
            </p:cNvPr>
            <p:cNvSpPr/>
            <p:nvPr/>
          </p:nvSpPr>
          <p:spPr>
            <a:xfrm>
              <a:off x="10308003" y="2402991"/>
              <a:ext cx="174867" cy="211937"/>
            </a:xfrm>
            <a:custGeom>
              <a:avLst/>
              <a:gdLst>
                <a:gd name="connsiteX0" fmla="*/ 21954 w 174866"/>
                <a:gd name="connsiteY0" fmla="*/ 37128 h 211937"/>
                <a:gd name="connsiteX1" fmla="*/ 43139 w 174866"/>
                <a:gd name="connsiteY1" fmla="*/ 63073 h 211937"/>
                <a:gd name="connsiteX2" fmla="*/ 60290 w 174866"/>
                <a:gd name="connsiteY2" fmla="*/ 99979 h 211937"/>
                <a:gd name="connsiteX3" fmla="*/ 81812 w 174866"/>
                <a:gd name="connsiteY3" fmla="*/ 133596 h 211937"/>
                <a:gd name="connsiteX4" fmla="*/ 98626 w 174866"/>
                <a:gd name="connsiteY4" fmla="*/ 163560 h 211937"/>
                <a:gd name="connsiteX5" fmla="*/ 106697 w 174866"/>
                <a:gd name="connsiteY5" fmla="*/ 173791 h 211937"/>
                <a:gd name="connsiteX6" fmla="*/ 134944 w 174866"/>
                <a:gd name="connsiteY6" fmla="*/ 202293 h 211937"/>
                <a:gd name="connsiteX7" fmla="*/ 142679 w 174866"/>
                <a:gd name="connsiteY7" fmla="*/ 211428 h 211937"/>
                <a:gd name="connsiteX8" fmla="*/ 159156 w 174866"/>
                <a:gd name="connsiteY8" fmla="*/ 212159 h 211937"/>
                <a:gd name="connsiteX9" fmla="*/ 164537 w 174866"/>
                <a:gd name="connsiteY9" fmla="*/ 185119 h 211937"/>
                <a:gd name="connsiteX10" fmla="*/ 166891 w 174866"/>
                <a:gd name="connsiteY10" fmla="*/ 166118 h 211937"/>
                <a:gd name="connsiteX11" fmla="*/ 173281 w 174866"/>
                <a:gd name="connsiteY11" fmla="*/ 161733 h 211937"/>
                <a:gd name="connsiteX12" fmla="*/ 173617 w 174866"/>
                <a:gd name="connsiteY12" fmla="*/ 150405 h 211937"/>
                <a:gd name="connsiteX13" fmla="*/ 160838 w 174866"/>
                <a:gd name="connsiteY13" fmla="*/ 135789 h 211937"/>
                <a:gd name="connsiteX14" fmla="*/ 159156 w 174866"/>
                <a:gd name="connsiteY14" fmla="*/ 143828 h 211937"/>
                <a:gd name="connsiteX15" fmla="*/ 165210 w 174866"/>
                <a:gd name="connsiteY15" fmla="*/ 152598 h 211937"/>
                <a:gd name="connsiteX16" fmla="*/ 155457 w 174866"/>
                <a:gd name="connsiteY16" fmla="*/ 149309 h 211937"/>
                <a:gd name="connsiteX17" fmla="*/ 145705 w 174866"/>
                <a:gd name="connsiteY17" fmla="*/ 139443 h 211937"/>
                <a:gd name="connsiteX18" fmla="*/ 131918 w 174866"/>
                <a:gd name="connsiteY18" fmla="*/ 123365 h 211937"/>
                <a:gd name="connsiteX19" fmla="*/ 128555 w 174866"/>
                <a:gd name="connsiteY19" fmla="*/ 110210 h 211937"/>
                <a:gd name="connsiteX20" fmla="*/ 120820 w 174866"/>
                <a:gd name="connsiteY20" fmla="*/ 93401 h 211937"/>
                <a:gd name="connsiteX21" fmla="*/ 112413 w 174866"/>
                <a:gd name="connsiteY21" fmla="*/ 85362 h 211937"/>
                <a:gd name="connsiteX22" fmla="*/ 104679 w 174866"/>
                <a:gd name="connsiteY22" fmla="*/ 76227 h 211937"/>
                <a:gd name="connsiteX23" fmla="*/ 94927 w 174866"/>
                <a:gd name="connsiteY23" fmla="*/ 70746 h 211937"/>
                <a:gd name="connsiteX24" fmla="*/ 82821 w 174866"/>
                <a:gd name="connsiteY24" fmla="*/ 64900 h 211937"/>
                <a:gd name="connsiteX25" fmla="*/ 69369 w 174866"/>
                <a:gd name="connsiteY25" fmla="*/ 49187 h 211937"/>
                <a:gd name="connsiteX26" fmla="*/ 43139 w 174866"/>
                <a:gd name="connsiteY26" fmla="*/ 21416 h 211937"/>
                <a:gd name="connsiteX27" fmla="*/ 20609 w 174866"/>
                <a:gd name="connsiteY27" fmla="*/ 8992 h 211937"/>
                <a:gd name="connsiteX28" fmla="*/ 432 w 174866"/>
                <a:gd name="connsiteY28" fmla="*/ 2049 h 211937"/>
                <a:gd name="connsiteX29" fmla="*/ 21954 w 174866"/>
                <a:gd name="connsiteY29" fmla="*/ 37128 h 21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4866" h="211937">
                  <a:moveTo>
                    <a:pt x="21954" y="37128"/>
                  </a:moveTo>
                  <a:cubicBezTo>
                    <a:pt x="29688" y="42610"/>
                    <a:pt x="34060" y="61976"/>
                    <a:pt x="43139" y="63073"/>
                  </a:cubicBezTo>
                  <a:cubicBezTo>
                    <a:pt x="52219" y="64169"/>
                    <a:pt x="53228" y="98152"/>
                    <a:pt x="60290" y="99979"/>
                  </a:cubicBezTo>
                  <a:cubicBezTo>
                    <a:pt x="66007" y="101440"/>
                    <a:pt x="77104" y="119345"/>
                    <a:pt x="81812" y="133596"/>
                  </a:cubicBezTo>
                  <a:cubicBezTo>
                    <a:pt x="88874" y="142366"/>
                    <a:pt x="94927" y="152232"/>
                    <a:pt x="98626" y="163560"/>
                  </a:cubicBezTo>
                  <a:cubicBezTo>
                    <a:pt x="101989" y="166848"/>
                    <a:pt x="105015" y="170137"/>
                    <a:pt x="106697" y="173791"/>
                  </a:cubicBezTo>
                  <a:cubicBezTo>
                    <a:pt x="111741" y="184023"/>
                    <a:pt x="131918" y="198274"/>
                    <a:pt x="134944" y="202293"/>
                  </a:cubicBezTo>
                  <a:cubicBezTo>
                    <a:pt x="137634" y="206678"/>
                    <a:pt x="140325" y="216544"/>
                    <a:pt x="142679" y="211428"/>
                  </a:cubicBezTo>
                  <a:cubicBezTo>
                    <a:pt x="145033" y="206678"/>
                    <a:pt x="154785" y="211428"/>
                    <a:pt x="159156" y="212159"/>
                  </a:cubicBezTo>
                  <a:cubicBezTo>
                    <a:pt x="163865" y="212890"/>
                    <a:pt x="165210" y="192793"/>
                    <a:pt x="164537" y="185119"/>
                  </a:cubicBezTo>
                  <a:cubicBezTo>
                    <a:pt x="164201" y="177445"/>
                    <a:pt x="166891" y="170137"/>
                    <a:pt x="166891" y="166118"/>
                  </a:cubicBezTo>
                  <a:cubicBezTo>
                    <a:pt x="166891" y="162464"/>
                    <a:pt x="169245" y="160637"/>
                    <a:pt x="173281" y="161733"/>
                  </a:cubicBezTo>
                  <a:cubicBezTo>
                    <a:pt x="177316" y="162829"/>
                    <a:pt x="176980" y="151502"/>
                    <a:pt x="173617" y="150405"/>
                  </a:cubicBezTo>
                  <a:cubicBezTo>
                    <a:pt x="170254" y="149309"/>
                    <a:pt x="168573" y="135789"/>
                    <a:pt x="160838" y="135789"/>
                  </a:cubicBezTo>
                  <a:cubicBezTo>
                    <a:pt x="153104" y="135789"/>
                    <a:pt x="154448" y="143462"/>
                    <a:pt x="159156" y="143828"/>
                  </a:cubicBezTo>
                  <a:cubicBezTo>
                    <a:pt x="163865" y="144193"/>
                    <a:pt x="166555" y="148578"/>
                    <a:pt x="165210" y="152598"/>
                  </a:cubicBezTo>
                  <a:cubicBezTo>
                    <a:pt x="163865" y="156252"/>
                    <a:pt x="161847" y="148944"/>
                    <a:pt x="155457" y="149309"/>
                  </a:cubicBezTo>
                  <a:cubicBezTo>
                    <a:pt x="149068" y="149674"/>
                    <a:pt x="153104" y="140174"/>
                    <a:pt x="145705" y="139443"/>
                  </a:cubicBezTo>
                  <a:cubicBezTo>
                    <a:pt x="138307" y="139078"/>
                    <a:pt x="139652" y="123365"/>
                    <a:pt x="131918" y="123365"/>
                  </a:cubicBezTo>
                  <a:cubicBezTo>
                    <a:pt x="124183" y="123365"/>
                    <a:pt x="123511" y="115691"/>
                    <a:pt x="128555" y="110210"/>
                  </a:cubicBezTo>
                  <a:cubicBezTo>
                    <a:pt x="133599" y="104729"/>
                    <a:pt x="120820" y="99979"/>
                    <a:pt x="120820" y="93401"/>
                  </a:cubicBezTo>
                  <a:cubicBezTo>
                    <a:pt x="120820" y="86824"/>
                    <a:pt x="112413" y="90844"/>
                    <a:pt x="112413" y="85362"/>
                  </a:cubicBezTo>
                  <a:cubicBezTo>
                    <a:pt x="112413" y="79881"/>
                    <a:pt x="108714" y="82804"/>
                    <a:pt x="104679" y="76227"/>
                  </a:cubicBezTo>
                  <a:cubicBezTo>
                    <a:pt x="100643" y="69650"/>
                    <a:pt x="98626" y="75496"/>
                    <a:pt x="94927" y="70746"/>
                  </a:cubicBezTo>
                  <a:cubicBezTo>
                    <a:pt x="91228" y="65996"/>
                    <a:pt x="86183" y="63073"/>
                    <a:pt x="82821" y="64900"/>
                  </a:cubicBezTo>
                  <a:cubicBezTo>
                    <a:pt x="79458" y="66361"/>
                    <a:pt x="72059" y="57957"/>
                    <a:pt x="69369" y="49187"/>
                  </a:cubicBezTo>
                  <a:cubicBezTo>
                    <a:pt x="67015" y="42244"/>
                    <a:pt x="45830" y="30917"/>
                    <a:pt x="43139" y="21416"/>
                  </a:cubicBezTo>
                  <a:cubicBezTo>
                    <a:pt x="40449" y="12281"/>
                    <a:pt x="33051" y="8261"/>
                    <a:pt x="20609" y="8992"/>
                  </a:cubicBezTo>
                  <a:cubicBezTo>
                    <a:pt x="8166" y="9357"/>
                    <a:pt x="3122" y="-5259"/>
                    <a:pt x="432" y="2049"/>
                  </a:cubicBezTo>
                  <a:cubicBezTo>
                    <a:pt x="-2931" y="11184"/>
                    <a:pt x="14219" y="31647"/>
                    <a:pt x="21954" y="3712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15" name="Freeform: Shape 324">
              <a:extLst>
                <a:ext uri="{FF2B5EF4-FFF2-40B4-BE49-F238E27FC236}">
                  <a16:creationId xmlns:a16="http://schemas.microsoft.com/office/drawing/2014/main" id="{A15F6F55-6567-42C5-900A-2317EBEF3CBD}"/>
                </a:ext>
              </a:extLst>
            </p:cNvPr>
            <p:cNvSpPr/>
            <p:nvPr/>
          </p:nvSpPr>
          <p:spPr>
            <a:xfrm>
              <a:off x="10516542" y="2426843"/>
              <a:ext cx="158052" cy="153472"/>
            </a:xfrm>
            <a:custGeom>
              <a:avLst/>
              <a:gdLst>
                <a:gd name="connsiteX0" fmla="*/ 125484 w 158052"/>
                <a:gd name="connsiteY0" fmla="*/ 107186 h 153471"/>
                <a:gd name="connsiteX1" fmla="*/ 134564 w 158052"/>
                <a:gd name="connsiteY1" fmla="*/ 79050 h 153471"/>
                <a:gd name="connsiteX2" fmla="*/ 158104 w 158052"/>
                <a:gd name="connsiteY2" fmla="*/ 63337 h 153471"/>
                <a:gd name="connsiteX3" fmla="*/ 147343 w 158052"/>
                <a:gd name="connsiteY3" fmla="*/ 48721 h 153471"/>
                <a:gd name="connsiteX4" fmla="*/ 142299 w 158052"/>
                <a:gd name="connsiteY4" fmla="*/ 34104 h 153471"/>
                <a:gd name="connsiteX5" fmla="*/ 137254 w 158052"/>
                <a:gd name="connsiteY5" fmla="*/ 18026 h 153471"/>
                <a:gd name="connsiteX6" fmla="*/ 138263 w 158052"/>
                <a:gd name="connsiteY6" fmla="*/ 4506 h 153471"/>
                <a:gd name="connsiteX7" fmla="*/ 140617 w 158052"/>
                <a:gd name="connsiteY7" fmla="*/ 3045 h 153471"/>
                <a:gd name="connsiteX8" fmla="*/ 133219 w 158052"/>
                <a:gd name="connsiteY8" fmla="*/ 121 h 153471"/>
                <a:gd name="connsiteX9" fmla="*/ 109343 w 158052"/>
                <a:gd name="connsiteY9" fmla="*/ 12180 h 153471"/>
                <a:gd name="connsiteX10" fmla="*/ 100263 w 158052"/>
                <a:gd name="connsiteY10" fmla="*/ 28258 h 153471"/>
                <a:gd name="connsiteX11" fmla="*/ 95555 w 158052"/>
                <a:gd name="connsiteY11" fmla="*/ 45432 h 153471"/>
                <a:gd name="connsiteX12" fmla="*/ 81768 w 158052"/>
                <a:gd name="connsiteY12" fmla="*/ 56394 h 153471"/>
                <a:gd name="connsiteX13" fmla="*/ 66971 w 158052"/>
                <a:gd name="connsiteY13" fmla="*/ 53106 h 153471"/>
                <a:gd name="connsiteX14" fmla="*/ 51166 w 158052"/>
                <a:gd name="connsiteY14" fmla="*/ 60779 h 153471"/>
                <a:gd name="connsiteX15" fmla="*/ 30989 w 158052"/>
                <a:gd name="connsiteY15" fmla="*/ 62972 h 153471"/>
                <a:gd name="connsiteX16" fmla="*/ 18210 w 158052"/>
                <a:gd name="connsiteY16" fmla="*/ 55298 h 153471"/>
                <a:gd name="connsiteX17" fmla="*/ 13503 w 158052"/>
                <a:gd name="connsiteY17" fmla="*/ 43605 h 153471"/>
                <a:gd name="connsiteX18" fmla="*/ 11821 w 158052"/>
                <a:gd name="connsiteY18" fmla="*/ 43240 h 153471"/>
                <a:gd name="connsiteX19" fmla="*/ 1733 w 158052"/>
                <a:gd name="connsiteY19" fmla="*/ 68818 h 153471"/>
                <a:gd name="connsiteX20" fmla="*/ 10140 w 158052"/>
                <a:gd name="connsiteY20" fmla="*/ 94397 h 153471"/>
                <a:gd name="connsiteX21" fmla="*/ 23591 w 158052"/>
                <a:gd name="connsiteY21" fmla="*/ 112667 h 153471"/>
                <a:gd name="connsiteX22" fmla="*/ 38387 w 158052"/>
                <a:gd name="connsiteY22" fmla="*/ 137150 h 153471"/>
                <a:gd name="connsiteX23" fmla="*/ 50830 w 158052"/>
                <a:gd name="connsiteY23" fmla="*/ 144093 h 153471"/>
                <a:gd name="connsiteX24" fmla="*/ 71679 w 158052"/>
                <a:gd name="connsiteY24" fmla="*/ 141535 h 153471"/>
                <a:gd name="connsiteX25" fmla="*/ 91520 w 158052"/>
                <a:gd name="connsiteY25" fmla="*/ 152497 h 153471"/>
                <a:gd name="connsiteX26" fmla="*/ 114051 w 158052"/>
                <a:gd name="connsiteY26" fmla="*/ 148112 h 153471"/>
                <a:gd name="connsiteX27" fmla="*/ 125484 w 158052"/>
                <a:gd name="connsiteY27" fmla="*/ 107186 h 15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8052" h="153471">
                  <a:moveTo>
                    <a:pt x="125484" y="107186"/>
                  </a:moveTo>
                  <a:cubicBezTo>
                    <a:pt x="133891" y="101340"/>
                    <a:pt x="135573" y="90012"/>
                    <a:pt x="134564" y="79050"/>
                  </a:cubicBezTo>
                  <a:cubicBezTo>
                    <a:pt x="133555" y="68087"/>
                    <a:pt x="154741" y="67722"/>
                    <a:pt x="158104" y="63337"/>
                  </a:cubicBezTo>
                  <a:cubicBezTo>
                    <a:pt x="161467" y="58952"/>
                    <a:pt x="153396" y="52009"/>
                    <a:pt x="147343" y="48721"/>
                  </a:cubicBezTo>
                  <a:cubicBezTo>
                    <a:pt x="141290" y="45432"/>
                    <a:pt x="146334" y="38489"/>
                    <a:pt x="142299" y="34104"/>
                  </a:cubicBezTo>
                  <a:cubicBezTo>
                    <a:pt x="138263" y="29719"/>
                    <a:pt x="131201" y="18392"/>
                    <a:pt x="137254" y="18026"/>
                  </a:cubicBezTo>
                  <a:cubicBezTo>
                    <a:pt x="143308" y="17296"/>
                    <a:pt x="133219" y="7795"/>
                    <a:pt x="138263" y="4506"/>
                  </a:cubicBezTo>
                  <a:cubicBezTo>
                    <a:pt x="138936" y="4141"/>
                    <a:pt x="139608" y="3775"/>
                    <a:pt x="140617" y="3045"/>
                  </a:cubicBezTo>
                  <a:cubicBezTo>
                    <a:pt x="137590" y="1218"/>
                    <a:pt x="134900" y="121"/>
                    <a:pt x="133219" y="121"/>
                  </a:cubicBezTo>
                  <a:cubicBezTo>
                    <a:pt x="125821" y="121"/>
                    <a:pt x="108334" y="-2071"/>
                    <a:pt x="109343" y="12180"/>
                  </a:cubicBezTo>
                  <a:cubicBezTo>
                    <a:pt x="110352" y="26431"/>
                    <a:pt x="99255" y="20950"/>
                    <a:pt x="100263" y="28258"/>
                  </a:cubicBezTo>
                  <a:cubicBezTo>
                    <a:pt x="101272" y="35931"/>
                    <a:pt x="94883" y="35931"/>
                    <a:pt x="95555" y="45432"/>
                  </a:cubicBezTo>
                  <a:cubicBezTo>
                    <a:pt x="96564" y="55298"/>
                    <a:pt x="90848" y="50913"/>
                    <a:pt x="81768" y="56394"/>
                  </a:cubicBezTo>
                  <a:cubicBezTo>
                    <a:pt x="72688" y="61876"/>
                    <a:pt x="76387" y="53106"/>
                    <a:pt x="66971" y="53106"/>
                  </a:cubicBezTo>
                  <a:cubicBezTo>
                    <a:pt x="57892" y="53106"/>
                    <a:pt x="56883" y="58587"/>
                    <a:pt x="51166" y="60779"/>
                  </a:cubicBezTo>
                  <a:cubicBezTo>
                    <a:pt x="45786" y="62972"/>
                    <a:pt x="34688" y="59683"/>
                    <a:pt x="30989" y="62972"/>
                  </a:cubicBezTo>
                  <a:cubicBezTo>
                    <a:pt x="27290" y="66260"/>
                    <a:pt x="21910" y="55298"/>
                    <a:pt x="18210" y="55298"/>
                  </a:cubicBezTo>
                  <a:cubicBezTo>
                    <a:pt x="16193" y="55298"/>
                    <a:pt x="14848" y="49452"/>
                    <a:pt x="13503" y="43605"/>
                  </a:cubicBezTo>
                  <a:cubicBezTo>
                    <a:pt x="12830" y="43605"/>
                    <a:pt x="12158" y="43240"/>
                    <a:pt x="11821" y="43240"/>
                  </a:cubicBezTo>
                  <a:cubicBezTo>
                    <a:pt x="5768" y="43970"/>
                    <a:pt x="-3984" y="62241"/>
                    <a:pt x="1733" y="68818"/>
                  </a:cubicBezTo>
                  <a:cubicBezTo>
                    <a:pt x="8795" y="76492"/>
                    <a:pt x="6777" y="88185"/>
                    <a:pt x="10140" y="94397"/>
                  </a:cubicBezTo>
                  <a:cubicBezTo>
                    <a:pt x="13503" y="100243"/>
                    <a:pt x="23591" y="101340"/>
                    <a:pt x="23591" y="112667"/>
                  </a:cubicBezTo>
                  <a:cubicBezTo>
                    <a:pt x="23591" y="123995"/>
                    <a:pt x="32335" y="141900"/>
                    <a:pt x="38387" y="137150"/>
                  </a:cubicBezTo>
                  <a:cubicBezTo>
                    <a:pt x="44441" y="132399"/>
                    <a:pt x="49149" y="139342"/>
                    <a:pt x="50830" y="144093"/>
                  </a:cubicBezTo>
                  <a:cubicBezTo>
                    <a:pt x="52848" y="148843"/>
                    <a:pt x="66971" y="140438"/>
                    <a:pt x="71679" y="141535"/>
                  </a:cubicBezTo>
                  <a:cubicBezTo>
                    <a:pt x="76387" y="142631"/>
                    <a:pt x="90511" y="145920"/>
                    <a:pt x="91520" y="152497"/>
                  </a:cubicBezTo>
                  <a:cubicBezTo>
                    <a:pt x="92529" y="159074"/>
                    <a:pt x="105308" y="152131"/>
                    <a:pt x="114051" y="148112"/>
                  </a:cubicBezTo>
                  <a:cubicBezTo>
                    <a:pt x="122122" y="144093"/>
                    <a:pt x="117077" y="113398"/>
                    <a:pt x="125484" y="10718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16" name="Freeform: Shape 325">
              <a:extLst>
                <a:ext uri="{FF2B5EF4-FFF2-40B4-BE49-F238E27FC236}">
                  <a16:creationId xmlns:a16="http://schemas.microsoft.com/office/drawing/2014/main" id="{7002BA76-AD2C-4F6F-8FB3-D49C2D45E351}"/>
                </a:ext>
              </a:extLst>
            </p:cNvPr>
            <p:cNvSpPr/>
            <p:nvPr/>
          </p:nvSpPr>
          <p:spPr>
            <a:xfrm>
              <a:off x="10671292" y="2477483"/>
              <a:ext cx="100885" cy="135201"/>
            </a:xfrm>
            <a:custGeom>
              <a:avLst/>
              <a:gdLst>
                <a:gd name="connsiteX0" fmla="*/ 12769 w 100884"/>
                <a:gd name="connsiteY0" fmla="*/ 96376 h 135201"/>
                <a:gd name="connsiteX1" fmla="*/ 17477 w 100884"/>
                <a:gd name="connsiteY1" fmla="*/ 115743 h 135201"/>
                <a:gd name="connsiteX2" fmla="*/ 19495 w 100884"/>
                <a:gd name="connsiteY2" fmla="*/ 136936 h 135201"/>
                <a:gd name="connsiteX3" fmla="*/ 27229 w 100884"/>
                <a:gd name="connsiteY3" fmla="*/ 119031 h 135201"/>
                <a:gd name="connsiteX4" fmla="*/ 25212 w 100884"/>
                <a:gd name="connsiteY4" fmla="*/ 85414 h 135201"/>
                <a:gd name="connsiteX5" fmla="*/ 35300 w 100884"/>
                <a:gd name="connsiteY5" fmla="*/ 93087 h 135201"/>
                <a:gd name="connsiteX6" fmla="*/ 43035 w 100884"/>
                <a:gd name="connsiteY6" fmla="*/ 111358 h 135201"/>
                <a:gd name="connsiteX7" fmla="*/ 57495 w 100884"/>
                <a:gd name="connsiteY7" fmla="*/ 113550 h 135201"/>
                <a:gd name="connsiteX8" fmla="*/ 58503 w 100884"/>
                <a:gd name="connsiteY8" fmla="*/ 99299 h 135201"/>
                <a:gd name="connsiteX9" fmla="*/ 55141 w 100884"/>
                <a:gd name="connsiteY9" fmla="*/ 78106 h 135201"/>
                <a:gd name="connsiteX10" fmla="*/ 50096 w 100884"/>
                <a:gd name="connsiteY10" fmla="*/ 63124 h 135201"/>
                <a:gd name="connsiteX11" fmla="*/ 73636 w 100884"/>
                <a:gd name="connsiteY11" fmla="*/ 43026 h 135201"/>
                <a:gd name="connsiteX12" fmla="*/ 41689 w 100884"/>
                <a:gd name="connsiteY12" fmla="*/ 53988 h 135201"/>
                <a:gd name="connsiteX13" fmla="*/ 22185 w 100884"/>
                <a:gd name="connsiteY13" fmla="*/ 36084 h 135201"/>
                <a:gd name="connsiteX14" fmla="*/ 73973 w 100884"/>
                <a:gd name="connsiteY14" fmla="*/ 22563 h 135201"/>
                <a:gd name="connsiteX15" fmla="*/ 101211 w 100884"/>
                <a:gd name="connsiteY15" fmla="*/ 3562 h 135201"/>
                <a:gd name="connsiteX16" fmla="*/ 84734 w 100884"/>
                <a:gd name="connsiteY16" fmla="*/ 11236 h 135201"/>
                <a:gd name="connsiteX17" fmla="*/ 45389 w 100884"/>
                <a:gd name="connsiteY17" fmla="*/ 6485 h 135201"/>
                <a:gd name="connsiteX18" fmla="*/ 26557 w 100884"/>
                <a:gd name="connsiteY18" fmla="*/ 15620 h 135201"/>
                <a:gd name="connsiteX19" fmla="*/ 15460 w 100884"/>
                <a:gd name="connsiteY19" fmla="*/ 42661 h 135201"/>
                <a:gd name="connsiteX20" fmla="*/ 3017 w 100884"/>
                <a:gd name="connsiteY20" fmla="*/ 77740 h 135201"/>
                <a:gd name="connsiteX21" fmla="*/ 12769 w 100884"/>
                <a:gd name="connsiteY21" fmla="*/ 96376 h 13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884" h="135201">
                  <a:moveTo>
                    <a:pt x="12769" y="96376"/>
                  </a:moveTo>
                  <a:cubicBezTo>
                    <a:pt x="19831" y="96741"/>
                    <a:pt x="18822" y="108800"/>
                    <a:pt x="17477" y="115743"/>
                  </a:cubicBezTo>
                  <a:cubicBezTo>
                    <a:pt x="16132" y="122685"/>
                    <a:pt x="13442" y="139494"/>
                    <a:pt x="19495" y="136936"/>
                  </a:cubicBezTo>
                  <a:cubicBezTo>
                    <a:pt x="26893" y="133648"/>
                    <a:pt x="31601" y="123051"/>
                    <a:pt x="27229" y="119031"/>
                  </a:cubicBezTo>
                  <a:cubicBezTo>
                    <a:pt x="23194" y="115377"/>
                    <a:pt x="23530" y="91260"/>
                    <a:pt x="25212" y="85414"/>
                  </a:cubicBezTo>
                  <a:cubicBezTo>
                    <a:pt x="27229" y="79567"/>
                    <a:pt x="39672" y="83952"/>
                    <a:pt x="35300" y="93087"/>
                  </a:cubicBezTo>
                  <a:cubicBezTo>
                    <a:pt x="31265" y="102222"/>
                    <a:pt x="43035" y="101126"/>
                    <a:pt x="43035" y="111358"/>
                  </a:cubicBezTo>
                  <a:cubicBezTo>
                    <a:pt x="43035" y="121589"/>
                    <a:pt x="50096" y="116108"/>
                    <a:pt x="57495" y="113550"/>
                  </a:cubicBezTo>
                  <a:cubicBezTo>
                    <a:pt x="64893" y="110992"/>
                    <a:pt x="63548" y="105876"/>
                    <a:pt x="58503" y="99299"/>
                  </a:cubicBezTo>
                  <a:cubicBezTo>
                    <a:pt x="53459" y="92722"/>
                    <a:pt x="62203" y="83587"/>
                    <a:pt x="55141" y="78106"/>
                  </a:cubicBezTo>
                  <a:cubicBezTo>
                    <a:pt x="48079" y="72624"/>
                    <a:pt x="43707" y="64585"/>
                    <a:pt x="50096" y="63124"/>
                  </a:cubicBezTo>
                  <a:cubicBezTo>
                    <a:pt x="56486" y="61662"/>
                    <a:pt x="75990" y="48507"/>
                    <a:pt x="73636" y="43026"/>
                  </a:cubicBezTo>
                  <a:cubicBezTo>
                    <a:pt x="71282" y="37545"/>
                    <a:pt x="44044" y="44123"/>
                    <a:pt x="41689" y="53988"/>
                  </a:cubicBezTo>
                  <a:cubicBezTo>
                    <a:pt x="39335" y="63854"/>
                    <a:pt x="20168" y="52892"/>
                    <a:pt x="22185" y="36084"/>
                  </a:cubicBezTo>
                  <a:cubicBezTo>
                    <a:pt x="24539" y="19275"/>
                    <a:pt x="62875" y="16717"/>
                    <a:pt x="73973" y="22563"/>
                  </a:cubicBezTo>
                  <a:cubicBezTo>
                    <a:pt x="85070" y="28410"/>
                    <a:pt x="97176" y="12697"/>
                    <a:pt x="101211" y="3562"/>
                  </a:cubicBezTo>
                  <a:cubicBezTo>
                    <a:pt x="105247" y="-5573"/>
                    <a:pt x="92468" y="5024"/>
                    <a:pt x="84734" y="11236"/>
                  </a:cubicBezTo>
                  <a:cubicBezTo>
                    <a:pt x="76999" y="17082"/>
                    <a:pt x="56150" y="10505"/>
                    <a:pt x="45389" y="6485"/>
                  </a:cubicBezTo>
                  <a:cubicBezTo>
                    <a:pt x="34627" y="2101"/>
                    <a:pt x="35300" y="14159"/>
                    <a:pt x="26557" y="15620"/>
                  </a:cubicBezTo>
                  <a:cubicBezTo>
                    <a:pt x="17813" y="17082"/>
                    <a:pt x="19495" y="40103"/>
                    <a:pt x="15460" y="42661"/>
                  </a:cubicBezTo>
                  <a:cubicBezTo>
                    <a:pt x="11424" y="45219"/>
                    <a:pt x="11424" y="62027"/>
                    <a:pt x="3017" y="77740"/>
                  </a:cubicBezTo>
                  <a:cubicBezTo>
                    <a:pt x="-5390" y="93453"/>
                    <a:pt x="5707" y="95645"/>
                    <a:pt x="12769" y="9637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17" name="Freeform: Shape 326">
              <a:extLst>
                <a:ext uri="{FF2B5EF4-FFF2-40B4-BE49-F238E27FC236}">
                  <a16:creationId xmlns:a16="http://schemas.microsoft.com/office/drawing/2014/main" id="{DA210240-A93C-44BD-BA06-7FAF24944EA5}"/>
                </a:ext>
              </a:extLst>
            </p:cNvPr>
            <p:cNvSpPr/>
            <p:nvPr/>
          </p:nvSpPr>
          <p:spPr>
            <a:xfrm>
              <a:off x="10335673" y="2479770"/>
              <a:ext cx="10088" cy="10962"/>
            </a:xfrm>
            <a:custGeom>
              <a:avLst/>
              <a:gdLst>
                <a:gd name="connsiteX0" fmla="*/ 6389 w 10088"/>
                <a:gd name="connsiteY0" fmla="*/ 5660 h 10962"/>
                <a:gd name="connsiteX1" fmla="*/ 10761 w 10088"/>
                <a:gd name="connsiteY1" fmla="*/ 11142 h 10962"/>
                <a:gd name="connsiteX2" fmla="*/ 0 w 10088"/>
                <a:gd name="connsiteY2" fmla="*/ 545 h 10962"/>
                <a:gd name="connsiteX3" fmla="*/ 6389 w 10088"/>
                <a:gd name="connsiteY3" fmla="*/ 5660 h 10962"/>
              </a:gdLst>
              <a:ahLst/>
              <a:cxnLst>
                <a:cxn ang="0">
                  <a:pos x="connsiteX0" y="connsiteY0"/>
                </a:cxn>
                <a:cxn ang="0">
                  <a:pos x="connsiteX1" y="connsiteY1"/>
                </a:cxn>
                <a:cxn ang="0">
                  <a:pos x="connsiteX2" y="connsiteY2"/>
                </a:cxn>
                <a:cxn ang="0">
                  <a:pos x="connsiteX3" y="connsiteY3"/>
                </a:cxn>
              </a:cxnLst>
              <a:rect l="l" t="t" r="r" b="b"/>
              <a:pathLst>
                <a:path w="10088" h="10962">
                  <a:moveTo>
                    <a:pt x="6389" y="5660"/>
                  </a:moveTo>
                  <a:cubicBezTo>
                    <a:pt x="7735" y="7487"/>
                    <a:pt x="9416" y="9314"/>
                    <a:pt x="10761" y="11142"/>
                  </a:cubicBezTo>
                  <a:cubicBezTo>
                    <a:pt x="9752" y="4930"/>
                    <a:pt x="1681" y="-2013"/>
                    <a:pt x="0" y="545"/>
                  </a:cubicBezTo>
                  <a:cubicBezTo>
                    <a:pt x="2354" y="1641"/>
                    <a:pt x="4372" y="3468"/>
                    <a:pt x="6389" y="566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18" name="Freeform: Shape 327">
              <a:extLst>
                <a:ext uri="{FF2B5EF4-FFF2-40B4-BE49-F238E27FC236}">
                  <a16:creationId xmlns:a16="http://schemas.microsoft.com/office/drawing/2014/main" id="{702667C7-B259-4BFA-A628-D3253446C9FF}"/>
                </a:ext>
              </a:extLst>
            </p:cNvPr>
            <p:cNvSpPr/>
            <p:nvPr/>
          </p:nvSpPr>
          <p:spPr>
            <a:xfrm>
              <a:off x="10630756" y="2657549"/>
              <a:ext cx="43717" cy="18270"/>
            </a:xfrm>
            <a:custGeom>
              <a:avLst/>
              <a:gdLst>
                <a:gd name="connsiteX0" fmla="*/ 22704 w 43716"/>
                <a:gd name="connsiteY0" fmla="*/ 1816 h 18270"/>
                <a:gd name="connsiteX1" fmla="*/ 8244 w 43716"/>
                <a:gd name="connsiteY1" fmla="*/ 4008 h 18270"/>
                <a:gd name="connsiteX2" fmla="*/ 845 w 43716"/>
                <a:gd name="connsiteY2" fmla="*/ 13874 h 18270"/>
                <a:gd name="connsiteX3" fmla="*/ 23376 w 43716"/>
                <a:gd name="connsiteY3" fmla="*/ 18259 h 18270"/>
                <a:gd name="connsiteX4" fmla="*/ 45571 w 43716"/>
                <a:gd name="connsiteY4" fmla="*/ 10586 h 18270"/>
                <a:gd name="connsiteX5" fmla="*/ 22704 w 43716"/>
                <a:gd name="connsiteY5" fmla="*/ 1816 h 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16" h="18270">
                  <a:moveTo>
                    <a:pt x="22704" y="1816"/>
                  </a:moveTo>
                  <a:cubicBezTo>
                    <a:pt x="21022" y="6566"/>
                    <a:pt x="12952" y="7662"/>
                    <a:pt x="8244" y="4008"/>
                  </a:cubicBezTo>
                  <a:cubicBezTo>
                    <a:pt x="3536" y="354"/>
                    <a:pt x="-2181" y="9124"/>
                    <a:pt x="845" y="13874"/>
                  </a:cubicBezTo>
                  <a:cubicBezTo>
                    <a:pt x="2191" y="16067"/>
                    <a:pt x="11943" y="24837"/>
                    <a:pt x="23376" y="18259"/>
                  </a:cubicBezTo>
                  <a:cubicBezTo>
                    <a:pt x="34810" y="11682"/>
                    <a:pt x="42881" y="17528"/>
                    <a:pt x="45571" y="10586"/>
                  </a:cubicBezTo>
                  <a:cubicBezTo>
                    <a:pt x="48597" y="3277"/>
                    <a:pt x="24385" y="-3300"/>
                    <a:pt x="22704" y="1816"/>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19" name="Freeform: Shape 328">
              <a:extLst>
                <a:ext uri="{FF2B5EF4-FFF2-40B4-BE49-F238E27FC236}">
                  <a16:creationId xmlns:a16="http://schemas.microsoft.com/office/drawing/2014/main" id="{600CD7A4-C147-43BD-A982-650909C610CF}"/>
                </a:ext>
              </a:extLst>
            </p:cNvPr>
            <p:cNvSpPr/>
            <p:nvPr/>
          </p:nvSpPr>
          <p:spPr>
            <a:xfrm>
              <a:off x="10609407" y="2657172"/>
              <a:ext cx="13451" cy="10962"/>
            </a:xfrm>
            <a:custGeom>
              <a:avLst/>
              <a:gdLst>
                <a:gd name="connsiteX0" fmla="*/ 0 w 13451"/>
                <a:gd name="connsiteY0" fmla="*/ 0 h 10962"/>
                <a:gd name="connsiteX1" fmla="*/ 2354 w 13451"/>
                <a:gd name="connsiteY1" fmla="*/ 9866 h 10962"/>
                <a:gd name="connsiteX2" fmla="*/ 13115 w 13451"/>
                <a:gd name="connsiteY2" fmla="*/ 8770 h 10962"/>
                <a:gd name="connsiteX3" fmla="*/ 0 w 13451"/>
                <a:gd name="connsiteY3" fmla="*/ 0 h 10962"/>
              </a:gdLst>
              <a:ahLst/>
              <a:cxnLst>
                <a:cxn ang="0">
                  <a:pos x="connsiteX0" y="connsiteY0"/>
                </a:cxn>
                <a:cxn ang="0">
                  <a:pos x="connsiteX1" y="connsiteY1"/>
                </a:cxn>
                <a:cxn ang="0">
                  <a:pos x="connsiteX2" y="connsiteY2"/>
                </a:cxn>
                <a:cxn ang="0">
                  <a:pos x="connsiteX3" y="connsiteY3"/>
                </a:cxn>
              </a:cxnLst>
              <a:rect l="l" t="t" r="r" b="b"/>
              <a:pathLst>
                <a:path w="13451" h="10962">
                  <a:moveTo>
                    <a:pt x="0" y="0"/>
                  </a:moveTo>
                  <a:cubicBezTo>
                    <a:pt x="1681" y="2923"/>
                    <a:pt x="2354" y="6212"/>
                    <a:pt x="2354" y="9866"/>
                  </a:cubicBezTo>
                  <a:cubicBezTo>
                    <a:pt x="5380" y="11328"/>
                    <a:pt x="8743" y="12424"/>
                    <a:pt x="13115" y="8770"/>
                  </a:cubicBezTo>
                  <a:cubicBezTo>
                    <a:pt x="20513" y="1827"/>
                    <a:pt x="6053" y="2923"/>
                    <a:pt x="0"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20" name="Freeform: Shape 329">
              <a:extLst>
                <a:ext uri="{FF2B5EF4-FFF2-40B4-BE49-F238E27FC236}">
                  <a16:creationId xmlns:a16="http://schemas.microsoft.com/office/drawing/2014/main" id="{E0267036-4B53-4919-A134-89E99D8AF3F2}"/>
                </a:ext>
              </a:extLst>
            </p:cNvPr>
            <p:cNvSpPr/>
            <p:nvPr/>
          </p:nvSpPr>
          <p:spPr>
            <a:xfrm>
              <a:off x="10466656" y="2616114"/>
              <a:ext cx="127787" cy="36541"/>
            </a:xfrm>
            <a:custGeom>
              <a:avLst/>
              <a:gdLst>
                <a:gd name="connsiteX0" fmla="*/ 12273 w 127787"/>
                <a:gd name="connsiteY0" fmla="*/ 18768 h 36540"/>
                <a:gd name="connsiteX1" fmla="*/ 20680 w 127787"/>
                <a:gd name="connsiteY1" fmla="*/ 28999 h 36540"/>
                <a:gd name="connsiteX2" fmla="*/ 48255 w 127787"/>
                <a:gd name="connsiteY2" fmla="*/ 31557 h 36540"/>
                <a:gd name="connsiteX3" fmla="*/ 74149 w 127787"/>
                <a:gd name="connsiteY3" fmla="*/ 37404 h 36540"/>
                <a:gd name="connsiteX4" fmla="*/ 112149 w 127787"/>
                <a:gd name="connsiteY4" fmla="*/ 33019 h 36540"/>
                <a:gd name="connsiteX5" fmla="*/ 128290 w 127787"/>
                <a:gd name="connsiteY5" fmla="*/ 20960 h 36540"/>
                <a:gd name="connsiteX6" fmla="*/ 109795 w 127787"/>
                <a:gd name="connsiteY6" fmla="*/ 20595 h 36540"/>
                <a:gd name="connsiteX7" fmla="*/ 77512 w 127787"/>
                <a:gd name="connsiteY7" fmla="*/ 16210 h 36540"/>
                <a:gd name="connsiteX8" fmla="*/ 44220 w 127787"/>
                <a:gd name="connsiteY8" fmla="*/ 7440 h 36540"/>
                <a:gd name="connsiteX9" fmla="*/ 7902 w 127787"/>
                <a:gd name="connsiteY9" fmla="*/ 5248 h 36540"/>
                <a:gd name="connsiteX10" fmla="*/ 503 w 127787"/>
                <a:gd name="connsiteY10" fmla="*/ 16210 h 36540"/>
                <a:gd name="connsiteX11" fmla="*/ 12273 w 127787"/>
                <a:gd name="connsiteY11" fmla="*/ 18768 h 3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787" h="36540">
                  <a:moveTo>
                    <a:pt x="12273" y="18768"/>
                  </a:moveTo>
                  <a:cubicBezTo>
                    <a:pt x="16309" y="18768"/>
                    <a:pt x="14627" y="27903"/>
                    <a:pt x="20680" y="28999"/>
                  </a:cubicBezTo>
                  <a:cubicBezTo>
                    <a:pt x="26733" y="30096"/>
                    <a:pt x="46574" y="36673"/>
                    <a:pt x="48255" y="31557"/>
                  </a:cubicBezTo>
                  <a:cubicBezTo>
                    <a:pt x="49937" y="27172"/>
                    <a:pt x="64397" y="30461"/>
                    <a:pt x="74149" y="37404"/>
                  </a:cubicBezTo>
                  <a:cubicBezTo>
                    <a:pt x="86928" y="35577"/>
                    <a:pt x="99370" y="33750"/>
                    <a:pt x="112149" y="33019"/>
                  </a:cubicBezTo>
                  <a:cubicBezTo>
                    <a:pt x="105087" y="28634"/>
                    <a:pt x="122574" y="24980"/>
                    <a:pt x="128290" y="20960"/>
                  </a:cubicBezTo>
                  <a:cubicBezTo>
                    <a:pt x="134343" y="16575"/>
                    <a:pt x="124591" y="15114"/>
                    <a:pt x="109795" y="20595"/>
                  </a:cubicBezTo>
                  <a:cubicBezTo>
                    <a:pt x="94998" y="26076"/>
                    <a:pt x="77848" y="8536"/>
                    <a:pt x="77512" y="16210"/>
                  </a:cubicBezTo>
                  <a:cubicBezTo>
                    <a:pt x="77176" y="23884"/>
                    <a:pt x="50609" y="12921"/>
                    <a:pt x="44220" y="7440"/>
                  </a:cubicBezTo>
                  <a:cubicBezTo>
                    <a:pt x="37830" y="1959"/>
                    <a:pt x="12946" y="-4984"/>
                    <a:pt x="7902" y="5248"/>
                  </a:cubicBezTo>
                  <a:cubicBezTo>
                    <a:pt x="2857" y="15479"/>
                    <a:pt x="-1514" y="6344"/>
                    <a:pt x="503" y="16210"/>
                  </a:cubicBezTo>
                  <a:cubicBezTo>
                    <a:pt x="2185" y="22422"/>
                    <a:pt x="8238" y="18768"/>
                    <a:pt x="12273" y="18768"/>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21" name="Freeform: Shape 330">
              <a:extLst>
                <a:ext uri="{FF2B5EF4-FFF2-40B4-BE49-F238E27FC236}">
                  <a16:creationId xmlns:a16="http://schemas.microsoft.com/office/drawing/2014/main" id="{46054694-1B64-4064-8AF3-34A8849E0EB9}"/>
                </a:ext>
              </a:extLst>
            </p:cNvPr>
            <p:cNvSpPr/>
            <p:nvPr/>
          </p:nvSpPr>
          <p:spPr>
            <a:xfrm>
              <a:off x="10676415" y="2683487"/>
              <a:ext cx="26903" cy="14616"/>
            </a:xfrm>
            <a:custGeom>
              <a:avLst/>
              <a:gdLst>
                <a:gd name="connsiteX0" fmla="*/ 248 w 26902"/>
                <a:gd name="connsiteY0" fmla="*/ 2187 h 14616"/>
                <a:gd name="connsiteX1" fmla="*/ 14035 w 26902"/>
                <a:gd name="connsiteY1" fmla="*/ 10226 h 14616"/>
                <a:gd name="connsiteX2" fmla="*/ 28832 w 26902"/>
                <a:gd name="connsiteY2" fmla="*/ 11322 h 14616"/>
                <a:gd name="connsiteX3" fmla="*/ 248 w 26902"/>
                <a:gd name="connsiteY3" fmla="*/ 2187 h 14616"/>
              </a:gdLst>
              <a:ahLst/>
              <a:cxnLst>
                <a:cxn ang="0">
                  <a:pos x="connsiteX0" y="connsiteY0"/>
                </a:cxn>
                <a:cxn ang="0">
                  <a:pos x="connsiteX1" y="connsiteY1"/>
                </a:cxn>
                <a:cxn ang="0">
                  <a:pos x="connsiteX2" y="connsiteY2"/>
                </a:cxn>
                <a:cxn ang="0">
                  <a:pos x="connsiteX3" y="connsiteY3"/>
                </a:cxn>
              </a:cxnLst>
              <a:rect l="l" t="t" r="r" b="b"/>
              <a:pathLst>
                <a:path w="26902" h="14616">
                  <a:moveTo>
                    <a:pt x="248" y="2187"/>
                  </a:moveTo>
                  <a:cubicBezTo>
                    <a:pt x="2938" y="6937"/>
                    <a:pt x="11009" y="6937"/>
                    <a:pt x="14035" y="10226"/>
                  </a:cubicBezTo>
                  <a:cubicBezTo>
                    <a:pt x="17398" y="13515"/>
                    <a:pt x="28832" y="20457"/>
                    <a:pt x="28832" y="11322"/>
                  </a:cubicBezTo>
                  <a:cubicBezTo>
                    <a:pt x="28832" y="2187"/>
                    <a:pt x="-3115" y="-3294"/>
                    <a:pt x="248" y="218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22" name="Freeform: Shape 331">
              <a:extLst>
                <a:ext uri="{FF2B5EF4-FFF2-40B4-BE49-F238E27FC236}">
                  <a16:creationId xmlns:a16="http://schemas.microsoft.com/office/drawing/2014/main" id="{FEB763FC-F768-4D95-942B-DB6F4EA79C2F}"/>
                </a:ext>
              </a:extLst>
            </p:cNvPr>
            <p:cNvSpPr/>
            <p:nvPr/>
          </p:nvSpPr>
          <p:spPr>
            <a:xfrm>
              <a:off x="10865140" y="2514983"/>
              <a:ext cx="158052" cy="157126"/>
            </a:xfrm>
            <a:custGeom>
              <a:avLst/>
              <a:gdLst>
                <a:gd name="connsiteX0" fmla="*/ 134018 w 158052"/>
                <a:gd name="connsiteY0" fmla="*/ 37682 h 157125"/>
                <a:gd name="connsiteX1" fmla="*/ 118548 w 158052"/>
                <a:gd name="connsiteY1" fmla="*/ 25989 h 157125"/>
                <a:gd name="connsiteX2" fmla="*/ 104761 w 158052"/>
                <a:gd name="connsiteY2" fmla="*/ 21604 h 157125"/>
                <a:gd name="connsiteX3" fmla="*/ 90973 w 158052"/>
                <a:gd name="connsiteY3" fmla="*/ 36220 h 157125"/>
                <a:gd name="connsiteX4" fmla="*/ 65752 w 158052"/>
                <a:gd name="connsiteY4" fmla="*/ 55222 h 157125"/>
                <a:gd name="connsiteX5" fmla="*/ 49274 w 158052"/>
                <a:gd name="connsiteY5" fmla="*/ 9911 h 157125"/>
                <a:gd name="connsiteX6" fmla="*/ 13629 w 158052"/>
                <a:gd name="connsiteY6" fmla="*/ 4430 h 157125"/>
                <a:gd name="connsiteX7" fmla="*/ 177 w 158052"/>
                <a:gd name="connsiteY7" fmla="*/ 16488 h 157125"/>
                <a:gd name="connsiteX8" fmla="*/ 8584 w 158052"/>
                <a:gd name="connsiteY8" fmla="*/ 21239 h 157125"/>
                <a:gd name="connsiteX9" fmla="*/ 17328 w 158052"/>
                <a:gd name="connsiteY9" fmla="*/ 33662 h 157125"/>
                <a:gd name="connsiteX10" fmla="*/ 42213 w 158052"/>
                <a:gd name="connsiteY10" fmla="*/ 35124 h 157125"/>
                <a:gd name="connsiteX11" fmla="*/ 40867 w 158052"/>
                <a:gd name="connsiteY11" fmla="*/ 40605 h 157125"/>
                <a:gd name="connsiteX12" fmla="*/ 27416 w 158052"/>
                <a:gd name="connsiteY12" fmla="*/ 43163 h 157125"/>
                <a:gd name="connsiteX13" fmla="*/ 18337 w 158052"/>
                <a:gd name="connsiteY13" fmla="*/ 45721 h 157125"/>
                <a:gd name="connsiteX14" fmla="*/ 28089 w 158052"/>
                <a:gd name="connsiteY14" fmla="*/ 61799 h 157125"/>
                <a:gd name="connsiteX15" fmla="*/ 38850 w 158052"/>
                <a:gd name="connsiteY15" fmla="*/ 61799 h 157125"/>
                <a:gd name="connsiteX16" fmla="*/ 54991 w 158052"/>
                <a:gd name="connsiteY16" fmla="*/ 67280 h 157125"/>
                <a:gd name="connsiteX17" fmla="*/ 68779 w 158052"/>
                <a:gd name="connsiteY17" fmla="*/ 76050 h 157125"/>
                <a:gd name="connsiteX18" fmla="*/ 112496 w 158052"/>
                <a:gd name="connsiteY18" fmla="*/ 93955 h 157125"/>
                <a:gd name="connsiteX19" fmla="*/ 121239 w 158052"/>
                <a:gd name="connsiteY19" fmla="*/ 115148 h 157125"/>
                <a:gd name="connsiteX20" fmla="*/ 120903 w 158052"/>
                <a:gd name="connsiteY20" fmla="*/ 131226 h 157125"/>
                <a:gd name="connsiteX21" fmla="*/ 106106 w 158052"/>
                <a:gd name="connsiteY21" fmla="*/ 145843 h 157125"/>
                <a:gd name="connsiteX22" fmla="*/ 142088 w 158052"/>
                <a:gd name="connsiteY22" fmla="*/ 143650 h 157125"/>
                <a:gd name="connsiteX23" fmla="*/ 158566 w 158052"/>
                <a:gd name="connsiteY23" fmla="*/ 158997 h 157125"/>
                <a:gd name="connsiteX24" fmla="*/ 158566 w 158052"/>
                <a:gd name="connsiteY24" fmla="*/ 43528 h 157125"/>
                <a:gd name="connsiteX25" fmla="*/ 147805 w 158052"/>
                <a:gd name="connsiteY25" fmla="*/ 39143 h 157125"/>
                <a:gd name="connsiteX26" fmla="*/ 134018 w 158052"/>
                <a:gd name="connsiteY26" fmla="*/ 37682 h 15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8052" h="157125">
                  <a:moveTo>
                    <a:pt x="134018" y="37682"/>
                  </a:moveTo>
                  <a:cubicBezTo>
                    <a:pt x="125611" y="37316"/>
                    <a:pt x="120566" y="32201"/>
                    <a:pt x="118548" y="25989"/>
                  </a:cubicBezTo>
                  <a:cubicBezTo>
                    <a:pt x="111823" y="23066"/>
                    <a:pt x="106779" y="21239"/>
                    <a:pt x="104761" y="21604"/>
                  </a:cubicBezTo>
                  <a:cubicBezTo>
                    <a:pt x="97699" y="22335"/>
                    <a:pt x="97027" y="36220"/>
                    <a:pt x="90973" y="36220"/>
                  </a:cubicBezTo>
                  <a:cubicBezTo>
                    <a:pt x="84920" y="36220"/>
                    <a:pt x="76513" y="50837"/>
                    <a:pt x="65752" y="55222"/>
                  </a:cubicBezTo>
                  <a:cubicBezTo>
                    <a:pt x="54655" y="59606"/>
                    <a:pt x="54319" y="17950"/>
                    <a:pt x="49274" y="9911"/>
                  </a:cubicBezTo>
                  <a:cubicBezTo>
                    <a:pt x="44230" y="1872"/>
                    <a:pt x="16655" y="-4706"/>
                    <a:pt x="13629" y="4430"/>
                  </a:cubicBezTo>
                  <a:cubicBezTo>
                    <a:pt x="10938" y="13565"/>
                    <a:pt x="1186" y="8815"/>
                    <a:pt x="177" y="16488"/>
                  </a:cubicBezTo>
                  <a:cubicBezTo>
                    <a:pt x="-832" y="23431"/>
                    <a:pt x="2531" y="21239"/>
                    <a:pt x="8584" y="21239"/>
                  </a:cubicBezTo>
                  <a:cubicBezTo>
                    <a:pt x="14638" y="21239"/>
                    <a:pt x="14638" y="26720"/>
                    <a:pt x="17328" y="33662"/>
                  </a:cubicBezTo>
                  <a:cubicBezTo>
                    <a:pt x="20018" y="40605"/>
                    <a:pt x="36832" y="35855"/>
                    <a:pt x="42213" y="35124"/>
                  </a:cubicBezTo>
                  <a:cubicBezTo>
                    <a:pt x="47593" y="34393"/>
                    <a:pt x="48602" y="43894"/>
                    <a:pt x="40867" y="40605"/>
                  </a:cubicBezTo>
                  <a:cubicBezTo>
                    <a:pt x="33133" y="37316"/>
                    <a:pt x="33133" y="44990"/>
                    <a:pt x="27416" y="43163"/>
                  </a:cubicBezTo>
                  <a:cubicBezTo>
                    <a:pt x="22036" y="41701"/>
                    <a:pt x="14638" y="42067"/>
                    <a:pt x="18337" y="45721"/>
                  </a:cubicBezTo>
                  <a:cubicBezTo>
                    <a:pt x="22036" y="49375"/>
                    <a:pt x="28089" y="53394"/>
                    <a:pt x="28089" y="61799"/>
                  </a:cubicBezTo>
                  <a:cubicBezTo>
                    <a:pt x="28089" y="70569"/>
                    <a:pt x="38850" y="68742"/>
                    <a:pt x="38850" y="61799"/>
                  </a:cubicBezTo>
                  <a:cubicBezTo>
                    <a:pt x="38850" y="54856"/>
                    <a:pt x="44230" y="63991"/>
                    <a:pt x="54991" y="67280"/>
                  </a:cubicBezTo>
                  <a:cubicBezTo>
                    <a:pt x="65752" y="70569"/>
                    <a:pt x="58354" y="75319"/>
                    <a:pt x="68779" y="76050"/>
                  </a:cubicBezTo>
                  <a:cubicBezTo>
                    <a:pt x="79540" y="76780"/>
                    <a:pt x="103416" y="85916"/>
                    <a:pt x="112496" y="93955"/>
                  </a:cubicBezTo>
                  <a:cubicBezTo>
                    <a:pt x="121575" y="101994"/>
                    <a:pt x="115186" y="107475"/>
                    <a:pt x="121239" y="115148"/>
                  </a:cubicBezTo>
                  <a:cubicBezTo>
                    <a:pt x="127292" y="122822"/>
                    <a:pt x="128973" y="131226"/>
                    <a:pt x="120903" y="131226"/>
                  </a:cubicBezTo>
                  <a:cubicBezTo>
                    <a:pt x="112496" y="131226"/>
                    <a:pt x="103752" y="141093"/>
                    <a:pt x="106106" y="145843"/>
                  </a:cubicBezTo>
                  <a:cubicBezTo>
                    <a:pt x="108460" y="150593"/>
                    <a:pt x="135699" y="143650"/>
                    <a:pt x="142088" y="143650"/>
                  </a:cubicBezTo>
                  <a:cubicBezTo>
                    <a:pt x="146460" y="143650"/>
                    <a:pt x="150495" y="152420"/>
                    <a:pt x="158566" y="158997"/>
                  </a:cubicBezTo>
                  <a:lnTo>
                    <a:pt x="158566" y="43528"/>
                  </a:lnTo>
                  <a:cubicBezTo>
                    <a:pt x="155203" y="42067"/>
                    <a:pt x="151504" y="40605"/>
                    <a:pt x="147805" y="39143"/>
                  </a:cubicBezTo>
                  <a:cubicBezTo>
                    <a:pt x="143433" y="38413"/>
                    <a:pt x="138725" y="37682"/>
                    <a:pt x="134018" y="37682"/>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23" name="Freeform: Shape 332">
              <a:extLst>
                <a:ext uri="{FF2B5EF4-FFF2-40B4-BE49-F238E27FC236}">
                  <a16:creationId xmlns:a16="http://schemas.microsoft.com/office/drawing/2014/main" id="{7EB61E7E-3D24-45A8-A297-B21BF1F381D5}"/>
                </a:ext>
              </a:extLst>
            </p:cNvPr>
            <p:cNvSpPr/>
            <p:nvPr/>
          </p:nvSpPr>
          <p:spPr>
            <a:xfrm>
              <a:off x="10808516" y="2471385"/>
              <a:ext cx="23540" cy="43849"/>
            </a:xfrm>
            <a:custGeom>
              <a:avLst/>
              <a:gdLst>
                <a:gd name="connsiteX0" fmla="*/ 17120 w 23539"/>
                <a:gd name="connsiteY0" fmla="*/ 29757 h 43849"/>
                <a:gd name="connsiteX1" fmla="*/ 22501 w 23539"/>
                <a:gd name="connsiteY1" fmla="*/ 16237 h 43849"/>
                <a:gd name="connsiteX2" fmla="*/ 13421 w 23539"/>
                <a:gd name="connsiteY2" fmla="*/ 11487 h 43849"/>
                <a:gd name="connsiteX3" fmla="*/ 2660 w 23539"/>
                <a:gd name="connsiteY3" fmla="*/ 4544 h 43849"/>
                <a:gd name="connsiteX4" fmla="*/ 11067 w 23539"/>
                <a:gd name="connsiteY4" fmla="*/ 44739 h 43849"/>
                <a:gd name="connsiteX5" fmla="*/ 17120 w 23539"/>
                <a:gd name="connsiteY5" fmla="*/ 29757 h 4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9" h="43849">
                  <a:moveTo>
                    <a:pt x="17120" y="29757"/>
                  </a:moveTo>
                  <a:cubicBezTo>
                    <a:pt x="27208" y="30853"/>
                    <a:pt x="22501" y="23911"/>
                    <a:pt x="22501" y="16237"/>
                  </a:cubicBezTo>
                  <a:cubicBezTo>
                    <a:pt x="22501" y="8563"/>
                    <a:pt x="13421" y="15141"/>
                    <a:pt x="13421" y="11487"/>
                  </a:cubicBezTo>
                  <a:cubicBezTo>
                    <a:pt x="13421" y="7833"/>
                    <a:pt x="10058" y="-7515"/>
                    <a:pt x="2660" y="4544"/>
                  </a:cubicBezTo>
                  <a:cubicBezTo>
                    <a:pt x="-4739" y="16602"/>
                    <a:pt x="5014" y="45835"/>
                    <a:pt x="11067" y="44739"/>
                  </a:cubicBezTo>
                  <a:cubicBezTo>
                    <a:pt x="16111" y="43277"/>
                    <a:pt x="7031" y="28661"/>
                    <a:pt x="17120" y="2975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24" name="Freeform: Shape 333">
              <a:extLst>
                <a:ext uri="{FF2B5EF4-FFF2-40B4-BE49-F238E27FC236}">
                  <a16:creationId xmlns:a16="http://schemas.microsoft.com/office/drawing/2014/main" id="{8D8BEFF0-3E4E-4A91-A45D-F9C02E9B0ACF}"/>
                </a:ext>
              </a:extLst>
            </p:cNvPr>
            <p:cNvSpPr/>
            <p:nvPr/>
          </p:nvSpPr>
          <p:spPr>
            <a:xfrm>
              <a:off x="10819445" y="2559175"/>
              <a:ext cx="40354" cy="18270"/>
            </a:xfrm>
            <a:custGeom>
              <a:avLst/>
              <a:gdLst>
                <a:gd name="connsiteX0" fmla="*/ 30740 w 40353"/>
                <a:gd name="connsiteY0" fmla="*/ 1895 h 18270"/>
                <a:gd name="connsiteX1" fmla="*/ 138 w 40353"/>
                <a:gd name="connsiteY1" fmla="*/ 8472 h 18270"/>
                <a:gd name="connsiteX2" fmla="*/ 21324 w 40353"/>
                <a:gd name="connsiteY2" fmla="*/ 12126 h 18270"/>
                <a:gd name="connsiteX3" fmla="*/ 41165 w 40353"/>
                <a:gd name="connsiteY3" fmla="*/ 20165 h 18270"/>
                <a:gd name="connsiteX4" fmla="*/ 30740 w 40353"/>
                <a:gd name="connsiteY4" fmla="*/ 1895 h 18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53" h="18270">
                  <a:moveTo>
                    <a:pt x="30740" y="1895"/>
                  </a:moveTo>
                  <a:cubicBezTo>
                    <a:pt x="18634" y="-2490"/>
                    <a:pt x="-1879" y="1164"/>
                    <a:pt x="138" y="8472"/>
                  </a:cubicBezTo>
                  <a:cubicBezTo>
                    <a:pt x="1820" y="15049"/>
                    <a:pt x="11572" y="12126"/>
                    <a:pt x="21324" y="12126"/>
                  </a:cubicBezTo>
                  <a:cubicBezTo>
                    <a:pt x="31076" y="12126"/>
                    <a:pt x="36120" y="20165"/>
                    <a:pt x="41165" y="20165"/>
                  </a:cubicBezTo>
                  <a:cubicBezTo>
                    <a:pt x="46209" y="20530"/>
                    <a:pt x="42510" y="6279"/>
                    <a:pt x="30740" y="189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25" name="Freeform: Shape 334">
              <a:extLst>
                <a:ext uri="{FF2B5EF4-FFF2-40B4-BE49-F238E27FC236}">
                  <a16:creationId xmlns:a16="http://schemas.microsoft.com/office/drawing/2014/main" id="{5F3D2E2A-37FC-479D-9870-EC6C5D5C68B4}"/>
                </a:ext>
              </a:extLst>
            </p:cNvPr>
            <p:cNvSpPr/>
            <p:nvPr/>
          </p:nvSpPr>
          <p:spPr>
            <a:xfrm>
              <a:off x="10688953" y="2660167"/>
              <a:ext cx="67256" cy="10962"/>
            </a:xfrm>
            <a:custGeom>
              <a:avLst/>
              <a:gdLst>
                <a:gd name="connsiteX0" fmla="*/ 62364 w 67256"/>
                <a:gd name="connsiteY0" fmla="*/ 294 h 10962"/>
                <a:gd name="connsiteX1" fmla="*/ 29072 w 67256"/>
                <a:gd name="connsiteY1" fmla="*/ 3583 h 10962"/>
                <a:gd name="connsiteX2" fmla="*/ 152 w 67256"/>
                <a:gd name="connsiteY2" fmla="*/ 8333 h 10962"/>
                <a:gd name="connsiteX3" fmla="*/ 25373 w 67256"/>
                <a:gd name="connsiteY3" fmla="*/ 13814 h 10962"/>
                <a:gd name="connsiteX4" fmla="*/ 57320 w 67256"/>
                <a:gd name="connsiteY4" fmla="*/ 5775 h 10962"/>
                <a:gd name="connsiteX5" fmla="*/ 62364 w 67256"/>
                <a:gd name="connsiteY5" fmla="*/ 294 h 1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56" h="10962">
                  <a:moveTo>
                    <a:pt x="62364" y="294"/>
                  </a:moveTo>
                  <a:cubicBezTo>
                    <a:pt x="49922" y="-1898"/>
                    <a:pt x="41515" y="9064"/>
                    <a:pt x="29072" y="3583"/>
                  </a:cubicBezTo>
                  <a:cubicBezTo>
                    <a:pt x="16630" y="-1898"/>
                    <a:pt x="-1865" y="3583"/>
                    <a:pt x="152" y="8333"/>
                  </a:cubicBezTo>
                  <a:cubicBezTo>
                    <a:pt x="2170" y="12718"/>
                    <a:pt x="12931" y="13084"/>
                    <a:pt x="25373" y="13814"/>
                  </a:cubicBezTo>
                  <a:cubicBezTo>
                    <a:pt x="37816" y="14180"/>
                    <a:pt x="48913" y="6141"/>
                    <a:pt x="57320" y="5775"/>
                  </a:cubicBezTo>
                  <a:cubicBezTo>
                    <a:pt x="65391" y="5044"/>
                    <a:pt x="74807" y="2121"/>
                    <a:pt x="62364" y="29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26" name="Freeform: Shape 335">
              <a:extLst>
                <a:ext uri="{FF2B5EF4-FFF2-40B4-BE49-F238E27FC236}">
                  <a16:creationId xmlns:a16="http://schemas.microsoft.com/office/drawing/2014/main" id="{00AD250C-18FC-4762-BAB7-35AFF7AD8A9A}"/>
                </a:ext>
              </a:extLst>
            </p:cNvPr>
            <p:cNvSpPr/>
            <p:nvPr/>
          </p:nvSpPr>
          <p:spPr>
            <a:xfrm>
              <a:off x="10787520" y="2564248"/>
              <a:ext cx="16814" cy="10962"/>
            </a:xfrm>
            <a:custGeom>
              <a:avLst/>
              <a:gdLst>
                <a:gd name="connsiteX0" fmla="*/ 117 w 16814"/>
                <a:gd name="connsiteY0" fmla="*/ 4495 h 10962"/>
                <a:gd name="connsiteX1" fmla="*/ 18948 w 16814"/>
                <a:gd name="connsiteY1" fmla="*/ 10342 h 10962"/>
                <a:gd name="connsiteX2" fmla="*/ 117 w 16814"/>
                <a:gd name="connsiteY2" fmla="*/ 4495 h 10962"/>
              </a:gdLst>
              <a:ahLst/>
              <a:cxnLst>
                <a:cxn ang="0">
                  <a:pos x="connsiteX0" y="connsiteY0"/>
                </a:cxn>
                <a:cxn ang="0">
                  <a:pos x="connsiteX1" y="connsiteY1"/>
                </a:cxn>
                <a:cxn ang="0">
                  <a:pos x="connsiteX2" y="connsiteY2"/>
                </a:cxn>
              </a:cxnLst>
              <a:rect l="l" t="t" r="r" b="b"/>
              <a:pathLst>
                <a:path w="16814" h="10962">
                  <a:moveTo>
                    <a:pt x="117" y="4495"/>
                  </a:moveTo>
                  <a:cubicBezTo>
                    <a:pt x="2134" y="13265"/>
                    <a:pt x="15249" y="18015"/>
                    <a:pt x="18948" y="10342"/>
                  </a:cubicBezTo>
                  <a:cubicBezTo>
                    <a:pt x="22984" y="3033"/>
                    <a:pt x="-1901" y="-5371"/>
                    <a:pt x="117" y="4495"/>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27" name="Freeform: Shape 336">
              <a:extLst>
                <a:ext uri="{FF2B5EF4-FFF2-40B4-BE49-F238E27FC236}">
                  <a16:creationId xmlns:a16="http://schemas.microsoft.com/office/drawing/2014/main" id="{8938C6BD-2306-438C-B9FD-419C81B38D61}"/>
                </a:ext>
              </a:extLst>
            </p:cNvPr>
            <p:cNvSpPr/>
            <p:nvPr/>
          </p:nvSpPr>
          <p:spPr>
            <a:xfrm>
              <a:off x="10747364" y="2673616"/>
              <a:ext cx="26903" cy="25579"/>
            </a:xfrm>
            <a:custGeom>
              <a:avLst/>
              <a:gdLst>
                <a:gd name="connsiteX0" fmla="*/ 22785 w 26902"/>
                <a:gd name="connsiteY0" fmla="*/ 0 h 25578"/>
                <a:gd name="connsiteX1" fmla="*/ 17741 w 26902"/>
                <a:gd name="connsiteY1" fmla="*/ 2558 h 25578"/>
                <a:gd name="connsiteX2" fmla="*/ 15387 w 26902"/>
                <a:gd name="connsiteY2" fmla="*/ 7673 h 25578"/>
                <a:gd name="connsiteX3" fmla="*/ 10343 w 26902"/>
                <a:gd name="connsiteY3" fmla="*/ 4385 h 25578"/>
                <a:gd name="connsiteX4" fmla="*/ 2945 w 26902"/>
                <a:gd name="connsiteY4" fmla="*/ 25213 h 25578"/>
                <a:gd name="connsiteX5" fmla="*/ 22449 w 26902"/>
                <a:gd name="connsiteY5" fmla="*/ 12058 h 25578"/>
                <a:gd name="connsiteX6" fmla="*/ 24467 w 26902"/>
                <a:gd name="connsiteY6" fmla="*/ 9135 h 25578"/>
                <a:gd name="connsiteX7" fmla="*/ 26148 w 26902"/>
                <a:gd name="connsiteY7" fmla="*/ 7308 h 25578"/>
                <a:gd name="connsiteX8" fmla="*/ 27830 w 26902"/>
                <a:gd name="connsiteY8" fmla="*/ 6212 h 25578"/>
                <a:gd name="connsiteX9" fmla="*/ 22785 w 26902"/>
                <a:gd name="connsiteY9" fmla="*/ 0 h 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02" h="25578">
                  <a:moveTo>
                    <a:pt x="22785" y="0"/>
                  </a:moveTo>
                  <a:cubicBezTo>
                    <a:pt x="21441" y="1096"/>
                    <a:pt x="19759" y="1827"/>
                    <a:pt x="17741" y="2558"/>
                  </a:cubicBezTo>
                  <a:cubicBezTo>
                    <a:pt x="17069" y="4385"/>
                    <a:pt x="16396" y="6943"/>
                    <a:pt x="15387" y="7673"/>
                  </a:cubicBezTo>
                  <a:cubicBezTo>
                    <a:pt x="14042" y="8770"/>
                    <a:pt x="12025" y="6577"/>
                    <a:pt x="10343" y="4385"/>
                  </a:cubicBezTo>
                  <a:cubicBezTo>
                    <a:pt x="1264" y="8770"/>
                    <a:pt x="-3444" y="21194"/>
                    <a:pt x="2945" y="25213"/>
                  </a:cubicBezTo>
                  <a:cubicBezTo>
                    <a:pt x="8998" y="28867"/>
                    <a:pt x="17741" y="19001"/>
                    <a:pt x="22449" y="12058"/>
                  </a:cubicBezTo>
                  <a:cubicBezTo>
                    <a:pt x="23122" y="10962"/>
                    <a:pt x="24131" y="9866"/>
                    <a:pt x="24467" y="9135"/>
                  </a:cubicBezTo>
                  <a:cubicBezTo>
                    <a:pt x="24803" y="8770"/>
                    <a:pt x="25476" y="8039"/>
                    <a:pt x="26148" y="7308"/>
                  </a:cubicBezTo>
                  <a:cubicBezTo>
                    <a:pt x="26485" y="6943"/>
                    <a:pt x="27157" y="6577"/>
                    <a:pt x="27830" y="6212"/>
                  </a:cubicBezTo>
                  <a:cubicBezTo>
                    <a:pt x="26485" y="3654"/>
                    <a:pt x="24467" y="1462"/>
                    <a:pt x="22785"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28" name="Freeform: Shape 337">
              <a:extLst>
                <a:ext uri="{FF2B5EF4-FFF2-40B4-BE49-F238E27FC236}">
                  <a16:creationId xmlns:a16="http://schemas.microsoft.com/office/drawing/2014/main" id="{645BD97B-9A02-4E0F-8855-B38A4D31BF16}"/>
                </a:ext>
              </a:extLst>
            </p:cNvPr>
            <p:cNvSpPr/>
            <p:nvPr/>
          </p:nvSpPr>
          <p:spPr>
            <a:xfrm>
              <a:off x="10757707" y="2660205"/>
              <a:ext cx="50442" cy="18270"/>
            </a:xfrm>
            <a:custGeom>
              <a:avLst/>
              <a:gdLst>
                <a:gd name="connsiteX0" fmla="*/ 5044 w 50442"/>
                <a:gd name="connsiteY0" fmla="*/ 16334 h 18270"/>
                <a:gd name="connsiteX1" fmla="*/ 0 w 50442"/>
                <a:gd name="connsiteY1" fmla="*/ 17796 h 18270"/>
                <a:gd name="connsiteX2" fmla="*/ 5044 w 50442"/>
                <a:gd name="connsiteY2" fmla="*/ 21084 h 18270"/>
                <a:gd name="connsiteX3" fmla="*/ 7398 w 50442"/>
                <a:gd name="connsiteY3" fmla="*/ 15969 h 18270"/>
                <a:gd name="connsiteX4" fmla="*/ 5044 w 50442"/>
                <a:gd name="connsiteY4" fmla="*/ 16334 h 18270"/>
                <a:gd name="connsiteX5" fmla="*/ 5044 w 50442"/>
                <a:gd name="connsiteY5" fmla="*/ 16334 h 18270"/>
                <a:gd name="connsiteX6" fmla="*/ 27239 w 50442"/>
                <a:gd name="connsiteY6" fmla="*/ 2083 h 18270"/>
                <a:gd name="connsiteX7" fmla="*/ 13787 w 50442"/>
                <a:gd name="connsiteY7" fmla="*/ 11949 h 18270"/>
                <a:gd name="connsiteX8" fmla="*/ 12442 w 50442"/>
                <a:gd name="connsiteY8" fmla="*/ 13046 h 18270"/>
                <a:gd name="connsiteX9" fmla="*/ 17486 w 50442"/>
                <a:gd name="connsiteY9" fmla="*/ 19257 h 18270"/>
                <a:gd name="connsiteX10" fmla="*/ 50442 w 50442"/>
                <a:gd name="connsiteY10" fmla="*/ 1718 h 18270"/>
                <a:gd name="connsiteX11" fmla="*/ 27239 w 50442"/>
                <a:gd name="connsiteY11" fmla="*/ 2083 h 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42" h="18270">
                  <a:moveTo>
                    <a:pt x="5044" y="16334"/>
                  </a:moveTo>
                  <a:cubicBezTo>
                    <a:pt x="3363" y="16334"/>
                    <a:pt x="1681" y="17065"/>
                    <a:pt x="0" y="17796"/>
                  </a:cubicBezTo>
                  <a:cubicBezTo>
                    <a:pt x="1681" y="19988"/>
                    <a:pt x="3699" y="22181"/>
                    <a:pt x="5044" y="21084"/>
                  </a:cubicBezTo>
                  <a:cubicBezTo>
                    <a:pt x="6053" y="19988"/>
                    <a:pt x="6726" y="17796"/>
                    <a:pt x="7398" y="15969"/>
                  </a:cubicBezTo>
                  <a:cubicBezTo>
                    <a:pt x="6726" y="15969"/>
                    <a:pt x="6053" y="16334"/>
                    <a:pt x="5044" y="16334"/>
                  </a:cubicBezTo>
                  <a:cubicBezTo>
                    <a:pt x="5380" y="16334"/>
                    <a:pt x="5380" y="16334"/>
                    <a:pt x="5044" y="16334"/>
                  </a:cubicBezTo>
                  <a:close/>
                  <a:moveTo>
                    <a:pt x="27239" y="2083"/>
                  </a:moveTo>
                  <a:cubicBezTo>
                    <a:pt x="20849" y="1718"/>
                    <a:pt x="18496" y="7565"/>
                    <a:pt x="13787" y="11949"/>
                  </a:cubicBezTo>
                  <a:cubicBezTo>
                    <a:pt x="13451" y="12315"/>
                    <a:pt x="12779" y="12680"/>
                    <a:pt x="12442" y="13046"/>
                  </a:cubicBezTo>
                  <a:cubicBezTo>
                    <a:pt x="14124" y="14507"/>
                    <a:pt x="15805" y="16700"/>
                    <a:pt x="17486" y="19257"/>
                  </a:cubicBezTo>
                  <a:cubicBezTo>
                    <a:pt x="26566" y="13046"/>
                    <a:pt x="49097" y="5372"/>
                    <a:pt x="50442" y="1718"/>
                  </a:cubicBezTo>
                  <a:cubicBezTo>
                    <a:pt x="51787" y="-2667"/>
                    <a:pt x="36655" y="2814"/>
                    <a:pt x="27239" y="208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29" name="Freeform: Shape 338">
              <a:extLst>
                <a:ext uri="{FF2B5EF4-FFF2-40B4-BE49-F238E27FC236}">
                  <a16:creationId xmlns:a16="http://schemas.microsoft.com/office/drawing/2014/main" id="{C08D26CA-DE4C-421B-8129-7EA5D6D0C9C4}"/>
                </a:ext>
              </a:extLst>
            </p:cNvPr>
            <p:cNvSpPr/>
            <p:nvPr/>
          </p:nvSpPr>
          <p:spPr>
            <a:xfrm>
              <a:off x="8967232" y="1699352"/>
              <a:ext cx="23540" cy="47503"/>
            </a:xfrm>
            <a:custGeom>
              <a:avLst/>
              <a:gdLst>
                <a:gd name="connsiteX0" fmla="*/ 11880 w 23539"/>
                <a:gd name="connsiteY0" fmla="*/ 2277 h 47503"/>
                <a:gd name="connsiteX1" fmla="*/ 447 w 23539"/>
                <a:gd name="connsiteY1" fmla="*/ 5565 h 47503"/>
                <a:gd name="connsiteX2" fmla="*/ 6164 w 23539"/>
                <a:gd name="connsiteY2" fmla="*/ 28951 h 47503"/>
                <a:gd name="connsiteX3" fmla="*/ 12553 w 23539"/>
                <a:gd name="connsiteY3" fmla="*/ 46491 h 47503"/>
                <a:gd name="connsiteX4" fmla="*/ 23314 w 23539"/>
                <a:gd name="connsiteY4" fmla="*/ 38818 h 47503"/>
                <a:gd name="connsiteX5" fmla="*/ 26004 w 23539"/>
                <a:gd name="connsiteY5" fmla="*/ 9219 h 47503"/>
                <a:gd name="connsiteX6" fmla="*/ 11880 w 23539"/>
                <a:gd name="connsiteY6" fmla="*/ 2277 h 4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39" h="47503">
                  <a:moveTo>
                    <a:pt x="11880" y="2277"/>
                  </a:moveTo>
                  <a:cubicBezTo>
                    <a:pt x="6836" y="7392"/>
                    <a:pt x="2464" y="1546"/>
                    <a:pt x="447" y="5565"/>
                  </a:cubicBezTo>
                  <a:cubicBezTo>
                    <a:pt x="-2244" y="10681"/>
                    <a:pt x="8181" y="18720"/>
                    <a:pt x="6164" y="28951"/>
                  </a:cubicBezTo>
                  <a:cubicBezTo>
                    <a:pt x="4146" y="39548"/>
                    <a:pt x="7172" y="52703"/>
                    <a:pt x="12553" y="46491"/>
                  </a:cubicBezTo>
                  <a:cubicBezTo>
                    <a:pt x="17933" y="40279"/>
                    <a:pt x="20287" y="43202"/>
                    <a:pt x="23314" y="38818"/>
                  </a:cubicBezTo>
                  <a:cubicBezTo>
                    <a:pt x="26340" y="34067"/>
                    <a:pt x="23650" y="17258"/>
                    <a:pt x="26004" y="9219"/>
                  </a:cubicBezTo>
                  <a:cubicBezTo>
                    <a:pt x="28358" y="1180"/>
                    <a:pt x="16924" y="-2839"/>
                    <a:pt x="11880" y="227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30" name="Freeform: Shape 339">
              <a:extLst>
                <a:ext uri="{FF2B5EF4-FFF2-40B4-BE49-F238E27FC236}">
                  <a16:creationId xmlns:a16="http://schemas.microsoft.com/office/drawing/2014/main" id="{2E8F1A89-D14E-4D94-80B3-D8BD881CFE5B}"/>
                </a:ext>
              </a:extLst>
            </p:cNvPr>
            <p:cNvSpPr/>
            <p:nvPr/>
          </p:nvSpPr>
          <p:spPr>
            <a:xfrm>
              <a:off x="8945016" y="1564600"/>
              <a:ext cx="174867" cy="200975"/>
            </a:xfrm>
            <a:custGeom>
              <a:avLst/>
              <a:gdLst>
                <a:gd name="connsiteX0" fmla="*/ 147087 w 174866"/>
                <a:gd name="connsiteY0" fmla="*/ 128624 h 200974"/>
                <a:gd name="connsiteX1" fmla="*/ 135654 w 174866"/>
                <a:gd name="connsiteY1" fmla="*/ 117662 h 200974"/>
                <a:gd name="connsiteX2" fmla="*/ 111441 w 174866"/>
                <a:gd name="connsiteY2" fmla="*/ 88429 h 200974"/>
                <a:gd name="connsiteX3" fmla="*/ 89583 w 174866"/>
                <a:gd name="connsiteY3" fmla="*/ 62119 h 200974"/>
                <a:gd name="connsiteX4" fmla="*/ 89919 w 174866"/>
                <a:gd name="connsiteY4" fmla="*/ 43849 h 200974"/>
                <a:gd name="connsiteX5" fmla="*/ 96645 w 174866"/>
                <a:gd name="connsiteY5" fmla="*/ 33618 h 200974"/>
                <a:gd name="connsiteX6" fmla="*/ 97318 w 174866"/>
                <a:gd name="connsiteY6" fmla="*/ 9501 h 200974"/>
                <a:gd name="connsiteX7" fmla="*/ 89247 w 174866"/>
                <a:gd name="connsiteY7" fmla="*/ 7674 h 200974"/>
                <a:gd name="connsiteX8" fmla="*/ 86220 w 174866"/>
                <a:gd name="connsiteY8" fmla="*/ 0 h 200974"/>
                <a:gd name="connsiteX9" fmla="*/ 73778 w 174866"/>
                <a:gd name="connsiteY9" fmla="*/ 2192 h 200974"/>
                <a:gd name="connsiteX10" fmla="*/ 64026 w 174866"/>
                <a:gd name="connsiteY10" fmla="*/ 5847 h 200974"/>
                <a:gd name="connsiteX11" fmla="*/ 62008 w 174866"/>
                <a:gd name="connsiteY11" fmla="*/ 4750 h 200974"/>
                <a:gd name="connsiteX12" fmla="*/ 58981 w 174866"/>
                <a:gd name="connsiteY12" fmla="*/ 8039 h 200974"/>
                <a:gd name="connsiteX13" fmla="*/ 56627 w 174866"/>
                <a:gd name="connsiteY13" fmla="*/ 12424 h 200974"/>
                <a:gd name="connsiteX14" fmla="*/ 51920 w 174866"/>
                <a:gd name="connsiteY14" fmla="*/ 14616 h 200974"/>
                <a:gd name="connsiteX15" fmla="*/ 44521 w 174866"/>
                <a:gd name="connsiteY15" fmla="*/ 16809 h 200974"/>
                <a:gd name="connsiteX16" fmla="*/ 39141 w 174866"/>
                <a:gd name="connsiteY16" fmla="*/ 20463 h 200974"/>
                <a:gd name="connsiteX17" fmla="*/ 35105 w 174866"/>
                <a:gd name="connsiteY17" fmla="*/ 27040 h 200974"/>
                <a:gd name="connsiteX18" fmla="*/ 26362 w 174866"/>
                <a:gd name="connsiteY18" fmla="*/ 14616 h 200974"/>
                <a:gd name="connsiteX19" fmla="*/ 18628 w 174866"/>
                <a:gd name="connsiteY19" fmla="*/ 27771 h 200974"/>
                <a:gd name="connsiteX20" fmla="*/ 5176 w 174866"/>
                <a:gd name="connsiteY20" fmla="*/ 28867 h 200974"/>
                <a:gd name="connsiteX21" fmla="*/ 6858 w 174866"/>
                <a:gd name="connsiteY21" fmla="*/ 37637 h 200974"/>
                <a:gd name="connsiteX22" fmla="*/ 3831 w 174866"/>
                <a:gd name="connsiteY22" fmla="*/ 44945 h 200974"/>
                <a:gd name="connsiteX23" fmla="*/ 805 w 174866"/>
                <a:gd name="connsiteY23" fmla="*/ 49330 h 200974"/>
                <a:gd name="connsiteX24" fmla="*/ 5176 w 174866"/>
                <a:gd name="connsiteY24" fmla="*/ 58831 h 200974"/>
                <a:gd name="connsiteX25" fmla="*/ 8539 w 174866"/>
                <a:gd name="connsiteY25" fmla="*/ 67601 h 200974"/>
                <a:gd name="connsiteX26" fmla="*/ 15937 w 174866"/>
                <a:gd name="connsiteY26" fmla="*/ 70524 h 200974"/>
                <a:gd name="connsiteX27" fmla="*/ 14256 w 174866"/>
                <a:gd name="connsiteY27" fmla="*/ 76736 h 200974"/>
                <a:gd name="connsiteX28" fmla="*/ 21654 w 174866"/>
                <a:gd name="connsiteY28" fmla="*/ 74178 h 200974"/>
                <a:gd name="connsiteX29" fmla="*/ 32415 w 174866"/>
                <a:gd name="connsiteY29" fmla="*/ 63216 h 200974"/>
                <a:gd name="connsiteX30" fmla="*/ 54273 w 174866"/>
                <a:gd name="connsiteY30" fmla="*/ 74178 h 200974"/>
                <a:gd name="connsiteX31" fmla="*/ 58981 w 174866"/>
                <a:gd name="connsiteY31" fmla="*/ 85140 h 200974"/>
                <a:gd name="connsiteX32" fmla="*/ 73778 w 174866"/>
                <a:gd name="connsiteY32" fmla="*/ 107430 h 200974"/>
                <a:gd name="connsiteX33" fmla="*/ 94964 w 174866"/>
                <a:gd name="connsiteY33" fmla="*/ 128624 h 200974"/>
                <a:gd name="connsiteX34" fmla="*/ 110096 w 174866"/>
                <a:gd name="connsiteY34" fmla="*/ 136297 h 200974"/>
                <a:gd name="connsiteX35" fmla="*/ 123548 w 174866"/>
                <a:gd name="connsiteY35" fmla="*/ 146894 h 200974"/>
                <a:gd name="connsiteX36" fmla="*/ 134645 w 174866"/>
                <a:gd name="connsiteY36" fmla="*/ 157857 h 200974"/>
                <a:gd name="connsiteX37" fmla="*/ 139689 w 174866"/>
                <a:gd name="connsiteY37" fmla="*/ 168819 h 200974"/>
                <a:gd name="connsiteX38" fmla="*/ 140362 w 174866"/>
                <a:gd name="connsiteY38" fmla="*/ 188551 h 200974"/>
                <a:gd name="connsiteX39" fmla="*/ 141034 w 174866"/>
                <a:gd name="connsiteY39" fmla="*/ 203167 h 200974"/>
                <a:gd name="connsiteX40" fmla="*/ 148769 w 174866"/>
                <a:gd name="connsiteY40" fmla="*/ 188186 h 200974"/>
                <a:gd name="connsiteX41" fmla="*/ 157848 w 174866"/>
                <a:gd name="connsiteY41" fmla="*/ 177223 h 200974"/>
                <a:gd name="connsiteX42" fmla="*/ 150786 w 174866"/>
                <a:gd name="connsiteY42" fmla="*/ 162972 h 200974"/>
                <a:gd name="connsiteX43" fmla="*/ 165919 w 174866"/>
                <a:gd name="connsiteY43" fmla="*/ 155299 h 200974"/>
                <a:gd name="connsiteX44" fmla="*/ 177689 w 174866"/>
                <a:gd name="connsiteY44" fmla="*/ 156030 h 200974"/>
                <a:gd name="connsiteX45" fmla="*/ 147087 w 174866"/>
                <a:gd name="connsiteY45" fmla="*/ 128624 h 20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74866" h="200974">
                  <a:moveTo>
                    <a:pt x="147087" y="128624"/>
                  </a:moveTo>
                  <a:cubicBezTo>
                    <a:pt x="141034" y="124239"/>
                    <a:pt x="145069" y="117296"/>
                    <a:pt x="135654" y="117662"/>
                  </a:cubicBezTo>
                  <a:cubicBezTo>
                    <a:pt x="126238" y="118392"/>
                    <a:pt x="114804" y="104507"/>
                    <a:pt x="111441" y="88429"/>
                  </a:cubicBezTo>
                  <a:cubicBezTo>
                    <a:pt x="108078" y="72351"/>
                    <a:pt x="93282" y="71620"/>
                    <a:pt x="89583" y="62119"/>
                  </a:cubicBezTo>
                  <a:cubicBezTo>
                    <a:pt x="85884" y="52619"/>
                    <a:pt x="92946" y="51523"/>
                    <a:pt x="89919" y="43849"/>
                  </a:cubicBezTo>
                  <a:cubicBezTo>
                    <a:pt x="88238" y="39464"/>
                    <a:pt x="91937" y="35445"/>
                    <a:pt x="96645" y="33618"/>
                  </a:cubicBezTo>
                  <a:cubicBezTo>
                    <a:pt x="96309" y="24848"/>
                    <a:pt x="96981" y="15347"/>
                    <a:pt x="97318" y="9501"/>
                  </a:cubicBezTo>
                  <a:cubicBezTo>
                    <a:pt x="93618" y="9135"/>
                    <a:pt x="90592" y="8404"/>
                    <a:pt x="89247" y="7674"/>
                  </a:cubicBezTo>
                  <a:cubicBezTo>
                    <a:pt x="87565" y="6577"/>
                    <a:pt x="87229" y="0"/>
                    <a:pt x="86220" y="0"/>
                  </a:cubicBezTo>
                  <a:cubicBezTo>
                    <a:pt x="85211" y="0"/>
                    <a:pt x="75459" y="0"/>
                    <a:pt x="73778" y="2192"/>
                  </a:cubicBezTo>
                  <a:cubicBezTo>
                    <a:pt x="72096" y="4385"/>
                    <a:pt x="66716" y="8039"/>
                    <a:pt x="64026" y="5847"/>
                  </a:cubicBezTo>
                  <a:cubicBezTo>
                    <a:pt x="63353" y="5481"/>
                    <a:pt x="62680" y="5116"/>
                    <a:pt x="62008" y="4750"/>
                  </a:cubicBezTo>
                  <a:lnTo>
                    <a:pt x="58981" y="8039"/>
                  </a:lnTo>
                  <a:cubicBezTo>
                    <a:pt x="58981" y="8039"/>
                    <a:pt x="58645" y="12424"/>
                    <a:pt x="56627" y="12424"/>
                  </a:cubicBezTo>
                  <a:cubicBezTo>
                    <a:pt x="54946" y="12424"/>
                    <a:pt x="51920" y="10962"/>
                    <a:pt x="51920" y="14616"/>
                  </a:cubicBezTo>
                  <a:cubicBezTo>
                    <a:pt x="51920" y="18270"/>
                    <a:pt x="46875" y="17174"/>
                    <a:pt x="44521" y="16809"/>
                  </a:cubicBezTo>
                  <a:cubicBezTo>
                    <a:pt x="42167" y="16078"/>
                    <a:pt x="39141" y="17174"/>
                    <a:pt x="39141" y="20463"/>
                  </a:cubicBezTo>
                  <a:cubicBezTo>
                    <a:pt x="39141" y="23752"/>
                    <a:pt x="38805" y="30694"/>
                    <a:pt x="35105" y="27040"/>
                  </a:cubicBezTo>
                  <a:cubicBezTo>
                    <a:pt x="31406" y="23386"/>
                    <a:pt x="27707" y="13520"/>
                    <a:pt x="26362" y="14616"/>
                  </a:cubicBezTo>
                  <a:cubicBezTo>
                    <a:pt x="25017" y="15713"/>
                    <a:pt x="21654" y="27771"/>
                    <a:pt x="18628" y="27771"/>
                  </a:cubicBezTo>
                  <a:cubicBezTo>
                    <a:pt x="16610" y="27771"/>
                    <a:pt x="9884" y="28502"/>
                    <a:pt x="5176" y="28867"/>
                  </a:cubicBezTo>
                  <a:cubicBezTo>
                    <a:pt x="3831" y="33618"/>
                    <a:pt x="5176" y="36175"/>
                    <a:pt x="6858" y="37637"/>
                  </a:cubicBezTo>
                  <a:cubicBezTo>
                    <a:pt x="8539" y="38733"/>
                    <a:pt x="5849" y="43849"/>
                    <a:pt x="3831" y="44945"/>
                  </a:cubicBezTo>
                  <a:cubicBezTo>
                    <a:pt x="1814" y="46042"/>
                    <a:pt x="-1549" y="44945"/>
                    <a:pt x="805" y="49330"/>
                  </a:cubicBezTo>
                  <a:cubicBezTo>
                    <a:pt x="3159" y="53715"/>
                    <a:pt x="7867" y="54080"/>
                    <a:pt x="5176" y="58831"/>
                  </a:cubicBezTo>
                  <a:cubicBezTo>
                    <a:pt x="2822" y="63216"/>
                    <a:pt x="5176" y="67235"/>
                    <a:pt x="8539" y="67601"/>
                  </a:cubicBezTo>
                  <a:cubicBezTo>
                    <a:pt x="11902" y="67966"/>
                    <a:pt x="16946" y="67235"/>
                    <a:pt x="15937" y="70524"/>
                  </a:cubicBezTo>
                  <a:cubicBezTo>
                    <a:pt x="15265" y="72351"/>
                    <a:pt x="14256" y="74543"/>
                    <a:pt x="14256" y="76736"/>
                  </a:cubicBezTo>
                  <a:cubicBezTo>
                    <a:pt x="16946" y="75640"/>
                    <a:pt x="19300" y="75640"/>
                    <a:pt x="21654" y="74178"/>
                  </a:cubicBezTo>
                  <a:cubicBezTo>
                    <a:pt x="26362" y="71255"/>
                    <a:pt x="24344" y="66139"/>
                    <a:pt x="32415" y="63216"/>
                  </a:cubicBezTo>
                  <a:cubicBezTo>
                    <a:pt x="40486" y="60658"/>
                    <a:pt x="51247" y="68331"/>
                    <a:pt x="54273" y="74178"/>
                  </a:cubicBezTo>
                  <a:cubicBezTo>
                    <a:pt x="57636" y="80025"/>
                    <a:pt x="58309" y="80390"/>
                    <a:pt x="58981" y="85140"/>
                  </a:cubicBezTo>
                  <a:cubicBezTo>
                    <a:pt x="59654" y="89891"/>
                    <a:pt x="62680" y="99026"/>
                    <a:pt x="73778" y="107430"/>
                  </a:cubicBezTo>
                  <a:cubicBezTo>
                    <a:pt x="84875" y="115835"/>
                    <a:pt x="89247" y="125335"/>
                    <a:pt x="94964" y="128624"/>
                  </a:cubicBezTo>
                  <a:cubicBezTo>
                    <a:pt x="100680" y="132278"/>
                    <a:pt x="106397" y="131182"/>
                    <a:pt x="110096" y="136297"/>
                  </a:cubicBezTo>
                  <a:cubicBezTo>
                    <a:pt x="113459" y="141048"/>
                    <a:pt x="118167" y="143971"/>
                    <a:pt x="123548" y="146894"/>
                  </a:cubicBezTo>
                  <a:cubicBezTo>
                    <a:pt x="128928" y="149818"/>
                    <a:pt x="129264" y="156760"/>
                    <a:pt x="134645" y="157857"/>
                  </a:cubicBezTo>
                  <a:cubicBezTo>
                    <a:pt x="140025" y="158587"/>
                    <a:pt x="136662" y="164069"/>
                    <a:pt x="139689" y="168819"/>
                  </a:cubicBezTo>
                  <a:cubicBezTo>
                    <a:pt x="143052" y="173569"/>
                    <a:pt x="143724" y="183070"/>
                    <a:pt x="140362" y="188551"/>
                  </a:cubicBezTo>
                  <a:cubicBezTo>
                    <a:pt x="136999" y="194032"/>
                    <a:pt x="138680" y="203167"/>
                    <a:pt x="141034" y="203167"/>
                  </a:cubicBezTo>
                  <a:cubicBezTo>
                    <a:pt x="143388" y="203167"/>
                    <a:pt x="148096" y="193301"/>
                    <a:pt x="148769" y="188186"/>
                  </a:cubicBezTo>
                  <a:cubicBezTo>
                    <a:pt x="149441" y="182704"/>
                    <a:pt x="154149" y="183070"/>
                    <a:pt x="157848" y="177223"/>
                  </a:cubicBezTo>
                  <a:cubicBezTo>
                    <a:pt x="161547" y="171377"/>
                    <a:pt x="152468" y="170281"/>
                    <a:pt x="150786" y="162972"/>
                  </a:cubicBezTo>
                  <a:cubicBezTo>
                    <a:pt x="149105" y="155664"/>
                    <a:pt x="157848" y="149087"/>
                    <a:pt x="165919" y="155299"/>
                  </a:cubicBezTo>
                  <a:cubicBezTo>
                    <a:pt x="173990" y="161145"/>
                    <a:pt x="177353" y="165165"/>
                    <a:pt x="177689" y="156030"/>
                  </a:cubicBezTo>
                  <a:cubicBezTo>
                    <a:pt x="178698" y="145067"/>
                    <a:pt x="153140" y="133009"/>
                    <a:pt x="147087" y="128624"/>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31" name="Freeform: Shape 340">
              <a:extLst>
                <a:ext uri="{FF2B5EF4-FFF2-40B4-BE49-F238E27FC236}">
                  <a16:creationId xmlns:a16="http://schemas.microsoft.com/office/drawing/2014/main" id="{A5C76BD0-AE7F-4385-908E-9E034E557EB7}"/>
                </a:ext>
              </a:extLst>
            </p:cNvPr>
            <p:cNvSpPr/>
            <p:nvPr/>
          </p:nvSpPr>
          <p:spPr>
            <a:xfrm>
              <a:off x="9036617" y="1762205"/>
              <a:ext cx="43717" cy="29233"/>
            </a:xfrm>
            <a:custGeom>
              <a:avLst/>
              <a:gdLst>
                <a:gd name="connsiteX0" fmla="*/ 31947 w 43716"/>
                <a:gd name="connsiteY0" fmla="*/ 1177 h 29232"/>
                <a:gd name="connsiteX1" fmla="*/ 13115 w 43716"/>
                <a:gd name="connsiteY1" fmla="*/ 1177 h 29232"/>
                <a:gd name="connsiteX2" fmla="*/ 0 w 43716"/>
                <a:gd name="connsiteY2" fmla="*/ 6659 h 29232"/>
                <a:gd name="connsiteX3" fmla="*/ 673 w 43716"/>
                <a:gd name="connsiteY3" fmla="*/ 7024 h 29232"/>
                <a:gd name="connsiteX4" fmla="*/ 7734 w 43716"/>
                <a:gd name="connsiteY4" fmla="*/ 15428 h 29232"/>
                <a:gd name="connsiteX5" fmla="*/ 16141 w 43716"/>
                <a:gd name="connsiteY5" fmla="*/ 18717 h 29232"/>
                <a:gd name="connsiteX6" fmla="*/ 33964 w 43716"/>
                <a:gd name="connsiteY6" fmla="*/ 31872 h 29232"/>
                <a:gd name="connsiteX7" fmla="*/ 38000 w 43716"/>
                <a:gd name="connsiteY7" fmla="*/ 19448 h 29232"/>
                <a:gd name="connsiteX8" fmla="*/ 44389 w 43716"/>
                <a:gd name="connsiteY8" fmla="*/ 2274 h 29232"/>
                <a:gd name="connsiteX9" fmla="*/ 31947 w 43716"/>
                <a:gd name="connsiteY9" fmla="*/ 1177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16" h="29232">
                  <a:moveTo>
                    <a:pt x="31947" y="1177"/>
                  </a:moveTo>
                  <a:cubicBezTo>
                    <a:pt x="22531" y="3735"/>
                    <a:pt x="18496" y="4466"/>
                    <a:pt x="13115" y="1177"/>
                  </a:cubicBezTo>
                  <a:cubicBezTo>
                    <a:pt x="8407" y="-1746"/>
                    <a:pt x="1009" y="2639"/>
                    <a:pt x="0" y="6659"/>
                  </a:cubicBezTo>
                  <a:cubicBezTo>
                    <a:pt x="336" y="6659"/>
                    <a:pt x="673" y="7024"/>
                    <a:pt x="673" y="7024"/>
                  </a:cubicBezTo>
                  <a:cubicBezTo>
                    <a:pt x="4372" y="9216"/>
                    <a:pt x="6389" y="12140"/>
                    <a:pt x="7734" y="15428"/>
                  </a:cubicBezTo>
                  <a:cubicBezTo>
                    <a:pt x="10088" y="16525"/>
                    <a:pt x="12442" y="17621"/>
                    <a:pt x="16141" y="18717"/>
                  </a:cubicBezTo>
                  <a:cubicBezTo>
                    <a:pt x="27575" y="22371"/>
                    <a:pt x="28920" y="31506"/>
                    <a:pt x="33964" y="31872"/>
                  </a:cubicBezTo>
                  <a:cubicBezTo>
                    <a:pt x="38672" y="32237"/>
                    <a:pt x="39345" y="26756"/>
                    <a:pt x="38000" y="19448"/>
                  </a:cubicBezTo>
                  <a:cubicBezTo>
                    <a:pt x="36991" y="12140"/>
                    <a:pt x="43717" y="3735"/>
                    <a:pt x="44389" y="2274"/>
                  </a:cubicBezTo>
                  <a:cubicBezTo>
                    <a:pt x="45062" y="812"/>
                    <a:pt x="41363" y="-1380"/>
                    <a:pt x="31947" y="1177"/>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32" name="Freeform: Shape 341">
              <a:extLst>
                <a:ext uri="{FF2B5EF4-FFF2-40B4-BE49-F238E27FC236}">
                  <a16:creationId xmlns:a16="http://schemas.microsoft.com/office/drawing/2014/main" id="{1D063F03-DF38-491B-B4CA-4671E66C6C9E}"/>
                </a:ext>
              </a:extLst>
            </p:cNvPr>
            <p:cNvSpPr/>
            <p:nvPr/>
          </p:nvSpPr>
          <p:spPr>
            <a:xfrm>
              <a:off x="9123377" y="1648644"/>
              <a:ext cx="16814" cy="29233"/>
            </a:xfrm>
            <a:custGeom>
              <a:avLst/>
              <a:gdLst>
                <a:gd name="connsiteX0" fmla="*/ 6726 w 16814"/>
                <a:gd name="connsiteY0" fmla="*/ 0 h 29232"/>
                <a:gd name="connsiteX1" fmla="*/ 673 w 16814"/>
                <a:gd name="connsiteY1" fmla="*/ 13520 h 29232"/>
                <a:gd name="connsiteX2" fmla="*/ 0 w 16814"/>
                <a:gd name="connsiteY2" fmla="*/ 19367 h 29232"/>
                <a:gd name="connsiteX3" fmla="*/ 11097 w 16814"/>
                <a:gd name="connsiteY3" fmla="*/ 28867 h 29232"/>
                <a:gd name="connsiteX4" fmla="*/ 11770 w 16814"/>
                <a:gd name="connsiteY4" fmla="*/ 29233 h 29232"/>
                <a:gd name="connsiteX5" fmla="*/ 18832 w 16814"/>
                <a:gd name="connsiteY5" fmla="*/ 16443 h 29232"/>
                <a:gd name="connsiteX6" fmla="*/ 6726 w 16814"/>
                <a:gd name="connsiteY6" fmla="*/ 0 h 2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14" h="29232">
                  <a:moveTo>
                    <a:pt x="6726" y="0"/>
                  </a:moveTo>
                  <a:cubicBezTo>
                    <a:pt x="3363" y="5116"/>
                    <a:pt x="336" y="11328"/>
                    <a:pt x="673" y="13520"/>
                  </a:cubicBezTo>
                  <a:cubicBezTo>
                    <a:pt x="673" y="14616"/>
                    <a:pt x="673" y="16443"/>
                    <a:pt x="0" y="19367"/>
                  </a:cubicBezTo>
                  <a:cubicBezTo>
                    <a:pt x="4035" y="23386"/>
                    <a:pt x="8071" y="27040"/>
                    <a:pt x="11097" y="28867"/>
                  </a:cubicBezTo>
                  <a:cubicBezTo>
                    <a:pt x="11434" y="29233"/>
                    <a:pt x="11770" y="29233"/>
                    <a:pt x="11770" y="29233"/>
                  </a:cubicBezTo>
                  <a:cubicBezTo>
                    <a:pt x="12779" y="23386"/>
                    <a:pt x="16141" y="17174"/>
                    <a:pt x="18832" y="16443"/>
                  </a:cubicBezTo>
                  <a:cubicBezTo>
                    <a:pt x="15133" y="11328"/>
                    <a:pt x="10088" y="4020"/>
                    <a:pt x="6726" y="0"/>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sp>
          <p:nvSpPr>
            <p:cNvPr id="333" name="Freeform: Shape 342">
              <a:extLst>
                <a:ext uri="{FF2B5EF4-FFF2-40B4-BE49-F238E27FC236}">
                  <a16:creationId xmlns:a16="http://schemas.microsoft.com/office/drawing/2014/main" id="{B3EB4B43-9BB3-47A0-ACF9-08C17B7C34C0}"/>
                </a:ext>
              </a:extLst>
            </p:cNvPr>
            <p:cNvSpPr/>
            <p:nvPr/>
          </p:nvSpPr>
          <p:spPr>
            <a:xfrm>
              <a:off x="9128422" y="1583236"/>
              <a:ext cx="60531" cy="91352"/>
            </a:xfrm>
            <a:custGeom>
              <a:avLst/>
              <a:gdLst>
                <a:gd name="connsiteX0" fmla="*/ 56159 w 60530"/>
                <a:gd name="connsiteY0" fmla="*/ 61023 h 91352"/>
                <a:gd name="connsiteX1" fmla="*/ 56159 w 60530"/>
                <a:gd name="connsiteY1" fmla="*/ 48599 h 91352"/>
                <a:gd name="connsiteX2" fmla="*/ 56495 w 60530"/>
                <a:gd name="connsiteY2" fmla="*/ 38733 h 91352"/>
                <a:gd name="connsiteX3" fmla="*/ 39345 w 60530"/>
                <a:gd name="connsiteY3" fmla="*/ 32521 h 91352"/>
                <a:gd name="connsiteX4" fmla="*/ 37327 w 60530"/>
                <a:gd name="connsiteY4" fmla="*/ 21194 h 91352"/>
                <a:gd name="connsiteX5" fmla="*/ 32283 w 60530"/>
                <a:gd name="connsiteY5" fmla="*/ 14616 h 91352"/>
                <a:gd name="connsiteX6" fmla="*/ 26903 w 60530"/>
                <a:gd name="connsiteY6" fmla="*/ 4020 h 91352"/>
                <a:gd name="connsiteX7" fmla="*/ 27239 w 60530"/>
                <a:gd name="connsiteY7" fmla="*/ 3289 h 91352"/>
                <a:gd name="connsiteX8" fmla="*/ 22867 w 60530"/>
                <a:gd name="connsiteY8" fmla="*/ 2558 h 91352"/>
                <a:gd name="connsiteX9" fmla="*/ 16141 w 60530"/>
                <a:gd name="connsiteY9" fmla="*/ 0 h 91352"/>
                <a:gd name="connsiteX10" fmla="*/ 0 w 60530"/>
                <a:gd name="connsiteY10" fmla="*/ 5847 h 91352"/>
                <a:gd name="connsiteX11" fmla="*/ 4035 w 60530"/>
                <a:gd name="connsiteY11" fmla="*/ 16809 h 91352"/>
                <a:gd name="connsiteX12" fmla="*/ 9080 w 60530"/>
                <a:gd name="connsiteY12" fmla="*/ 29963 h 91352"/>
                <a:gd name="connsiteX13" fmla="*/ 7734 w 60530"/>
                <a:gd name="connsiteY13" fmla="*/ 58465 h 91352"/>
                <a:gd name="connsiteX14" fmla="*/ 2018 w 60530"/>
                <a:gd name="connsiteY14" fmla="*/ 65408 h 91352"/>
                <a:gd name="connsiteX15" fmla="*/ 14124 w 60530"/>
                <a:gd name="connsiteY15" fmla="*/ 81852 h 91352"/>
                <a:gd name="connsiteX16" fmla="*/ 14460 w 60530"/>
                <a:gd name="connsiteY16" fmla="*/ 81852 h 91352"/>
                <a:gd name="connsiteX17" fmla="*/ 28920 w 60530"/>
                <a:gd name="connsiteY17" fmla="*/ 91352 h 91352"/>
                <a:gd name="connsiteX18" fmla="*/ 55823 w 60530"/>
                <a:gd name="connsiteY18" fmla="*/ 85506 h 91352"/>
                <a:gd name="connsiteX19" fmla="*/ 56159 w 60530"/>
                <a:gd name="connsiteY19" fmla="*/ 80025 h 91352"/>
                <a:gd name="connsiteX20" fmla="*/ 61203 w 60530"/>
                <a:gd name="connsiteY20" fmla="*/ 72716 h 91352"/>
                <a:gd name="connsiteX21" fmla="*/ 56159 w 60530"/>
                <a:gd name="connsiteY21" fmla="*/ 61023 h 9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530" h="91352">
                  <a:moveTo>
                    <a:pt x="56159" y="61023"/>
                  </a:moveTo>
                  <a:cubicBezTo>
                    <a:pt x="52796" y="57369"/>
                    <a:pt x="53132" y="50792"/>
                    <a:pt x="56159" y="48599"/>
                  </a:cubicBezTo>
                  <a:cubicBezTo>
                    <a:pt x="59186" y="46042"/>
                    <a:pt x="56495" y="42753"/>
                    <a:pt x="56495" y="38733"/>
                  </a:cubicBezTo>
                  <a:cubicBezTo>
                    <a:pt x="56495" y="34714"/>
                    <a:pt x="41699" y="33618"/>
                    <a:pt x="39345" y="32521"/>
                  </a:cubicBezTo>
                  <a:cubicBezTo>
                    <a:pt x="36991" y="31790"/>
                    <a:pt x="41026" y="21194"/>
                    <a:pt x="37327" y="21194"/>
                  </a:cubicBezTo>
                  <a:cubicBezTo>
                    <a:pt x="33628" y="21194"/>
                    <a:pt x="32283" y="17905"/>
                    <a:pt x="32283" y="14616"/>
                  </a:cubicBezTo>
                  <a:cubicBezTo>
                    <a:pt x="32283" y="11328"/>
                    <a:pt x="26566" y="6212"/>
                    <a:pt x="26903" y="4020"/>
                  </a:cubicBezTo>
                  <a:cubicBezTo>
                    <a:pt x="26903" y="3654"/>
                    <a:pt x="27239" y="3289"/>
                    <a:pt x="27239" y="3289"/>
                  </a:cubicBezTo>
                  <a:cubicBezTo>
                    <a:pt x="25221" y="2923"/>
                    <a:pt x="23540" y="2558"/>
                    <a:pt x="22867" y="2558"/>
                  </a:cubicBezTo>
                  <a:cubicBezTo>
                    <a:pt x="20177" y="1827"/>
                    <a:pt x="16141" y="0"/>
                    <a:pt x="16141" y="0"/>
                  </a:cubicBezTo>
                  <a:cubicBezTo>
                    <a:pt x="16141" y="0"/>
                    <a:pt x="6389" y="3654"/>
                    <a:pt x="0" y="5847"/>
                  </a:cubicBezTo>
                  <a:cubicBezTo>
                    <a:pt x="336" y="10597"/>
                    <a:pt x="1681" y="15713"/>
                    <a:pt x="4035" y="16809"/>
                  </a:cubicBezTo>
                  <a:cubicBezTo>
                    <a:pt x="9080" y="19001"/>
                    <a:pt x="7062" y="24848"/>
                    <a:pt x="9080" y="29963"/>
                  </a:cubicBezTo>
                  <a:cubicBezTo>
                    <a:pt x="11097" y="35079"/>
                    <a:pt x="10425" y="58465"/>
                    <a:pt x="7734" y="58465"/>
                  </a:cubicBezTo>
                  <a:cubicBezTo>
                    <a:pt x="6726" y="58465"/>
                    <a:pt x="4372" y="61389"/>
                    <a:pt x="2018" y="65408"/>
                  </a:cubicBezTo>
                  <a:cubicBezTo>
                    <a:pt x="5380" y="69428"/>
                    <a:pt x="10761" y="76736"/>
                    <a:pt x="14124" y="81852"/>
                  </a:cubicBezTo>
                  <a:cubicBezTo>
                    <a:pt x="14124" y="81852"/>
                    <a:pt x="14460" y="81852"/>
                    <a:pt x="14460" y="81852"/>
                  </a:cubicBezTo>
                  <a:cubicBezTo>
                    <a:pt x="17487" y="81852"/>
                    <a:pt x="28920" y="91352"/>
                    <a:pt x="28920" y="91352"/>
                  </a:cubicBezTo>
                  <a:cubicBezTo>
                    <a:pt x="28920" y="91352"/>
                    <a:pt x="45062" y="87333"/>
                    <a:pt x="55823" y="85506"/>
                  </a:cubicBezTo>
                  <a:cubicBezTo>
                    <a:pt x="55823" y="83679"/>
                    <a:pt x="56159" y="81486"/>
                    <a:pt x="56159" y="80025"/>
                  </a:cubicBezTo>
                  <a:cubicBezTo>
                    <a:pt x="55823" y="77467"/>
                    <a:pt x="58177" y="72716"/>
                    <a:pt x="61203" y="72716"/>
                  </a:cubicBezTo>
                  <a:cubicBezTo>
                    <a:pt x="64230" y="72716"/>
                    <a:pt x="59858" y="64677"/>
                    <a:pt x="56159" y="61023"/>
                  </a:cubicBezTo>
                  <a:close/>
                </a:path>
              </a:pathLst>
            </a:custGeom>
            <a:grpFill/>
            <a:ln w="3175" cap="flat">
              <a:solidFill>
                <a:srgbClr val="F7F7F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04040"/>
                </a:solidFill>
                <a:effectLst/>
                <a:uLnTx/>
                <a:uFillTx/>
                <a:latin typeface="ShellMedium"/>
                <a:ea typeface="+mn-ea"/>
                <a:cs typeface="+mn-cs"/>
              </a:endParaRPr>
            </a:p>
          </p:txBody>
        </p:sp>
      </p:grpSp>
      <p:sp>
        <p:nvSpPr>
          <p:cNvPr id="341" name="Title 1">
            <a:extLst>
              <a:ext uri="{FF2B5EF4-FFF2-40B4-BE49-F238E27FC236}">
                <a16:creationId xmlns:a16="http://schemas.microsoft.com/office/drawing/2014/main" id="{487B4040-39C3-48EC-AE2E-9644CDADAE7E}"/>
              </a:ext>
            </a:extLst>
          </p:cNvPr>
          <p:cNvSpPr>
            <a:spLocks noGrp="1"/>
          </p:cNvSpPr>
          <p:nvPr>
            <p:ph type="title" hasCustomPrompt="1"/>
          </p:nvPr>
        </p:nvSpPr>
        <p:spPr>
          <a:xfrm>
            <a:off x="507600" y="684001"/>
            <a:ext cx="7694196" cy="546244"/>
          </a:xfrm>
        </p:spPr>
        <p:txBody>
          <a:bodyPr/>
          <a:lstStyle>
            <a:lvl1pPr>
              <a:lnSpc>
                <a:spcPct val="100000"/>
              </a:lnSpc>
              <a:defRPr sz="2000" cap="all" baseline="0"/>
            </a:lvl1pPr>
          </a:lstStyle>
          <a:p>
            <a:r>
              <a:rPr lang="en-US" dirty="0"/>
              <a:t>CLICK TO EDIT MASTER TITLE</a:t>
            </a:r>
          </a:p>
        </p:txBody>
      </p:sp>
      <p:cxnSp>
        <p:nvCxnSpPr>
          <p:cNvPr id="347" name="Straight Connector 6">
            <a:extLst>
              <a:ext uri="{FF2B5EF4-FFF2-40B4-BE49-F238E27FC236}">
                <a16:creationId xmlns:a16="http://schemas.microsoft.com/office/drawing/2014/main" id="{E92DA1A4-C22B-4AF0-93EB-907107392B80}"/>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8" name="Straight Connector 7">
            <a:extLst>
              <a:ext uri="{FF2B5EF4-FFF2-40B4-BE49-F238E27FC236}">
                <a16:creationId xmlns:a16="http://schemas.microsoft.com/office/drawing/2014/main" id="{80E1755E-6AB8-458A-A175-F13E7BD435CA}"/>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42" name="Text Placeholder 13">
            <a:extLst>
              <a:ext uri="{FF2B5EF4-FFF2-40B4-BE49-F238E27FC236}">
                <a16:creationId xmlns:a16="http://schemas.microsoft.com/office/drawing/2014/main" id="{74E5C8EF-5A56-F044-9AFD-397026C9FFF7}"/>
              </a:ext>
            </a:extLst>
          </p:cNvPr>
          <p:cNvSpPr>
            <a:spLocks noGrp="1"/>
          </p:cNvSpPr>
          <p:nvPr>
            <p:ph type="body" sz="quarter" idx="43"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340" name="Text Box 11" descr="&lt;COMPANY_NAME&gt;&#10;">
            <a:extLst>
              <a:ext uri="{FF2B5EF4-FFF2-40B4-BE49-F238E27FC236}">
                <a16:creationId xmlns:a16="http://schemas.microsoft.com/office/drawing/2014/main" id="{A7AFC905-7B54-41C0-A6EC-51466866E659}"/>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344" name="Group 4">
            <a:extLst>
              <a:ext uri="{FF2B5EF4-FFF2-40B4-BE49-F238E27FC236}">
                <a16:creationId xmlns:a16="http://schemas.microsoft.com/office/drawing/2014/main" id="{B6C97637-688E-486C-9A10-EA9820C34F43}"/>
              </a:ext>
            </a:extLst>
          </p:cNvPr>
          <p:cNvGrpSpPr>
            <a:grpSpLocks noChangeAspect="1"/>
          </p:cNvGrpSpPr>
          <p:nvPr userDrawn="1"/>
        </p:nvGrpSpPr>
        <p:grpSpPr bwMode="auto">
          <a:xfrm>
            <a:off x="338139" y="6429375"/>
            <a:ext cx="261938" cy="241300"/>
            <a:chOff x="213" y="4050"/>
            <a:chExt cx="165" cy="152"/>
          </a:xfrm>
        </p:grpSpPr>
        <p:sp>
          <p:nvSpPr>
            <p:cNvPr id="345" name="AutoShape 3">
              <a:extLst>
                <a:ext uri="{FF2B5EF4-FFF2-40B4-BE49-F238E27FC236}">
                  <a16:creationId xmlns:a16="http://schemas.microsoft.com/office/drawing/2014/main" id="{77D7B076-3D21-40B6-9866-A91C1BD2B178}"/>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6" name="Freeform 5">
              <a:extLst>
                <a:ext uri="{FF2B5EF4-FFF2-40B4-BE49-F238E27FC236}">
                  <a16:creationId xmlns:a16="http://schemas.microsoft.com/office/drawing/2014/main" id="{55C1A769-FF65-4BA7-AF34-2304C6694026}"/>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9" name="Freeform 6">
              <a:extLst>
                <a:ext uri="{FF2B5EF4-FFF2-40B4-BE49-F238E27FC236}">
                  <a16:creationId xmlns:a16="http://schemas.microsoft.com/office/drawing/2014/main" id="{047AF4B8-4A18-4204-98AA-0A6C7A664830}"/>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0" name="Freeform 7">
              <a:extLst>
                <a:ext uri="{FF2B5EF4-FFF2-40B4-BE49-F238E27FC236}">
                  <a16:creationId xmlns:a16="http://schemas.microsoft.com/office/drawing/2014/main" id="{4B54EF87-8A8A-4742-917D-0E93859C2A0F}"/>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334" name="Text Placeholder 2">
            <a:extLst>
              <a:ext uri="{FF2B5EF4-FFF2-40B4-BE49-F238E27FC236}">
                <a16:creationId xmlns:a16="http://schemas.microsoft.com/office/drawing/2014/main" id="{CF78BD9B-AC81-4C5A-B830-4FFF1BC9A7CF}"/>
              </a:ext>
            </a:extLst>
          </p:cNvPr>
          <p:cNvSpPr>
            <a:spLocks noGrp="1"/>
          </p:cNvSpPr>
          <p:nvPr>
            <p:ph type="body" sz="quarter" idx="44"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335" name="Text Placeholder 2">
            <a:extLst>
              <a:ext uri="{FF2B5EF4-FFF2-40B4-BE49-F238E27FC236}">
                <a16:creationId xmlns:a16="http://schemas.microsoft.com/office/drawing/2014/main" id="{257DC4E4-5C9B-1645-BD50-03596C969445}"/>
              </a:ext>
            </a:extLst>
          </p:cNvPr>
          <p:cNvSpPr>
            <a:spLocks noGrp="1"/>
          </p:cNvSpPr>
          <p:nvPr>
            <p:ph type="body" sz="quarter" idx="45"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1631579264"/>
      </p:ext>
    </p:extLst>
  </p:cSld>
  <p:clrMapOvr>
    <a:masterClrMapping/>
  </p:clrMapOvr>
  <p:transition/>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ontent Box_">
    <p:spTree>
      <p:nvGrpSpPr>
        <p:cNvPr id="1" name=""/>
        <p:cNvGrpSpPr/>
        <p:nvPr/>
      </p:nvGrpSpPr>
      <p:grpSpPr>
        <a:xfrm>
          <a:off x="0" y="0"/>
          <a:ext cx="0" cy="0"/>
          <a:chOff x="0" y="0"/>
          <a:chExt cx="0" cy="0"/>
        </a:xfrm>
      </p:grpSpPr>
      <p:pic>
        <p:nvPicPr>
          <p:cNvPr id="56" name="Picture 3">
            <a:extLst>
              <a:ext uri="{FF2B5EF4-FFF2-40B4-BE49-F238E27FC236}">
                <a16:creationId xmlns:a16="http://schemas.microsoft.com/office/drawing/2014/main" id="{901B772A-F5B8-8B42-9816-DE064711877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865"/>
            <a:ext cx="12192000" cy="6865151"/>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334" name="Rectangle 333">
            <a:extLst>
              <a:ext uri="{FF2B5EF4-FFF2-40B4-BE49-F238E27FC236}">
                <a16:creationId xmlns:a16="http://schemas.microsoft.com/office/drawing/2014/main" id="{2CBE9C56-EE44-47E4-9A01-89D14987A6CF}"/>
              </a:ext>
            </a:extLst>
          </p:cNvPr>
          <p:cNvSpPr/>
          <p:nvPr userDrawn="1"/>
        </p:nvSpPr>
        <p:spPr>
          <a:xfrm>
            <a:off x="2011810" y="3157811"/>
            <a:ext cx="2192654" cy="766348"/>
          </a:xfrm>
          <a:prstGeom prst="rect">
            <a:avLst/>
          </a:prstGeom>
        </p:spPr>
        <p:txBody>
          <a:bodyPr anchor="ctr">
            <a:noAutofit/>
          </a:bodyPr>
          <a:lstStyle/>
          <a:p>
            <a:pPr algn="l"/>
            <a:r>
              <a:rPr lang="nl-NL" sz="1200" b="0" i="0" u="none" strike="noStrike" baseline="0" dirty="0">
                <a:solidFill>
                  <a:srgbClr val="404040"/>
                </a:solidFill>
                <a:latin typeface="ShellBook" panose="00000500000000000000" pitchFamily="50" charset="0"/>
              </a:rPr>
              <a:t>Adjusted earnings</a:t>
            </a:r>
            <a:endParaRPr lang="nl-NL" sz="1200" dirty="0">
              <a:latin typeface="ShellBook" panose="00000500000000000000" pitchFamily="50" charset="0"/>
            </a:endParaRPr>
          </a:p>
        </p:txBody>
      </p:sp>
      <p:sp>
        <p:nvSpPr>
          <p:cNvPr id="335" name="Rectangle 334">
            <a:extLst>
              <a:ext uri="{FF2B5EF4-FFF2-40B4-BE49-F238E27FC236}">
                <a16:creationId xmlns:a16="http://schemas.microsoft.com/office/drawing/2014/main" id="{5CDB996A-97D0-4EBA-B4C7-CE0D8D5D202A}"/>
              </a:ext>
            </a:extLst>
          </p:cNvPr>
          <p:cNvSpPr/>
          <p:nvPr userDrawn="1"/>
        </p:nvSpPr>
        <p:spPr>
          <a:xfrm>
            <a:off x="2011810" y="3872675"/>
            <a:ext cx="2192654" cy="818821"/>
          </a:xfrm>
          <a:prstGeom prst="rect">
            <a:avLst/>
          </a:prstGeom>
        </p:spPr>
        <p:txBody>
          <a:bodyPr anchor="ctr">
            <a:noAutofit/>
          </a:bodyPr>
          <a:lstStyle/>
          <a:p>
            <a:pPr algn="l"/>
            <a:r>
              <a:rPr lang="nl-NL" sz="1200" b="0" i="0" u="none" strike="noStrike" baseline="0" dirty="0">
                <a:solidFill>
                  <a:srgbClr val="404040"/>
                </a:solidFill>
                <a:latin typeface="ShellBook" panose="00000500000000000000" pitchFamily="50" charset="0"/>
              </a:rPr>
              <a:t>ROACE</a:t>
            </a:r>
            <a:endParaRPr lang="nl-NL" sz="1200" dirty="0">
              <a:latin typeface="ShellBook" panose="00000500000000000000" pitchFamily="50" charset="0"/>
            </a:endParaRPr>
          </a:p>
        </p:txBody>
      </p:sp>
      <p:sp>
        <p:nvSpPr>
          <p:cNvPr id="338" name="Rectangle 337">
            <a:extLst>
              <a:ext uri="{FF2B5EF4-FFF2-40B4-BE49-F238E27FC236}">
                <a16:creationId xmlns:a16="http://schemas.microsoft.com/office/drawing/2014/main" id="{3916149E-94ED-4CEC-91E5-2E08243CF26A}"/>
              </a:ext>
            </a:extLst>
          </p:cNvPr>
          <p:cNvSpPr/>
          <p:nvPr userDrawn="1"/>
        </p:nvSpPr>
        <p:spPr>
          <a:xfrm>
            <a:off x="4114206" y="3266631"/>
            <a:ext cx="1689372" cy="53837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dirty="0" err="1"/>
          </a:p>
        </p:txBody>
      </p:sp>
      <p:sp>
        <p:nvSpPr>
          <p:cNvPr id="339" name="Text Placeholder 44">
            <a:extLst>
              <a:ext uri="{FF2B5EF4-FFF2-40B4-BE49-F238E27FC236}">
                <a16:creationId xmlns:a16="http://schemas.microsoft.com/office/drawing/2014/main" id="{551B874B-034F-4CDE-934C-8D1B9C6D2744}"/>
              </a:ext>
            </a:extLst>
          </p:cNvPr>
          <p:cNvSpPr>
            <a:spLocks noGrp="1"/>
          </p:cNvSpPr>
          <p:nvPr>
            <p:ph type="body" sz="quarter" idx="59" hasCustomPrompt="1"/>
          </p:nvPr>
        </p:nvSpPr>
        <p:spPr>
          <a:xfrm>
            <a:off x="4114206" y="3423382"/>
            <a:ext cx="1689372" cy="284806"/>
          </a:xfrm>
        </p:spPr>
        <p:txBody>
          <a:bodyPr anchor="ctr"/>
          <a:lstStyle>
            <a:lvl1pPr algn="ctr">
              <a:defRPr sz="1200">
                <a:latin typeface="+mj-lt"/>
              </a:defRPr>
            </a:lvl1pPr>
          </a:lstStyle>
          <a:p>
            <a:pPr lvl="0"/>
            <a:r>
              <a:rPr lang="en-US" dirty="0"/>
              <a:t>… billion</a:t>
            </a:r>
            <a:endParaRPr lang="nl-NL" dirty="0"/>
          </a:p>
        </p:txBody>
      </p:sp>
      <p:sp>
        <p:nvSpPr>
          <p:cNvPr id="340" name="Rectangle 339">
            <a:extLst>
              <a:ext uri="{FF2B5EF4-FFF2-40B4-BE49-F238E27FC236}">
                <a16:creationId xmlns:a16="http://schemas.microsoft.com/office/drawing/2014/main" id="{87466F1B-9A81-4EA5-A741-F44AB66693D9}"/>
              </a:ext>
            </a:extLst>
          </p:cNvPr>
          <p:cNvSpPr/>
          <p:nvPr userDrawn="1"/>
        </p:nvSpPr>
        <p:spPr>
          <a:xfrm>
            <a:off x="4114206" y="3998808"/>
            <a:ext cx="1689372" cy="52786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dirty="0" err="1"/>
          </a:p>
        </p:txBody>
      </p:sp>
      <p:sp>
        <p:nvSpPr>
          <p:cNvPr id="341" name="Text Placeholder 44">
            <a:extLst>
              <a:ext uri="{FF2B5EF4-FFF2-40B4-BE49-F238E27FC236}">
                <a16:creationId xmlns:a16="http://schemas.microsoft.com/office/drawing/2014/main" id="{38C383FA-5E44-455F-8A41-333A176A0D4B}"/>
              </a:ext>
            </a:extLst>
          </p:cNvPr>
          <p:cNvSpPr>
            <a:spLocks noGrp="1"/>
          </p:cNvSpPr>
          <p:nvPr>
            <p:ph type="body" sz="quarter" idx="64" hasCustomPrompt="1"/>
          </p:nvPr>
        </p:nvSpPr>
        <p:spPr>
          <a:xfrm>
            <a:off x="4114206" y="4128207"/>
            <a:ext cx="1689372" cy="284806"/>
          </a:xfrm>
        </p:spPr>
        <p:txBody>
          <a:bodyPr anchor="ctr"/>
          <a:lstStyle>
            <a:lvl1pPr algn="ctr">
              <a:defRPr sz="1200">
                <a:latin typeface="+mj-lt"/>
              </a:defRPr>
            </a:lvl1pPr>
          </a:lstStyle>
          <a:p>
            <a:pPr lvl="0"/>
            <a:r>
              <a:rPr lang="en-US" dirty="0"/>
              <a:t>… %</a:t>
            </a:r>
            <a:endParaRPr lang="nl-NL" dirty="0"/>
          </a:p>
        </p:txBody>
      </p:sp>
      <p:sp>
        <p:nvSpPr>
          <p:cNvPr id="342" name="Rectangle 341">
            <a:extLst>
              <a:ext uri="{FF2B5EF4-FFF2-40B4-BE49-F238E27FC236}">
                <a16:creationId xmlns:a16="http://schemas.microsoft.com/office/drawing/2014/main" id="{1A09D1B9-71CB-49BE-B805-55D2FA994BEC}"/>
              </a:ext>
            </a:extLst>
          </p:cNvPr>
          <p:cNvSpPr/>
          <p:nvPr userDrawn="1"/>
        </p:nvSpPr>
        <p:spPr>
          <a:xfrm>
            <a:off x="2011810" y="4674726"/>
            <a:ext cx="2192654" cy="691971"/>
          </a:xfrm>
          <a:prstGeom prst="rect">
            <a:avLst/>
          </a:prstGeom>
        </p:spPr>
        <p:txBody>
          <a:bodyPr anchor="ctr">
            <a:noAutofit/>
          </a:bodyPr>
          <a:lstStyle/>
          <a:p>
            <a:pPr algn="l"/>
            <a:r>
              <a:rPr lang="nl-NL" sz="1200" b="0" i="0" u="none" strike="noStrike" baseline="0" dirty="0">
                <a:solidFill>
                  <a:srgbClr val="404040"/>
                </a:solidFill>
                <a:latin typeface="ShellBook" panose="00000500000000000000" pitchFamily="50" charset="0"/>
              </a:rPr>
              <a:t>Gearing </a:t>
            </a:r>
            <a:endParaRPr lang="nl-NL" sz="1200" dirty="0">
              <a:latin typeface="ShellBook" panose="00000500000000000000" pitchFamily="50" charset="0"/>
            </a:endParaRPr>
          </a:p>
        </p:txBody>
      </p:sp>
      <p:sp>
        <p:nvSpPr>
          <p:cNvPr id="343" name="Rectangle 342">
            <a:extLst>
              <a:ext uri="{FF2B5EF4-FFF2-40B4-BE49-F238E27FC236}">
                <a16:creationId xmlns:a16="http://schemas.microsoft.com/office/drawing/2014/main" id="{AA950228-5310-4594-BBAD-09C4D9614E46}"/>
              </a:ext>
            </a:extLst>
          </p:cNvPr>
          <p:cNvSpPr/>
          <p:nvPr userDrawn="1"/>
        </p:nvSpPr>
        <p:spPr>
          <a:xfrm>
            <a:off x="2011810" y="5319690"/>
            <a:ext cx="2192654" cy="796567"/>
          </a:xfrm>
          <a:prstGeom prst="rect">
            <a:avLst/>
          </a:prstGeom>
        </p:spPr>
        <p:txBody>
          <a:bodyPr anchor="ctr">
            <a:noAutofit/>
          </a:bodyPr>
          <a:lstStyle/>
          <a:p>
            <a:pPr algn="l"/>
            <a:r>
              <a:rPr lang="nl-NL" sz="1200" b="0" i="0" u="none" strike="noStrike" baseline="0" dirty="0">
                <a:solidFill>
                  <a:srgbClr val="404040"/>
                </a:solidFill>
                <a:latin typeface="ShellBook" panose="00000500000000000000" pitchFamily="50" charset="0"/>
              </a:rPr>
              <a:t>Cash capital expenditure</a:t>
            </a:r>
            <a:endParaRPr lang="nl-NL" sz="1200" dirty="0">
              <a:latin typeface="ShellBook" panose="00000500000000000000" pitchFamily="50" charset="0"/>
            </a:endParaRPr>
          </a:p>
        </p:txBody>
      </p:sp>
      <p:sp>
        <p:nvSpPr>
          <p:cNvPr id="346" name="Rectangle 345">
            <a:extLst>
              <a:ext uri="{FF2B5EF4-FFF2-40B4-BE49-F238E27FC236}">
                <a16:creationId xmlns:a16="http://schemas.microsoft.com/office/drawing/2014/main" id="{17018AE6-6DBC-4A52-8759-81BF806046A6}"/>
              </a:ext>
            </a:extLst>
          </p:cNvPr>
          <p:cNvSpPr/>
          <p:nvPr userDrawn="1"/>
        </p:nvSpPr>
        <p:spPr>
          <a:xfrm>
            <a:off x="4117167" y="4725762"/>
            <a:ext cx="1689372" cy="53837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dirty="0" err="1"/>
          </a:p>
        </p:txBody>
      </p:sp>
      <p:sp>
        <p:nvSpPr>
          <p:cNvPr id="347" name="Text Placeholder 44">
            <a:extLst>
              <a:ext uri="{FF2B5EF4-FFF2-40B4-BE49-F238E27FC236}">
                <a16:creationId xmlns:a16="http://schemas.microsoft.com/office/drawing/2014/main" id="{2F477B7E-3A67-4151-B101-2AE20AA72527}"/>
              </a:ext>
            </a:extLst>
          </p:cNvPr>
          <p:cNvSpPr>
            <a:spLocks noGrp="1"/>
          </p:cNvSpPr>
          <p:nvPr>
            <p:ph type="body" sz="quarter" idx="67" hasCustomPrompt="1"/>
          </p:nvPr>
        </p:nvSpPr>
        <p:spPr>
          <a:xfrm>
            <a:off x="4117167" y="4882513"/>
            <a:ext cx="1689372" cy="284806"/>
          </a:xfrm>
        </p:spPr>
        <p:txBody>
          <a:bodyPr anchor="ctr"/>
          <a:lstStyle>
            <a:lvl1pPr algn="ctr">
              <a:defRPr sz="1200">
                <a:latin typeface="+mj-lt"/>
              </a:defRPr>
            </a:lvl1pPr>
          </a:lstStyle>
          <a:p>
            <a:pPr lvl="0"/>
            <a:r>
              <a:rPr lang="en-US" dirty="0"/>
              <a:t>… %</a:t>
            </a:r>
            <a:endParaRPr lang="nl-NL" dirty="0"/>
          </a:p>
        </p:txBody>
      </p:sp>
      <p:sp>
        <p:nvSpPr>
          <p:cNvPr id="348" name="Rectangle 347">
            <a:extLst>
              <a:ext uri="{FF2B5EF4-FFF2-40B4-BE49-F238E27FC236}">
                <a16:creationId xmlns:a16="http://schemas.microsoft.com/office/drawing/2014/main" id="{6CC9037F-0782-4451-A970-9BD3BC82AA21}"/>
              </a:ext>
            </a:extLst>
          </p:cNvPr>
          <p:cNvSpPr/>
          <p:nvPr userDrawn="1"/>
        </p:nvSpPr>
        <p:spPr>
          <a:xfrm>
            <a:off x="4117167" y="5445533"/>
            <a:ext cx="1689372" cy="52786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dirty="0" err="1"/>
          </a:p>
        </p:txBody>
      </p:sp>
      <p:sp>
        <p:nvSpPr>
          <p:cNvPr id="349" name="Text Placeholder 44">
            <a:extLst>
              <a:ext uri="{FF2B5EF4-FFF2-40B4-BE49-F238E27FC236}">
                <a16:creationId xmlns:a16="http://schemas.microsoft.com/office/drawing/2014/main" id="{E103706C-D198-4CD7-9D8F-E88061F114CF}"/>
              </a:ext>
            </a:extLst>
          </p:cNvPr>
          <p:cNvSpPr>
            <a:spLocks noGrp="1"/>
          </p:cNvSpPr>
          <p:nvPr>
            <p:ph type="body" sz="quarter" idx="68" hasCustomPrompt="1"/>
          </p:nvPr>
        </p:nvSpPr>
        <p:spPr>
          <a:xfrm>
            <a:off x="4117167" y="5574932"/>
            <a:ext cx="1689372" cy="284806"/>
          </a:xfrm>
        </p:spPr>
        <p:txBody>
          <a:bodyPr anchor="ctr"/>
          <a:lstStyle>
            <a:lvl1pPr algn="ctr">
              <a:defRPr sz="1200">
                <a:latin typeface="+mj-lt"/>
              </a:defRPr>
            </a:lvl1pPr>
          </a:lstStyle>
          <a:p>
            <a:pPr lvl="0"/>
            <a:r>
              <a:rPr lang="en-US" dirty="0"/>
              <a:t>… billion</a:t>
            </a:r>
            <a:endParaRPr lang="nl-NL" dirty="0"/>
          </a:p>
        </p:txBody>
      </p:sp>
      <p:sp>
        <p:nvSpPr>
          <p:cNvPr id="350" name="Rectangle 349">
            <a:extLst>
              <a:ext uri="{FF2B5EF4-FFF2-40B4-BE49-F238E27FC236}">
                <a16:creationId xmlns:a16="http://schemas.microsoft.com/office/drawing/2014/main" id="{8506A89F-ADDD-4B5F-93CD-FE42525110C9}"/>
              </a:ext>
            </a:extLst>
          </p:cNvPr>
          <p:cNvSpPr/>
          <p:nvPr userDrawn="1"/>
        </p:nvSpPr>
        <p:spPr>
          <a:xfrm>
            <a:off x="2011810" y="1709819"/>
            <a:ext cx="2192654" cy="778494"/>
          </a:xfrm>
          <a:prstGeom prst="rect">
            <a:avLst/>
          </a:prstGeom>
        </p:spPr>
        <p:txBody>
          <a:bodyPr anchor="ctr">
            <a:noAutofit/>
          </a:bodyPr>
          <a:lstStyle/>
          <a:p>
            <a:pPr algn="l"/>
            <a:r>
              <a:rPr lang="nl-NL" sz="1200" b="0" i="0" u="none" strike="noStrike" baseline="0" dirty="0">
                <a:solidFill>
                  <a:srgbClr val="404040"/>
                </a:solidFill>
                <a:latin typeface="ShellBook" panose="00000500000000000000" pitchFamily="50" charset="0"/>
              </a:rPr>
              <a:t>Cash flow from operations</a:t>
            </a:r>
          </a:p>
          <a:p>
            <a:pPr algn="l"/>
            <a:r>
              <a:rPr lang="nl-NL" sz="1200" b="0" i="0" u="none" strike="noStrike" baseline="0" dirty="0">
                <a:solidFill>
                  <a:srgbClr val="404040"/>
                </a:solidFill>
                <a:latin typeface="ShellBook" panose="00000500000000000000" pitchFamily="50" charset="0"/>
              </a:rPr>
              <a:t>excluding working capital</a:t>
            </a:r>
            <a:endParaRPr lang="nl-NL" sz="1200" dirty="0">
              <a:latin typeface="ShellBook" panose="00000500000000000000" pitchFamily="50" charset="0"/>
            </a:endParaRPr>
          </a:p>
        </p:txBody>
      </p:sp>
      <p:sp>
        <p:nvSpPr>
          <p:cNvPr id="351" name="Rectangle 350">
            <a:extLst>
              <a:ext uri="{FF2B5EF4-FFF2-40B4-BE49-F238E27FC236}">
                <a16:creationId xmlns:a16="http://schemas.microsoft.com/office/drawing/2014/main" id="{C5B296E8-1100-49C3-BE18-E09985BE57A5}"/>
              </a:ext>
            </a:extLst>
          </p:cNvPr>
          <p:cNvSpPr/>
          <p:nvPr userDrawn="1"/>
        </p:nvSpPr>
        <p:spPr>
          <a:xfrm>
            <a:off x="2011810" y="2403523"/>
            <a:ext cx="2192654" cy="787275"/>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dirty="0">
                <a:solidFill>
                  <a:srgbClr val="404040"/>
                </a:solidFill>
                <a:latin typeface="ShellBook" panose="00000500000000000000" pitchFamily="50" charset="0"/>
              </a:rPr>
              <a:t>Free cash flow</a:t>
            </a:r>
            <a:endParaRPr lang="nl-NL" sz="1200" dirty="0">
              <a:latin typeface="ShellBook" panose="00000500000000000000" pitchFamily="50" charset="0"/>
            </a:endParaRPr>
          </a:p>
        </p:txBody>
      </p:sp>
      <p:sp>
        <p:nvSpPr>
          <p:cNvPr id="354" name="Rectangle 353">
            <a:extLst>
              <a:ext uri="{FF2B5EF4-FFF2-40B4-BE49-F238E27FC236}">
                <a16:creationId xmlns:a16="http://schemas.microsoft.com/office/drawing/2014/main" id="{8D21F2E5-FF23-4DD3-8398-E5002F7BDB5F}"/>
              </a:ext>
            </a:extLst>
          </p:cNvPr>
          <p:cNvSpPr/>
          <p:nvPr userDrawn="1"/>
        </p:nvSpPr>
        <p:spPr>
          <a:xfrm>
            <a:off x="4120128" y="1820905"/>
            <a:ext cx="1689372" cy="53837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dirty="0" err="1"/>
          </a:p>
        </p:txBody>
      </p:sp>
      <p:sp>
        <p:nvSpPr>
          <p:cNvPr id="355" name="Text Placeholder 44">
            <a:extLst>
              <a:ext uri="{FF2B5EF4-FFF2-40B4-BE49-F238E27FC236}">
                <a16:creationId xmlns:a16="http://schemas.microsoft.com/office/drawing/2014/main" id="{B8EA5E33-96DE-4603-8869-DC0230C907BC}"/>
              </a:ext>
            </a:extLst>
          </p:cNvPr>
          <p:cNvSpPr>
            <a:spLocks noGrp="1"/>
          </p:cNvSpPr>
          <p:nvPr>
            <p:ph type="body" sz="quarter" idx="71" hasCustomPrompt="1"/>
          </p:nvPr>
        </p:nvSpPr>
        <p:spPr>
          <a:xfrm>
            <a:off x="4120128" y="1977656"/>
            <a:ext cx="1689372" cy="284806"/>
          </a:xfrm>
        </p:spPr>
        <p:txBody>
          <a:bodyPr anchor="ctr"/>
          <a:lstStyle>
            <a:lvl1pPr algn="ctr">
              <a:defRPr sz="1200">
                <a:latin typeface="+mj-lt"/>
              </a:defRPr>
            </a:lvl1pPr>
          </a:lstStyle>
          <a:p>
            <a:pPr lvl="0"/>
            <a:r>
              <a:rPr lang="en-US" dirty="0"/>
              <a:t>… billion</a:t>
            </a:r>
            <a:endParaRPr lang="nl-NL" dirty="0"/>
          </a:p>
        </p:txBody>
      </p:sp>
      <p:sp>
        <p:nvSpPr>
          <p:cNvPr id="356" name="Rectangle 355">
            <a:extLst>
              <a:ext uri="{FF2B5EF4-FFF2-40B4-BE49-F238E27FC236}">
                <a16:creationId xmlns:a16="http://schemas.microsoft.com/office/drawing/2014/main" id="{64EB96AB-22F1-43EA-8359-A6D7D81271D2}"/>
              </a:ext>
            </a:extLst>
          </p:cNvPr>
          <p:cNvSpPr/>
          <p:nvPr userDrawn="1"/>
        </p:nvSpPr>
        <p:spPr>
          <a:xfrm>
            <a:off x="4120128" y="2543607"/>
            <a:ext cx="1689372" cy="52786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dirty="0" err="1"/>
          </a:p>
        </p:txBody>
      </p:sp>
      <p:sp>
        <p:nvSpPr>
          <p:cNvPr id="357" name="Text Placeholder 44">
            <a:extLst>
              <a:ext uri="{FF2B5EF4-FFF2-40B4-BE49-F238E27FC236}">
                <a16:creationId xmlns:a16="http://schemas.microsoft.com/office/drawing/2014/main" id="{A26D3005-ACAF-4B18-BE0B-75D1A0EED2F6}"/>
              </a:ext>
            </a:extLst>
          </p:cNvPr>
          <p:cNvSpPr>
            <a:spLocks noGrp="1"/>
          </p:cNvSpPr>
          <p:nvPr>
            <p:ph type="body" sz="quarter" idx="72" hasCustomPrompt="1"/>
          </p:nvPr>
        </p:nvSpPr>
        <p:spPr>
          <a:xfrm>
            <a:off x="4120128" y="2673006"/>
            <a:ext cx="1689372" cy="284806"/>
          </a:xfrm>
        </p:spPr>
        <p:txBody>
          <a:bodyPr anchor="ctr"/>
          <a:lstStyle>
            <a:lvl1pPr algn="ctr">
              <a:defRPr sz="1200">
                <a:latin typeface="+mj-lt"/>
              </a:defRPr>
            </a:lvl1pPr>
          </a:lstStyle>
          <a:p>
            <a:pPr lvl="0"/>
            <a:r>
              <a:rPr lang="en-US" dirty="0"/>
              <a:t>… billion</a:t>
            </a:r>
            <a:endParaRPr lang="nl-NL" dirty="0"/>
          </a:p>
        </p:txBody>
      </p:sp>
      <p:sp>
        <p:nvSpPr>
          <p:cNvPr id="359" name="Arrow: Pentagon 3">
            <a:extLst>
              <a:ext uri="{FF2B5EF4-FFF2-40B4-BE49-F238E27FC236}">
                <a16:creationId xmlns:a16="http://schemas.microsoft.com/office/drawing/2014/main" id="{7B64B4D5-A6FF-4F97-97FD-2ACE29F0048D}"/>
              </a:ext>
            </a:extLst>
          </p:cNvPr>
          <p:cNvSpPr/>
          <p:nvPr userDrawn="1"/>
        </p:nvSpPr>
        <p:spPr>
          <a:xfrm>
            <a:off x="516592" y="1771037"/>
            <a:ext cx="1386491" cy="1335813"/>
          </a:xfrm>
          <a:prstGeom prst="homePlat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04040"/>
                </a:solidFill>
                <a:effectLst/>
                <a:uLnTx/>
                <a:uFillTx/>
                <a:latin typeface="ShellBold"/>
                <a:ea typeface="+mn-ea"/>
                <a:cs typeface="+mn-cs"/>
              </a:rPr>
              <a:t>Cash generation</a:t>
            </a:r>
            <a:endParaRPr kumimoji="0" lang="nl-NL" sz="1200" b="0" i="0" u="none" strike="noStrike" kern="1200" cap="none" spc="0" normalizeH="0" baseline="0" noProof="0" dirty="0" err="1">
              <a:ln>
                <a:noFill/>
              </a:ln>
              <a:solidFill>
                <a:srgbClr val="404040"/>
              </a:solidFill>
              <a:effectLst/>
              <a:uLnTx/>
              <a:uFillTx/>
              <a:latin typeface="ShellBold"/>
              <a:ea typeface="+mn-ea"/>
              <a:cs typeface="+mn-cs"/>
            </a:endParaRPr>
          </a:p>
        </p:txBody>
      </p:sp>
      <p:sp>
        <p:nvSpPr>
          <p:cNvPr id="360" name="Arrow: Pentagon 48">
            <a:extLst>
              <a:ext uri="{FF2B5EF4-FFF2-40B4-BE49-F238E27FC236}">
                <a16:creationId xmlns:a16="http://schemas.microsoft.com/office/drawing/2014/main" id="{A234A70D-8DF0-4DDA-84BB-C45DFE3792B4}"/>
              </a:ext>
            </a:extLst>
          </p:cNvPr>
          <p:cNvSpPr/>
          <p:nvPr userDrawn="1"/>
        </p:nvSpPr>
        <p:spPr>
          <a:xfrm>
            <a:off x="508532" y="4695807"/>
            <a:ext cx="1386491" cy="1335813"/>
          </a:xfrm>
          <a:prstGeom prst="homePlat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04040"/>
                </a:solidFill>
                <a:effectLst/>
                <a:uLnTx/>
                <a:uFillTx/>
                <a:latin typeface="ShellBold"/>
                <a:ea typeface="+mn-ea"/>
                <a:cs typeface="+mn-cs"/>
              </a:rPr>
              <a:t>Disciplined cash allocation</a:t>
            </a:r>
            <a:endParaRPr kumimoji="0" lang="nl-NL" sz="1200" b="0" i="0" u="none" strike="noStrike" kern="1200" cap="none" spc="0" normalizeH="0" baseline="0" noProof="0" dirty="0" err="1">
              <a:ln>
                <a:noFill/>
              </a:ln>
              <a:solidFill>
                <a:srgbClr val="404040"/>
              </a:solidFill>
              <a:effectLst/>
              <a:uLnTx/>
              <a:uFillTx/>
              <a:latin typeface="ShellBold"/>
              <a:ea typeface="+mn-ea"/>
              <a:cs typeface="+mn-cs"/>
            </a:endParaRPr>
          </a:p>
        </p:txBody>
      </p:sp>
      <p:sp>
        <p:nvSpPr>
          <p:cNvPr id="361" name="Arrow: Pentagon 49">
            <a:extLst>
              <a:ext uri="{FF2B5EF4-FFF2-40B4-BE49-F238E27FC236}">
                <a16:creationId xmlns:a16="http://schemas.microsoft.com/office/drawing/2014/main" id="{2AFB275E-CCB5-4A53-BC3D-EF4923AC4CC6}"/>
              </a:ext>
            </a:extLst>
          </p:cNvPr>
          <p:cNvSpPr/>
          <p:nvPr userDrawn="1"/>
        </p:nvSpPr>
        <p:spPr>
          <a:xfrm>
            <a:off x="516592" y="3232288"/>
            <a:ext cx="1386491" cy="1335813"/>
          </a:xfrm>
          <a:prstGeom prst="homePlat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04040"/>
                </a:solidFill>
                <a:effectLst/>
                <a:uLnTx/>
                <a:uFillTx/>
                <a:latin typeface="ShellBold"/>
                <a:ea typeface="+mn-ea"/>
                <a:cs typeface="+mn-cs"/>
              </a:rPr>
              <a:t>Returns</a:t>
            </a:r>
            <a:endParaRPr kumimoji="0" lang="nl-NL" sz="1200" b="0" i="0" u="none" strike="noStrike" kern="1200" cap="none" spc="0" normalizeH="0" baseline="0" noProof="0" dirty="0" err="1">
              <a:ln>
                <a:noFill/>
              </a:ln>
              <a:solidFill>
                <a:srgbClr val="404040"/>
              </a:solidFill>
              <a:effectLst/>
              <a:uLnTx/>
              <a:uFillTx/>
              <a:latin typeface="ShellBold"/>
              <a:ea typeface="+mn-ea"/>
              <a:cs typeface="+mn-cs"/>
            </a:endParaRPr>
          </a:p>
        </p:txBody>
      </p:sp>
      <p:grpSp>
        <p:nvGrpSpPr>
          <p:cNvPr id="2" name="Group 1">
            <a:extLst>
              <a:ext uri="{FF2B5EF4-FFF2-40B4-BE49-F238E27FC236}">
                <a16:creationId xmlns:a16="http://schemas.microsoft.com/office/drawing/2014/main" id="{C0CA6CB9-40A2-4DDF-B331-698EA0E23DD6}"/>
              </a:ext>
            </a:extLst>
          </p:cNvPr>
          <p:cNvGrpSpPr/>
          <p:nvPr userDrawn="1"/>
        </p:nvGrpSpPr>
        <p:grpSpPr>
          <a:xfrm>
            <a:off x="507323" y="1718355"/>
            <a:ext cx="11164021" cy="4357404"/>
            <a:chOff x="507323" y="1718355"/>
            <a:chExt cx="11457269" cy="4357404"/>
          </a:xfrm>
        </p:grpSpPr>
        <p:cxnSp>
          <p:nvCxnSpPr>
            <p:cNvPr id="358" name="Straight Connector 357">
              <a:extLst>
                <a:ext uri="{FF2B5EF4-FFF2-40B4-BE49-F238E27FC236}">
                  <a16:creationId xmlns:a16="http://schemas.microsoft.com/office/drawing/2014/main" id="{00079760-999A-4225-8EA7-1D274560ADF2}"/>
                </a:ext>
              </a:extLst>
            </p:cNvPr>
            <p:cNvCxnSpPr>
              <a:cxnSpLocks/>
            </p:cNvCxnSpPr>
            <p:nvPr userDrawn="1"/>
          </p:nvCxnSpPr>
          <p:spPr>
            <a:xfrm>
              <a:off x="516592" y="1718355"/>
              <a:ext cx="11448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48948674-84F8-45F4-BE24-036C316A1597}"/>
                </a:ext>
              </a:extLst>
            </p:cNvPr>
            <p:cNvCxnSpPr>
              <a:cxnSpLocks/>
            </p:cNvCxnSpPr>
            <p:nvPr userDrawn="1"/>
          </p:nvCxnSpPr>
          <p:spPr>
            <a:xfrm>
              <a:off x="507323" y="6075759"/>
              <a:ext cx="11448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7D662AFC-1E80-4A7A-9FC8-B74B9DDEFC01}"/>
                </a:ext>
              </a:extLst>
            </p:cNvPr>
            <p:cNvCxnSpPr>
              <a:cxnSpLocks/>
            </p:cNvCxnSpPr>
            <p:nvPr userDrawn="1"/>
          </p:nvCxnSpPr>
          <p:spPr>
            <a:xfrm>
              <a:off x="516592" y="3163503"/>
              <a:ext cx="11448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31C53398-B44F-448B-B420-0224AA391A3D}"/>
                </a:ext>
              </a:extLst>
            </p:cNvPr>
            <p:cNvCxnSpPr>
              <a:cxnSpLocks/>
            </p:cNvCxnSpPr>
            <p:nvPr userDrawn="1"/>
          </p:nvCxnSpPr>
          <p:spPr>
            <a:xfrm>
              <a:off x="516592" y="4630598"/>
              <a:ext cx="11448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D1799BA8-F8A9-409A-82A0-3C44C022AB47}"/>
                </a:ext>
              </a:extLst>
            </p:cNvPr>
            <p:cNvCxnSpPr>
              <a:cxnSpLocks/>
            </p:cNvCxnSpPr>
            <p:nvPr userDrawn="1"/>
          </p:nvCxnSpPr>
          <p:spPr>
            <a:xfrm>
              <a:off x="2055346" y="2438241"/>
              <a:ext cx="9886059"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BBB1AA04-80BF-477F-B15A-E6941D9EE63F}"/>
                </a:ext>
              </a:extLst>
            </p:cNvPr>
            <p:cNvCxnSpPr>
              <a:cxnSpLocks/>
            </p:cNvCxnSpPr>
            <p:nvPr userDrawn="1"/>
          </p:nvCxnSpPr>
          <p:spPr>
            <a:xfrm>
              <a:off x="2055346" y="5356611"/>
              <a:ext cx="9886059"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F2D1ED2F-4A26-4E20-B5BB-D1E51BAF2C5A}"/>
                </a:ext>
              </a:extLst>
            </p:cNvPr>
            <p:cNvCxnSpPr>
              <a:cxnSpLocks/>
            </p:cNvCxnSpPr>
            <p:nvPr userDrawn="1"/>
          </p:nvCxnSpPr>
          <p:spPr>
            <a:xfrm>
              <a:off x="2055346" y="3899257"/>
              <a:ext cx="9886059"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
        <p:nvSpPr>
          <p:cNvPr id="368" name="Content Placeholder 9">
            <a:extLst>
              <a:ext uri="{FF2B5EF4-FFF2-40B4-BE49-F238E27FC236}">
                <a16:creationId xmlns:a16="http://schemas.microsoft.com/office/drawing/2014/main" id="{0BDA41FA-55B7-492D-8322-1D02EE66B152}"/>
              </a:ext>
            </a:extLst>
          </p:cNvPr>
          <p:cNvSpPr>
            <a:spLocks noGrp="1"/>
          </p:cNvSpPr>
          <p:nvPr>
            <p:ph sz="quarter" idx="73" hasCustomPrompt="1"/>
          </p:nvPr>
        </p:nvSpPr>
        <p:spPr>
          <a:xfrm>
            <a:off x="6025387" y="1819986"/>
            <a:ext cx="5647165" cy="529592"/>
          </a:xfrm>
        </p:spPr>
        <p:txBody>
          <a:bodyPr anchor="ctr" anchorCtr="0"/>
          <a:lstStyle>
            <a:lvl1pPr marL="0" indent="0" defTabSz="357708">
              <a:lnSpc>
                <a:spcPct val="140000"/>
              </a:lnSpc>
              <a:spcBef>
                <a:spcPts val="0"/>
              </a:spcBef>
              <a:spcAft>
                <a:spcPts val="0"/>
              </a:spcAft>
              <a:defRPr sz="1400"/>
            </a:lvl1pPr>
            <a:lvl2pPr marL="144000" marR="0" indent="-144000" algn="l" defTabSz="357708" rtl="0" eaLnBrk="1" fontAlgn="auto" latinLnBrk="0" hangingPunct="1">
              <a:lnSpc>
                <a:spcPct val="100000"/>
              </a:lnSpc>
              <a:spcBef>
                <a:spcPts val="0"/>
              </a:spcBef>
              <a:spcAft>
                <a:spcPts val="0"/>
              </a:spcAft>
              <a:buClr>
                <a:srgbClr val="DD1D21"/>
              </a:buClr>
              <a:buSzPct val="6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1"/>
            <a:r>
              <a:rPr lang="nl-NL" dirty="0" err="1"/>
              <a:t>Bullets</a:t>
            </a:r>
            <a:endParaRPr lang="nl-NL" dirty="0"/>
          </a:p>
        </p:txBody>
      </p:sp>
      <p:sp>
        <p:nvSpPr>
          <p:cNvPr id="370" name="Content Placeholder 9">
            <a:extLst>
              <a:ext uri="{FF2B5EF4-FFF2-40B4-BE49-F238E27FC236}">
                <a16:creationId xmlns:a16="http://schemas.microsoft.com/office/drawing/2014/main" id="{7A6907B2-5B0F-4543-B802-693A378F5820}"/>
              </a:ext>
            </a:extLst>
          </p:cNvPr>
          <p:cNvSpPr>
            <a:spLocks noGrp="1"/>
          </p:cNvSpPr>
          <p:nvPr>
            <p:ph sz="quarter" idx="74" hasCustomPrompt="1"/>
          </p:nvPr>
        </p:nvSpPr>
        <p:spPr>
          <a:xfrm>
            <a:off x="6025387" y="2524836"/>
            <a:ext cx="5654354" cy="529592"/>
          </a:xfrm>
        </p:spPr>
        <p:txBody>
          <a:bodyPr anchor="ctr" anchorCtr="0"/>
          <a:lstStyle>
            <a:lvl1pPr marL="0" indent="0" defTabSz="357708">
              <a:lnSpc>
                <a:spcPct val="140000"/>
              </a:lnSpc>
              <a:spcBef>
                <a:spcPts val="0"/>
              </a:spcBef>
              <a:spcAft>
                <a:spcPts val="0"/>
              </a:spcAft>
              <a:defRPr sz="1400"/>
            </a:lvl1pPr>
            <a:lvl2pPr marL="144000" marR="0" indent="-144000" algn="l" defTabSz="357708" rtl="0" eaLnBrk="1" fontAlgn="auto" latinLnBrk="0" hangingPunct="1">
              <a:lnSpc>
                <a:spcPct val="100000"/>
              </a:lnSpc>
              <a:spcBef>
                <a:spcPts val="0"/>
              </a:spcBef>
              <a:spcAft>
                <a:spcPts val="0"/>
              </a:spcAft>
              <a:buClr>
                <a:srgbClr val="DD1D21"/>
              </a:buClr>
              <a:buSzPct val="6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1"/>
            <a:r>
              <a:rPr lang="nl-NL" dirty="0" err="1"/>
              <a:t>Bullets</a:t>
            </a:r>
            <a:endParaRPr lang="nl-NL" dirty="0"/>
          </a:p>
        </p:txBody>
      </p:sp>
      <p:sp>
        <p:nvSpPr>
          <p:cNvPr id="371" name="Content Placeholder 9">
            <a:extLst>
              <a:ext uri="{FF2B5EF4-FFF2-40B4-BE49-F238E27FC236}">
                <a16:creationId xmlns:a16="http://schemas.microsoft.com/office/drawing/2014/main" id="{267A4E83-0E69-40B3-8AD2-7584C2AAFBFD}"/>
              </a:ext>
            </a:extLst>
          </p:cNvPr>
          <p:cNvSpPr>
            <a:spLocks noGrp="1"/>
          </p:cNvSpPr>
          <p:nvPr>
            <p:ph sz="quarter" idx="75" hasCustomPrompt="1"/>
          </p:nvPr>
        </p:nvSpPr>
        <p:spPr>
          <a:xfrm>
            <a:off x="6025387" y="3267786"/>
            <a:ext cx="5647165" cy="529592"/>
          </a:xfrm>
        </p:spPr>
        <p:txBody>
          <a:bodyPr anchor="ctr" anchorCtr="0"/>
          <a:lstStyle>
            <a:lvl1pPr marL="0" indent="0" defTabSz="357708">
              <a:lnSpc>
                <a:spcPct val="140000"/>
              </a:lnSpc>
              <a:spcBef>
                <a:spcPts val="0"/>
              </a:spcBef>
              <a:spcAft>
                <a:spcPts val="0"/>
              </a:spcAft>
              <a:defRPr sz="1400"/>
            </a:lvl1pPr>
            <a:lvl2pPr marL="144000" marR="0" indent="-144000" algn="l" defTabSz="357708" rtl="0" eaLnBrk="1" fontAlgn="auto" latinLnBrk="0" hangingPunct="1">
              <a:lnSpc>
                <a:spcPct val="100000"/>
              </a:lnSpc>
              <a:spcBef>
                <a:spcPts val="0"/>
              </a:spcBef>
              <a:spcAft>
                <a:spcPts val="0"/>
              </a:spcAft>
              <a:buClr>
                <a:srgbClr val="DD1D21"/>
              </a:buClr>
              <a:buSzPct val="6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1"/>
            <a:r>
              <a:rPr lang="nl-NL" dirty="0" err="1"/>
              <a:t>Bullets</a:t>
            </a:r>
            <a:endParaRPr lang="nl-NL" dirty="0"/>
          </a:p>
        </p:txBody>
      </p:sp>
      <p:sp>
        <p:nvSpPr>
          <p:cNvPr id="372" name="Content Placeholder 9">
            <a:extLst>
              <a:ext uri="{FF2B5EF4-FFF2-40B4-BE49-F238E27FC236}">
                <a16:creationId xmlns:a16="http://schemas.microsoft.com/office/drawing/2014/main" id="{314BFC48-7904-42BC-9A9F-2A805B348467}"/>
              </a:ext>
            </a:extLst>
          </p:cNvPr>
          <p:cNvSpPr>
            <a:spLocks noGrp="1"/>
          </p:cNvSpPr>
          <p:nvPr>
            <p:ph sz="quarter" idx="76" hasCustomPrompt="1"/>
          </p:nvPr>
        </p:nvSpPr>
        <p:spPr>
          <a:xfrm>
            <a:off x="6025387" y="4001211"/>
            <a:ext cx="5647165" cy="529592"/>
          </a:xfrm>
        </p:spPr>
        <p:txBody>
          <a:bodyPr anchor="ctr" anchorCtr="0"/>
          <a:lstStyle>
            <a:lvl1pPr marL="0" indent="0" defTabSz="357708">
              <a:lnSpc>
                <a:spcPct val="140000"/>
              </a:lnSpc>
              <a:spcBef>
                <a:spcPts val="0"/>
              </a:spcBef>
              <a:spcAft>
                <a:spcPts val="0"/>
              </a:spcAft>
              <a:defRPr sz="1400"/>
            </a:lvl1pPr>
            <a:lvl2pPr marL="144000" marR="0" indent="-144000" algn="l" defTabSz="357708" rtl="0" eaLnBrk="1" fontAlgn="auto" latinLnBrk="0" hangingPunct="1">
              <a:lnSpc>
                <a:spcPct val="100000"/>
              </a:lnSpc>
              <a:spcBef>
                <a:spcPts val="0"/>
              </a:spcBef>
              <a:spcAft>
                <a:spcPts val="0"/>
              </a:spcAft>
              <a:buClr>
                <a:srgbClr val="DD1D21"/>
              </a:buClr>
              <a:buSzPct val="6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1"/>
            <a:r>
              <a:rPr lang="nl-NL" dirty="0" err="1"/>
              <a:t>Bullets</a:t>
            </a:r>
            <a:endParaRPr lang="nl-NL" dirty="0"/>
          </a:p>
        </p:txBody>
      </p:sp>
      <p:sp>
        <p:nvSpPr>
          <p:cNvPr id="373" name="Content Placeholder 9">
            <a:extLst>
              <a:ext uri="{FF2B5EF4-FFF2-40B4-BE49-F238E27FC236}">
                <a16:creationId xmlns:a16="http://schemas.microsoft.com/office/drawing/2014/main" id="{5B0A4E92-18EF-483D-BA1B-DF37573F9D0C}"/>
              </a:ext>
            </a:extLst>
          </p:cNvPr>
          <p:cNvSpPr>
            <a:spLocks noGrp="1"/>
          </p:cNvSpPr>
          <p:nvPr>
            <p:ph sz="quarter" idx="77" hasCustomPrompt="1"/>
          </p:nvPr>
        </p:nvSpPr>
        <p:spPr>
          <a:xfrm>
            <a:off x="6025387" y="4725111"/>
            <a:ext cx="5647165" cy="529592"/>
          </a:xfrm>
        </p:spPr>
        <p:txBody>
          <a:bodyPr anchor="ctr" anchorCtr="0"/>
          <a:lstStyle>
            <a:lvl1pPr marL="0" indent="0" defTabSz="357708">
              <a:lnSpc>
                <a:spcPct val="140000"/>
              </a:lnSpc>
              <a:spcBef>
                <a:spcPts val="0"/>
              </a:spcBef>
              <a:spcAft>
                <a:spcPts val="0"/>
              </a:spcAft>
              <a:defRPr sz="1400"/>
            </a:lvl1pPr>
            <a:lvl2pPr marL="144000" marR="0" indent="-144000" algn="l" defTabSz="357708" rtl="0" eaLnBrk="1" fontAlgn="auto" latinLnBrk="0" hangingPunct="1">
              <a:lnSpc>
                <a:spcPct val="100000"/>
              </a:lnSpc>
              <a:spcBef>
                <a:spcPts val="0"/>
              </a:spcBef>
              <a:spcAft>
                <a:spcPts val="0"/>
              </a:spcAft>
              <a:buClr>
                <a:srgbClr val="DD1D21"/>
              </a:buClr>
              <a:buSzPct val="6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1"/>
            <a:r>
              <a:rPr lang="nl-NL" dirty="0" err="1"/>
              <a:t>Bullets</a:t>
            </a:r>
            <a:endParaRPr lang="nl-NL" dirty="0"/>
          </a:p>
        </p:txBody>
      </p:sp>
      <p:sp>
        <p:nvSpPr>
          <p:cNvPr id="374" name="Content Placeholder 9">
            <a:extLst>
              <a:ext uri="{FF2B5EF4-FFF2-40B4-BE49-F238E27FC236}">
                <a16:creationId xmlns:a16="http://schemas.microsoft.com/office/drawing/2014/main" id="{EF0B5E45-9B69-4216-972B-FF566F350B00}"/>
              </a:ext>
            </a:extLst>
          </p:cNvPr>
          <p:cNvSpPr>
            <a:spLocks noGrp="1"/>
          </p:cNvSpPr>
          <p:nvPr>
            <p:ph sz="quarter" idx="78" hasCustomPrompt="1"/>
          </p:nvPr>
        </p:nvSpPr>
        <p:spPr>
          <a:xfrm>
            <a:off x="6025387" y="5449011"/>
            <a:ext cx="5647165" cy="529592"/>
          </a:xfrm>
        </p:spPr>
        <p:txBody>
          <a:bodyPr anchor="ctr" anchorCtr="0"/>
          <a:lstStyle>
            <a:lvl1pPr marL="0" indent="0" defTabSz="357708">
              <a:lnSpc>
                <a:spcPct val="140000"/>
              </a:lnSpc>
              <a:spcBef>
                <a:spcPts val="0"/>
              </a:spcBef>
              <a:spcAft>
                <a:spcPts val="0"/>
              </a:spcAft>
              <a:defRPr sz="1400"/>
            </a:lvl1pPr>
            <a:lvl2pPr marL="144000" marR="0" indent="-144000" algn="l" defTabSz="357708" rtl="0" eaLnBrk="1" fontAlgn="auto" latinLnBrk="0" hangingPunct="1">
              <a:lnSpc>
                <a:spcPct val="100000"/>
              </a:lnSpc>
              <a:spcBef>
                <a:spcPts val="0"/>
              </a:spcBef>
              <a:spcAft>
                <a:spcPts val="0"/>
              </a:spcAft>
              <a:buClr>
                <a:srgbClr val="DD1D21"/>
              </a:buClr>
              <a:buSzPct val="6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1"/>
            <a:r>
              <a:rPr lang="nl-NL" dirty="0" err="1"/>
              <a:t>Bullets</a:t>
            </a:r>
            <a:endParaRPr lang="nl-NL" dirty="0"/>
          </a:p>
        </p:txBody>
      </p:sp>
      <p:sp>
        <p:nvSpPr>
          <p:cNvPr id="61" name="Title 1">
            <a:extLst>
              <a:ext uri="{FF2B5EF4-FFF2-40B4-BE49-F238E27FC236}">
                <a16:creationId xmlns:a16="http://schemas.microsoft.com/office/drawing/2014/main" id="{EE2C67EF-42D0-4CD1-A815-6EB42E0F3E3C}"/>
              </a:ext>
            </a:extLst>
          </p:cNvPr>
          <p:cNvSpPr>
            <a:spLocks noGrp="1"/>
          </p:cNvSpPr>
          <p:nvPr>
            <p:ph type="title" hasCustomPrompt="1"/>
          </p:nvPr>
        </p:nvSpPr>
        <p:spPr>
          <a:xfrm>
            <a:off x="506078" y="684001"/>
            <a:ext cx="7694196" cy="549488"/>
          </a:xfrm>
        </p:spPr>
        <p:txBody>
          <a:bodyPr/>
          <a:lstStyle>
            <a:lvl1pPr>
              <a:lnSpc>
                <a:spcPct val="100000"/>
              </a:lnSpc>
              <a:defRPr sz="2000" cap="all" baseline="0"/>
            </a:lvl1pPr>
          </a:lstStyle>
          <a:p>
            <a:r>
              <a:rPr lang="en-US" dirty="0"/>
              <a:t>CLICK TO EDIT MASTER TITLE</a:t>
            </a:r>
          </a:p>
        </p:txBody>
      </p:sp>
      <p:cxnSp>
        <p:nvCxnSpPr>
          <p:cNvPr id="63" name="Straight Connector 6">
            <a:extLst>
              <a:ext uri="{FF2B5EF4-FFF2-40B4-BE49-F238E27FC236}">
                <a16:creationId xmlns:a16="http://schemas.microsoft.com/office/drawing/2014/main" id="{4AE71CDA-BF37-472E-8825-2097727DC8EC}"/>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Connector 7">
            <a:extLst>
              <a:ext uri="{FF2B5EF4-FFF2-40B4-BE49-F238E27FC236}">
                <a16:creationId xmlns:a16="http://schemas.microsoft.com/office/drawing/2014/main" id="{C08C3945-EB53-4757-824B-E34889AAF2C8}"/>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Text Placeholder 13">
            <a:extLst>
              <a:ext uri="{FF2B5EF4-FFF2-40B4-BE49-F238E27FC236}">
                <a16:creationId xmlns:a16="http://schemas.microsoft.com/office/drawing/2014/main" id="{73237B39-FAB8-1B4C-A3CF-1848B951410E}"/>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50" name="Text Box 11" descr="&lt;COMPANY_NAME&gt;&#10;">
            <a:extLst>
              <a:ext uri="{FF2B5EF4-FFF2-40B4-BE49-F238E27FC236}">
                <a16:creationId xmlns:a16="http://schemas.microsoft.com/office/drawing/2014/main" id="{91F52D84-6ABC-4A43-A86A-83B85D271D4D}"/>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58" name="Group 4">
            <a:extLst>
              <a:ext uri="{FF2B5EF4-FFF2-40B4-BE49-F238E27FC236}">
                <a16:creationId xmlns:a16="http://schemas.microsoft.com/office/drawing/2014/main" id="{F773545F-F1FA-48ED-A54F-1FE49EEE93BE}"/>
              </a:ext>
            </a:extLst>
          </p:cNvPr>
          <p:cNvGrpSpPr>
            <a:grpSpLocks noChangeAspect="1"/>
          </p:cNvGrpSpPr>
          <p:nvPr userDrawn="1"/>
        </p:nvGrpSpPr>
        <p:grpSpPr bwMode="auto">
          <a:xfrm>
            <a:off x="338139" y="6429375"/>
            <a:ext cx="261938" cy="241300"/>
            <a:chOff x="213" y="4050"/>
            <a:chExt cx="165" cy="152"/>
          </a:xfrm>
        </p:grpSpPr>
        <p:sp>
          <p:nvSpPr>
            <p:cNvPr id="60" name="AutoShape 3">
              <a:extLst>
                <a:ext uri="{FF2B5EF4-FFF2-40B4-BE49-F238E27FC236}">
                  <a16:creationId xmlns:a16="http://schemas.microsoft.com/office/drawing/2014/main" id="{9BF61870-8B57-479F-9E01-FE8DCEC5FBA0}"/>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2" name="Freeform 5">
              <a:extLst>
                <a:ext uri="{FF2B5EF4-FFF2-40B4-BE49-F238E27FC236}">
                  <a16:creationId xmlns:a16="http://schemas.microsoft.com/office/drawing/2014/main" id="{8A7E84BE-B210-4018-B5B1-59540102F324}"/>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5" name="Freeform 6">
              <a:extLst>
                <a:ext uri="{FF2B5EF4-FFF2-40B4-BE49-F238E27FC236}">
                  <a16:creationId xmlns:a16="http://schemas.microsoft.com/office/drawing/2014/main" id="{3D4DBAC0-396E-45D2-85D7-AC9BEE3298BA}"/>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6" name="Freeform 7">
              <a:extLst>
                <a:ext uri="{FF2B5EF4-FFF2-40B4-BE49-F238E27FC236}">
                  <a16:creationId xmlns:a16="http://schemas.microsoft.com/office/drawing/2014/main" id="{758455AE-FD32-4F98-A76F-D3E366BBC977}"/>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51" name="Text Placeholder 2">
            <a:extLst>
              <a:ext uri="{FF2B5EF4-FFF2-40B4-BE49-F238E27FC236}">
                <a16:creationId xmlns:a16="http://schemas.microsoft.com/office/drawing/2014/main" id="{72F0B38A-73C3-4902-AD5A-C92522631052}"/>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52" name="Text Placeholder 2">
            <a:extLst>
              <a:ext uri="{FF2B5EF4-FFF2-40B4-BE49-F238E27FC236}">
                <a16:creationId xmlns:a16="http://schemas.microsoft.com/office/drawing/2014/main" id="{D4769C1A-25AE-514C-A910-6FDF47BC8E97}"/>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2859774927"/>
      </p:ext>
    </p:extLst>
  </p:cSld>
  <p:clrMapOvr>
    <a:masterClrMapping/>
  </p:clrMapOvr>
  <p:transition/>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ontent Box_">
    <p:spTree>
      <p:nvGrpSpPr>
        <p:cNvPr id="1" name=""/>
        <p:cNvGrpSpPr/>
        <p:nvPr/>
      </p:nvGrpSpPr>
      <p:grpSpPr>
        <a:xfrm>
          <a:off x="0" y="0"/>
          <a:ext cx="0" cy="0"/>
          <a:chOff x="0" y="0"/>
          <a:chExt cx="0" cy="0"/>
        </a:xfrm>
      </p:grpSpPr>
      <p:pic>
        <p:nvPicPr>
          <p:cNvPr id="64" name="Picture 3">
            <a:extLst>
              <a:ext uri="{FF2B5EF4-FFF2-40B4-BE49-F238E27FC236}">
                <a16:creationId xmlns:a16="http://schemas.microsoft.com/office/drawing/2014/main" id="{5069D5D6-62EC-A740-A0FE-09FAAA067A0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865"/>
            <a:ext cx="12192000" cy="6865151"/>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46" name="Arrow: Pentagon 3">
            <a:extLst>
              <a:ext uri="{FF2B5EF4-FFF2-40B4-BE49-F238E27FC236}">
                <a16:creationId xmlns:a16="http://schemas.microsoft.com/office/drawing/2014/main" id="{F2770EC2-EB9E-42E1-B800-7AE6D600AF67}"/>
              </a:ext>
            </a:extLst>
          </p:cNvPr>
          <p:cNvSpPr/>
          <p:nvPr userDrawn="1"/>
        </p:nvSpPr>
        <p:spPr>
          <a:xfrm>
            <a:off x="1471029" y="2069679"/>
            <a:ext cx="3205377" cy="936000"/>
          </a:xfrm>
          <a:prstGeom prst="homePlate">
            <a:avLst>
              <a:gd name="adj" fmla="val 1709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200" normalizeH="0" baseline="0" noProof="0" dirty="0" err="1">
              <a:ln>
                <a:noFill/>
              </a:ln>
              <a:solidFill>
                <a:srgbClr val="404040"/>
              </a:solidFill>
              <a:effectLst/>
              <a:uLnTx/>
              <a:uFillTx/>
              <a:latin typeface="ShellBook" pitchFamily="2" charset="0"/>
              <a:ea typeface="+mn-ea"/>
              <a:cs typeface="+mn-cs"/>
            </a:endParaRPr>
          </a:p>
        </p:txBody>
      </p:sp>
      <p:sp>
        <p:nvSpPr>
          <p:cNvPr id="47" name="Arrow: Pentagon 3">
            <a:extLst>
              <a:ext uri="{FF2B5EF4-FFF2-40B4-BE49-F238E27FC236}">
                <a16:creationId xmlns:a16="http://schemas.microsoft.com/office/drawing/2014/main" id="{F9899A44-4F93-439F-99CF-388697ED0A2A}"/>
              </a:ext>
            </a:extLst>
          </p:cNvPr>
          <p:cNvSpPr/>
          <p:nvPr userDrawn="1"/>
        </p:nvSpPr>
        <p:spPr>
          <a:xfrm>
            <a:off x="508532" y="1908755"/>
            <a:ext cx="936000" cy="1290125"/>
          </a:xfrm>
          <a:prstGeom prst="homePlat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200" normalizeH="0" baseline="0" noProof="0" dirty="0">
                <a:ln>
                  <a:noFill/>
                </a:ln>
                <a:solidFill>
                  <a:srgbClr val="404040"/>
                </a:solidFill>
                <a:effectLst/>
                <a:uLnTx/>
                <a:uFillTx/>
                <a:latin typeface="ShellBold"/>
                <a:ea typeface="+mn-ea"/>
                <a:cs typeface="+mn-cs"/>
              </a:rPr>
              <a:t>1</a:t>
            </a:r>
            <a:r>
              <a:rPr kumimoji="0" lang="en-GB" sz="1600" b="0" i="0" u="none" strike="noStrike" kern="1200" cap="none" spc="200" normalizeH="0" baseline="30000" noProof="0" dirty="0">
                <a:ln>
                  <a:noFill/>
                </a:ln>
                <a:solidFill>
                  <a:srgbClr val="404040"/>
                </a:solidFill>
                <a:effectLst/>
                <a:uLnTx/>
                <a:uFillTx/>
                <a:latin typeface="ShellBold"/>
                <a:ea typeface="+mn-ea"/>
                <a:cs typeface="+mn-cs"/>
              </a:rPr>
              <a:t>st</a:t>
            </a:r>
            <a:r>
              <a:rPr kumimoji="0" lang="en-GB" sz="1600" b="0" i="0" u="none" strike="noStrike" kern="1200" cap="none" spc="200" normalizeH="0" baseline="0" noProof="0" dirty="0">
                <a:ln>
                  <a:noFill/>
                </a:ln>
                <a:solidFill>
                  <a:srgbClr val="404040"/>
                </a:solidFill>
                <a:effectLst/>
                <a:uLnTx/>
                <a:uFillTx/>
                <a:latin typeface="ShellBold"/>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200" normalizeH="0" baseline="0" noProof="0" dirty="0">
                <a:ln>
                  <a:noFill/>
                </a:ln>
                <a:solidFill>
                  <a:srgbClr val="404040"/>
                </a:solidFill>
                <a:effectLst/>
                <a:uLnTx/>
                <a:uFillTx/>
                <a:latin typeface="ShellBook" pitchFamily="2" charset="0"/>
                <a:ea typeface="+mn-ea"/>
                <a:cs typeface="+mn-cs"/>
              </a:rPr>
              <a:t>PRIORITY </a:t>
            </a:r>
            <a:endParaRPr kumimoji="0" lang="nl-NL" sz="1000" b="0" i="0" u="none" strike="noStrike" kern="1200" cap="none" spc="200" normalizeH="0" baseline="0" noProof="0" dirty="0" err="1">
              <a:ln>
                <a:noFill/>
              </a:ln>
              <a:solidFill>
                <a:srgbClr val="404040"/>
              </a:solidFill>
              <a:effectLst/>
              <a:uLnTx/>
              <a:uFillTx/>
              <a:latin typeface="ShellBook" pitchFamily="2" charset="0"/>
              <a:ea typeface="+mn-ea"/>
              <a:cs typeface="+mn-cs"/>
            </a:endParaRPr>
          </a:p>
        </p:txBody>
      </p:sp>
      <p:sp>
        <p:nvSpPr>
          <p:cNvPr id="50" name="Freeform 56">
            <a:extLst>
              <a:ext uri="{FF2B5EF4-FFF2-40B4-BE49-F238E27FC236}">
                <a16:creationId xmlns:a16="http://schemas.microsoft.com/office/drawing/2014/main" id="{AD4FBF24-ABF7-47CF-B4EC-9223885DBCE7}"/>
              </a:ext>
            </a:extLst>
          </p:cNvPr>
          <p:cNvSpPr/>
          <p:nvPr userDrawn="1"/>
        </p:nvSpPr>
        <p:spPr>
          <a:xfrm>
            <a:off x="5141497" y="2218912"/>
            <a:ext cx="303872" cy="531034"/>
          </a:xfrm>
          <a:custGeom>
            <a:avLst/>
            <a:gdLst>
              <a:gd name="connsiteX0" fmla="*/ 0 w 253218"/>
              <a:gd name="connsiteY0" fmla="*/ 0 h 442512"/>
              <a:gd name="connsiteX1" fmla="*/ 127567 w 253218"/>
              <a:gd name="connsiteY1" fmla="*/ 0 h 442512"/>
              <a:gd name="connsiteX2" fmla="*/ 253218 w 253218"/>
              <a:gd name="connsiteY2" fmla="*/ 221256 h 442512"/>
              <a:gd name="connsiteX3" fmla="*/ 127567 w 253218"/>
              <a:gd name="connsiteY3" fmla="*/ 442512 h 442512"/>
              <a:gd name="connsiteX4" fmla="*/ 0 w 253218"/>
              <a:gd name="connsiteY4" fmla="*/ 442512 h 442512"/>
              <a:gd name="connsiteX5" fmla="*/ 125651 w 253218"/>
              <a:gd name="connsiteY5" fmla="*/ 221256 h 44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218" h="442512">
                <a:moveTo>
                  <a:pt x="0" y="0"/>
                </a:moveTo>
                <a:lnTo>
                  <a:pt x="127567" y="0"/>
                </a:lnTo>
                <a:lnTo>
                  <a:pt x="253218" y="221256"/>
                </a:lnTo>
                <a:lnTo>
                  <a:pt x="127567" y="442512"/>
                </a:lnTo>
                <a:lnTo>
                  <a:pt x="0" y="442512"/>
                </a:lnTo>
                <a:lnTo>
                  <a:pt x="125651" y="221256"/>
                </a:ln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ShellMedium"/>
              <a:ea typeface="+mn-ea"/>
              <a:cs typeface="+mn-cs"/>
            </a:endParaRPr>
          </a:p>
        </p:txBody>
      </p:sp>
      <p:sp>
        <p:nvSpPr>
          <p:cNvPr id="52" name="Arrow: Pentagon 3">
            <a:extLst>
              <a:ext uri="{FF2B5EF4-FFF2-40B4-BE49-F238E27FC236}">
                <a16:creationId xmlns:a16="http://schemas.microsoft.com/office/drawing/2014/main" id="{73F0E217-D786-4FFD-B5D0-6ED187C197FD}"/>
              </a:ext>
            </a:extLst>
          </p:cNvPr>
          <p:cNvSpPr/>
          <p:nvPr userDrawn="1"/>
        </p:nvSpPr>
        <p:spPr>
          <a:xfrm>
            <a:off x="499007" y="3338584"/>
            <a:ext cx="936000" cy="792000"/>
          </a:xfrm>
          <a:prstGeom prst="homePlate">
            <a:avLst>
              <a:gd name="adj" fmla="val 0"/>
            </a:avLst>
          </a:prstGeom>
          <a:solidFill>
            <a:srgbClr val="FDE2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200" normalizeH="0" baseline="0" noProof="0" dirty="0">
                <a:ln>
                  <a:noFill/>
                </a:ln>
                <a:solidFill>
                  <a:srgbClr val="404040"/>
                </a:solidFill>
                <a:effectLst/>
                <a:uLnTx/>
                <a:uFillTx/>
                <a:latin typeface="ShellBold"/>
                <a:ea typeface="+mn-ea"/>
                <a:cs typeface="+mn-cs"/>
              </a:rPr>
              <a:t>2</a:t>
            </a:r>
            <a:r>
              <a:rPr kumimoji="0" lang="en-GB" sz="1600" b="0" i="0" u="none" strike="noStrike" kern="1200" cap="none" spc="200" normalizeH="0" baseline="30000" noProof="0" dirty="0">
                <a:ln>
                  <a:noFill/>
                </a:ln>
                <a:solidFill>
                  <a:srgbClr val="404040"/>
                </a:solidFill>
                <a:effectLst/>
                <a:uLnTx/>
                <a:uFillTx/>
                <a:latin typeface="ShellBold"/>
                <a:ea typeface="+mn-ea"/>
                <a:cs typeface="+mn-cs"/>
              </a:rPr>
              <a:t>nd</a:t>
            </a:r>
            <a:r>
              <a:rPr kumimoji="0" lang="en-GB" sz="1600" b="0" i="0" u="none" strike="noStrike" kern="1200" cap="none" spc="200" normalizeH="0" baseline="0" noProof="0" dirty="0">
                <a:ln>
                  <a:noFill/>
                </a:ln>
                <a:solidFill>
                  <a:srgbClr val="404040"/>
                </a:solidFill>
                <a:effectLst/>
                <a:uLnTx/>
                <a:uFillTx/>
                <a:latin typeface="ShellBold"/>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200" normalizeH="0" baseline="0" noProof="0" dirty="0">
                <a:ln>
                  <a:noFill/>
                </a:ln>
                <a:solidFill>
                  <a:srgbClr val="404040"/>
                </a:solidFill>
                <a:effectLst/>
                <a:uLnTx/>
                <a:uFillTx/>
                <a:latin typeface="ShellBook" pitchFamily="2" charset="0"/>
                <a:ea typeface="+mn-ea"/>
                <a:cs typeface="+mn-cs"/>
              </a:rPr>
              <a:t>PRIORITY </a:t>
            </a:r>
            <a:endParaRPr kumimoji="0" lang="nl-NL" sz="1000" b="0" i="0" u="none" strike="noStrike" kern="1200" cap="none" spc="200" normalizeH="0" baseline="0" noProof="0" dirty="0" err="1">
              <a:ln>
                <a:noFill/>
              </a:ln>
              <a:solidFill>
                <a:srgbClr val="404040"/>
              </a:solidFill>
              <a:effectLst/>
              <a:uLnTx/>
              <a:uFillTx/>
              <a:latin typeface="ShellBook" pitchFamily="2" charset="0"/>
              <a:ea typeface="+mn-ea"/>
              <a:cs typeface="+mn-cs"/>
            </a:endParaRPr>
          </a:p>
        </p:txBody>
      </p:sp>
      <p:sp>
        <p:nvSpPr>
          <p:cNvPr id="54" name="Arrow: Pentagon 3">
            <a:extLst>
              <a:ext uri="{FF2B5EF4-FFF2-40B4-BE49-F238E27FC236}">
                <a16:creationId xmlns:a16="http://schemas.microsoft.com/office/drawing/2014/main" id="{9D9662B7-349C-4FC2-B4DF-54530A2EB548}"/>
              </a:ext>
            </a:extLst>
          </p:cNvPr>
          <p:cNvSpPr/>
          <p:nvPr userDrawn="1"/>
        </p:nvSpPr>
        <p:spPr>
          <a:xfrm>
            <a:off x="499007" y="4266625"/>
            <a:ext cx="936000" cy="792000"/>
          </a:xfrm>
          <a:prstGeom prst="homePlate">
            <a:avLst>
              <a:gd name="adj" fmla="val 0"/>
            </a:avLst>
          </a:prstGeom>
          <a:solidFill>
            <a:srgbClr val="FDEB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200" normalizeH="0" baseline="0" noProof="0" dirty="0">
                <a:ln>
                  <a:noFill/>
                </a:ln>
                <a:solidFill>
                  <a:srgbClr val="404040"/>
                </a:solidFill>
                <a:effectLst/>
                <a:uLnTx/>
                <a:uFillTx/>
                <a:latin typeface="ShellBold"/>
                <a:ea typeface="+mn-ea"/>
                <a:cs typeface="+mn-cs"/>
              </a:rPr>
              <a:t>3</a:t>
            </a:r>
            <a:r>
              <a:rPr kumimoji="0" lang="en-GB" sz="1600" b="0" i="0" u="none" strike="noStrike" kern="1200" cap="none" spc="200" normalizeH="0" baseline="30000" noProof="0" dirty="0">
                <a:ln>
                  <a:noFill/>
                </a:ln>
                <a:solidFill>
                  <a:srgbClr val="404040"/>
                </a:solidFill>
                <a:effectLst/>
                <a:uLnTx/>
                <a:uFillTx/>
                <a:latin typeface="ShellBold"/>
                <a:ea typeface="+mn-ea"/>
                <a:cs typeface="+mn-cs"/>
              </a:rPr>
              <a:t>rd</a:t>
            </a:r>
            <a:r>
              <a:rPr kumimoji="0" lang="en-GB" sz="1600" b="0" i="0" u="none" strike="noStrike" kern="1200" cap="none" spc="200" normalizeH="0" baseline="0" noProof="0" dirty="0">
                <a:ln>
                  <a:noFill/>
                </a:ln>
                <a:solidFill>
                  <a:srgbClr val="404040"/>
                </a:solidFill>
                <a:effectLst/>
                <a:uLnTx/>
                <a:uFillTx/>
                <a:latin typeface="ShellBold"/>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200" normalizeH="0" baseline="0" noProof="0" dirty="0">
                <a:ln>
                  <a:noFill/>
                </a:ln>
                <a:solidFill>
                  <a:srgbClr val="404040"/>
                </a:solidFill>
                <a:effectLst/>
                <a:uLnTx/>
                <a:uFillTx/>
                <a:latin typeface="ShellBook" pitchFamily="2" charset="0"/>
                <a:ea typeface="+mn-ea"/>
                <a:cs typeface="+mn-cs"/>
              </a:rPr>
              <a:t>PRIORITY </a:t>
            </a:r>
            <a:endParaRPr kumimoji="0" lang="nl-NL" sz="1000" b="0" i="0" u="none" strike="noStrike" kern="1200" cap="none" spc="200" normalizeH="0" baseline="0" noProof="0" dirty="0" err="1">
              <a:ln>
                <a:noFill/>
              </a:ln>
              <a:solidFill>
                <a:srgbClr val="404040"/>
              </a:solidFill>
              <a:effectLst/>
              <a:uLnTx/>
              <a:uFillTx/>
              <a:latin typeface="ShellBook" pitchFamily="2" charset="0"/>
              <a:ea typeface="+mn-ea"/>
              <a:cs typeface="+mn-cs"/>
            </a:endParaRPr>
          </a:p>
        </p:txBody>
      </p:sp>
      <p:sp>
        <p:nvSpPr>
          <p:cNvPr id="55" name="Arrow: Pentagon 3">
            <a:extLst>
              <a:ext uri="{FF2B5EF4-FFF2-40B4-BE49-F238E27FC236}">
                <a16:creationId xmlns:a16="http://schemas.microsoft.com/office/drawing/2014/main" id="{B062AC42-FCFD-4AA5-9B3B-CA9432F775F2}"/>
              </a:ext>
            </a:extLst>
          </p:cNvPr>
          <p:cNvSpPr/>
          <p:nvPr userDrawn="1"/>
        </p:nvSpPr>
        <p:spPr>
          <a:xfrm>
            <a:off x="499007" y="5208096"/>
            <a:ext cx="936000" cy="792000"/>
          </a:xfrm>
          <a:prstGeom prst="homePlate">
            <a:avLst>
              <a:gd name="adj" fmla="val 0"/>
            </a:avLst>
          </a:prstGeom>
          <a:solidFill>
            <a:srgbClr val="FEF5C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200" normalizeH="0" baseline="0" noProof="0" dirty="0">
                <a:ln>
                  <a:noFill/>
                </a:ln>
                <a:solidFill>
                  <a:srgbClr val="404040"/>
                </a:solidFill>
                <a:effectLst/>
                <a:uLnTx/>
                <a:uFillTx/>
                <a:latin typeface="ShellBold"/>
                <a:ea typeface="+mn-ea"/>
                <a:cs typeface="+mn-cs"/>
              </a:rPr>
              <a:t>4</a:t>
            </a:r>
            <a:r>
              <a:rPr kumimoji="0" lang="en-GB" sz="1600" b="0" i="0" u="none" strike="noStrike" kern="1200" cap="none" spc="200" normalizeH="0" baseline="30000" noProof="0" dirty="0">
                <a:ln>
                  <a:noFill/>
                </a:ln>
                <a:solidFill>
                  <a:srgbClr val="404040"/>
                </a:solidFill>
                <a:effectLst/>
                <a:uLnTx/>
                <a:uFillTx/>
                <a:latin typeface="ShellBold"/>
                <a:ea typeface="+mn-ea"/>
                <a:cs typeface="+mn-cs"/>
              </a:rPr>
              <a:t>th</a:t>
            </a:r>
            <a:r>
              <a:rPr kumimoji="0" lang="en-GB" sz="1600" b="0" i="0" u="none" strike="noStrike" kern="1200" cap="none" spc="200" normalizeH="0" baseline="0" noProof="0" dirty="0">
                <a:ln>
                  <a:noFill/>
                </a:ln>
                <a:solidFill>
                  <a:srgbClr val="404040"/>
                </a:solidFill>
                <a:effectLst/>
                <a:uLnTx/>
                <a:uFillTx/>
                <a:latin typeface="ShellBold"/>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200" normalizeH="0" baseline="0" noProof="0" dirty="0">
                <a:ln>
                  <a:noFill/>
                </a:ln>
                <a:solidFill>
                  <a:srgbClr val="404040"/>
                </a:solidFill>
                <a:effectLst/>
                <a:uLnTx/>
                <a:uFillTx/>
                <a:latin typeface="ShellBook" pitchFamily="2" charset="0"/>
                <a:ea typeface="+mn-ea"/>
                <a:cs typeface="+mn-cs"/>
              </a:rPr>
              <a:t>PRIORITY </a:t>
            </a:r>
            <a:endParaRPr kumimoji="0" lang="nl-NL" sz="1000" b="0" i="0" u="none" strike="noStrike" kern="1200" cap="none" spc="200" normalizeH="0" baseline="0" noProof="0" dirty="0" err="1">
              <a:ln>
                <a:noFill/>
              </a:ln>
              <a:solidFill>
                <a:srgbClr val="404040"/>
              </a:solidFill>
              <a:effectLst/>
              <a:uLnTx/>
              <a:uFillTx/>
              <a:latin typeface="ShellBook" pitchFamily="2" charset="0"/>
              <a:ea typeface="+mn-ea"/>
              <a:cs typeface="+mn-cs"/>
            </a:endParaRPr>
          </a:p>
        </p:txBody>
      </p:sp>
      <p:sp>
        <p:nvSpPr>
          <p:cNvPr id="56" name="Freeform 65">
            <a:extLst>
              <a:ext uri="{FF2B5EF4-FFF2-40B4-BE49-F238E27FC236}">
                <a16:creationId xmlns:a16="http://schemas.microsoft.com/office/drawing/2014/main" id="{DF6BA34D-D467-4749-8FEA-2AA8120D9D9C}"/>
              </a:ext>
            </a:extLst>
          </p:cNvPr>
          <p:cNvSpPr/>
          <p:nvPr userDrawn="1"/>
        </p:nvSpPr>
        <p:spPr>
          <a:xfrm>
            <a:off x="5131972" y="3464856"/>
            <a:ext cx="303872" cy="531034"/>
          </a:xfrm>
          <a:custGeom>
            <a:avLst/>
            <a:gdLst>
              <a:gd name="connsiteX0" fmla="*/ 0 w 253218"/>
              <a:gd name="connsiteY0" fmla="*/ 0 h 442512"/>
              <a:gd name="connsiteX1" fmla="*/ 127567 w 253218"/>
              <a:gd name="connsiteY1" fmla="*/ 0 h 442512"/>
              <a:gd name="connsiteX2" fmla="*/ 253218 w 253218"/>
              <a:gd name="connsiteY2" fmla="*/ 221256 h 442512"/>
              <a:gd name="connsiteX3" fmla="*/ 127567 w 253218"/>
              <a:gd name="connsiteY3" fmla="*/ 442512 h 442512"/>
              <a:gd name="connsiteX4" fmla="*/ 0 w 253218"/>
              <a:gd name="connsiteY4" fmla="*/ 442512 h 442512"/>
              <a:gd name="connsiteX5" fmla="*/ 125651 w 253218"/>
              <a:gd name="connsiteY5" fmla="*/ 221256 h 44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218" h="442512">
                <a:moveTo>
                  <a:pt x="0" y="0"/>
                </a:moveTo>
                <a:lnTo>
                  <a:pt x="127567" y="0"/>
                </a:lnTo>
                <a:lnTo>
                  <a:pt x="253218" y="221256"/>
                </a:lnTo>
                <a:lnTo>
                  <a:pt x="127567" y="442512"/>
                </a:lnTo>
                <a:lnTo>
                  <a:pt x="0" y="442512"/>
                </a:lnTo>
                <a:lnTo>
                  <a:pt x="125651" y="221256"/>
                </a:ln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ShellMedium"/>
              <a:ea typeface="+mn-ea"/>
              <a:cs typeface="+mn-cs"/>
            </a:endParaRPr>
          </a:p>
        </p:txBody>
      </p:sp>
      <p:sp>
        <p:nvSpPr>
          <p:cNvPr id="57" name="Freeform 72">
            <a:extLst>
              <a:ext uri="{FF2B5EF4-FFF2-40B4-BE49-F238E27FC236}">
                <a16:creationId xmlns:a16="http://schemas.microsoft.com/office/drawing/2014/main" id="{894F24E7-556D-43B2-8B38-239EAC4E3E0D}"/>
              </a:ext>
            </a:extLst>
          </p:cNvPr>
          <p:cNvSpPr/>
          <p:nvPr userDrawn="1"/>
        </p:nvSpPr>
        <p:spPr>
          <a:xfrm>
            <a:off x="5131972" y="4397108"/>
            <a:ext cx="303872" cy="531034"/>
          </a:xfrm>
          <a:custGeom>
            <a:avLst/>
            <a:gdLst>
              <a:gd name="connsiteX0" fmla="*/ 0 w 253218"/>
              <a:gd name="connsiteY0" fmla="*/ 0 h 442512"/>
              <a:gd name="connsiteX1" fmla="*/ 127567 w 253218"/>
              <a:gd name="connsiteY1" fmla="*/ 0 h 442512"/>
              <a:gd name="connsiteX2" fmla="*/ 253218 w 253218"/>
              <a:gd name="connsiteY2" fmla="*/ 221256 h 442512"/>
              <a:gd name="connsiteX3" fmla="*/ 127567 w 253218"/>
              <a:gd name="connsiteY3" fmla="*/ 442512 h 442512"/>
              <a:gd name="connsiteX4" fmla="*/ 0 w 253218"/>
              <a:gd name="connsiteY4" fmla="*/ 442512 h 442512"/>
              <a:gd name="connsiteX5" fmla="*/ 125651 w 253218"/>
              <a:gd name="connsiteY5" fmla="*/ 221256 h 44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218" h="442512">
                <a:moveTo>
                  <a:pt x="0" y="0"/>
                </a:moveTo>
                <a:lnTo>
                  <a:pt x="127567" y="0"/>
                </a:lnTo>
                <a:lnTo>
                  <a:pt x="253218" y="221256"/>
                </a:lnTo>
                <a:lnTo>
                  <a:pt x="127567" y="442512"/>
                </a:lnTo>
                <a:lnTo>
                  <a:pt x="0" y="442512"/>
                </a:lnTo>
                <a:lnTo>
                  <a:pt x="125651" y="221256"/>
                </a:ln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ShellMedium"/>
              <a:ea typeface="+mn-ea"/>
              <a:cs typeface="+mn-cs"/>
            </a:endParaRPr>
          </a:p>
        </p:txBody>
      </p:sp>
      <p:sp>
        <p:nvSpPr>
          <p:cNvPr id="58" name="Freeform 73">
            <a:extLst>
              <a:ext uri="{FF2B5EF4-FFF2-40B4-BE49-F238E27FC236}">
                <a16:creationId xmlns:a16="http://schemas.microsoft.com/office/drawing/2014/main" id="{C1DF790A-60D0-4E8D-A7D5-78E01BFC08E0}"/>
              </a:ext>
            </a:extLst>
          </p:cNvPr>
          <p:cNvSpPr/>
          <p:nvPr userDrawn="1"/>
        </p:nvSpPr>
        <p:spPr>
          <a:xfrm>
            <a:off x="5131972" y="5338579"/>
            <a:ext cx="303872" cy="531034"/>
          </a:xfrm>
          <a:custGeom>
            <a:avLst/>
            <a:gdLst>
              <a:gd name="connsiteX0" fmla="*/ 0 w 253218"/>
              <a:gd name="connsiteY0" fmla="*/ 0 h 442512"/>
              <a:gd name="connsiteX1" fmla="*/ 127567 w 253218"/>
              <a:gd name="connsiteY1" fmla="*/ 0 h 442512"/>
              <a:gd name="connsiteX2" fmla="*/ 253218 w 253218"/>
              <a:gd name="connsiteY2" fmla="*/ 221256 h 442512"/>
              <a:gd name="connsiteX3" fmla="*/ 127567 w 253218"/>
              <a:gd name="connsiteY3" fmla="*/ 442512 h 442512"/>
              <a:gd name="connsiteX4" fmla="*/ 0 w 253218"/>
              <a:gd name="connsiteY4" fmla="*/ 442512 h 442512"/>
              <a:gd name="connsiteX5" fmla="*/ 125651 w 253218"/>
              <a:gd name="connsiteY5" fmla="*/ 221256 h 44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218" h="442512">
                <a:moveTo>
                  <a:pt x="0" y="0"/>
                </a:moveTo>
                <a:lnTo>
                  <a:pt x="127567" y="0"/>
                </a:lnTo>
                <a:lnTo>
                  <a:pt x="253218" y="221256"/>
                </a:lnTo>
                <a:lnTo>
                  <a:pt x="127567" y="442512"/>
                </a:lnTo>
                <a:lnTo>
                  <a:pt x="0" y="442512"/>
                </a:lnTo>
                <a:lnTo>
                  <a:pt x="125651" y="221256"/>
                </a:ln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ShellMedium"/>
              <a:ea typeface="+mn-ea"/>
              <a:cs typeface="+mn-cs"/>
            </a:endParaRPr>
          </a:p>
        </p:txBody>
      </p:sp>
      <p:grpSp>
        <p:nvGrpSpPr>
          <p:cNvPr id="2" name="Group 1">
            <a:extLst>
              <a:ext uri="{FF2B5EF4-FFF2-40B4-BE49-F238E27FC236}">
                <a16:creationId xmlns:a16="http://schemas.microsoft.com/office/drawing/2014/main" id="{82956EF6-B063-4548-BAE2-AA089216C5FE}"/>
              </a:ext>
            </a:extLst>
          </p:cNvPr>
          <p:cNvGrpSpPr/>
          <p:nvPr userDrawn="1"/>
        </p:nvGrpSpPr>
        <p:grpSpPr>
          <a:xfrm>
            <a:off x="497652" y="1849589"/>
            <a:ext cx="11195342" cy="4226170"/>
            <a:chOff x="497651" y="1849589"/>
            <a:chExt cx="11458881" cy="4226170"/>
          </a:xfrm>
        </p:grpSpPr>
        <p:cxnSp>
          <p:nvCxnSpPr>
            <p:cNvPr id="48" name="Straight Connector 47">
              <a:extLst>
                <a:ext uri="{FF2B5EF4-FFF2-40B4-BE49-F238E27FC236}">
                  <a16:creationId xmlns:a16="http://schemas.microsoft.com/office/drawing/2014/main" id="{747A6072-0D38-4C50-B51A-5000DACB471D}"/>
                </a:ext>
              </a:extLst>
            </p:cNvPr>
            <p:cNvCxnSpPr>
              <a:cxnSpLocks/>
            </p:cNvCxnSpPr>
            <p:nvPr userDrawn="1"/>
          </p:nvCxnSpPr>
          <p:spPr>
            <a:xfrm>
              <a:off x="508532" y="1849589"/>
              <a:ext cx="11448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61261D3-809A-40CC-B050-43503B26CBFD}"/>
                </a:ext>
              </a:extLst>
            </p:cNvPr>
            <p:cNvCxnSpPr>
              <a:cxnSpLocks/>
            </p:cNvCxnSpPr>
            <p:nvPr userDrawn="1"/>
          </p:nvCxnSpPr>
          <p:spPr>
            <a:xfrm>
              <a:off x="499007" y="3266349"/>
              <a:ext cx="11448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12A3BEF-9441-4A34-9B9E-0754CDB0DD85}"/>
                </a:ext>
              </a:extLst>
            </p:cNvPr>
            <p:cNvCxnSpPr>
              <a:cxnSpLocks/>
            </p:cNvCxnSpPr>
            <p:nvPr userDrawn="1"/>
          </p:nvCxnSpPr>
          <p:spPr>
            <a:xfrm>
              <a:off x="499007" y="4202819"/>
              <a:ext cx="11448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B6A802F-2A8B-4E03-BABA-AF15CD7F2A5D}"/>
                </a:ext>
              </a:extLst>
            </p:cNvPr>
            <p:cNvCxnSpPr>
              <a:cxnSpLocks/>
            </p:cNvCxnSpPr>
            <p:nvPr userDrawn="1"/>
          </p:nvCxnSpPr>
          <p:spPr>
            <a:xfrm>
              <a:off x="499007" y="5139289"/>
              <a:ext cx="11448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5FC34F3-F74C-458B-AC4C-BA7C61C22A1F}"/>
                </a:ext>
              </a:extLst>
            </p:cNvPr>
            <p:cNvCxnSpPr>
              <a:cxnSpLocks/>
            </p:cNvCxnSpPr>
            <p:nvPr userDrawn="1"/>
          </p:nvCxnSpPr>
          <p:spPr>
            <a:xfrm>
              <a:off x="497651" y="6075759"/>
              <a:ext cx="11448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60" name="Text Placeholder 44">
            <a:extLst>
              <a:ext uri="{FF2B5EF4-FFF2-40B4-BE49-F238E27FC236}">
                <a16:creationId xmlns:a16="http://schemas.microsoft.com/office/drawing/2014/main" id="{74A0FF07-9AB4-4BAF-8C16-45CD47557FD4}"/>
              </a:ext>
            </a:extLst>
          </p:cNvPr>
          <p:cNvSpPr>
            <a:spLocks noGrp="1"/>
          </p:cNvSpPr>
          <p:nvPr>
            <p:ph type="body" sz="quarter" idx="71" hasCustomPrompt="1"/>
          </p:nvPr>
        </p:nvSpPr>
        <p:spPr>
          <a:xfrm>
            <a:off x="1624778" y="2019623"/>
            <a:ext cx="3129701" cy="1031556"/>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a:defRPr kumimoji="0" lang="nl-NL" sz="1200" b="0" i="0" u="none" strike="noStrike" cap="none" spc="0" normalizeH="0" dirty="0">
                <a:ln>
                  <a:noFill/>
                </a:ln>
                <a:solidFill>
                  <a:srgbClr val="404040"/>
                </a:solidFill>
                <a:effectLst/>
                <a:uLnTx/>
                <a:uFillTx/>
                <a:latin typeface="ShellBold"/>
              </a:defRPr>
            </a:lvl1pPr>
          </a:lstStyle>
          <a:p>
            <a:pPr marR="0" lvl="0" fontAlgn="auto">
              <a:lnSpc>
                <a:spcPct val="140000"/>
              </a:lnSpc>
              <a:spcAft>
                <a:spcPts val="0"/>
              </a:spcAft>
              <a:buClr>
                <a:srgbClr val="DD1D21"/>
              </a:buClr>
              <a:buFontTx/>
              <a:tabLst/>
            </a:pPr>
            <a:r>
              <a:rPr lang="en-US" dirty="0"/>
              <a:t>Text</a:t>
            </a:r>
            <a:endParaRPr lang="nl-NL" dirty="0"/>
          </a:p>
        </p:txBody>
      </p:sp>
      <p:sp>
        <p:nvSpPr>
          <p:cNvPr id="61" name="Text Placeholder 44">
            <a:extLst>
              <a:ext uri="{FF2B5EF4-FFF2-40B4-BE49-F238E27FC236}">
                <a16:creationId xmlns:a16="http://schemas.microsoft.com/office/drawing/2014/main" id="{DCF0C5BB-3602-48CF-BCC0-300A7FA43064}"/>
              </a:ext>
            </a:extLst>
          </p:cNvPr>
          <p:cNvSpPr>
            <a:spLocks noGrp="1"/>
          </p:cNvSpPr>
          <p:nvPr>
            <p:ph type="body" sz="quarter" idx="72" hasCustomPrompt="1"/>
          </p:nvPr>
        </p:nvSpPr>
        <p:spPr>
          <a:xfrm>
            <a:off x="1624778" y="3338584"/>
            <a:ext cx="3129701" cy="792000"/>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a:defRPr kumimoji="0" lang="nl-NL" sz="1200" b="0" i="0" u="none" strike="noStrike" cap="none" spc="0" normalizeH="0" dirty="0">
                <a:ln>
                  <a:noFill/>
                </a:ln>
                <a:solidFill>
                  <a:srgbClr val="404040"/>
                </a:solidFill>
                <a:effectLst/>
                <a:uLnTx/>
                <a:uFillTx/>
                <a:latin typeface="ShellBold"/>
              </a:defRPr>
            </a:lvl1pPr>
          </a:lstStyle>
          <a:p>
            <a:pPr marR="0" lvl="0" fontAlgn="auto">
              <a:lnSpc>
                <a:spcPct val="140000"/>
              </a:lnSpc>
              <a:spcAft>
                <a:spcPts val="0"/>
              </a:spcAft>
              <a:buClr>
                <a:srgbClr val="DD1D21"/>
              </a:buClr>
              <a:buFontTx/>
              <a:tabLst/>
            </a:pPr>
            <a:r>
              <a:rPr lang="en-US" dirty="0"/>
              <a:t>Text</a:t>
            </a:r>
            <a:endParaRPr lang="nl-NL" dirty="0"/>
          </a:p>
        </p:txBody>
      </p:sp>
      <p:sp>
        <p:nvSpPr>
          <p:cNvPr id="62" name="Text Placeholder 44">
            <a:extLst>
              <a:ext uri="{FF2B5EF4-FFF2-40B4-BE49-F238E27FC236}">
                <a16:creationId xmlns:a16="http://schemas.microsoft.com/office/drawing/2014/main" id="{45BFB132-7FFD-445D-BA92-78DE0996A2B7}"/>
              </a:ext>
            </a:extLst>
          </p:cNvPr>
          <p:cNvSpPr>
            <a:spLocks noGrp="1"/>
          </p:cNvSpPr>
          <p:nvPr>
            <p:ph type="body" sz="quarter" idx="73" hasCustomPrompt="1"/>
          </p:nvPr>
        </p:nvSpPr>
        <p:spPr>
          <a:xfrm>
            <a:off x="1624778" y="4262999"/>
            <a:ext cx="3129701" cy="792000"/>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a:defRPr kumimoji="0" lang="nl-NL" sz="1200" b="0" i="0" u="none" strike="noStrike" cap="none" spc="0" normalizeH="0" dirty="0">
                <a:ln>
                  <a:noFill/>
                </a:ln>
                <a:solidFill>
                  <a:srgbClr val="404040"/>
                </a:solidFill>
                <a:effectLst/>
                <a:uLnTx/>
                <a:uFillTx/>
                <a:latin typeface="ShellBold"/>
              </a:defRPr>
            </a:lvl1pPr>
          </a:lstStyle>
          <a:p>
            <a:pPr marR="0" lvl="0" fontAlgn="auto">
              <a:lnSpc>
                <a:spcPct val="140000"/>
              </a:lnSpc>
              <a:spcAft>
                <a:spcPts val="0"/>
              </a:spcAft>
              <a:buClr>
                <a:srgbClr val="DD1D21"/>
              </a:buClr>
              <a:buFontTx/>
              <a:tabLst/>
            </a:pPr>
            <a:r>
              <a:rPr lang="en-US" dirty="0"/>
              <a:t>Text</a:t>
            </a:r>
            <a:endParaRPr lang="nl-NL" dirty="0"/>
          </a:p>
        </p:txBody>
      </p:sp>
      <p:sp>
        <p:nvSpPr>
          <p:cNvPr id="63" name="Text Placeholder 44">
            <a:extLst>
              <a:ext uri="{FF2B5EF4-FFF2-40B4-BE49-F238E27FC236}">
                <a16:creationId xmlns:a16="http://schemas.microsoft.com/office/drawing/2014/main" id="{E2F07589-A7AD-44CA-9604-0D81B494E95C}"/>
              </a:ext>
            </a:extLst>
          </p:cNvPr>
          <p:cNvSpPr>
            <a:spLocks noGrp="1"/>
          </p:cNvSpPr>
          <p:nvPr>
            <p:ph type="body" sz="quarter" idx="74" hasCustomPrompt="1"/>
          </p:nvPr>
        </p:nvSpPr>
        <p:spPr>
          <a:xfrm>
            <a:off x="1624778" y="5208096"/>
            <a:ext cx="3129701" cy="792000"/>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a:defRPr kumimoji="0" lang="nl-NL" sz="1200" b="0" i="0" u="none" strike="noStrike" cap="none" spc="0" normalizeH="0" dirty="0">
                <a:ln>
                  <a:noFill/>
                </a:ln>
                <a:solidFill>
                  <a:srgbClr val="404040"/>
                </a:solidFill>
                <a:effectLst/>
                <a:uLnTx/>
                <a:uFillTx/>
                <a:latin typeface="ShellBold"/>
              </a:defRPr>
            </a:lvl1pPr>
          </a:lstStyle>
          <a:p>
            <a:pPr marR="0" lvl="0" fontAlgn="auto">
              <a:lnSpc>
                <a:spcPct val="140000"/>
              </a:lnSpc>
              <a:spcAft>
                <a:spcPts val="0"/>
              </a:spcAft>
              <a:buClr>
                <a:srgbClr val="DD1D21"/>
              </a:buClr>
              <a:buFontTx/>
              <a:tabLst/>
            </a:pPr>
            <a:r>
              <a:rPr lang="en-US" dirty="0"/>
              <a:t>Text</a:t>
            </a:r>
            <a:endParaRPr lang="nl-NL" dirty="0"/>
          </a:p>
        </p:txBody>
      </p:sp>
      <p:sp>
        <p:nvSpPr>
          <p:cNvPr id="68" name="Text Placeholder 44">
            <a:extLst>
              <a:ext uri="{FF2B5EF4-FFF2-40B4-BE49-F238E27FC236}">
                <a16:creationId xmlns:a16="http://schemas.microsoft.com/office/drawing/2014/main" id="{7A674908-E0A3-45C3-AD42-5E69D956ACE5}"/>
              </a:ext>
            </a:extLst>
          </p:cNvPr>
          <p:cNvSpPr>
            <a:spLocks noGrp="1"/>
          </p:cNvSpPr>
          <p:nvPr>
            <p:ph type="body" sz="quarter" idx="78" hasCustomPrompt="1"/>
          </p:nvPr>
        </p:nvSpPr>
        <p:spPr>
          <a:xfrm>
            <a:off x="1624778" y="1438439"/>
            <a:ext cx="3129701" cy="386896"/>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a:defRPr kumimoji="0" lang="nl-NL" sz="1200" b="0" i="0" u="none" strike="noStrike" cap="none" spc="0" normalizeH="0" dirty="0">
                <a:ln>
                  <a:noFill/>
                </a:ln>
                <a:solidFill>
                  <a:srgbClr val="404040"/>
                </a:solidFill>
                <a:effectLst/>
                <a:uLnTx/>
                <a:uFillTx/>
                <a:latin typeface="ShellBold"/>
              </a:defRPr>
            </a:lvl1pPr>
          </a:lstStyle>
          <a:p>
            <a:pPr marR="0" lvl="0" fontAlgn="auto">
              <a:lnSpc>
                <a:spcPct val="140000"/>
              </a:lnSpc>
              <a:spcAft>
                <a:spcPts val="0"/>
              </a:spcAft>
              <a:buClr>
                <a:srgbClr val="DD1D21"/>
              </a:buClr>
              <a:buFontTx/>
              <a:tabLst/>
            </a:pPr>
            <a:r>
              <a:rPr lang="en-US" dirty="0"/>
              <a:t>Text</a:t>
            </a:r>
            <a:endParaRPr lang="nl-NL" dirty="0"/>
          </a:p>
        </p:txBody>
      </p:sp>
      <p:sp>
        <p:nvSpPr>
          <p:cNvPr id="69" name="Text Placeholder 44">
            <a:extLst>
              <a:ext uri="{FF2B5EF4-FFF2-40B4-BE49-F238E27FC236}">
                <a16:creationId xmlns:a16="http://schemas.microsoft.com/office/drawing/2014/main" id="{F431FDD1-50FB-4141-B5DB-F59598753E15}"/>
              </a:ext>
            </a:extLst>
          </p:cNvPr>
          <p:cNvSpPr>
            <a:spLocks noGrp="1"/>
          </p:cNvSpPr>
          <p:nvPr>
            <p:ph type="body" sz="quarter" idx="79" hasCustomPrompt="1"/>
          </p:nvPr>
        </p:nvSpPr>
        <p:spPr>
          <a:xfrm>
            <a:off x="5755964" y="1438439"/>
            <a:ext cx="5923777" cy="386896"/>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a:defRPr kumimoji="0" lang="nl-NL" sz="1200" b="0" i="0" u="none" strike="noStrike" cap="none" spc="0" normalizeH="0" dirty="0">
                <a:ln>
                  <a:noFill/>
                </a:ln>
                <a:solidFill>
                  <a:srgbClr val="404040"/>
                </a:solidFill>
                <a:effectLst/>
                <a:uLnTx/>
                <a:uFillTx/>
                <a:latin typeface="ShellBold"/>
              </a:defRPr>
            </a:lvl1pPr>
          </a:lstStyle>
          <a:p>
            <a:pPr marR="0" lvl="0" fontAlgn="auto">
              <a:lnSpc>
                <a:spcPct val="140000"/>
              </a:lnSpc>
              <a:spcAft>
                <a:spcPts val="0"/>
              </a:spcAft>
              <a:buClr>
                <a:srgbClr val="DD1D21"/>
              </a:buClr>
              <a:buFontTx/>
              <a:tabLst/>
            </a:pPr>
            <a:r>
              <a:rPr lang="en-US" dirty="0"/>
              <a:t>Text</a:t>
            </a:r>
            <a:endParaRPr lang="nl-NL" dirty="0"/>
          </a:p>
        </p:txBody>
      </p:sp>
      <p:sp>
        <p:nvSpPr>
          <p:cNvPr id="70" name="Content Placeholder 9">
            <a:extLst>
              <a:ext uri="{FF2B5EF4-FFF2-40B4-BE49-F238E27FC236}">
                <a16:creationId xmlns:a16="http://schemas.microsoft.com/office/drawing/2014/main" id="{D76D7909-9BA0-4E22-B139-539435E95472}"/>
              </a:ext>
            </a:extLst>
          </p:cNvPr>
          <p:cNvSpPr>
            <a:spLocks noGrp="1"/>
          </p:cNvSpPr>
          <p:nvPr>
            <p:ph sz="quarter" idx="80" hasCustomPrompt="1"/>
          </p:nvPr>
        </p:nvSpPr>
        <p:spPr>
          <a:xfrm>
            <a:off x="5755964" y="2015997"/>
            <a:ext cx="5923777" cy="1031556"/>
          </a:xfrm>
        </p:spPr>
        <p:txBody>
          <a:bodyPr anchor="ctr" anchorCtr="0"/>
          <a:lstStyle>
            <a:lvl1pPr marL="0" indent="0" defTabSz="357708">
              <a:lnSpc>
                <a:spcPct val="140000"/>
              </a:lnSpc>
              <a:spcBef>
                <a:spcPts val="0"/>
              </a:spcBef>
              <a:spcAft>
                <a:spcPts val="0"/>
              </a:spcAft>
              <a:defRPr sz="1400"/>
            </a:lvl1pPr>
            <a:lvl2pPr marL="144000" marR="0" indent="-144000" algn="l" defTabSz="357708" rtl="0" eaLnBrk="1" fontAlgn="auto" latinLnBrk="0" hangingPunct="1">
              <a:lnSpc>
                <a:spcPct val="120000"/>
              </a:lnSpc>
              <a:spcBef>
                <a:spcPts val="0"/>
              </a:spcBef>
              <a:spcAft>
                <a:spcPts val="300"/>
              </a:spcAft>
              <a:buClr>
                <a:srgbClr val="DD1D21"/>
              </a:buClr>
              <a:buSzPct val="6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1"/>
            <a:r>
              <a:rPr lang="nl-NL" dirty="0" err="1"/>
              <a:t>Bullets</a:t>
            </a:r>
            <a:endParaRPr lang="nl-NL" dirty="0"/>
          </a:p>
        </p:txBody>
      </p:sp>
      <p:sp>
        <p:nvSpPr>
          <p:cNvPr id="71" name="Content Placeholder 9">
            <a:extLst>
              <a:ext uri="{FF2B5EF4-FFF2-40B4-BE49-F238E27FC236}">
                <a16:creationId xmlns:a16="http://schemas.microsoft.com/office/drawing/2014/main" id="{285CB8DC-348A-4AC2-AB90-63CC81F8E793}"/>
              </a:ext>
            </a:extLst>
          </p:cNvPr>
          <p:cNvSpPr>
            <a:spLocks noGrp="1"/>
          </p:cNvSpPr>
          <p:nvPr>
            <p:ph sz="quarter" idx="81" hasCustomPrompt="1"/>
          </p:nvPr>
        </p:nvSpPr>
        <p:spPr>
          <a:xfrm>
            <a:off x="5755964" y="3335131"/>
            <a:ext cx="5923777" cy="818872"/>
          </a:xfrm>
        </p:spPr>
        <p:txBody>
          <a:bodyPr anchor="ctr" anchorCtr="0"/>
          <a:lstStyle>
            <a:lvl1pPr marL="0" indent="0" defTabSz="357708">
              <a:lnSpc>
                <a:spcPct val="140000"/>
              </a:lnSpc>
              <a:spcBef>
                <a:spcPts val="0"/>
              </a:spcBef>
              <a:spcAft>
                <a:spcPts val="0"/>
              </a:spcAft>
              <a:defRPr sz="1400"/>
            </a:lvl1pPr>
            <a:lvl2pPr marL="144000" marR="0" indent="-144000" algn="l" defTabSz="357708" rtl="0" eaLnBrk="1" fontAlgn="auto" latinLnBrk="0" hangingPunct="1">
              <a:lnSpc>
                <a:spcPct val="120000"/>
              </a:lnSpc>
              <a:spcBef>
                <a:spcPts val="0"/>
              </a:spcBef>
              <a:spcAft>
                <a:spcPts val="300"/>
              </a:spcAft>
              <a:buClr>
                <a:srgbClr val="DD1D21"/>
              </a:buClr>
              <a:buSzPct val="6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1"/>
            <a:r>
              <a:rPr lang="nl-NL" dirty="0" err="1"/>
              <a:t>Bullets</a:t>
            </a:r>
            <a:endParaRPr lang="nl-NL" dirty="0"/>
          </a:p>
        </p:txBody>
      </p:sp>
      <p:sp>
        <p:nvSpPr>
          <p:cNvPr id="72" name="Content Placeholder 9">
            <a:extLst>
              <a:ext uri="{FF2B5EF4-FFF2-40B4-BE49-F238E27FC236}">
                <a16:creationId xmlns:a16="http://schemas.microsoft.com/office/drawing/2014/main" id="{23D195D1-7A8B-49F4-9380-F1DF2BBD2423}"/>
              </a:ext>
            </a:extLst>
          </p:cNvPr>
          <p:cNvSpPr>
            <a:spLocks noGrp="1"/>
          </p:cNvSpPr>
          <p:nvPr>
            <p:ph sz="quarter" idx="82" hasCustomPrompt="1"/>
          </p:nvPr>
        </p:nvSpPr>
        <p:spPr>
          <a:xfrm>
            <a:off x="5755964" y="4264522"/>
            <a:ext cx="5923777" cy="818872"/>
          </a:xfrm>
        </p:spPr>
        <p:txBody>
          <a:bodyPr anchor="ctr" anchorCtr="0"/>
          <a:lstStyle>
            <a:lvl1pPr marL="0" indent="0" defTabSz="357708">
              <a:lnSpc>
                <a:spcPct val="140000"/>
              </a:lnSpc>
              <a:spcBef>
                <a:spcPts val="0"/>
              </a:spcBef>
              <a:spcAft>
                <a:spcPts val="0"/>
              </a:spcAft>
              <a:defRPr sz="1400"/>
            </a:lvl1pPr>
            <a:lvl2pPr marL="144000" marR="0" indent="-144000" algn="l" defTabSz="357708" rtl="0" eaLnBrk="1" fontAlgn="auto" latinLnBrk="0" hangingPunct="1">
              <a:lnSpc>
                <a:spcPct val="120000"/>
              </a:lnSpc>
              <a:spcBef>
                <a:spcPts val="0"/>
              </a:spcBef>
              <a:spcAft>
                <a:spcPts val="300"/>
              </a:spcAft>
              <a:buClr>
                <a:srgbClr val="DD1D21"/>
              </a:buClr>
              <a:buSzPct val="6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1"/>
            <a:r>
              <a:rPr lang="nl-NL" dirty="0" err="1"/>
              <a:t>Bullets</a:t>
            </a:r>
            <a:endParaRPr lang="nl-NL" dirty="0"/>
          </a:p>
        </p:txBody>
      </p:sp>
      <p:sp>
        <p:nvSpPr>
          <p:cNvPr id="73" name="Content Placeholder 9">
            <a:extLst>
              <a:ext uri="{FF2B5EF4-FFF2-40B4-BE49-F238E27FC236}">
                <a16:creationId xmlns:a16="http://schemas.microsoft.com/office/drawing/2014/main" id="{DD0B0479-837A-4F7E-8BC7-7300CB6DB7A8}"/>
              </a:ext>
            </a:extLst>
          </p:cNvPr>
          <p:cNvSpPr>
            <a:spLocks noGrp="1"/>
          </p:cNvSpPr>
          <p:nvPr>
            <p:ph sz="quarter" idx="83" hasCustomPrompt="1"/>
          </p:nvPr>
        </p:nvSpPr>
        <p:spPr>
          <a:xfrm>
            <a:off x="5755964" y="5193912"/>
            <a:ext cx="5923777" cy="818872"/>
          </a:xfrm>
        </p:spPr>
        <p:txBody>
          <a:bodyPr anchor="ctr" anchorCtr="0"/>
          <a:lstStyle>
            <a:lvl1pPr marL="0" indent="0" defTabSz="357708">
              <a:lnSpc>
                <a:spcPct val="140000"/>
              </a:lnSpc>
              <a:spcBef>
                <a:spcPts val="0"/>
              </a:spcBef>
              <a:spcAft>
                <a:spcPts val="0"/>
              </a:spcAft>
              <a:defRPr sz="1400"/>
            </a:lvl1pPr>
            <a:lvl2pPr marL="144000" marR="0" indent="-144000" algn="l" defTabSz="357708" rtl="0" eaLnBrk="1" fontAlgn="auto" latinLnBrk="0" hangingPunct="1">
              <a:lnSpc>
                <a:spcPct val="120000"/>
              </a:lnSpc>
              <a:spcBef>
                <a:spcPts val="0"/>
              </a:spcBef>
              <a:spcAft>
                <a:spcPts val="300"/>
              </a:spcAft>
              <a:buClr>
                <a:srgbClr val="DD1D21"/>
              </a:buClr>
              <a:buSzPct val="6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1"/>
            <a:r>
              <a:rPr lang="nl-NL" dirty="0" err="1"/>
              <a:t>Bullets</a:t>
            </a:r>
            <a:endParaRPr lang="nl-NL" dirty="0"/>
          </a:p>
        </p:txBody>
      </p:sp>
      <p:sp>
        <p:nvSpPr>
          <p:cNvPr id="75" name="Title 1">
            <a:extLst>
              <a:ext uri="{FF2B5EF4-FFF2-40B4-BE49-F238E27FC236}">
                <a16:creationId xmlns:a16="http://schemas.microsoft.com/office/drawing/2014/main" id="{3324ADC3-D2A5-452D-B9A9-6FC4EC734B3F}"/>
              </a:ext>
            </a:extLst>
          </p:cNvPr>
          <p:cNvSpPr>
            <a:spLocks noGrp="1"/>
          </p:cNvSpPr>
          <p:nvPr>
            <p:ph type="title" hasCustomPrompt="1"/>
          </p:nvPr>
        </p:nvSpPr>
        <p:spPr>
          <a:xfrm>
            <a:off x="507600" y="684001"/>
            <a:ext cx="7642571" cy="555150"/>
          </a:xfrm>
        </p:spPr>
        <p:txBody>
          <a:bodyPr/>
          <a:lstStyle>
            <a:lvl1pPr>
              <a:lnSpc>
                <a:spcPct val="100000"/>
              </a:lnSpc>
              <a:defRPr sz="2000" cap="all" baseline="0"/>
            </a:lvl1pPr>
          </a:lstStyle>
          <a:p>
            <a:r>
              <a:rPr lang="en-US" dirty="0"/>
              <a:t>CLICK TO EDIT MASTER TITLE</a:t>
            </a:r>
          </a:p>
        </p:txBody>
      </p:sp>
      <p:cxnSp>
        <p:nvCxnSpPr>
          <p:cNvPr id="77" name="Straight Connector 6">
            <a:extLst>
              <a:ext uri="{FF2B5EF4-FFF2-40B4-BE49-F238E27FC236}">
                <a16:creationId xmlns:a16="http://schemas.microsoft.com/office/drawing/2014/main" id="{0BE0482D-4C35-476A-89C7-F220866E12E6}"/>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
            <a:extLst>
              <a:ext uri="{FF2B5EF4-FFF2-40B4-BE49-F238E27FC236}">
                <a16:creationId xmlns:a16="http://schemas.microsoft.com/office/drawing/2014/main" id="{BFA56066-9867-4197-8A69-61783FB1C389}"/>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5" name="Text Placeholder 13">
            <a:extLst>
              <a:ext uri="{FF2B5EF4-FFF2-40B4-BE49-F238E27FC236}">
                <a16:creationId xmlns:a16="http://schemas.microsoft.com/office/drawing/2014/main" id="{3FD84327-B9BC-DF47-BFA5-C70B75864921}"/>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40" name="Text Box 11" descr="&lt;COMPANY_NAME&gt;&#10;">
            <a:extLst>
              <a:ext uri="{FF2B5EF4-FFF2-40B4-BE49-F238E27FC236}">
                <a16:creationId xmlns:a16="http://schemas.microsoft.com/office/drawing/2014/main" id="{4BDE0758-A762-4F3F-A182-F3ACAF4D40F0}"/>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66" name="Group 4">
            <a:extLst>
              <a:ext uri="{FF2B5EF4-FFF2-40B4-BE49-F238E27FC236}">
                <a16:creationId xmlns:a16="http://schemas.microsoft.com/office/drawing/2014/main" id="{E2D7E12C-AC8A-4378-B68B-553A9B2DC256}"/>
              </a:ext>
            </a:extLst>
          </p:cNvPr>
          <p:cNvGrpSpPr>
            <a:grpSpLocks noChangeAspect="1"/>
          </p:cNvGrpSpPr>
          <p:nvPr userDrawn="1"/>
        </p:nvGrpSpPr>
        <p:grpSpPr bwMode="auto">
          <a:xfrm>
            <a:off x="338139" y="6429375"/>
            <a:ext cx="261938" cy="241300"/>
            <a:chOff x="213" y="4050"/>
            <a:chExt cx="165" cy="152"/>
          </a:xfrm>
        </p:grpSpPr>
        <p:sp>
          <p:nvSpPr>
            <p:cNvPr id="74" name="AutoShape 3">
              <a:extLst>
                <a:ext uri="{FF2B5EF4-FFF2-40B4-BE49-F238E27FC236}">
                  <a16:creationId xmlns:a16="http://schemas.microsoft.com/office/drawing/2014/main" id="{FA323026-3FC8-408E-B290-B254B51860B7}"/>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6" name="Freeform 5">
              <a:extLst>
                <a:ext uri="{FF2B5EF4-FFF2-40B4-BE49-F238E27FC236}">
                  <a16:creationId xmlns:a16="http://schemas.microsoft.com/office/drawing/2014/main" id="{CB519AAF-0858-4BE9-9727-AB22592D0876}"/>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9" name="Freeform 6">
              <a:extLst>
                <a:ext uri="{FF2B5EF4-FFF2-40B4-BE49-F238E27FC236}">
                  <a16:creationId xmlns:a16="http://schemas.microsoft.com/office/drawing/2014/main" id="{D485A178-F495-4C77-BD4C-EC4A07F64E22}"/>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0" name="Freeform 7">
              <a:extLst>
                <a:ext uri="{FF2B5EF4-FFF2-40B4-BE49-F238E27FC236}">
                  <a16:creationId xmlns:a16="http://schemas.microsoft.com/office/drawing/2014/main" id="{D2CACD73-0E55-4961-ABF8-F149095B28D5}"/>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41" name="Text Placeholder 2">
            <a:extLst>
              <a:ext uri="{FF2B5EF4-FFF2-40B4-BE49-F238E27FC236}">
                <a16:creationId xmlns:a16="http://schemas.microsoft.com/office/drawing/2014/main" id="{1BF0C6FD-AEC5-43F6-A0FA-4547364A1115}"/>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42" name="Text Placeholder 2">
            <a:extLst>
              <a:ext uri="{FF2B5EF4-FFF2-40B4-BE49-F238E27FC236}">
                <a16:creationId xmlns:a16="http://schemas.microsoft.com/office/drawing/2014/main" id="{60AABDB9-FE57-4047-8591-3BD431B1D5CD}"/>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3346755075"/>
      </p:ext>
    </p:extLst>
  </p:cSld>
  <p:clrMapOvr>
    <a:masterClrMapping/>
  </p:clrMapOvr>
  <p:transition/>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Content Box">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C808CF-236E-8747-BC80-A3252B74680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865"/>
            <a:ext cx="12192000" cy="6865151"/>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grpSp>
        <p:nvGrpSpPr>
          <p:cNvPr id="3" name="Group 2">
            <a:extLst>
              <a:ext uri="{FF2B5EF4-FFF2-40B4-BE49-F238E27FC236}">
                <a16:creationId xmlns:a16="http://schemas.microsoft.com/office/drawing/2014/main" id="{C0884502-1E25-4A58-A005-E750BEE98CD3}"/>
              </a:ext>
            </a:extLst>
          </p:cNvPr>
          <p:cNvGrpSpPr/>
          <p:nvPr userDrawn="1"/>
        </p:nvGrpSpPr>
        <p:grpSpPr>
          <a:xfrm>
            <a:off x="472298" y="1565710"/>
            <a:ext cx="11247404" cy="4554644"/>
            <a:chOff x="472298" y="1565710"/>
            <a:chExt cx="11449050" cy="4554644"/>
          </a:xfrm>
        </p:grpSpPr>
        <p:cxnSp>
          <p:nvCxnSpPr>
            <p:cNvPr id="37" name="Straight Connector 36">
              <a:extLst>
                <a:ext uri="{FF2B5EF4-FFF2-40B4-BE49-F238E27FC236}">
                  <a16:creationId xmlns:a16="http://schemas.microsoft.com/office/drawing/2014/main" id="{AA06E1F6-33DB-4DDA-8E70-36E28ABB53C4}"/>
                </a:ext>
              </a:extLst>
            </p:cNvPr>
            <p:cNvCxnSpPr>
              <a:cxnSpLocks/>
            </p:cNvCxnSpPr>
            <p:nvPr userDrawn="1"/>
          </p:nvCxnSpPr>
          <p:spPr>
            <a:xfrm>
              <a:off x="472298" y="1565710"/>
              <a:ext cx="1144905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8FECD18-6010-4DB9-872A-1A03471F735A}"/>
                </a:ext>
              </a:extLst>
            </p:cNvPr>
            <p:cNvCxnSpPr>
              <a:cxnSpLocks/>
            </p:cNvCxnSpPr>
            <p:nvPr userDrawn="1"/>
          </p:nvCxnSpPr>
          <p:spPr>
            <a:xfrm>
              <a:off x="472298" y="6120354"/>
              <a:ext cx="1144905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6090659-E339-40C9-99C0-70D729950A10}"/>
                </a:ext>
              </a:extLst>
            </p:cNvPr>
            <p:cNvCxnSpPr>
              <a:cxnSpLocks/>
            </p:cNvCxnSpPr>
            <p:nvPr userDrawn="1"/>
          </p:nvCxnSpPr>
          <p:spPr>
            <a:xfrm>
              <a:off x="472298" y="4598163"/>
              <a:ext cx="1144905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2F4572A-CB7E-4183-B006-D16F5A27A2E6}"/>
                </a:ext>
              </a:extLst>
            </p:cNvPr>
            <p:cNvCxnSpPr>
              <a:cxnSpLocks/>
            </p:cNvCxnSpPr>
            <p:nvPr userDrawn="1"/>
          </p:nvCxnSpPr>
          <p:spPr>
            <a:xfrm>
              <a:off x="472298" y="3075972"/>
              <a:ext cx="1144905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1" name="Content Placeholder 9">
            <a:extLst>
              <a:ext uri="{FF2B5EF4-FFF2-40B4-BE49-F238E27FC236}">
                <a16:creationId xmlns:a16="http://schemas.microsoft.com/office/drawing/2014/main" id="{F6C9EA01-3E38-420E-AECA-2F646DE41E07}"/>
              </a:ext>
            </a:extLst>
          </p:cNvPr>
          <p:cNvSpPr>
            <a:spLocks noGrp="1"/>
          </p:cNvSpPr>
          <p:nvPr>
            <p:ph sz="quarter" idx="35"/>
          </p:nvPr>
        </p:nvSpPr>
        <p:spPr>
          <a:xfrm>
            <a:off x="3426767" y="4581082"/>
            <a:ext cx="8292935" cy="1514273"/>
          </a:xfrm>
        </p:spPr>
        <p:txBody>
          <a:bodyPr anchor="ctr"/>
          <a:lstStyle>
            <a:lvl1pPr marL="0" indent="0" defTabSz="357708">
              <a:lnSpc>
                <a:spcPct val="100000"/>
              </a:lnSpc>
              <a:spcBef>
                <a:spcPts val="0"/>
              </a:spcBef>
              <a:spcAft>
                <a:spcPts val="600"/>
              </a:spcAft>
              <a:defRPr sz="1400"/>
            </a:lvl1pPr>
            <a:lvl2pPr marL="144000" indent="-144000" defTabSz="357708">
              <a:lnSpc>
                <a:spcPct val="100000"/>
              </a:lnSpc>
              <a:spcBef>
                <a:spcPts val="0"/>
              </a:spcBef>
              <a:spcAft>
                <a:spcPts val="600"/>
              </a:spcAft>
              <a:buSzPct val="65000"/>
              <a:defRPr sz="1400"/>
            </a:lvl2pPr>
            <a:lvl3pPr marL="288000" indent="-144000" defTabSz="357708">
              <a:lnSpc>
                <a:spcPct val="100000"/>
              </a:lnSpc>
              <a:spcBef>
                <a:spcPts val="0"/>
              </a:spcBef>
              <a:spcAft>
                <a:spcPts val="600"/>
              </a:spcAft>
              <a:buClr>
                <a:schemeClr val="tx1"/>
              </a:buClr>
              <a:buSzPct val="65000"/>
              <a:buFont typeface="Wingdings" pitchFamily="2" charset="2"/>
              <a:buChar char=""/>
              <a:defRPr sz="1400"/>
            </a:lvl3pPr>
            <a:lvl4pPr marL="432000" indent="-144000" defTabSz="357708">
              <a:lnSpc>
                <a:spcPct val="100000"/>
              </a:lnSpc>
              <a:spcBef>
                <a:spcPts val="0"/>
              </a:spcBef>
              <a:spcAft>
                <a:spcPts val="600"/>
              </a:spcAft>
              <a:buClr>
                <a:schemeClr val="tx1"/>
              </a:buClr>
              <a:buSzPct val="65000"/>
              <a:buFont typeface="Wingdings" pitchFamily="2" charset="2"/>
              <a:buChar char=""/>
              <a:defRPr sz="1400"/>
            </a:lvl4pPr>
            <a:lvl5pPr marL="432000" indent="0" defTabSz="357708">
              <a:lnSpc>
                <a:spcPct val="100000"/>
              </a:lnSpc>
              <a:spcBef>
                <a:spcPts val="0"/>
              </a:spcBef>
              <a:spcAft>
                <a:spcPts val="600"/>
              </a:spcAft>
              <a:buClr>
                <a:schemeClr val="tx1"/>
              </a:buClr>
              <a:buSzPct val="65000"/>
              <a:buFont typeface="Wingdings" pitchFamily="2" charset="2"/>
              <a:buNone/>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p:txBody>
      </p:sp>
      <p:sp>
        <p:nvSpPr>
          <p:cNvPr id="42" name="Content Placeholder 9">
            <a:extLst>
              <a:ext uri="{FF2B5EF4-FFF2-40B4-BE49-F238E27FC236}">
                <a16:creationId xmlns:a16="http://schemas.microsoft.com/office/drawing/2014/main" id="{D08373A3-FF16-4F78-85A6-DF48F9B88AFE}"/>
              </a:ext>
            </a:extLst>
          </p:cNvPr>
          <p:cNvSpPr>
            <a:spLocks noGrp="1"/>
          </p:cNvSpPr>
          <p:nvPr>
            <p:ph sz="quarter" idx="40"/>
          </p:nvPr>
        </p:nvSpPr>
        <p:spPr>
          <a:xfrm>
            <a:off x="3426767" y="3054933"/>
            <a:ext cx="8292935" cy="1518232"/>
          </a:xfrm>
        </p:spPr>
        <p:txBody>
          <a:bodyPr anchor="ctr"/>
          <a:lstStyle>
            <a:lvl1pPr marL="0" indent="0" defTabSz="357708">
              <a:lnSpc>
                <a:spcPct val="100000"/>
              </a:lnSpc>
              <a:spcBef>
                <a:spcPts val="0"/>
              </a:spcBef>
              <a:spcAft>
                <a:spcPts val="600"/>
              </a:spcAft>
              <a:defRPr sz="1400"/>
            </a:lvl1pPr>
            <a:lvl2pPr marL="144000" indent="-144000" defTabSz="357708">
              <a:lnSpc>
                <a:spcPct val="100000"/>
              </a:lnSpc>
              <a:spcBef>
                <a:spcPts val="0"/>
              </a:spcBef>
              <a:spcAft>
                <a:spcPts val="600"/>
              </a:spcAft>
              <a:buSzPct val="65000"/>
              <a:defRPr sz="1400"/>
            </a:lvl2pPr>
            <a:lvl3pPr marL="288000" indent="-144000" defTabSz="357708">
              <a:lnSpc>
                <a:spcPct val="100000"/>
              </a:lnSpc>
              <a:spcBef>
                <a:spcPts val="0"/>
              </a:spcBef>
              <a:spcAft>
                <a:spcPts val="600"/>
              </a:spcAft>
              <a:buClr>
                <a:schemeClr val="tx1"/>
              </a:buClr>
              <a:buSzPct val="65000"/>
              <a:buFont typeface="Wingdings" pitchFamily="2" charset="2"/>
              <a:buChar char=""/>
              <a:defRPr sz="1400"/>
            </a:lvl3pPr>
            <a:lvl4pPr marL="432000" indent="-144000" defTabSz="357708">
              <a:lnSpc>
                <a:spcPct val="100000"/>
              </a:lnSpc>
              <a:spcBef>
                <a:spcPts val="0"/>
              </a:spcBef>
              <a:spcAft>
                <a:spcPts val="600"/>
              </a:spcAft>
              <a:buClr>
                <a:schemeClr val="tx1"/>
              </a:buClr>
              <a:buSzPct val="65000"/>
              <a:buFont typeface="Wingdings" pitchFamily="2" charset="2"/>
              <a:buChar char=""/>
              <a:defRPr sz="1400"/>
            </a:lvl4pPr>
            <a:lvl5pPr marL="432000" indent="0" defTabSz="357708">
              <a:lnSpc>
                <a:spcPct val="100000"/>
              </a:lnSpc>
              <a:spcBef>
                <a:spcPts val="0"/>
              </a:spcBef>
              <a:spcAft>
                <a:spcPts val="600"/>
              </a:spcAft>
              <a:buClr>
                <a:schemeClr val="tx1"/>
              </a:buClr>
              <a:buSzPct val="65000"/>
              <a:buFont typeface="Wingdings" pitchFamily="2" charset="2"/>
              <a:buNone/>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p:txBody>
      </p:sp>
      <p:sp>
        <p:nvSpPr>
          <p:cNvPr id="43" name="Content Placeholder 9">
            <a:extLst>
              <a:ext uri="{FF2B5EF4-FFF2-40B4-BE49-F238E27FC236}">
                <a16:creationId xmlns:a16="http://schemas.microsoft.com/office/drawing/2014/main" id="{6B9018FB-4797-4577-839E-C1BF8F4A052B}"/>
              </a:ext>
            </a:extLst>
          </p:cNvPr>
          <p:cNvSpPr>
            <a:spLocks noGrp="1"/>
          </p:cNvSpPr>
          <p:nvPr>
            <p:ph sz="quarter" idx="41"/>
          </p:nvPr>
        </p:nvSpPr>
        <p:spPr>
          <a:xfrm>
            <a:off x="3426767" y="1532741"/>
            <a:ext cx="8292935" cy="1522191"/>
          </a:xfrm>
        </p:spPr>
        <p:txBody>
          <a:bodyPr anchor="ctr"/>
          <a:lstStyle>
            <a:lvl1pPr marL="0" indent="0" defTabSz="357708">
              <a:lnSpc>
                <a:spcPct val="100000"/>
              </a:lnSpc>
              <a:spcBef>
                <a:spcPts val="0"/>
              </a:spcBef>
              <a:spcAft>
                <a:spcPts val="600"/>
              </a:spcAft>
              <a:defRPr sz="1400"/>
            </a:lvl1pPr>
            <a:lvl2pPr marL="144000" indent="-144000" defTabSz="357708">
              <a:lnSpc>
                <a:spcPct val="100000"/>
              </a:lnSpc>
              <a:spcBef>
                <a:spcPts val="0"/>
              </a:spcBef>
              <a:spcAft>
                <a:spcPts val="600"/>
              </a:spcAft>
              <a:buSzPct val="65000"/>
              <a:defRPr sz="1400"/>
            </a:lvl2pPr>
            <a:lvl3pPr marL="288000" indent="-144000" defTabSz="357708">
              <a:lnSpc>
                <a:spcPct val="100000"/>
              </a:lnSpc>
              <a:spcBef>
                <a:spcPts val="0"/>
              </a:spcBef>
              <a:spcAft>
                <a:spcPts val="600"/>
              </a:spcAft>
              <a:buClr>
                <a:schemeClr val="tx1"/>
              </a:buClr>
              <a:buSzPct val="65000"/>
              <a:buFont typeface="Wingdings" pitchFamily="2" charset="2"/>
              <a:buChar char=""/>
              <a:defRPr sz="1400"/>
            </a:lvl3pPr>
            <a:lvl4pPr marL="432000" indent="-144000" defTabSz="357708">
              <a:lnSpc>
                <a:spcPct val="100000"/>
              </a:lnSpc>
              <a:spcBef>
                <a:spcPts val="0"/>
              </a:spcBef>
              <a:spcAft>
                <a:spcPts val="600"/>
              </a:spcAft>
              <a:buClr>
                <a:schemeClr val="tx1"/>
              </a:buClr>
              <a:buSzPct val="65000"/>
              <a:buFont typeface="Wingdings" pitchFamily="2" charset="2"/>
              <a:buChar char=""/>
              <a:defRPr sz="1400"/>
            </a:lvl4pPr>
            <a:lvl5pPr marL="432000" indent="0" defTabSz="357708">
              <a:lnSpc>
                <a:spcPct val="100000"/>
              </a:lnSpc>
              <a:spcBef>
                <a:spcPts val="0"/>
              </a:spcBef>
              <a:spcAft>
                <a:spcPts val="600"/>
              </a:spcAft>
              <a:buClr>
                <a:schemeClr val="tx1"/>
              </a:buClr>
              <a:buSzPct val="65000"/>
              <a:buFont typeface="Wingdings" pitchFamily="2" charset="2"/>
              <a:buNone/>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p:txBody>
      </p:sp>
      <p:sp>
        <p:nvSpPr>
          <p:cNvPr id="44" name="Picture Placeholder 2">
            <a:extLst>
              <a:ext uri="{FF2B5EF4-FFF2-40B4-BE49-F238E27FC236}">
                <a16:creationId xmlns:a16="http://schemas.microsoft.com/office/drawing/2014/main" id="{0826A006-1C7C-4092-B4C6-AAFBE8983C1F}"/>
              </a:ext>
            </a:extLst>
          </p:cNvPr>
          <p:cNvSpPr>
            <a:spLocks noGrp="1"/>
          </p:cNvSpPr>
          <p:nvPr>
            <p:ph type="pic" sz="quarter" idx="42"/>
          </p:nvPr>
        </p:nvSpPr>
        <p:spPr>
          <a:xfrm>
            <a:off x="493542" y="1596618"/>
            <a:ext cx="2619549" cy="1394437"/>
          </a:xfrm>
        </p:spPr>
        <p:txBody>
          <a:bodyPr/>
          <a:lstStyle>
            <a:lvl1pPr marL="0" marR="0" indent="0" algn="l" defTabSz="357708" rtl="0" eaLnBrk="1" fontAlgn="auto" latinLnBrk="0" hangingPunct="1">
              <a:lnSpc>
                <a:spcPct val="140000"/>
              </a:lnSpc>
              <a:spcBef>
                <a:spcPts val="0"/>
              </a:spcBef>
              <a:spcAft>
                <a:spcPts val="1200"/>
              </a:spcAft>
              <a:buClr>
                <a:schemeClr val="accent2"/>
              </a:buClr>
              <a:buSzPct val="85000"/>
              <a:buFont typeface="Wingdings" pitchFamily="2" charset="2"/>
              <a:buNone/>
              <a:tabLst/>
              <a:defRPr/>
            </a:lvl1pPr>
          </a:lstStyle>
          <a:p>
            <a:r>
              <a:rPr lang="en-GB"/>
              <a:t>Click icon to add picture</a:t>
            </a:r>
            <a:endParaRPr lang="nl-NL" dirty="0"/>
          </a:p>
        </p:txBody>
      </p:sp>
      <p:sp>
        <p:nvSpPr>
          <p:cNvPr id="45" name="Picture Placeholder 2">
            <a:extLst>
              <a:ext uri="{FF2B5EF4-FFF2-40B4-BE49-F238E27FC236}">
                <a16:creationId xmlns:a16="http://schemas.microsoft.com/office/drawing/2014/main" id="{399305F6-645F-4490-A594-6630F7E8B98A}"/>
              </a:ext>
            </a:extLst>
          </p:cNvPr>
          <p:cNvSpPr>
            <a:spLocks noGrp="1"/>
          </p:cNvSpPr>
          <p:nvPr>
            <p:ph type="pic" sz="quarter" idx="43"/>
          </p:nvPr>
        </p:nvSpPr>
        <p:spPr>
          <a:xfrm>
            <a:off x="493542" y="3118809"/>
            <a:ext cx="2619549" cy="1394437"/>
          </a:xfrm>
        </p:spPr>
        <p:txBody>
          <a:bodyPr/>
          <a:lstStyle>
            <a:lvl1pPr marL="0" marR="0" indent="0" algn="l" defTabSz="357708" rtl="0" eaLnBrk="1" fontAlgn="auto" latinLnBrk="0" hangingPunct="1">
              <a:lnSpc>
                <a:spcPct val="140000"/>
              </a:lnSpc>
              <a:spcBef>
                <a:spcPts val="0"/>
              </a:spcBef>
              <a:spcAft>
                <a:spcPts val="1200"/>
              </a:spcAft>
              <a:buClr>
                <a:schemeClr val="accent2"/>
              </a:buClr>
              <a:buSzPct val="85000"/>
              <a:buFont typeface="Wingdings" pitchFamily="2" charset="2"/>
              <a:buNone/>
              <a:tabLst/>
              <a:defRPr/>
            </a:lvl1pPr>
          </a:lstStyle>
          <a:p>
            <a:r>
              <a:rPr lang="en-GB"/>
              <a:t>Click icon to add picture</a:t>
            </a:r>
            <a:endParaRPr lang="nl-NL" dirty="0"/>
          </a:p>
        </p:txBody>
      </p:sp>
      <p:sp>
        <p:nvSpPr>
          <p:cNvPr id="64" name="Picture Placeholder 2">
            <a:extLst>
              <a:ext uri="{FF2B5EF4-FFF2-40B4-BE49-F238E27FC236}">
                <a16:creationId xmlns:a16="http://schemas.microsoft.com/office/drawing/2014/main" id="{31BC86A8-F6D8-4CD2-900B-2CCE142BE149}"/>
              </a:ext>
            </a:extLst>
          </p:cNvPr>
          <p:cNvSpPr>
            <a:spLocks noGrp="1"/>
          </p:cNvSpPr>
          <p:nvPr>
            <p:ph type="pic" sz="quarter" idx="44" hasCustomPrompt="1"/>
          </p:nvPr>
        </p:nvSpPr>
        <p:spPr>
          <a:xfrm>
            <a:off x="493542" y="4641000"/>
            <a:ext cx="2619549" cy="1394437"/>
          </a:xfrm>
        </p:spPr>
        <p:txBody>
          <a:bodyPr/>
          <a:lstStyle/>
          <a:p>
            <a:r>
              <a:rPr lang="en-GB" dirty="0"/>
              <a:t>Click icon to add picture</a:t>
            </a:r>
            <a:endParaRPr lang="nl-NL" dirty="0"/>
          </a:p>
        </p:txBody>
      </p:sp>
      <p:sp>
        <p:nvSpPr>
          <p:cNvPr id="46" name="Title 1">
            <a:extLst>
              <a:ext uri="{FF2B5EF4-FFF2-40B4-BE49-F238E27FC236}">
                <a16:creationId xmlns:a16="http://schemas.microsoft.com/office/drawing/2014/main" id="{C8DE89FB-B67B-4D19-ADD0-0FBE0898276D}"/>
              </a:ext>
            </a:extLst>
          </p:cNvPr>
          <p:cNvSpPr>
            <a:spLocks noGrp="1"/>
          </p:cNvSpPr>
          <p:nvPr>
            <p:ph type="title" hasCustomPrompt="1"/>
          </p:nvPr>
        </p:nvSpPr>
        <p:spPr>
          <a:xfrm>
            <a:off x="507600" y="691371"/>
            <a:ext cx="7694196" cy="553311"/>
          </a:xfrm>
        </p:spPr>
        <p:txBody>
          <a:bodyPr/>
          <a:lstStyle>
            <a:lvl1pPr>
              <a:lnSpc>
                <a:spcPct val="100000"/>
              </a:lnSpc>
              <a:defRPr sz="2000" cap="all" baseline="0"/>
            </a:lvl1pPr>
          </a:lstStyle>
          <a:p>
            <a:r>
              <a:rPr lang="en-US" dirty="0"/>
              <a:t>CLICK TO EDIT MASTER TITLE</a:t>
            </a:r>
          </a:p>
        </p:txBody>
      </p:sp>
      <p:cxnSp>
        <p:nvCxnSpPr>
          <p:cNvPr id="48" name="Straight Connector 6">
            <a:extLst>
              <a:ext uri="{FF2B5EF4-FFF2-40B4-BE49-F238E27FC236}">
                <a16:creationId xmlns:a16="http://schemas.microsoft.com/office/drawing/2014/main" id="{DFF1EE67-36EE-415C-B7C7-EBFC333AAC08}"/>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7">
            <a:extLst>
              <a:ext uri="{FF2B5EF4-FFF2-40B4-BE49-F238E27FC236}">
                <a16:creationId xmlns:a16="http://schemas.microsoft.com/office/drawing/2014/main" id="{2ECA6DEE-4D98-4329-9234-CE341EA0BCAF}"/>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3">
            <a:extLst>
              <a:ext uri="{FF2B5EF4-FFF2-40B4-BE49-F238E27FC236}">
                <a16:creationId xmlns:a16="http://schemas.microsoft.com/office/drawing/2014/main" id="{0BB9312F-B0FF-724B-A2BF-00D5ADD29CAD}"/>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26" name="Text Box 11" descr="&lt;COMPANY_NAME&gt;&#10;">
            <a:extLst>
              <a:ext uri="{FF2B5EF4-FFF2-40B4-BE49-F238E27FC236}">
                <a16:creationId xmlns:a16="http://schemas.microsoft.com/office/drawing/2014/main" id="{10F369BB-A4BB-4C12-895A-1C5A852C90B8}"/>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34" name="Group 4">
            <a:extLst>
              <a:ext uri="{FF2B5EF4-FFF2-40B4-BE49-F238E27FC236}">
                <a16:creationId xmlns:a16="http://schemas.microsoft.com/office/drawing/2014/main" id="{202937B0-BEB4-4045-AE99-0539E1937412}"/>
              </a:ext>
            </a:extLst>
          </p:cNvPr>
          <p:cNvGrpSpPr>
            <a:grpSpLocks noChangeAspect="1"/>
          </p:cNvGrpSpPr>
          <p:nvPr userDrawn="1"/>
        </p:nvGrpSpPr>
        <p:grpSpPr bwMode="auto">
          <a:xfrm>
            <a:off x="338139" y="6429375"/>
            <a:ext cx="261938" cy="241300"/>
            <a:chOff x="213" y="4050"/>
            <a:chExt cx="165" cy="152"/>
          </a:xfrm>
        </p:grpSpPr>
        <p:sp>
          <p:nvSpPr>
            <p:cNvPr id="35" name="AutoShape 3">
              <a:extLst>
                <a:ext uri="{FF2B5EF4-FFF2-40B4-BE49-F238E27FC236}">
                  <a16:creationId xmlns:a16="http://schemas.microsoft.com/office/drawing/2014/main" id="{392230E8-A911-4059-B53C-1A4119E9D4A4}"/>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5">
              <a:extLst>
                <a:ext uri="{FF2B5EF4-FFF2-40B4-BE49-F238E27FC236}">
                  <a16:creationId xmlns:a16="http://schemas.microsoft.com/office/drawing/2014/main" id="{3AC50E92-949E-497E-938E-CAD32795AA13}"/>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7" name="Freeform 6">
              <a:extLst>
                <a:ext uri="{FF2B5EF4-FFF2-40B4-BE49-F238E27FC236}">
                  <a16:creationId xmlns:a16="http://schemas.microsoft.com/office/drawing/2014/main" id="{90DED4BC-C80E-4CBA-9B15-75A083C95784}"/>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0" name="Freeform 7">
              <a:extLst>
                <a:ext uri="{FF2B5EF4-FFF2-40B4-BE49-F238E27FC236}">
                  <a16:creationId xmlns:a16="http://schemas.microsoft.com/office/drawing/2014/main" id="{821BC5E2-DC49-44EE-AE2D-B4D97480346F}"/>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27" name="Text Placeholder 2">
            <a:extLst>
              <a:ext uri="{FF2B5EF4-FFF2-40B4-BE49-F238E27FC236}">
                <a16:creationId xmlns:a16="http://schemas.microsoft.com/office/drawing/2014/main" id="{3EDEF8D4-E1AD-44D3-9350-C5DBE9ACF982}"/>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28" name="Text Placeholder 2">
            <a:extLst>
              <a:ext uri="{FF2B5EF4-FFF2-40B4-BE49-F238E27FC236}">
                <a16:creationId xmlns:a16="http://schemas.microsoft.com/office/drawing/2014/main" id="{7E6911C5-CFED-4E4A-87B3-C5F33B367E6F}"/>
              </a:ext>
            </a:extLst>
          </p:cNvPr>
          <p:cNvSpPr>
            <a:spLocks noGrp="1"/>
          </p:cNvSpPr>
          <p:nvPr>
            <p:ph type="body" sz="quarter" idx="45" hasCustomPrompt="1"/>
          </p:nvPr>
        </p:nvSpPr>
        <p:spPr>
          <a:xfrm>
            <a:off x="519939" y="411197"/>
            <a:ext cx="7692101" cy="276999"/>
          </a:xfrm>
        </p:spPr>
        <p:txBody>
          <a:bodyPr wrap="square"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3795098929"/>
      </p:ext>
    </p:extLst>
  </p:cSld>
  <p:clrMapOvr>
    <a:masterClrMapping/>
  </p:clrMapOvr>
  <p:transition/>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 graphic2">
    <p:spTree>
      <p:nvGrpSpPr>
        <p:cNvPr id="1" name=""/>
        <p:cNvGrpSpPr/>
        <p:nvPr/>
      </p:nvGrpSpPr>
      <p:grpSpPr>
        <a:xfrm>
          <a:off x="0" y="0"/>
          <a:ext cx="0" cy="0"/>
          <a:chOff x="0" y="0"/>
          <a:chExt cx="0" cy="0"/>
        </a:xfrm>
      </p:grpSpPr>
      <p:pic>
        <p:nvPicPr>
          <p:cNvPr id="20" name="Picture 19" descr="A picture containing toy, drawing, game, table&#10;&#10;Description automatically generated">
            <a:extLst>
              <a:ext uri="{FF2B5EF4-FFF2-40B4-BE49-F238E27FC236}">
                <a16:creationId xmlns:a16="http://schemas.microsoft.com/office/drawing/2014/main" id="{720A6F84-475E-A148-B34F-4D0340CD0FC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8" name="Content Placeholder 9">
            <a:extLst>
              <a:ext uri="{FF2B5EF4-FFF2-40B4-BE49-F238E27FC236}">
                <a16:creationId xmlns:a16="http://schemas.microsoft.com/office/drawing/2014/main" id="{5102D68A-F59D-4692-9DF5-E8C7067B2538}"/>
              </a:ext>
            </a:extLst>
          </p:cNvPr>
          <p:cNvSpPr>
            <a:spLocks noGrp="1"/>
          </p:cNvSpPr>
          <p:nvPr>
            <p:ph sz="quarter" idx="11"/>
          </p:nvPr>
        </p:nvSpPr>
        <p:spPr>
          <a:xfrm>
            <a:off x="508532" y="1528763"/>
            <a:ext cx="11170705" cy="4693316"/>
          </a:xfrm>
        </p:spPr>
        <p:txBody>
          <a:bodyPr/>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29" name="Title 1">
            <a:extLst>
              <a:ext uri="{FF2B5EF4-FFF2-40B4-BE49-F238E27FC236}">
                <a16:creationId xmlns:a16="http://schemas.microsoft.com/office/drawing/2014/main" id="{1B4F9E7C-890E-45B5-9DD9-7E85EAD46098}"/>
              </a:ext>
            </a:extLst>
          </p:cNvPr>
          <p:cNvSpPr>
            <a:spLocks noGrp="1"/>
          </p:cNvSpPr>
          <p:nvPr>
            <p:ph type="title" hasCustomPrompt="1"/>
          </p:nvPr>
        </p:nvSpPr>
        <p:spPr>
          <a:xfrm>
            <a:off x="507600" y="684001"/>
            <a:ext cx="5580062" cy="560682"/>
          </a:xfrm>
        </p:spPr>
        <p:txBody>
          <a:bodyPr/>
          <a:lstStyle>
            <a:lvl1pPr>
              <a:lnSpc>
                <a:spcPct val="100000"/>
              </a:lnSpc>
              <a:defRPr sz="2000" cap="all" baseline="0"/>
            </a:lvl1pPr>
          </a:lstStyle>
          <a:p>
            <a:r>
              <a:rPr lang="en-US" dirty="0"/>
              <a:t>CLICK TO EDIT MASTER TITLE</a:t>
            </a:r>
          </a:p>
        </p:txBody>
      </p:sp>
      <p:cxnSp>
        <p:nvCxnSpPr>
          <p:cNvPr id="31" name="Straight Connector 6">
            <a:extLst>
              <a:ext uri="{FF2B5EF4-FFF2-40B4-BE49-F238E27FC236}">
                <a16:creationId xmlns:a16="http://schemas.microsoft.com/office/drawing/2014/main" id="{8E96C5D2-5B42-4F93-809C-B32BF5E9F535}"/>
              </a:ext>
            </a:extLst>
          </p:cNvPr>
          <p:cNvCxnSpPr>
            <a:cxnSpLocks/>
          </p:cNvCxnSpPr>
          <p:nvPr userDrawn="1"/>
        </p:nvCxnSpPr>
        <p:spPr>
          <a:xfrm>
            <a:off x="6277043"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7">
            <a:extLst>
              <a:ext uri="{FF2B5EF4-FFF2-40B4-BE49-F238E27FC236}">
                <a16:creationId xmlns:a16="http://schemas.microsoft.com/office/drawing/2014/main" id="{4F987278-4E52-4F8C-B3E7-4C9FFF56E890}"/>
              </a:ext>
            </a:extLst>
          </p:cNvPr>
          <p:cNvCxnSpPr>
            <a:cxnSpLocks/>
          </p:cNvCxnSpPr>
          <p:nvPr userDrawn="1"/>
        </p:nvCxnSpPr>
        <p:spPr>
          <a:xfrm>
            <a:off x="6277043"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3">
            <a:extLst>
              <a:ext uri="{FF2B5EF4-FFF2-40B4-BE49-F238E27FC236}">
                <a16:creationId xmlns:a16="http://schemas.microsoft.com/office/drawing/2014/main" id="{DF98AD5E-3E06-9D4C-89A0-756073B89BA7}"/>
              </a:ext>
            </a:extLst>
          </p:cNvPr>
          <p:cNvSpPr>
            <a:spLocks noGrp="1"/>
          </p:cNvSpPr>
          <p:nvPr>
            <p:ph type="body" sz="quarter" idx="39" hasCustomPrompt="1"/>
          </p:nvPr>
        </p:nvSpPr>
        <p:spPr>
          <a:xfrm>
            <a:off x="6270355"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23" name="Text Box 11" descr="&lt;COMPANY_NAME&gt;&#10;">
            <a:extLst>
              <a:ext uri="{FF2B5EF4-FFF2-40B4-BE49-F238E27FC236}">
                <a16:creationId xmlns:a16="http://schemas.microsoft.com/office/drawing/2014/main" id="{9C4F9E7B-E720-43BC-BF6E-D595C6E5CA9A}"/>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24" name="Group 4">
            <a:extLst>
              <a:ext uri="{FF2B5EF4-FFF2-40B4-BE49-F238E27FC236}">
                <a16:creationId xmlns:a16="http://schemas.microsoft.com/office/drawing/2014/main" id="{05BE5F0E-AA22-4A5C-A484-387D97A6E7C4}"/>
              </a:ext>
            </a:extLst>
          </p:cNvPr>
          <p:cNvGrpSpPr>
            <a:grpSpLocks noChangeAspect="1"/>
          </p:cNvGrpSpPr>
          <p:nvPr userDrawn="1"/>
        </p:nvGrpSpPr>
        <p:grpSpPr bwMode="auto">
          <a:xfrm>
            <a:off x="338139" y="6429375"/>
            <a:ext cx="261938" cy="241300"/>
            <a:chOff x="213" y="4050"/>
            <a:chExt cx="165" cy="152"/>
          </a:xfrm>
        </p:grpSpPr>
        <p:sp>
          <p:nvSpPr>
            <p:cNvPr id="25" name="AutoShape 3">
              <a:extLst>
                <a:ext uri="{FF2B5EF4-FFF2-40B4-BE49-F238E27FC236}">
                  <a16:creationId xmlns:a16="http://schemas.microsoft.com/office/drawing/2014/main" id="{67650F77-7B66-490F-BA91-F6C25F44FD70}"/>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6" name="Freeform 5">
              <a:extLst>
                <a:ext uri="{FF2B5EF4-FFF2-40B4-BE49-F238E27FC236}">
                  <a16:creationId xmlns:a16="http://schemas.microsoft.com/office/drawing/2014/main" id="{42369068-CB53-41CE-B7AA-DEA08C7063D9}"/>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7" name="Freeform 6">
              <a:extLst>
                <a:ext uri="{FF2B5EF4-FFF2-40B4-BE49-F238E27FC236}">
                  <a16:creationId xmlns:a16="http://schemas.microsoft.com/office/drawing/2014/main" id="{826E59C2-5E3D-4346-A392-06E7C005CCB6}"/>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8" name="Freeform 7">
              <a:extLst>
                <a:ext uri="{FF2B5EF4-FFF2-40B4-BE49-F238E27FC236}">
                  <a16:creationId xmlns:a16="http://schemas.microsoft.com/office/drawing/2014/main" id="{0F992812-A2BC-41F7-836B-87936A858C2E}"/>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7" name="Text Placeholder 2">
            <a:extLst>
              <a:ext uri="{FF2B5EF4-FFF2-40B4-BE49-F238E27FC236}">
                <a16:creationId xmlns:a16="http://schemas.microsoft.com/office/drawing/2014/main" id="{84E9DA3B-2831-4B11-A2A3-F433D0EB74B5}"/>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19" name="Text Placeholder 2">
            <a:extLst>
              <a:ext uri="{FF2B5EF4-FFF2-40B4-BE49-F238E27FC236}">
                <a16:creationId xmlns:a16="http://schemas.microsoft.com/office/drawing/2014/main" id="{400E981E-EBBD-C44D-9284-80BEF03E1184}"/>
              </a:ext>
            </a:extLst>
          </p:cNvPr>
          <p:cNvSpPr>
            <a:spLocks noGrp="1"/>
          </p:cNvSpPr>
          <p:nvPr>
            <p:ph type="body" sz="quarter" idx="41" hasCustomPrompt="1"/>
          </p:nvPr>
        </p:nvSpPr>
        <p:spPr>
          <a:xfrm>
            <a:off x="519939" y="411197"/>
            <a:ext cx="5564759" cy="276999"/>
          </a:xfrm>
        </p:spPr>
        <p:txBody>
          <a:bodyPr wrap="square"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3040932252"/>
      </p:ext>
    </p:extLst>
  </p:cSld>
  <p:clrMapOvr>
    <a:masterClrMapping/>
  </p:clrMapOv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pic>
        <p:nvPicPr>
          <p:cNvPr id="11" name="Picture 10" descr="A picture containing toy, drawing&#10;&#10;Description automatically generated">
            <a:extLst>
              <a:ext uri="{FF2B5EF4-FFF2-40B4-BE49-F238E27FC236}">
                <a16:creationId xmlns:a16="http://schemas.microsoft.com/office/drawing/2014/main" id="{4F5A0004-B16C-E441-B44D-4060D86F09E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1395"/>
            <a:ext cx="12192000" cy="6815209"/>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5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PRESENTATION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5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PRESENTATION SUB-TITLE</a:t>
            </a:r>
            <a:endParaRPr lang="nl-NL" dirty="0"/>
          </a:p>
        </p:txBody>
      </p:sp>
      <p:pic>
        <p:nvPicPr>
          <p:cNvPr id="23" name="Picture 22">
            <a:extLst>
              <a:ext uri="{FF2B5EF4-FFF2-40B4-BE49-F238E27FC236}">
                <a16:creationId xmlns:a16="http://schemas.microsoft.com/office/drawing/2014/main" id="{7E9BA1F0-9D2E-1A46-8813-DA353873B33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3507" y="2435856"/>
            <a:ext cx="1738132" cy="1738130"/>
          </a:xfrm>
          <a:prstGeom prst="rect">
            <a:avLst/>
          </a:prstGeom>
        </p:spPr>
      </p:pic>
      <p:sp>
        <p:nvSpPr>
          <p:cNvPr id="8" name="TextBox 7">
            <a:extLst>
              <a:ext uri="{FF2B5EF4-FFF2-40B4-BE49-F238E27FC236}">
                <a16:creationId xmlns:a16="http://schemas.microsoft.com/office/drawing/2014/main" id="{169BA80A-569E-3D49-B05D-267B4A28D174}"/>
              </a:ext>
            </a:extLst>
          </p:cNvPr>
          <p:cNvSpPr txBox="1"/>
          <p:nvPr userDrawn="1"/>
        </p:nvSpPr>
        <p:spPr bwMode="auto">
          <a:xfrm>
            <a:off x="7808777" y="411588"/>
            <a:ext cx="3870461" cy="345223"/>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0" indent="0" algn="r" defTabSz="357708">
              <a:lnSpc>
                <a:spcPct val="140000"/>
              </a:lnSpc>
              <a:spcAft>
                <a:spcPts val="1200"/>
              </a:spcAft>
              <a:buClr>
                <a:schemeClr val="accent2"/>
              </a:buClr>
              <a:buSzPct val="85000"/>
              <a:buFont typeface="Wingdings" panose="05000000000000000000" pitchFamily="2" charset="2"/>
              <a:buNone/>
            </a:pPr>
            <a:r>
              <a:rPr lang="en-NL" sz="1800" dirty="0">
                <a:solidFill>
                  <a:schemeClr val="accent2"/>
                </a:solidFill>
                <a:latin typeface="+mj-lt"/>
              </a:rPr>
              <a:t>#PoweringProgress</a:t>
            </a:r>
          </a:p>
        </p:txBody>
      </p:sp>
      <p:sp>
        <p:nvSpPr>
          <p:cNvPr id="9" name="Text Placeholder 5">
            <a:extLst>
              <a:ext uri="{FF2B5EF4-FFF2-40B4-BE49-F238E27FC236}">
                <a16:creationId xmlns:a16="http://schemas.microsoft.com/office/drawing/2014/main" id="{2EB81D1D-6F76-3C4A-95D2-BE5CD7253E44}"/>
              </a:ext>
            </a:extLst>
          </p:cNvPr>
          <p:cNvSpPr>
            <a:spLocks noGrp="1"/>
          </p:cNvSpPr>
          <p:nvPr>
            <p:ph type="body" sz="quarter" idx="12" hasCustomPrompt="1"/>
          </p:nvPr>
        </p:nvSpPr>
        <p:spPr>
          <a:xfrm>
            <a:off x="701738" y="6079050"/>
            <a:ext cx="2722182" cy="221018"/>
          </a:xfrm>
        </p:spPr>
        <p:txBody>
          <a:bodyPr lIns="0"/>
          <a:lstStyle>
            <a:lvl1pPr>
              <a:lnSpc>
                <a:spcPct val="100000"/>
              </a:lnSpc>
              <a:defRPr kumimoji="0" lang="nl-NL" sz="1200" b="0" i="0" u="none" strike="noStrike" cap="none" spc="0" normalizeH="0" dirty="0">
                <a:ln>
                  <a:noFill/>
                </a:ln>
                <a:solidFill>
                  <a:schemeClr val="accent2"/>
                </a:solidFill>
                <a:effectLst/>
                <a:uLnTx/>
                <a:uFillTx/>
                <a:latin typeface="ShellBold"/>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Month day, year</a:t>
            </a:r>
            <a:endParaRPr lang="nl-NL" dirty="0"/>
          </a:p>
        </p:txBody>
      </p:sp>
      <p:sp>
        <p:nvSpPr>
          <p:cNvPr id="10" name="Text Placeholder 5">
            <a:extLst>
              <a:ext uri="{FF2B5EF4-FFF2-40B4-BE49-F238E27FC236}">
                <a16:creationId xmlns:a16="http://schemas.microsoft.com/office/drawing/2014/main" id="{20ED245D-567F-964F-881A-0CB9E3573E47}"/>
              </a:ext>
            </a:extLst>
          </p:cNvPr>
          <p:cNvSpPr>
            <a:spLocks noGrp="1"/>
          </p:cNvSpPr>
          <p:nvPr>
            <p:ph type="body" sz="quarter" idx="14" hasCustomPrompt="1"/>
          </p:nvPr>
        </p:nvSpPr>
        <p:spPr>
          <a:xfrm>
            <a:off x="701738" y="5636189"/>
            <a:ext cx="2722182" cy="313350"/>
          </a:xfrm>
        </p:spPr>
        <p:txBody>
          <a:bodyPr wrap="square" tIns="36000" anchor="t">
            <a:spAutoFit/>
          </a:bodyPr>
          <a:lstStyle>
            <a:lvl1pPr>
              <a:lnSpc>
                <a:spcPct val="100000"/>
              </a:lnSpc>
              <a:defRPr kumimoji="0" lang="nl-NL" sz="1800" b="0" i="0" u="none" strike="noStrike" cap="none" spc="0" normalizeH="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Tree>
    <p:extLst>
      <p:ext uri="{BB962C8B-B14F-4D97-AF65-F5344CB8AC3E}">
        <p14:creationId xmlns:p14="http://schemas.microsoft.com/office/powerpoint/2010/main" val="2071424234"/>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Double Content ">
    <p:spTree>
      <p:nvGrpSpPr>
        <p:cNvPr id="1" name=""/>
        <p:cNvGrpSpPr/>
        <p:nvPr/>
      </p:nvGrpSpPr>
      <p:grpSpPr>
        <a:xfrm>
          <a:off x="0" y="0"/>
          <a:ext cx="0" cy="0"/>
          <a:chOff x="0" y="0"/>
          <a:chExt cx="0" cy="0"/>
        </a:xfrm>
      </p:grpSpPr>
      <p:pic>
        <p:nvPicPr>
          <p:cNvPr id="20" name="Picture 19" descr="A picture containing toy, drawing, game, table&#10;&#10;Description automatically generated">
            <a:extLst>
              <a:ext uri="{FF2B5EF4-FFF2-40B4-BE49-F238E27FC236}">
                <a16:creationId xmlns:a16="http://schemas.microsoft.com/office/drawing/2014/main" id="{C20DF848-9C1B-3643-AEFA-19150E5D3A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4" name="Content Placeholder 9">
            <a:extLst>
              <a:ext uri="{FF2B5EF4-FFF2-40B4-BE49-F238E27FC236}">
                <a16:creationId xmlns:a16="http://schemas.microsoft.com/office/drawing/2014/main" id="{7C92BF37-7A6C-4721-A9FD-AC16453E2D65}"/>
              </a:ext>
            </a:extLst>
          </p:cNvPr>
          <p:cNvSpPr>
            <a:spLocks noGrp="1"/>
          </p:cNvSpPr>
          <p:nvPr>
            <p:ph sz="quarter" idx="13"/>
          </p:nvPr>
        </p:nvSpPr>
        <p:spPr>
          <a:xfrm>
            <a:off x="508533" y="1528763"/>
            <a:ext cx="5393504" cy="4693316"/>
          </a:xfrm>
        </p:spPr>
        <p:txBody>
          <a:bodyPr/>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5" name="Content Placeholder 9">
            <a:extLst>
              <a:ext uri="{FF2B5EF4-FFF2-40B4-BE49-F238E27FC236}">
                <a16:creationId xmlns:a16="http://schemas.microsoft.com/office/drawing/2014/main" id="{3EE1F34B-06A2-4E20-9F71-AEF5B131776F}"/>
              </a:ext>
            </a:extLst>
          </p:cNvPr>
          <p:cNvSpPr>
            <a:spLocks noGrp="1"/>
          </p:cNvSpPr>
          <p:nvPr>
            <p:ph sz="quarter" idx="14"/>
          </p:nvPr>
        </p:nvSpPr>
        <p:spPr>
          <a:xfrm>
            <a:off x="6270355" y="1528763"/>
            <a:ext cx="5393504" cy="4693316"/>
          </a:xfrm>
        </p:spPr>
        <p:txBody>
          <a:bodyPr/>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24" name="Title 1">
            <a:extLst>
              <a:ext uri="{FF2B5EF4-FFF2-40B4-BE49-F238E27FC236}">
                <a16:creationId xmlns:a16="http://schemas.microsoft.com/office/drawing/2014/main" id="{70F45310-F52B-41C0-8630-C3ADE41FDAFA}"/>
              </a:ext>
            </a:extLst>
          </p:cNvPr>
          <p:cNvSpPr>
            <a:spLocks noGrp="1"/>
          </p:cNvSpPr>
          <p:nvPr>
            <p:ph type="title" hasCustomPrompt="1"/>
          </p:nvPr>
        </p:nvSpPr>
        <p:spPr>
          <a:xfrm>
            <a:off x="507600" y="684001"/>
            <a:ext cx="5588400" cy="560682"/>
          </a:xfrm>
        </p:spPr>
        <p:txBody>
          <a:bodyPr/>
          <a:lstStyle>
            <a:lvl1pPr>
              <a:lnSpc>
                <a:spcPct val="100000"/>
              </a:lnSpc>
              <a:defRPr sz="2000" cap="all" baseline="0"/>
            </a:lvl1pPr>
          </a:lstStyle>
          <a:p>
            <a:r>
              <a:rPr lang="en-US" dirty="0"/>
              <a:t>CLICK TO EDIT MASTER TITLE</a:t>
            </a:r>
          </a:p>
        </p:txBody>
      </p:sp>
      <p:cxnSp>
        <p:nvCxnSpPr>
          <p:cNvPr id="26" name="Straight Connector 6">
            <a:extLst>
              <a:ext uri="{FF2B5EF4-FFF2-40B4-BE49-F238E27FC236}">
                <a16:creationId xmlns:a16="http://schemas.microsoft.com/office/drawing/2014/main" id="{22CA3351-F521-4A2D-8F2F-36D39EAA7612}"/>
              </a:ext>
            </a:extLst>
          </p:cNvPr>
          <p:cNvCxnSpPr>
            <a:cxnSpLocks/>
          </p:cNvCxnSpPr>
          <p:nvPr userDrawn="1"/>
        </p:nvCxnSpPr>
        <p:spPr>
          <a:xfrm>
            <a:off x="6277043"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7">
            <a:extLst>
              <a:ext uri="{FF2B5EF4-FFF2-40B4-BE49-F238E27FC236}">
                <a16:creationId xmlns:a16="http://schemas.microsoft.com/office/drawing/2014/main" id="{E27652FC-F1AD-4757-9CF5-293592325B2D}"/>
              </a:ext>
            </a:extLst>
          </p:cNvPr>
          <p:cNvCxnSpPr>
            <a:cxnSpLocks/>
          </p:cNvCxnSpPr>
          <p:nvPr userDrawn="1"/>
        </p:nvCxnSpPr>
        <p:spPr>
          <a:xfrm>
            <a:off x="6277043"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227A1B42-4C94-AC4E-9630-BFC4CE9B2CE7}"/>
              </a:ext>
            </a:extLst>
          </p:cNvPr>
          <p:cNvSpPr>
            <a:spLocks noGrp="1"/>
          </p:cNvSpPr>
          <p:nvPr>
            <p:ph type="body" sz="quarter" idx="39" hasCustomPrompt="1"/>
          </p:nvPr>
        </p:nvSpPr>
        <p:spPr>
          <a:xfrm>
            <a:off x="6270355"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28" name="Text Box 11" descr="&lt;COMPANY_NAME&gt;&#10;">
            <a:extLst>
              <a:ext uri="{FF2B5EF4-FFF2-40B4-BE49-F238E27FC236}">
                <a16:creationId xmlns:a16="http://schemas.microsoft.com/office/drawing/2014/main" id="{EB192A10-9DB4-43B8-B4B2-DF104B01DE49}"/>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29" name="Group 4">
            <a:extLst>
              <a:ext uri="{FF2B5EF4-FFF2-40B4-BE49-F238E27FC236}">
                <a16:creationId xmlns:a16="http://schemas.microsoft.com/office/drawing/2014/main" id="{CF184889-4253-46CD-B711-DE5187485C53}"/>
              </a:ext>
            </a:extLst>
          </p:cNvPr>
          <p:cNvGrpSpPr>
            <a:grpSpLocks noChangeAspect="1"/>
          </p:cNvGrpSpPr>
          <p:nvPr userDrawn="1"/>
        </p:nvGrpSpPr>
        <p:grpSpPr bwMode="auto">
          <a:xfrm>
            <a:off x="338139" y="6429375"/>
            <a:ext cx="261938" cy="241300"/>
            <a:chOff x="213" y="4050"/>
            <a:chExt cx="165" cy="152"/>
          </a:xfrm>
        </p:grpSpPr>
        <p:sp>
          <p:nvSpPr>
            <p:cNvPr id="30" name="AutoShape 3">
              <a:extLst>
                <a:ext uri="{FF2B5EF4-FFF2-40B4-BE49-F238E27FC236}">
                  <a16:creationId xmlns:a16="http://schemas.microsoft.com/office/drawing/2014/main" id="{829947F9-FE39-490C-82D6-112075BD4A3E}"/>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2" name="Freeform 5">
              <a:extLst>
                <a:ext uri="{FF2B5EF4-FFF2-40B4-BE49-F238E27FC236}">
                  <a16:creationId xmlns:a16="http://schemas.microsoft.com/office/drawing/2014/main" id="{874F3176-71A7-49D3-B48D-317A70180435}"/>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3" name="Freeform 6">
              <a:extLst>
                <a:ext uri="{FF2B5EF4-FFF2-40B4-BE49-F238E27FC236}">
                  <a16:creationId xmlns:a16="http://schemas.microsoft.com/office/drawing/2014/main" id="{347AE93D-8D53-4A6F-9A88-72F9DEF2708A}"/>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7">
              <a:extLst>
                <a:ext uri="{FF2B5EF4-FFF2-40B4-BE49-F238E27FC236}">
                  <a16:creationId xmlns:a16="http://schemas.microsoft.com/office/drawing/2014/main" id="{D326D3A6-6A93-43CC-90F2-E2F1D5559D4A}"/>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8" name="Text Placeholder 2">
            <a:extLst>
              <a:ext uri="{FF2B5EF4-FFF2-40B4-BE49-F238E27FC236}">
                <a16:creationId xmlns:a16="http://schemas.microsoft.com/office/drawing/2014/main" id="{EFB7F630-C8B9-4F3B-BF13-CB02F6359440}"/>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19" name="Text Placeholder 2">
            <a:extLst>
              <a:ext uri="{FF2B5EF4-FFF2-40B4-BE49-F238E27FC236}">
                <a16:creationId xmlns:a16="http://schemas.microsoft.com/office/drawing/2014/main" id="{35D864AE-5E26-544D-BA7F-78D067D6CD39}"/>
              </a:ext>
            </a:extLst>
          </p:cNvPr>
          <p:cNvSpPr>
            <a:spLocks noGrp="1"/>
          </p:cNvSpPr>
          <p:nvPr>
            <p:ph type="body" sz="quarter" idx="41" hasCustomPrompt="1"/>
          </p:nvPr>
        </p:nvSpPr>
        <p:spPr>
          <a:xfrm>
            <a:off x="519939" y="411197"/>
            <a:ext cx="5576061" cy="276999"/>
          </a:xfrm>
        </p:spPr>
        <p:txBody>
          <a:bodyPr wrap="square"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1540353256"/>
      </p:ext>
    </p:extLst>
  </p:cSld>
  <p:clrMapOvr>
    <a:masterClrMapping/>
  </p:clrMapOvr>
  <p:transition/>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 white background">
    <p:bg>
      <p:bgPr>
        <a:solidFill>
          <a:schemeClr val="bg1"/>
        </a:solidFill>
        <a:effectLst/>
      </p:bgPr>
    </p:bg>
    <p:spTree>
      <p:nvGrpSpPr>
        <p:cNvPr id="1" name=""/>
        <p:cNvGrpSpPr/>
        <p:nvPr/>
      </p:nvGrpSpPr>
      <p:grpSpPr>
        <a:xfrm>
          <a:off x="0" y="0"/>
          <a:ext cx="0" cy="0"/>
          <a:chOff x="0" y="0"/>
          <a:chExt cx="0" cy="0"/>
        </a:xfrm>
      </p:grpSpPr>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8" name="Content Placeholder 9">
            <a:extLst>
              <a:ext uri="{FF2B5EF4-FFF2-40B4-BE49-F238E27FC236}">
                <a16:creationId xmlns:a16="http://schemas.microsoft.com/office/drawing/2014/main" id="{84EF1228-FA3E-43DB-AFF7-B109FE179359}"/>
              </a:ext>
            </a:extLst>
          </p:cNvPr>
          <p:cNvSpPr>
            <a:spLocks noGrp="1"/>
          </p:cNvSpPr>
          <p:nvPr>
            <p:ph sz="quarter" idx="11"/>
          </p:nvPr>
        </p:nvSpPr>
        <p:spPr>
          <a:xfrm>
            <a:off x="508532" y="1528763"/>
            <a:ext cx="11170705" cy="4693316"/>
          </a:xfrm>
        </p:spPr>
        <p:txBody>
          <a:bodyPr/>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9" name="Title 1">
            <a:extLst>
              <a:ext uri="{FF2B5EF4-FFF2-40B4-BE49-F238E27FC236}">
                <a16:creationId xmlns:a16="http://schemas.microsoft.com/office/drawing/2014/main" id="{3E79EEA2-41BC-453F-842E-F2815F174F8C}"/>
              </a:ext>
            </a:extLst>
          </p:cNvPr>
          <p:cNvSpPr>
            <a:spLocks noGrp="1"/>
          </p:cNvSpPr>
          <p:nvPr>
            <p:ph type="title" hasCustomPrompt="1"/>
          </p:nvPr>
        </p:nvSpPr>
        <p:spPr>
          <a:xfrm>
            <a:off x="506078" y="684001"/>
            <a:ext cx="7694196" cy="560682"/>
          </a:xfrm>
        </p:spPr>
        <p:txBody>
          <a:bodyPr/>
          <a:lstStyle>
            <a:lvl1pPr>
              <a:lnSpc>
                <a:spcPct val="100000"/>
              </a:lnSpc>
              <a:defRPr sz="2000" cap="all" baseline="0"/>
            </a:lvl1pPr>
          </a:lstStyle>
          <a:p>
            <a:r>
              <a:rPr lang="en-US" dirty="0"/>
              <a:t>CLICK TO EDIT MASTER TITLE</a:t>
            </a:r>
          </a:p>
        </p:txBody>
      </p:sp>
      <p:cxnSp>
        <p:nvCxnSpPr>
          <p:cNvPr id="11" name="Straight Connector 6">
            <a:extLst>
              <a:ext uri="{FF2B5EF4-FFF2-40B4-BE49-F238E27FC236}">
                <a16:creationId xmlns:a16="http://schemas.microsoft.com/office/drawing/2014/main" id="{702C935C-CC29-4A88-94C1-A9F1662C900F}"/>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7">
            <a:extLst>
              <a:ext uri="{FF2B5EF4-FFF2-40B4-BE49-F238E27FC236}">
                <a16:creationId xmlns:a16="http://schemas.microsoft.com/office/drawing/2014/main" id="{E288FEAB-C7CB-4B7C-824B-FF4168646820}"/>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3">
            <a:extLst>
              <a:ext uri="{FF2B5EF4-FFF2-40B4-BE49-F238E27FC236}">
                <a16:creationId xmlns:a16="http://schemas.microsoft.com/office/drawing/2014/main" id="{C9997148-AA59-534D-952B-D19AEC53B8C3}"/>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10" name="Text Placeholder 2">
            <a:extLst>
              <a:ext uri="{FF2B5EF4-FFF2-40B4-BE49-F238E27FC236}">
                <a16:creationId xmlns:a16="http://schemas.microsoft.com/office/drawing/2014/main" id="{4D325C62-4046-4424-8776-B7B40F10CE14}"/>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14" name="Text Placeholder 2">
            <a:extLst>
              <a:ext uri="{FF2B5EF4-FFF2-40B4-BE49-F238E27FC236}">
                <a16:creationId xmlns:a16="http://schemas.microsoft.com/office/drawing/2014/main" id="{2C8E5B8C-E7B4-F941-804C-9F24DFAFBDD5}"/>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2372642693"/>
      </p:ext>
    </p:extLst>
  </p:cSld>
  <p:clrMapOvr>
    <a:masterClrMapping/>
  </p:clrMapOvr>
  <p:transition/>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 Full Screen Imag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32F9FF-CC16-6A4D-AADD-D1BEB173548E}"/>
              </a:ext>
            </a:extLst>
          </p:cNvPr>
          <p:cNvSpPr>
            <a:spLocks noGrp="1"/>
          </p:cNvSpPr>
          <p:nvPr>
            <p:ph type="pic" sz="quarter" idx="12" hasCustomPrompt="1"/>
          </p:nvPr>
        </p:nvSpPr>
        <p:spPr>
          <a:xfrm>
            <a:off x="0" y="0"/>
            <a:ext cx="12191999" cy="6858000"/>
          </a:xfrm>
        </p:spPr>
        <p:txBody>
          <a:bodyPr anchor="t"/>
          <a:lstStyle>
            <a:lvl1pPr algn="ctr">
              <a:defRPr/>
            </a:lvl1pPr>
          </a:lstStyle>
          <a:p>
            <a:r>
              <a:rPr lang="en-US" dirty="0"/>
              <a:t>Click </a:t>
            </a:r>
            <a:r>
              <a:rPr lang="en-US" dirty="0" err="1"/>
              <a:t>centre</a:t>
            </a:r>
            <a:r>
              <a:rPr lang="en-US" dirty="0"/>
              <a:t> icon to insert image</a:t>
            </a:r>
          </a:p>
        </p:txBody>
      </p:sp>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7" name="Content Placeholder 9">
            <a:extLst>
              <a:ext uri="{FF2B5EF4-FFF2-40B4-BE49-F238E27FC236}">
                <a16:creationId xmlns:a16="http://schemas.microsoft.com/office/drawing/2014/main" id="{7B31F532-F6ED-4472-9001-A9115D78CA6F}"/>
              </a:ext>
            </a:extLst>
          </p:cNvPr>
          <p:cNvSpPr>
            <a:spLocks noGrp="1"/>
          </p:cNvSpPr>
          <p:nvPr>
            <p:ph sz="quarter" idx="13"/>
          </p:nvPr>
        </p:nvSpPr>
        <p:spPr>
          <a:xfrm>
            <a:off x="508533" y="1528763"/>
            <a:ext cx="5393504" cy="4693316"/>
          </a:xfrm>
        </p:spPr>
        <p:txBody>
          <a:bodyPr/>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0" name="Title 1">
            <a:extLst>
              <a:ext uri="{FF2B5EF4-FFF2-40B4-BE49-F238E27FC236}">
                <a16:creationId xmlns:a16="http://schemas.microsoft.com/office/drawing/2014/main" id="{940161DF-AE3D-4345-90AE-8C7D702BEDA4}"/>
              </a:ext>
            </a:extLst>
          </p:cNvPr>
          <p:cNvSpPr>
            <a:spLocks noGrp="1"/>
          </p:cNvSpPr>
          <p:nvPr>
            <p:ph type="title" hasCustomPrompt="1"/>
          </p:nvPr>
        </p:nvSpPr>
        <p:spPr>
          <a:xfrm>
            <a:off x="506078" y="684001"/>
            <a:ext cx="7694196" cy="549488"/>
          </a:xfrm>
        </p:spPr>
        <p:txBody>
          <a:bodyPr/>
          <a:lstStyle>
            <a:lvl1pPr>
              <a:lnSpc>
                <a:spcPct val="100000"/>
              </a:lnSpc>
              <a:defRPr sz="2000" cap="all" baseline="0"/>
            </a:lvl1pPr>
          </a:lstStyle>
          <a:p>
            <a:r>
              <a:rPr lang="en-US" dirty="0"/>
              <a:t>CLICK TO EDIT MASTER TITLE</a:t>
            </a:r>
          </a:p>
        </p:txBody>
      </p:sp>
      <p:cxnSp>
        <p:nvCxnSpPr>
          <p:cNvPr id="12" name="Straight Connector 6">
            <a:extLst>
              <a:ext uri="{FF2B5EF4-FFF2-40B4-BE49-F238E27FC236}">
                <a16:creationId xmlns:a16="http://schemas.microsoft.com/office/drawing/2014/main" id="{032FAA43-6C97-4B52-8804-B1A2DB6BBE54}"/>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7">
            <a:extLst>
              <a:ext uri="{FF2B5EF4-FFF2-40B4-BE49-F238E27FC236}">
                <a16:creationId xmlns:a16="http://schemas.microsoft.com/office/drawing/2014/main" id="{E6295924-E4EA-47CA-9E1F-C140DA1CF7A2}"/>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2E06A11C-95DD-BC47-8D06-D6866EB9E37D}"/>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sp>
        <p:nvSpPr>
          <p:cNvPr id="15" name="Text Placeholder 2">
            <a:extLst>
              <a:ext uri="{FF2B5EF4-FFF2-40B4-BE49-F238E27FC236}">
                <a16:creationId xmlns:a16="http://schemas.microsoft.com/office/drawing/2014/main" id="{C6F55871-6A73-47BF-985F-19E1BD9A2F6B}"/>
              </a:ext>
            </a:extLst>
          </p:cNvPr>
          <p:cNvSpPr>
            <a:spLocks noGrp="1"/>
          </p:cNvSpPr>
          <p:nvPr>
            <p:ph type="body" sz="quarter" idx="40"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11" name="Text Placeholder 2">
            <a:extLst>
              <a:ext uri="{FF2B5EF4-FFF2-40B4-BE49-F238E27FC236}">
                <a16:creationId xmlns:a16="http://schemas.microsoft.com/office/drawing/2014/main" id="{D50CDD41-B89B-7F4C-BFCD-FAB9FD3B935B}"/>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1424120328"/>
      </p:ext>
    </p:extLst>
  </p:cSld>
  <p:clrMapOvr>
    <a:masterClrMapping/>
  </p:clrMapOvr>
  <p:transition/>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 graphic1">
    <p:spTree>
      <p:nvGrpSpPr>
        <p:cNvPr id="1" name=""/>
        <p:cNvGrpSpPr/>
        <p:nvPr/>
      </p:nvGrpSpPr>
      <p:grpSpPr>
        <a:xfrm>
          <a:off x="0" y="0"/>
          <a:ext cx="0" cy="0"/>
          <a:chOff x="0" y="0"/>
          <a:chExt cx="0" cy="0"/>
        </a:xfrm>
      </p:grpSpPr>
      <p:pic>
        <p:nvPicPr>
          <p:cNvPr id="11" name="Picture 10" descr="A picture containing background pattern&#10;&#10;Description automatically generated">
            <a:extLst>
              <a:ext uri="{FF2B5EF4-FFF2-40B4-BE49-F238E27FC236}">
                <a16:creationId xmlns:a16="http://schemas.microsoft.com/office/drawing/2014/main" id="{AB8FEC63-1055-7E45-A3EF-C1B9FB194B5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23" name="Title 1">
            <a:extLst>
              <a:ext uri="{FF2B5EF4-FFF2-40B4-BE49-F238E27FC236}">
                <a16:creationId xmlns:a16="http://schemas.microsoft.com/office/drawing/2014/main" id="{E2D45025-41AA-439C-A571-49A88A1AC5F2}"/>
              </a:ext>
            </a:extLst>
          </p:cNvPr>
          <p:cNvSpPr>
            <a:spLocks noGrp="1"/>
          </p:cNvSpPr>
          <p:nvPr>
            <p:ph type="title" hasCustomPrompt="1"/>
          </p:nvPr>
        </p:nvSpPr>
        <p:spPr>
          <a:xfrm>
            <a:off x="506077" y="684001"/>
            <a:ext cx="11173663" cy="549488"/>
          </a:xfrm>
        </p:spPr>
        <p:txBody>
          <a:bodyPr/>
          <a:lstStyle>
            <a:lvl1pPr>
              <a:lnSpc>
                <a:spcPct val="100000"/>
              </a:lnSpc>
              <a:defRPr sz="2000" cap="all" baseline="0"/>
            </a:lvl1pPr>
          </a:lstStyle>
          <a:p>
            <a:r>
              <a:rPr lang="en-US" dirty="0"/>
              <a:t>CLICK TO EDIT MASTER TITLE</a:t>
            </a:r>
          </a:p>
        </p:txBody>
      </p:sp>
      <p:sp>
        <p:nvSpPr>
          <p:cNvPr id="14" name="Text Box 11" descr="&lt;COMPANY_NAME&gt;&#10;">
            <a:extLst>
              <a:ext uri="{FF2B5EF4-FFF2-40B4-BE49-F238E27FC236}">
                <a16:creationId xmlns:a16="http://schemas.microsoft.com/office/drawing/2014/main" id="{823CCCFF-9389-4F16-AE99-7B4DE3DC3C74}"/>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15" name="Group 4">
            <a:extLst>
              <a:ext uri="{FF2B5EF4-FFF2-40B4-BE49-F238E27FC236}">
                <a16:creationId xmlns:a16="http://schemas.microsoft.com/office/drawing/2014/main" id="{029B79A9-7547-48AA-B6D1-B46EF128B19D}"/>
              </a:ext>
            </a:extLst>
          </p:cNvPr>
          <p:cNvGrpSpPr>
            <a:grpSpLocks noChangeAspect="1"/>
          </p:cNvGrpSpPr>
          <p:nvPr userDrawn="1"/>
        </p:nvGrpSpPr>
        <p:grpSpPr bwMode="auto">
          <a:xfrm>
            <a:off x="338139" y="6429375"/>
            <a:ext cx="261938" cy="241300"/>
            <a:chOff x="213" y="4050"/>
            <a:chExt cx="165" cy="152"/>
          </a:xfrm>
        </p:grpSpPr>
        <p:sp>
          <p:nvSpPr>
            <p:cNvPr id="22" name="AutoShape 3">
              <a:extLst>
                <a:ext uri="{FF2B5EF4-FFF2-40B4-BE49-F238E27FC236}">
                  <a16:creationId xmlns:a16="http://schemas.microsoft.com/office/drawing/2014/main" id="{4981438C-3572-4705-89E8-FCCC15EC469A}"/>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5">
              <a:extLst>
                <a:ext uri="{FF2B5EF4-FFF2-40B4-BE49-F238E27FC236}">
                  <a16:creationId xmlns:a16="http://schemas.microsoft.com/office/drawing/2014/main" id="{F912FB50-B368-4E9F-809A-E5CF587DE77D}"/>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5" name="Freeform 6">
              <a:extLst>
                <a:ext uri="{FF2B5EF4-FFF2-40B4-BE49-F238E27FC236}">
                  <a16:creationId xmlns:a16="http://schemas.microsoft.com/office/drawing/2014/main" id="{BB25BBCC-F2D9-4C35-988B-A4C81583CF79}"/>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6" name="Freeform 7">
              <a:extLst>
                <a:ext uri="{FF2B5EF4-FFF2-40B4-BE49-F238E27FC236}">
                  <a16:creationId xmlns:a16="http://schemas.microsoft.com/office/drawing/2014/main" id="{F47EBCA3-7972-4259-8A72-895EC875E529}"/>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2" name="Text Placeholder 2">
            <a:extLst>
              <a:ext uri="{FF2B5EF4-FFF2-40B4-BE49-F238E27FC236}">
                <a16:creationId xmlns:a16="http://schemas.microsoft.com/office/drawing/2014/main" id="{35131392-FF22-404A-A371-243BDEA38A7F}"/>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13" name="Text Placeholder 2">
            <a:extLst>
              <a:ext uri="{FF2B5EF4-FFF2-40B4-BE49-F238E27FC236}">
                <a16:creationId xmlns:a16="http://schemas.microsoft.com/office/drawing/2014/main" id="{09B16C24-68A5-6B41-A4DF-A1BF5A27F479}"/>
              </a:ext>
            </a:extLst>
          </p:cNvPr>
          <p:cNvSpPr>
            <a:spLocks noGrp="1"/>
          </p:cNvSpPr>
          <p:nvPr>
            <p:ph type="body" sz="quarter" idx="41" hasCustomPrompt="1"/>
          </p:nvPr>
        </p:nvSpPr>
        <p:spPr>
          <a:xfrm>
            <a:off x="519939" y="411197"/>
            <a:ext cx="5576061" cy="276999"/>
          </a:xfrm>
        </p:spPr>
        <p:txBody>
          <a:bodyPr wrap="square"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2434789810"/>
      </p:ext>
    </p:extLst>
  </p:cSld>
  <p:clrMapOvr>
    <a:masterClrMapping/>
  </p:clrMapOvr>
  <p:transition/>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 graphic2">
    <p:spTree>
      <p:nvGrpSpPr>
        <p:cNvPr id="1" name=""/>
        <p:cNvGrpSpPr/>
        <p:nvPr/>
      </p:nvGrpSpPr>
      <p:grpSpPr>
        <a:xfrm>
          <a:off x="0" y="0"/>
          <a:ext cx="0" cy="0"/>
          <a:chOff x="0" y="0"/>
          <a:chExt cx="0" cy="0"/>
        </a:xfrm>
      </p:grpSpPr>
      <p:pic>
        <p:nvPicPr>
          <p:cNvPr id="15" name="Picture 14" descr="A picture containing toy, drawing, game, table&#10;&#10;Description automatically generated">
            <a:extLst>
              <a:ext uri="{FF2B5EF4-FFF2-40B4-BE49-F238E27FC236}">
                <a16:creationId xmlns:a16="http://schemas.microsoft.com/office/drawing/2014/main" id="{633B7F55-4073-2D44-AB0C-DEEB6BFBEE7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23" name="Title 1">
            <a:extLst>
              <a:ext uri="{FF2B5EF4-FFF2-40B4-BE49-F238E27FC236}">
                <a16:creationId xmlns:a16="http://schemas.microsoft.com/office/drawing/2014/main" id="{EEB9E5CD-32E2-4E8E-BCDE-E7E599AE749B}"/>
              </a:ext>
            </a:extLst>
          </p:cNvPr>
          <p:cNvSpPr>
            <a:spLocks noGrp="1"/>
          </p:cNvSpPr>
          <p:nvPr>
            <p:ph type="title" hasCustomPrompt="1"/>
          </p:nvPr>
        </p:nvSpPr>
        <p:spPr>
          <a:xfrm>
            <a:off x="508531" y="684000"/>
            <a:ext cx="7677881" cy="754017"/>
          </a:xfrm>
        </p:spPr>
        <p:txBody>
          <a:bodyPr/>
          <a:lstStyle>
            <a:lvl1pPr>
              <a:lnSpc>
                <a:spcPct val="100000"/>
              </a:lnSpc>
              <a:defRPr sz="2000" cap="all" baseline="0"/>
            </a:lvl1pPr>
          </a:lstStyle>
          <a:p>
            <a:r>
              <a:rPr lang="en-US" dirty="0"/>
              <a:t>CLICK TO EDIT MASTER TITLE</a:t>
            </a:r>
          </a:p>
        </p:txBody>
      </p:sp>
      <p:sp>
        <p:nvSpPr>
          <p:cNvPr id="20" name="Text Box 11" descr="&lt;COMPANY_NAME&gt;&#10;">
            <a:extLst>
              <a:ext uri="{FF2B5EF4-FFF2-40B4-BE49-F238E27FC236}">
                <a16:creationId xmlns:a16="http://schemas.microsoft.com/office/drawing/2014/main" id="{272A7121-4F98-4BF9-8FA9-14A1B0F296EA}"/>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21" name="Group 4">
            <a:extLst>
              <a:ext uri="{FF2B5EF4-FFF2-40B4-BE49-F238E27FC236}">
                <a16:creationId xmlns:a16="http://schemas.microsoft.com/office/drawing/2014/main" id="{FFB0F792-9822-4344-B61C-89E8F6A5C262}"/>
              </a:ext>
            </a:extLst>
          </p:cNvPr>
          <p:cNvGrpSpPr>
            <a:grpSpLocks noChangeAspect="1"/>
          </p:cNvGrpSpPr>
          <p:nvPr userDrawn="1"/>
        </p:nvGrpSpPr>
        <p:grpSpPr bwMode="auto">
          <a:xfrm>
            <a:off x="338139" y="6429375"/>
            <a:ext cx="261938" cy="241300"/>
            <a:chOff x="213" y="4050"/>
            <a:chExt cx="165" cy="152"/>
          </a:xfrm>
        </p:grpSpPr>
        <p:sp>
          <p:nvSpPr>
            <p:cNvPr id="22" name="AutoShape 3">
              <a:extLst>
                <a:ext uri="{FF2B5EF4-FFF2-40B4-BE49-F238E27FC236}">
                  <a16:creationId xmlns:a16="http://schemas.microsoft.com/office/drawing/2014/main" id="{165291F2-E4C2-4178-9C9E-2735BE1BAEEC}"/>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5">
              <a:extLst>
                <a:ext uri="{FF2B5EF4-FFF2-40B4-BE49-F238E27FC236}">
                  <a16:creationId xmlns:a16="http://schemas.microsoft.com/office/drawing/2014/main" id="{8CEE4309-B9A1-48E6-9477-770BE0EE7573}"/>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5" name="Freeform 6">
              <a:extLst>
                <a:ext uri="{FF2B5EF4-FFF2-40B4-BE49-F238E27FC236}">
                  <a16:creationId xmlns:a16="http://schemas.microsoft.com/office/drawing/2014/main" id="{52A28179-5C45-45D9-AD78-FAD53BAF777D}"/>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6" name="Freeform 7">
              <a:extLst>
                <a:ext uri="{FF2B5EF4-FFF2-40B4-BE49-F238E27FC236}">
                  <a16:creationId xmlns:a16="http://schemas.microsoft.com/office/drawing/2014/main" id="{2AFEBCF1-807F-484D-B9CA-E3C053930268}"/>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2" name="Text Placeholder 2">
            <a:extLst>
              <a:ext uri="{FF2B5EF4-FFF2-40B4-BE49-F238E27FC236}">
                <a16:creationId xmlns:a16="http://schemas.microsoft.com/office/drawing/2014/main" id="{B709D346-CD4B-4850-8E5E-7A393ED072CC}"/>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14" name="Text Placeholder 2">
            <a:extLst>
              <a:ext uri="{FF2B5EF4-FFF2-40B4-BE49-F238E27FC236}">
                <a16:creationId xmlns:a16="http://schemas.microsoft.com/office/drawing/2014/main" id="{66AA8494-9BF9-154C-8550-225356118C49}"/>
              </a:ext>
            </a:extLst>
          </p:cNvPr>
          <p:cNvSpPr>
            <a:spLocks noGrp="1"/>
          </p:cNvSpPr>
          <p:nvPr>
            <p:ph type="body" sz="quarter" idx="41" hasCustomPrompt="1"/>
          </p:nvPr>
        </p:nvSpPr>
        <p:spPr>
          <a:xfrm>
            <a:off x="519939" y="411197"/>
            <a:ext cx="5576061" cy="276999"/>
          </a:xfrm>
        </p:spPr>
        <p:txBody>
          <a:bodyPr wrap="square"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1574676527"/>
      </p:ext>
    </p:extLst>
  </p:cSld>
  <p:clrMapOvr>
    <a:masterClrMapping/>
  </p:clrMapOvr>
  <p:transition/>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nk - graphic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294045-61E8-864B-ACBE-D50C3F29D3B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3402" y="3048"/>
            <a:ext cx="12185196" cy="6854952"/>
          </a:xfrm>
          <a:prstGeom prst="rect">
            <a:avLst/>
          </a:prstGeom>
        </p:spPr>
      </p:pic>
      <p:sp>
        <p:nvSpPr>
          <p:cNvPr id="1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3" name="Text Box 11" descr="&lt;COMPANY_NAME&gt;&#10;">
            <a:extLst>
              <a:ext uri="{FF2B5EF4-FFF2-40B4-BE49-F238E27FC236}">
                <a16:creationId xmlns:a16="http://schemas.microsoft.com/office/drawing/2014/main" id="{A42065FC-E785-4163-96A4-72BFCF052F6A}"/>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14" name="Group 4">
            <a:extLst>
              <a:ext uri="{FF2B5EF4-FFF2-40B4-BE49-F238E27FC236}">
                <a16:creationId xmlns:a16="http://schemas.microsoft.com/office/drawing/2014/main" id="{49C3BF4B-7D7B-4DCC-AEBE-48D8F036C16C}"/>
              </a:ext>
            </a:extLst>
          </p:cNvPr>
          <p:cNvGrpSpPr>
            <a:grpSpLocks noChangeAspect="1"/>
          </p:cNvGrpSpPr>
          <p:nvPr userDrawn="1"/>
        </p:nvGrpSpPr>
        <p:grpSpPr bwMode="auto">
          <a:xfrm>
            <a:off x="338139" y="6429375"/>
            <a:ext cx="261938" cy="241300"/>
            <a:chOff x="213" y="4050"/>
            <a:chExt cx="165" cy="152"/>
          </a:xfrm>
        </p:grpSpPr>
        <p:sp>
          <p:nvSpPr>
            <p:cNvPr id="15" name="AutoShape 3">
              <a:extLst>
                <a:ext uri="{FF2B5EF4-FFF2-40B4-BE49-F238E27FC236}">
                  <a16:creationId xmlns:a16="http://schemas.microsoft.com/office/drawing/2014/main" id="{929ABAED-D22B-4CD3-83AE-F195252FA042}"/>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5">
              <a:extLst>
                <a:ext uri="{FF2B5EF4-FFF2-40B4-BE49-F238E27FC236}">
                  <a16:creationId xmlns:a16="http://schemas.microsoft.com/office/drawing/2014/main" id="{74A52272-7387-4B8B-9EA9-7C1716AB34D5}"/>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6">
              <a:extLst>
                <a:ext uri="{FF2B5EF4-FFF2-40B4-BE49-F238E27FC236}">
                  <a16:creationId xmlns:a16="http://schemas.microsoft.com/office/drawing/2014/main" id="{48643352-6C4F-49BB-A81B-9169C4513D05}"/>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7">
              <a:extLst>
                <a:ext uri="{FF2B5EF4-FFF2-40B4-BE49-F238E27FC236}">
                  <a16:creationId xmlns:a16="http://schemas.microsoft.com/office/drawing/2014/main" id="{4ADC8E3A-FB69-4CE3-8462-3F5353BF15BE}"/>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2" name="Text Placeholder 2">
            <a:extLst>
              <a:ext uri="{FF2B5EF4-FFF2-40B4-BE49-F238E27FC236}">
                <a16:creationId xmlns:a16="http://schemas.microsoft.com/office/drawing/2014/main" id="{753E85DE-5E4F-4A01-8099-5D45B8D5CAD5}"/>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Tree>
    <p:extLst>
      <p:ext uri="{BB962C8B-B14F-4D97-AF65-F5344CB8AC3E}">
        <p14:creationId xmlns:p14="http://schemas.microsoft.com/office/powerpoint/2010/main" val="2374636670"/>
      </p:ext>
    </p:extLst>
  </p:cSld>
  <p:clrMapOvr>
    <a:masterClrMapping/>
  </p:clrMapOvr>
  <p:transition/>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lank - graphic2">
    <p:spTree>
      <p:nvGrpSpPr>
        <p:cNvPr id="1" name=""/>
        <p:cNvGrpSpPr/>
        <p:nvPr/>
      </p:nvGrpSpPr>
      <p:grpSpPr>
        <a:xfrm>
          <a:off x="0" y="0"/>
          <a:ext cx="0" cy="0"/>
          <a:chOff x="0" y="0"/>
          <a:chExt cx="0" cy="0"/>
        </a:xfrm>
      </p:grpSpPr>
      <p:pic>
        <p:nvPicPr>
          <p:cNvPr id="13" name="Picture 12" descr="A picture containing toy, drawing, game, table&#10;&#10;Description automatically generated">
            <a:extLst>
              <a:ext uri="{FF2B5EF4-FFF2-40B4-BE49-F238E27FC236}">
                <a16:creationId xmlns:a16="http://schemas.microsoft.com/office/drawing/2014/main" id="{85F3B173-5785-364D-A3C1-A297722CB97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6" name="Text Box 11" descr="&lt;COMPANY_NAME&gt;&#10;">
            <a:extLst>
              <a:ext uri="{FF2B5EF4-FFF2-40B4-BE49-F238E27FC236}">
                <a16:creationId xmlns:a16="http://schemas.microsoft.com/office/drawing/2014/main" id="{4EFD2EAD-19C5-466A-8DB1-0EBC8D913DDF}"/>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17" name="Group 4">
            <a:extLst>
              <a:ext uri="{FF2B5EF4-FFF2-40B4-BE49-F238E27FC236}">
                <a16:creationId xmlns:a16="http://schemas.microsoft.com/office/drawing/2014/main" id="{7CE165FB-D61B-4D49-9FB4-DD65EB73A0EA}"/>
              </a:ext>
            </a:extLst>
          </p:cNvPr>
          <p:cNvGrpSpPr>
            <a:grpSpLocks noChangeAspect="1"/>
          </p:cNvGrpSpPr>
          <p:nvPr userDrawn="1"/>
        </p:nvGrpSpPr>
        <p:grpSpPr bwMode="auto">
          <a:xfrm>
            <a:off x="338139" y="6429375"/>
            <a:ext cx="261938" cy="241300"/>
            <a:chOff x="213" y="4050"/>
            <a:chExt cx="165" cy="152"/>
          </a:xfrm>
        </p:grpSpPr>
        <p:sp>
          <p:nvSpPr>
            <p:cNvPr id="18" name="AutoShape 3">
              <a:extLst>
                <a:ext uri="{FF2B5EF4-FFF2-40B4-BE49-F238E27FC236}">
                  <a16:creationId xmlns:a16="http://schemas.microsoft.com/office/drawing/2014/main" id="{BF411C6C-6A6A-4A6E-A81D-55031A1E57A9}"/>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Freeform 5">
              <a:extLst>
                <a:ext uri="{FF2B5EF4-FFF2-40B4-BE49-F238E27FC236}">
                  <a16:creationId xmlns:a16="http://schemas.microsoft.com/office/drawing/2014/main" id="{BB3F9D4C-AF8C-41CD-85D4-0FFE7CCC45BF}"/>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 name="Freeform 6">
              <a:extLst>
                <a:ext uri="{FF2B5EF4-FFF2-40B4-BE49-F238E27FC236}">
                  <a16:creationId xmlns:a16="http://schemas.microsoft.com/office/drawing/2014/main" id="{38C05AB8-B744-40D1-B1F6-2F42E5A3CDBE}"/>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7">
              <a:extLst>
                <a:ext uri="{FF2B5EF4-FFF2-40B4-BE49-F238E27FC236}">
                  <a16:creationId xmlns:a16="http://schemas.microsoft.com/office/drawing/2014/main" id="{64BB917D-801E-436D-AC90-4110E4253EDB}"/>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2" name="Text Placeholder 2">
            <a:extLst>
              <a:ext uri="{FF2B5EF4-FFF2-40B4-BE49-F238E27FC236}">
                <a16:creationId xmlns:a16="http://schemas.microsoft.com/office/drawing/2014/main" id="{92477ACC-DF4A-49FA-B5E1-01C66B8BEAF5}"/>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Tree>
    <p:extLst>
      <p:ext uri="{BB962C8B-B14F-4D97-AF65-F5344CB8AC3E}">
        <p14:creationId xmlns:p14="http://schemas.microsoft.com/office/powerpoint/2010/main" val="4068138472"/>
      </p:ext>
    </p:extLst>
  </p:cSld>
  <p:clrMapOvr>
    <a:masterClrMapping/>
  </p:clrMapOvr>
  <p:transition/>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lank - graphic3">
    <p:spTree>
      <p:nvGrpSpPr>
        <p:cNvPr id="1" name=""/>
        <p:cNvGrpSpPr/>
        <p:nvPr/>
      </p:nvGrpSpPr>
      <p:grpSpPr>
        <a:xfrm>
          <a:off x="0" y="0"/>
          <a:ext cx="0" cy="0"/>
          <a:chOff x="0" y="0"/>
          <a:chExt cx="0" cy="0"/>
        </a:xfrm>
      </p:grpSpPr>
      <p:pic>
        <p:nvPicPr>
          <p:cNvPr id="13" name="Picture 12" descr="A picture containing toy, drawing, game, table&#10;&#10;Description automatically generated">
            <a:extLst>
              <a:ext uri="{FF2B5EF4-FFF2-40B4-BE49-F238E27FC236}">
                <a16:creationId xmlns:a16="http://schemas.microsoft.com/office/drawing/2014/main" id="{107B1E08-883E-4941-84A2-A4AF7DEA71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7" name="Text Box 11" descr="&lt;COMPANY_NAME&gt;&#10;">
            <a:extLst>
              <a:ext uri="{FF2B5EF4-FFF2-40B4-BE49-F238E27FC236}">
                <a16:creationId xmlns:a16="http://schemas.microsoft.com/office/drawing/2014/main" id="{24F970DC-1C40-4E6C-94AA-E27B9513C363}"/>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18" name="Group 4">
            <a:extLst>
              <a:ext uri="{FF2B5EF4-FFF2-40B4-BE49-F238E27FC236}">
                <a16:creationId xmlns:a16="http://schemas.microsoft.com/office/drawing/2014/main" id="{D941D33B-E4CB-454B-A2AF-62C6ED265704}"/>
              </a:ext>
            </a:extLst>
          </p:cNvPr>
          <p:cNvGrpSpPr>
            <a:grpSpLocks noChangeAspect="1"/>
          </p:cNvGrpSpPr>
          <p:nvPr userDrawn="1"/>
        </p:nvGrpSpPr>
        <p:grpSpPr bwMode="auto">
          <a:xfrm>
            <a:off x="338139" y="6429375"/>
            <a:ext cx="261938" cy="241300"/>
            <a:chOff x="213" y="4050"/>
            <a:chExt cx="165" cy="152"/>
          </a:xfrm>
        </p:grpSpPr>
        <p:sp>
          <p:nvSpPr>
            <p:cNvPr id="19" name="AutoShape 3">
              <a:extLst>
                <a:ext uri="{FF2B5EF4-FFF2-40B4-BE49-F238E27FC236}">
                  <a16:creationId xmlns:a16="http://schemas.microsoft.com/office/drawing/2014/main" id="{EBD4775F-73D9-44B2-8082-28306C2D0A70}"/>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 name="Freeform 5">
              <a:extLst>
                <a:ext uri="{FF2B5EF4-FFF2-40B4-BE49-F238E27FC236}">
                  <a16:creationId xmlns:a16="http://schemas.microsoft.com/office/drawing/2014/main" id="{E6C92712-2A89-4C79-9BBA-5FFBB4EFA8BF}"/>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6">
              <a:extLst>
                <a:ext uri="{FF2B5EF4-FFF2-40B4-BE49-F238E27FC236}">
                  <a16:creationId xmlns:a16="http://schemas.microsoft.com/office/drawing/2014/main" id="{0437F388-E66B-4299-AF7F-8153EF4634A5}"/>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7">
              <a:extLst>
                <a:ext uri="{FF2B5EF4-FFF2-40B4-BE49-F238E27FC236}">
                  <a16:creationId xmlns:a16="http://schemas.microsoft.com/office/drawing/2014/main" id="{3004D985-AD01-4C4A-8F19-377BF8368EE3}"/>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2" name="Text Placeholder 2">
            <a:extLst>
              <a:ext uri="{FF2B5EF4-FFF2-40B4-BE49-F238E27FC236}">
                <a16:creationId xmlns:a16="http://schemas.microsoft.com/office/drawing/2014/main" id="{AC1D8C75-CAA9-46B2-BAD7-6975CF8095F4}"/>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Tree>
    <p:extLst>
      <p:ext uri="{BB962C8B-B14F-4D97-AF65-F5344CB8AC3E}">
        <p14:creationId xmlns:p14="http://schemas.microsoft.com/office/powerpoint/2010/main" val="3179454465"/>
      </p:ext>
    </p:extLst>
  </p:cSld>
  <p:clrMapOvr>
    <a:masterClrMapping/>
  </p:clrMapOvr>
  <p:transition/>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mpty slide">
    <p:bg>
      <p:bgPr>
        <a:solidFill>
          <a:schemeClr val="bg1"/>
        </a:solidFill>
        <a:effectLst/>
      </p:bgPr>
    </p:bg>
    <p:spTree>
      <p:nvGrpSpPr>
        <p:cNvPr id="1" name=""/>
        <p:cNvGrpSpPr/>
        <p:nvPr/>
      </p:nvGrpSpPr>
      <p:grpSpPr>
        <a:xfrm>
          <a:off x="0" y="0"/>
          <a:ext cx="0" cy="0"/>
          <a:chOff x="0" y="0"/>
          <a:chExt cx="0" cy="0"/>
        </a:xfrm>
      </p:grpSpPr>
      <p:sp>
        <p:nvSpPr>
          <p:cNvPr id="1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0" name="Text Box 11" descr="&lt;COMPANY_NAME&gt;&#10;">
            <a:extLst>
              <a:ext uri="{FF2B5EF4-FFF2-40B4-BE49-F238E27FC236}">
                <a16:creationId xmlns:a16="http://schemas.microsoft.com/office/drawing/2014/main" id="{F1AC1A32-0E69-4E4C-AB1E-AC287F7D09BF}"/>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13" name="Group 4">
            <a:extLst>
              <a:ext uri="{FF2B5EF4-FFF2-40B4-BE49-F238E27FC236}">
                <a16:creationId xmlns:a16="http://schemas.microsoft.com/office/drawing/2014/main" id="{E4AAF295-3680-4D96-9887-28C088D926FC}"/>
              </a:ext>
            </a:extLst>
          </p:cNvPr>
          <p:cNvGrpSpPr>
            <a:grpSpLocks noChangeAspect="1"/>
          </p:cNvGrpSpPr>
          <p:nvPr userDrawn="1"/>
        </p:nvGrpSpPr>
        <p:grpSpPr bwMode="auto">
          <a:xfrm>
            <a:off x="338139" y="6429375"/>
            <a:ext cx="261938" cy="241300"/>
            <a:chOff x="213" y="4050"/>
            <a:chExt cx="165" cy="152"/>
          </a:xfrm>
        </p:grpSpPr>
        <p:sp>
          <p:nvSpPr>
            <p:cNvPr id="19" name="AutoShape 3">
              <a:extLst>
                <a:ext uri="{FF2B5EF4-FFF2-40B4-BE49-F238E27FC236}">
                  <a16:creationId xmlns:a16="http://schemas.microsoft.com/office/drawing/2014/main" id="{8F9896A3-0AD3-439A-9149-ABD523CDB318}"/>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 name="Freeform 5">
              <a:extLst>
                <a:ext uri="{FF2B5EF4-FFF2-40B4-BE49-F238E27FC236}">
                  <a16:creationId xmlns:a16="http://schemas.microsoft.com/office/drawing/2014/main" id="{7A8D26CD-BDFE-4CAD-9823-FD7A3F256CF8}"/>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6">
              <a:extLst>
                <a:ext uri="{FF2B5EF4-FFF2-40B4-BE49-F238E27FC236}">
                  <a16:creationId xmlns:a16="http://schemas.microsoft.com/office/drawing/2014/main" id="{30E6731D-9990-454B-BB02-2A6713F68563}"/>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7">
              <a:extLst>
                <a:ext uri="{FF2B5EF4-FFF2-40B4-BE49-F238E27FC236}">
                  <a16:creationId xmlns:a16="http://schemas.microsoft.com/office/drawing/2014/main" id="{857927B9-DE75-4EB2-895F-80FFED901B99}"/>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2" name="Text Placeholder 2">
            <a:extLst>
              <a:ext uri="{FF2B5EF4-FFF2-40B4-BE49-F238E27FC236}">
                <a16:creationId xmlns:a16="http://schemas.microsoft.com/office/drawing/2014/main" id="{D5DD1CFF-26BF-4E14-88BF-6B5750961D43}"/>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Tree>
    <p:extLst>
      <p:ext uri="{BB962C8B-B14F-4D97-AF65-F5344CB8AC3E}">
        <p14:creationId xmlns:p14="http://schemas.microsoft.com/office/powerpoint/2010/main" val="1609535191"/>
      </p:ext>
    </p:extLst>
  </p:cSld>
  <p:clrMapOvr>
    <a:masterClrMapping/>
  </p:clrMapOvr>
  <p:transition/>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Divider 1 SD2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14DCA4-026E-264D-8E40-9B9695D762E9}"/>
              </a:ext>
            </a:extLst>
          </p:cNvPr>
          <p:cNvSpPr/>
          <p:nvPr userDrawn="1"/>
        </p:nvSpPr>
        <p:spPr>
          <a:xfrm>
            <a:off x="0" y="0"/>
            <a:ext cx="12242800" cy="68580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600" dirty="0" err="1"/>
          </a:p>
        </p:txBody>
      </p:sp>
      <p:cxnSp>
        <p:nvCxnSpPr>
          <p:cNvPr id="17" name="Straight Connector 16">
            <a:extLst>
              <a:ext uri="{FF2B5EF4-FFF2-40B4-BE49-F238E27FC236}">
                <a16:creationId xmlns:a16="http://schemas.microsoft.com/office/drawing/2014/main" id="{B06392B1-4F29-7846-8C1E-CCC92F43B092}"/>
              </a:ext>
            </a:extLst>
          </p:cNvPr>
          <p:cNvCxnSpPr>
            <a:cxnSpLocks/>
          </p:cNvCxnSpPr>
          <p:nvPr userDrawn="1"/>
        </p:nvCxnSpPr>
        <p:spPr>
          <a:xfrm>
            <a:off x="1509889" y="2582923"/>
            <a:ext cx="0" cy="38940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Text Placeholder 5">
            <a:extLst>
              <a:ext uri="{FF2B5EF4-FFF2-40B4-BE49-F238E27FC236}">
                <a16:creationId xmlns:a16="http://schemas.microsoft.com/office/drawing/2014/main" id="{B05CC44D-303C-0045-9F70-B468FC8A6C7A}"/>
              </a:ext>
            </a:extLst>
          </p:cNvPr>
          <p:cNvSpPr>
            <a:spLocks noGrp="1"/>
          </p:cNvSpPr>
          <p:nvPr>
            <p:ph type="body" sz="quarter" idx="13" hasCustomPrompt="1"/>
          </p:nvPr>
        </p:nvSpPr>
        <p:spPr>
          <a:xfrm>
            <a:off x="1633529" y="2582923"/>
            <a:ext cx="8129773" cy="549313"/>
          </a:xfrm>
        </p:spPr>
        <p:txBody>
          <a:bodyPr wrap="square" tIns="36000" anchor="b">
            <a:spAutoFit/>
          </a:bodyPr>
          <a:lstStyle>
            <a:lvl1pPr>
              <a:lnSpc>
                <a:spcPts val="4000"/>
              </a:lnSpc>
              <a:spcAft>
                <a:spcPts val="0"/>
              </a:spcAft>
              <a:defRPr kumimoji="0" lang="nl-NL" sz="4000" b="0" i="0" u="none" strike="noStrike" cap="all" spc="5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DIVIDER TITLE</a:t>
            </a:r>
            <a:endParaRPr lang="nl-NL" dirty="0"/>
          </a:p>
        </p:txBody>
      </p:sp>
      <p:sp>
        <p:nvSpPr>
          <p:cNvPr id="21" name="Text Placeholder 5">
            <a:extLst>
              <a:ext uri="{FF2B5EF4-FFF2-40B4-BE49-F238E27FC236}">
                <a16:creationId xmlns:a16="http://schemas.microsoft.com/office/drawing/2014/main" id="{9FBDB491-8A86-4345-A281-4204E160D170}"/>
              </a:ext>
            </a:extLst>
          </p:cNvPr>
          <p:cNvSpPr>
            <a:spLocks noGrp="1"/>
          </p:cNvSpPr>
          <p:nvPr>
            <p:ph type="body" sz="quarter" idx="11" hasCustomPrompt="1"/>
          </p:nvPr>
        </p:nvSpPr>
        <p:spPr>
          <a:xfrm>
            <a:off x="1633529" y="3148203"/>
            <a:ext cx="8129773" cy="405683"/>
          </a:xfrm>
        </p:spPr>
        <p:txBody>
          <a:bodyPr wrap="square" tIns="36000" anchor="t">
            <a:spAutoFit/>
          </a:bodyPr>
          <a:lstStyle>
            <a:lvl1pPr>
              <a:lnSpc>
                <a:spcPct val="100000"/>
              </a:lnSpc>
              <a:defRPr kumimoji="0" lang="nl-NL" sz="2400" b="0" i="0" u="none" strike="noStrike" cap="all" spc="25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DIVIDER SUB-TITLE</a:t>
            </a:r>
            <a:endParaRPr lang="nl-NL" dirty="0"/>
          </a:p>
        </p:txBody>
      </p:sp>
      <p:grpSp>
        <p:nvGrpSpPr>
          <p:cNvPr id="10" name="Group 9">
            <a:extLst>
              <a:ext uri="{FF2B5EF4-FFF2-40B4-BE49-F238E27FC236}">
                <a16:creationId xmlns:a16="http://schemas.microsoft.com/office/drawing/2014/main" id="{1566F63D-CDAF-1742-BC66-3BBF843206C9}"/>
              </a:ext>
            </a:extLst>
          </p:cNvPr>
          <p:cNvGrpSpPr/>
          <p:nvPr userDrawn="1"/>
        </p:nvGrpSpPr>
        <p:grpSpPr>
          <a:xfrm>
            <a:off x="0" y="5285678"/>
            <a:ext cx="2965233" cy="1572322"/>
            <a:chOff x="0" y="5285678"/>
            <a:chExt cx="2965233" cy="1572322"/>
          </a:xfrm>
        </p:grpSpPr>
        <p:pic>
          <p:nvPicPr>
            <p:cNvPr id="11" name="Picture 10">
              <a:extLst>
                <a:ext uri="{FF2B5EF4-FFF2-40B4-BE49-F238E27FC236}">
                  <a16:creationId xmlns:a16="http://schemas.microsoft.com/office/drawing/2014/main" id="{05C0074B-0AC8-C74D-A545-9340AB518F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3377" r="61457"/>
            <a:stretch/>
          </p:blipFill>
          <p:spPr>
            <a:xfrm>
              <a:off x="0" y="5285678"/>
              <a:ext cx="1386249" cy="1572322"/>
            </a:xfrm>
            <a:prstGeom prst="rect">
              <a:avLst/>
            </a:prstGeom>
          </p:spPr>
        </p:pic>
        <p:sp>
          <p:nvSpPr>
            <p:cNvPr id="12" name="TextBox 11">
              <a:extLst>
                <a:ext uri="{FF2B5EF4-FFF2-40B4-BE49-F238E27FC236}">
                  <a16:creationId xmlns:a16="http://schemas.microsoft.com/office/drawing/2014/main" id="{2845E661-874A-8444-A403-CA03B0E6024B}"/>
                </a:ext>
              </a:extLst>
            </p:cNvPr>
            <p:cNvSpPr txBox="1"/>
            <p:nvPr userDrawn="1"/>
          </p:nvSpPr>
          <p:spPr bwMode="auto">
            <a:xfrm>
              <a:off x="1604924" y="5458244"/>
              <a:ext cx="1360309" cy="1089529"/>
            </a:xfrm>
            <a:prstGeom prst="rect">
              <a:avLst/>
            </a:prstGeom>
            <a:noFill/>
            <a:ln w="9525" algn="ctr">
              <a:noFill/>
              <a:miter lim="800000"/>
              <a:headEnd/>
              <a:tailEnd/>
            </a:ln>
          </p:spPr>
          <p:txBody>
            <a:bodyPr vert="horz" wrap="none" lIns="0" tIns="0" rIns="0" bIns="0" numCol="1" rtlCol="0" anchor="t" anchorCtr="0" compatLnSpc="1">
              <a:prstTxWarp prst="textNoShape">
                <a:avLst/>
              </a:prstTxWarp>
              <a:spAutoFit/>
            </a:bodyPr>
            <a:lstStyle/>
            <a:p>
              <a:pPr marL="0" indent="0" algn="l" defTabSz="357708">
                <a:lnSpc>
                  <a:spcPct val="100000"/>
                </a:lnSpc>
                <a:spcAft>
                  <a:spcPts val="0"/>
                </a:spcAft>
                <a:buClr>
                  <a:schemeClr val="accent2"/>
                </a:buClr>
                <a:buSzPct val="85000"/>
                <a:buFont typeface="Wingdings" panose="05000000000000000000" pitchFamily="2" charset="2"/>
                <a:buNone/>
              </a:pPr>
              <a:r>
                <a:rPr lang="en-NL" sz="1770" kern="0" spc="140" baseline="0" dirty="0">
                  <a:solidFill>
                    <a:schemeClr val="tx1"/>
                  </a:solidFill>
                  <a:latin typeface="ShellLight" pitchFamily="2" charset="0"/>
                </a:rPr>
                <a:t>SHELL</a:t>
              </a:r>
            </a:p>
            <a:p>
              <a:pPr marL="0" indent="0" algn="l" defTabSz="357708">
                <a:lnSpc>
                  <a:spcPct val="100000"/>
                </a:lnSpc>
                <a:spcAft>
                  <a:spcPts val="0"/>
                </a:spcAft>
                <a:buClr>
                  <a:schemeClr val="accent2"/>
                </a:buClr>
                <a:buSzPct val="85000"/>
                <a:buFont typeface="Wingdings" panose="05000000000000000000" pitchFamily="2" charset="2"/>
                <a:buNone/>
              </a:pPr>
              <a:r>
                <a:rPr lang="en-NL" sz="1770" kern="0" spc="140" baseline="0" dirty="0">
                  <a:solidFill>
                    <a:schemeClr val="tx1"/>
                  </a:solidFill>
                  <a:latin typeface="+mj-lt"/>
                </a:rPr>
                <a:t>STRATEGY</a:t>
              </a:r>
            </a:p>
            <a:p>
              <a:pPr marL="0" indent="0" algn="l" defTabSz="357708">
                <a:lnSpc>
                  <a:spcPct val="100000"/>
                </a:lnSpc>
                <a:spcAft>
                  <a:spcPts val="0"/>
                </a:spcAft>
                <a:buClr>
                  <a:schemeClr val="accent2"/>
                </a:buClr>
                <a:buSzPct val="85000"/>
                <a:buFont typeface="Wingdings" panose="05000000000000000000" pitchFamily="2" charset="2"/>
                <a:buNone/>
              </a:pPr>
              <a:r>
                <a:rPr lang="en-NL" sz="1770" kern="0" spc="140" baseline="0" dirty="0">
                  <a:solidFill>
                    <a:schemeClr val="tx1"/>
                  </a:solidFill>
                  <a:latin typeface="+mj-lt"/>
                </a:rPr>
                <a:t>DAY</a:t>
              </a:r>
            </a:p>
            <a:p>
              <a:pPr marL="0" indent="0" algn="l" defTabSz="357708">
                <a:lnSpc>
                  <a:spcPct val="100000"/>
                </a:lnSpc>
                <a:spcAft>
                  <a:spcPts val="0"/>
                </a:spcAft>
                <a:buClr>
                  <a:schemeClr val="accent2"/>
                </a:buClr>
                <a:buSzPct val="85000"/>
                <a:buFont typeface="Wingdings" panose="05000000000000000000" pitchFamily="2" charset="2"/>
                <a:buNone/>
              </a:pPr>
              <a:r>
                <a:rPr lang="en-NL" sz="1770" kern="0" spc="140" baseline="0" dirty="0">
                  <a:solidFill>
                    <a:schemeClr val="tx1"/>
                  </a:solidFill>
                  <a:latin typeface="ShellLight" pitchFamily="2" charset="0"/>
                </a:rPr>
                <a:t>2021</a:t>
              </a:r>
            </a:p>
          </p:txBody>
        </p:sp>
      </p:grpSp>
      <p:pic>
        <p:nvPicPr>
          <p:cNvPr id="13" name="Picture 12" descr="A picture containing toy, vector graphics&#10;&#10;Description automatically generated">
            <a:extLst>
              <a:ext uri="{FF2B5EF4-FFF2-40B4-BE49-F238E27FC236}">
                <a16:creationId xmlns:a16="http://schemas.microsoft.com/office/drawing/2014/main" id="{A35ABF13-D994-4C1E-BD59-55D6D6A6DFDC}"/>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22569" t="19846" r="20031" b="26427"/>
          <a:stretch/>
        </p:blipFill>
        <p:spPr>
          <a:xfrm>
            <a:off x="6957765" y="1911096"/>
            <a:ext cx="5285032" cy="4946904"/>
          </a:xfrm>
          <a:prstGeom prst="rect">
            <a:avLst/>
          </a:prstGeom>
        </p:spPr>
      </p:pic>
    </p:spTree>
    <p:extLst>
      <p:ext uri="{BB962C8B-B14F-4D97-AF65-F5344CB8AC3E}">
        <p14:creationId xmlns:p14="http://schemas.microsoft.com/office/powerpoint/2010/main" val="355720560"/>
      </p:ext>
    </p:extLst>
  </p:cSld>
  <p:clrMapOvr>
    <a:masterClrMapping/>
  </p:clrMapOvr>
  <p:transition/>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2 with name presenter">
    <p:spTree>
      <p:nvGrpSpPr>
        <p:cNvPr id="1" name=""/>
        <p:cNvGrpSpPr/>
        <p:nvPr/>
      </p:nvGrpSpPr>
      <p:grpSpPr>
        <a:xfrm>
          <a:off x="0" y="0"/>
          <a:ext cx="0" cy="0"/>
          <a:chOff x="0" y="0"/>
          <a:chExt cx="0" cy="0"/>
        </a:xfrm>
      </p:grpSpPr>
      <p:pic>
        <p:nvPicPr>
          <p:cNvPr id="12" name="Picture 11" descr="A picture containing toy, drawing&#10;&#10;Description automatically generated">
            <a:extLst>
              <a:ext uri="{FF2B5EF4-FFF2-40B4-BE49-F238E27FC236}">
                <a16:creationId xmlns:a16="http://schemas.microsoft.com/office/drawing/2014/main" id="{929EE6DD-6D62-3644-ACD6-FAE7A9051A2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1395"/>
            <a:ext cx="12192000" cy="6815209"/>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5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PRESENTATION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5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PRESENTATION SUB-TITLE</a:t>
            </a:r>
            <a:endParaRPr lang="nl-NL" dirty="0"/>
          </a:p>
        </p:txBody>
      </p:sp>
      <p:pic>
        <p:nvPicPr>
          <p:cNvPr id="23" name="Picture 22">
            <a:extLst>
              <a:ext uri="{FF2B5EF4-FFF2-40B4-BE49-F238E27FC236}">
                <a16:creationId xmlns:a16="http://schemas.microsoft.com/office/drawing/2014/main" id="{7E9BA1F0-9D2E-1A46-8813-DA353873B33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3507" y="2435856"/>
            <a:ext cx="1738132" cy="1738130"/>
          </a:xfrm>
          <a:prstGeom prst="rect">
            <a:avLst/>
          </a:prstGeom>
        </p:spPr>
      </p:pic>
      <p:sp>
        <p:nvSpPr>
          <p:cNvPr id="8" name="TextBox 7">
            <a:extLst>
              <a:ext uri="{FF2B5EF4-FFF2-40B4-BE49-F238E27FC236}">
                <a16:creationId xmlns:a16="http://schemas.microsoft.com/office/drawing/2014/main" id="{169BA80A-569E-3D49-B05D-267B4A28D174}"/>
              </a:ext>
            </a:extLst>
          </p:cNvPr>
          <p:cNvSpPr txBox="1"/>
          <p:nvPr userDrawn="1"/>
        </p:nvSpPr>
        <p:spPr bwMode="auto">
          <a:xfrm>
            <a:off x="7808777" y="411588"/>
            <a:ext cx="3870461" cy="345223"/>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0" indent="0" algn="r" defTabSz="357708">
              <a:lnSpc>
                <a:spcPct val="140000"/>
              </a:lnSpc>
              <a:spcAft>
                <a:spcPts val="1200"/>
              </a:spcAft>
              <a:buClr>
                <a:schemeClr val="accent2"/>
              </a:buClr>
              <a:buSzPct val="85000"/>
              <a:buFont typeface="Wingdings" panose="05000000000000000000" pitchFamily="2" charset="2"/>
              <a:buNone/>
            </a:pPr>
            <a:r>
              <a:rPr lang="en-NL" sz="1800" dirty="0">
                <a:solidFill>
                  <a:schemeClr val="accent2"/>
                </a:solidFill>
                <a:latin typeface="+mj-lt"/>
              </a:rPr>
              <a:t>#PoweringProgress</a:t>
            </a:r>
          </a:p>
        </p:txBody>
      </p:sp>
      <p:sp>
        <p:nvSpPr>
          <p:cNvPr id="19" name="Text Placeholder 5">
            <a:extLst>
              <a:ext uri="{FF2B5EF4-FFF2-40B4-BE49-F238E27FC236}">
                <a16:creationId xmlns:a16="http://schemas.microsoft.com/office/drawing/2014/main" id="{DF4F867C-F364-5240-9826-FD8FF4D37EAE}"/>
              </a:ext>
            </a:extLst>
          </p:cNvPr>
          <p:cNvSpPr>
            <a:spLocks noGrp="1"/>
          </p:cNvSpPr>
          <p:nvPr>
            <p:ph type="body" sz="quarter" idx="12" hasCustomPrompt="1"/>
          </p:nvPr>
        </p:nvSpPr>
        <p:spPr>
          <a:xfrm>
            <a:off x="701738" y="6079050"/>
            <a:ext cx="2722182" cy="221018"/>
          </a:xfrm>
        </p:spPr>
        <p:txBody>
          <a:bodyPr lIns="0"/>
          <a:lstStyle>
            <a:lvl1pPr>
              <a:lnSpc>
                <a:spcPct val="100000"/>
              </a:lnSpc>
              <a:defRPr kumimoji="0" lang="nl-NL" sz="1200" b="0" i="0" u="none" strike="noStrike" cap="none" spc="0" normalizeH="0" dirty="0">
                <a:ln>
                  <a:noFill/>
                </a:ln>
                <a:solidFill>
                  <a:schemeClr val="accent2"/>
                </a:solidFill>
                <a:effectLst/>
                <a:uLnTx/>
                <a:uFillTx/>
                <a:latin typeface="ShellBold"/>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Month day, year</a:t>
            </a:r>
            <a:endParaRPr lang="nl-NL" dirty="0"/>
          </a:p>
        </p:txBody>
      </p:sp>
      <p:sp>
        <p:nvSpPr>
          <p:cNvPr id="20" name="Text Placeholder 5">
            <a:extLst>
              <a:ext uri="{FF2B5EF4-FFF2-40B4-BE49-F238E27FC236}">
                <a16:creationId xmlns:a16="http://schemas.microsoft.com/office/drawing/2014/main" id="{63C80A8C-9903-7047-B4C2-079B3BAC20D9}"/>
              </a:ext>
            </a:extLst>
          </p:cNvPr>
          <p:cNvSpPr>
            <a:spLocks noGrp="1"/>
          </p:cNvSpPr>
          <p:nvPr>
            <p:ph type="body" sz="quarter" idx="14" hasCustomPrompt="1"/>
          </p:nvPr>
        </p:nvSpPr>
        <p:spPr>
          <a:xfrm>
            <a:off x="701738" y="5636189"/>
            <a:ext cx="2722182" cy="313350"/>
          </a:xfrm>
        </p:spPr>
        <p:txBody>
          <a:bodyPr wrap="square" tIns="36000" anchor="t">
            <a:spAutoFit/>
          </a:bodyPr>
          <a:lstStyle>
            <a:lvl1pPr>
              <a:lnSpc>
                <a:spcPct val="100000"/>
              </a:lnSpc>
              <a:defRPr kumimoji="0" lang="nl-NL" sz="1800" b="0" i="0" u="none" strike="noStrike" cap="none" spc="0" normalizeH="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cxnSp>
        <p:nvCxnSpPr>
          <p:cNvPr id="21" name="Straight Connector 20">
            <a:extLst>
              <a:ext uri="{FF2B5EF4-FFF2-40B4-BE49-F238E27FC236}">
                <a16:creationId xmlns:a16="http://schemas.microsoft.com/office/drawing/2014/main" id="{E003A309-7A44-1242-9007-47939E91A2F2}"/>
              </a:ext>
            </a:extLst>
          </p:cNvPr>
          <p:cNvCxnSpPr>
            <a:cxnSpLocks/>
          </p:cNvCxnSpPr>
          <p:nvPr userDrawn="1"/>
        </p:nvCxnSpPr>
        <p:spPr>
          <a:xfrm>
            <a:off x="3496775" y="5636189"/>
            <a:ext cx="0" cy="66387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 Placeholder 5">
            <a:extLst>
              <a:ext uri="{FF2B5EF4-FFF2-40B4-BE49-F238E27FC236}">
                <a16:creationId xmlns:a16="http://schemas.microsoft.com/office/drawing/2014/main" id="{C964837B-3D79-144E-81F1-6905C247DE0A}"/>
              </a:ext>
            </a:extLst>
          </p:cNvPr>
          <p:cNvSpPr>
            <a:spLocks noGrp="1"/>
          </p:cNvSpPr>
          <p:nvPr>
            <p:ph type="body" sz="quarter" idx="10" hasCustomPrompt="1"/>
          </p:nvPr>
        </p:nvSpPr>
        <p:spPr>
          <a:xfrm>
            <a:off x="3702387" y="5517579"/>
            <a:ext cx="6285072" cy="487565"/>
          </a:xfrm>
        </p:spPr>
        <p:txBody>
          <a:bodyPr wrap="square" tIns="36000" anchor="b">
            <a:spAutoFit/>
          </a:bodyPr>
          <a:lstStyle>
            <a:lvl1pPr>
              <a:lnSpc>
                <a:spcPct val="100000"/>
              </a:lnSpc>
              <a:defRPr kumimoji="0" lang="nl-NL" sz="1800" b="0" i="0" u="none" strike="noStrike" cap="all" spc="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Name</a:t>
            </a:r>
            <a:endParaRPr lang="nl-NL" dirty="0"/>
          </a:p>
        </p:txBody>
      </p:sp>
      <p:sp>
        <p:nvSpPr>
          <p:cNvPr id="25" name="Text Placeholder 5">
            <a:extLst>
              <a:ext uri="{FF2B5EF4-FFF2-40B4-BE49-F238E27FC236}">
                <a16:creationId xmlns:a16="http://schemas.microsoft.com/office/drawing/2014/main" id="{5CAAAA95-2E80-944B-94FF-AE3835937925}"/>
              </a:ext>
            </a:extLst>
          </p:cNvPr>
          <p:cNvSpPr>
            <a:spLocks noGrp="1"/>
          </p:cNvSpPr>
          <p:nvPr>
            <p:ph type="body" sz="quarter" idx="16" hasCustomPrompt="1"/>
          </p:nvPr>
        </p:nvSpPr>
        <p:spPr>
          <a:xfrm>
            <a:off x="3702388" y="6032884"/>
            <a:ext cx="6285071" cy="267184"/>
          </a:xfrm>
        </p:spPr>
        <p:txBody>
          <a:bodyPr wrap="square" tIns="36000" anchor="t">
            <a:spAutoFit/>
          </a:bodyPr>
          <a:lstStyle>
            <a:lvl1pPr>
              <a:lnSpc>
                <a:spcPct val="100000"/>
              </a:lnSpc>
              <a:defRPr kumimoji="0" lang="nl-NL" sz="1500" b="0" i="0" u="none" strike="noStrike" cap="all" spc="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FUNCTION</a:t>
            </a:r>
            <a:endParaRPr lang="nl-NL" dirty="0"/>
          </a:p>
        </p:txBody>
      </p:sp>
    </p:spTree>
    <p:extLst>
      <p:ext uri="{BB962C8B-B14F-4D97-AF65-F5344CB8AC3E}">
        <p14:creationId xmlns:p14="http://schemas.microsoft.com/office/powerpoint/2010/main" val="3713192009"/>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Divider 1">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D740817-1790-744E-812F-8BBF2085F3B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1378" y="0"/>
            <a:ext cx="11612980" cy="6540500"/>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5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DIVIDER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5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DIVIDER SUB-TITLE</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701737" y="5636189"/>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701737" y="2671192"/>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rgbClr val="A6A6A6"/>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0.0</a:t>
            </a:r>
            <a:endParaRPr lang="nl-NL" dirty="0"/>
          </a:p>
        </p:txBody>
      </p:sp>
    </p:spTree>
    <p:extLst>
      <p:ext uri="{BB962C8B-B14F-4D97-AF65-F5344CB8AC3E}">
        <p14:creationId xmlns:p14="http://schemas.microsoft.com/office/powerpoint/2010/main" val="841991674"/>
      </p:ext>
    </p:extLst>
  </p:cSld>
  <p:clrMapOvr>
    <a:masterClrMapping/>
  </p:clrMapOvr>
  <p:transition/>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DAD3EC1-030D-7E49-B487-C34E3D65937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1378" y="0"/>
            <a:ext cx="11612980" cy="6540500"/>
          </a:xfrm>
          <a:prstGeom prst="rect">
            <a:avLst/>
          </a:prstGeom>
        </p:spPr>
      </p:pic>
      <p:sp>
        <p:nvSpPr>
          <p:cNvPr id="16" name="Text Placeholder 5">
            <a:extLst>
              <a:ext uri="{FF2B5EF4-FFF2-40B4-BE49-F238E27FC236}">
                <a16:creationId xmlns:a16="http://schemas.microsoft.com/office/drawing/2014/main" id="{BE0FEAA7-819A-4B4B-92D4-A387A4C128C4}"/>
              </a:ext>
            </a:extLst>
          </p:cNvPr>
          <p:cNvSpPr>
            <a:spLocks noGrp="1"/>
          </p:cNvSpPr>
          <p:nvPr>
            <p:ph type="body" sz="quarter" idx="15" hasCustomPrompt="1"/>
          </p:nvPr>
        </p:nvSpPr>
        <p:spPr>
          <a:xfrm>
            <a:off x="701737" y="2671191"/>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rgbClr val="A6A6A6"/>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0.0</a:t>
            </a:r>
            <a:endParaRPr lang="nl-NL" dirty="0"/>
          </a:p>
        </p:txBody>
      </p:sp>
      <p:sp>
        <p:nvSpPr>
          <p:cNvPr id="17" name="Text Placeholder 5">
            <a:extLst>
              <a:ext uri="{FF2B5EF4-FFF2-40B4-BE49-F238E27FC236}">
                <a16:creationId xmlns:a16="http://schemas.microsoft.com/office/drawing/2014/main" id="{6E2F9D97-5FCA-6D42-8CD2-F30EA7325D75}"/>
              </a:ext>
            </a:extLst>
          </p:cNvPr>
          <p:cNvSpPr>
            <a:spLocks noGrp="1"/>
          </p:cNvSpPr>
          <p:nvPr>
            <p:ph type="body" sz="quarter" idx="10" hasCustomPrompt="1"/>
          </p:nvPr>
        </p:nvSpPr>
        <p:spPr>
          <a:xfrm>
            <a:off x="701737" y="5558408"/>
            <a:ext cx="6285072" cy="487565"/>
          </a:xfrm>
        </p:spPr>
        <p:txBody>
          <a:bodyPr wrap="square" tIns="36000" anchor="b">
            <a:spAutoFit/>
          </a:bodyPr>
          <a:lstStyle>
            <a:lvl1pPr>
              <a:lnSpc>
                <a:spcPct val="100000"/>
              </a:lnSpc>
              <a:defRPr kumimoji="0" lang="nl-NL" sz="2200" b="0" i="0" u="none" strike="noStrike" cap="all" spc="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Name</a:t>
            </a:r>
            <a:endParaRPr lang="nl-NL" dirty="0"/>
          </a:p>
        </p:txBody>
      </p:sp>
      <p:sp>
        <p:nvSpPr>
          <p:cNvPr id="18" name="Text Placeholder 5">
            <a:extLst>
              <a:ext uri="{FF2B5EF4-FFF2-40B4-BE49-F238E27FC236}">
                <a16:creationId xmlns:a16="http://schemas.microsoft.com/office/drawing/2014/main" id="{F390E9BA-FD1E-5A42-8DA5-359F0C94463F}"/>
              </a:ext>
            </a:extLst>
          </p:cNvPr>
          <p:cNvSpPr>
            <a:spLocks noGrp="1"/>
          </p:cNvSpPr>
          <p:nvPr>
            <p:ph type="body" sz="quarter" idx="16" hasCustomPrompt="1"/>
          </p:nvPr>
        </p:nvSpPr>
        <p:spPr>
          <a:xfrm>
            <a:off x="701738" y="6073713"/>
            <a:ext cx="6285071" cy="267184"/>
          </a:xfrm>
        </p:spPr>
        <p:txBody>
          <a:bodyPr wrap="square" tIns="36000" anchor="t">
            <a:spAutoFit/>
          </a:bodyPr>
          <a:lstStyle>
            <a:lvl1pPr>
              <a:lnSpc>
                <a:spcPct val="100000"/>
              </a:lnSpc>
              <a:defRPr kumimoji="0" lang="nl-NL" sz="1500" b="0" i="0" u="none" strike="noStrike" cap="all" spc="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FUNCTION</a:t>
            </a:r>
            <a:endParaRPr lang="nl-NL" dirty="0"/>
          </a:p>
        </p:txBody>
      </p:sp>
      <p:sp>
        <p:nvSpPr>
          <p:cNvPr id="19" name="Text Placeholder 5">
            <a:extLst>
              <a:ext uri="{FF2B5EF4-FFF2-40B4-BE49-F238E27FC236}">
                <a16:creationId xmlns:a16="http://schemas.microsoft.com/office/drawing/2014/main" id="{A08E8B5D-DFBE-A142-8883-B172BD0830B8}"/>
              </a:ext>
            </a:extLst>
          </p:cNvPr>
          <p:cNvSpPr>
            <a:spLocks noGrp="1"/>
          </p:cNvSpPr>
          <p:nvPr>
            <p:ph type="body" sz="quarter" idx="13" hasCustomPrompt="1"/>
          </p:nvPr>
        </p:nvSpPr>
        <p:spPr>
          <a:xfrm>
            <a:off x="701737" y="4176575"/>
            <a:ext cx="9275008" cy="549313"/>
          </a:xfrm>
        </p:spPr>
        <p:txBody>
          <a:bodyPr wrap="square" tIns="36000" anchor="b">
            <a:spAutoFit/>
          </a:bodyPr>
          <a:lstStyle>
            <a:lvl1pPr>
              <a:lnSpc>
                <a:spcPts val="4000"/>
              </a:lnSpc>
              <a:spcAft>
                <a:spcPts val="0"/>
              </a:spcAft>
              <a:defRPr kumimoji="0" lang="nl-NL" sz="4000" b="0" i="0" u="none" strike="noStrike" cap="all" spc="5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DIVIDER TITLE</a:t>
            </a:r>
            <a:endParaRPr lang="nl-NL" dirty="0"/>
          </a:p>
        </p:txBody>
      </p:sp>
      <p:sp>
        <p:nvSpPr>
          <p:cNvPr id="20" name="Text Placeholder 5">
            <a:extLst>
              <a:ext uri="{FF2B5EF4-FFF2-40B4-BE49-F238E27FC236}">
                <a16:creationId xmlns:a16="http://schemas.microsoft.com/office/drawing/2014/main" id="{4C99172C-A425-F343-ACF7-F2082D02BCC8}"/>
              </a:ext>
            </a:extLst>
          </p:cNvPr>
          <p:cNvSpPr>
            <a:spLocks noGrp="1"/>
          </p:cNvSpPr>
          <p:nvPr>
            <p:ph type="body" sz="quarter" idx="11" hasCustomPrompt="1"/>
          </p:nvPr>
        </p:nvSpPr>
        <p:spPr>
          <a:xfrm>
            <a:off x="701737" y="4741855"/>
            <a:ext cx="9275008" cy="405683"/>
          </a:xfrm>
        </p:spPr>
        <p:txBody>
          <a:bodyPr wrap="square" tIns="36000" anchor="t">
            <a:spAutoFit/>
          </a:bodyPr>
          <a:lstStyle>
            <a:lvl1pPr>
              <a:lnSpc>
                <a:spcPct val="100000"/>
              </a:lnSpc>
              <a:defRPr kumimoji="0" lang="nl-NL" sz="2400" b="0" i="0" u="none" strike="noStrike" cap="none" spc="25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DIVIDER SUB-TITLE</a:t>
            </a:r>
            <a:endParaRPr lang="nl-NL" dirty="0"/>
          </a:p>
        </p:txBody>
      </p:sp>
    </p:spTree>
    <p:extLst>
      <p:ext uri="{BB962C8B-B14F-4D97-AF65-F5344CB8AC3E}">
        <p14:creationId xmlns:p14="http://schemas.microsoft.com/office/powerpoint/2010/main" val="4117614880"/>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0A53083-1883-D440-A039-1B405851D65C}"/>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5330952" y="-1"/>
            <a:ext cx="6861048" cy="6858001"/>
          </a:xfrm>
          <a:prstGeom prst="rect">
            <a:avLst/>
          </a:prstGeom>
        </p:spPr>
      </p:pic>
      <p:sp>
        <p:nvSpPr>
          <p:cNvPr id="16" name="Text Placeholder 5">
            <a:extLst>
              <a:ext uri="{FF2B5EF4-FFF2-40B4-BE49-F238E27FC236}">
                <a16:creationId xmlns:a16="http://schemas.microsoft.com/office/drawing/2014/main" id="{5974911E-EE86-5B42-8B8C-707D9DC0C366}"/>
              </a:ext>
            </a:extLst>
          </p:cNvPr>
          <p:cNvSpPr>
            <a:spLocks noGrp="1"/>
          </p:cNvSpPr>
          <p:nvPr>
            <p:ph type="body" sz="quarter" idx="15" hasCustomPrompt="1"/>
          </p:nvPr>
        </p:nvSpPr>
        <p:spPr>
          <a:xfrm>
            <a:off x="701737" y="2671191"/>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rgbClr val="A6A6A6"/>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0.0</a:t>
            </a:r>
            <a:endParaRPr lang="nl-NL" dirty="0"/>
          </a:p>
        </p:txBody>
      </p:sp>
      <p:sp>
        <p:nvSpPr>
          <p:cNvPr id="17" name="Text Placeholder 5">
            <a:extLst>
              <a:ext uri="{FF2B5EF4-FFF2-40B4-BE49-F238E27FC236}">
                <a16:creationId xmlns:a16="http://schemas.microsoft.com/office/drawing/2014/main" id="{FB76A0DF-2E8D-7B44-9E2B-9E87FCC17672}"/>
              </a:ext>
            </a:extLst>
          </p:cNvPr>
          <p:cNvSpPr>
            <a:spLocks noGrp="1"/>
          </p:cNvSpPr>
          <p:nvPr>
            <p:ph type="body" sz="quarter" idx="10" hasCustomPrompt="1"/>
          </p:nvPr>
        </p:nvSpPr>
        <p:spPr>
          <a:xfrm>
            <a:off x="701737" y="5558408"/>
            <a:ext cx="6285072" cy="487565"/>
          </a:xfrm>
        </p:spPr>
        <p:txBody>
          <a:bodyPr wrap="square" tIns="36000" anchor="b">
            <a:spAutoFit/>
          </a:bodyPr>
          <a:lstStyle>
            <a:lvl1pPr>
              <a:lnSpc>
                <a:spcPct val="100000"/>
              </a:lnSpc>
              <a:defRPr kumimoji="0" lang="nl-NL" sz="2200" b="0" i="0" u="none" strike="noStrike" cap="all" spc="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Name</a:t>
            </a:r>
            <a:endParaRPr lang="nl-NL" dirty="0"/>
          </a:p>
        </p:txBody>
      </p:sp>
      <p:sp>
        <p:nvSpPr>
          <p:cNvPr id="18" name="Text Placeholder 5">
            <a:extLst>
              <a:ext uri="{FF2B5EF4-FFF2-40B4-BE49-F238E27FC236}">
                <a16:creationId xmlns:a16="http://schemas.microsoft.com/office/drawing/2014/main" id="{0AEC3DD6-BF9F-5648-B89D-664C6FA7E00C}"/>
              </a:ext>
            </a:extLst>
          </p:cNvPr>
          <p:cNvSpPr>
            <a:spLocks noGrp="1"/>
          </p:cNvSpPr>
          <p:nvPr>
            <p:ph type="body" sz="quarter" idx="16" hasCustomPrompt="1"/>
          </p:nvPr>
        </p:nvSpPr>
        <p:spPr>
          <a:xfrm>
            <a:off x="701738" y="6073713"/>
            <a:ext cx="6285071" cy="267184"/>
          </a:xfrm>
        </p:spPr>
        <p:txBody>
          <a:bodyPr wrap="square" tIns="36000" anchor="t">
            <a:spAutoFit/>
          </a:bodyPr>
          <a:lstStyle>
            <a:lvl1pPr>
              <a:lnSpc>
                <a:spcPct val="100000"/>
              </a:lnSpc>
              <a:defRPr kumimoji="0" lang="nl-NL" sz="1500" b="0" i="0" u="none" strike="noStrike" cap="all" spc="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FUNCTION</a:t>
            </a:r>
            <a:endParaRPr lang="nl-NL" dirty="0"/>
          </a:p>
        </p:txBody>
      </p:sp>
      <p:sp>
        <p:nvSpPr>
          <p:cNvPr id="19" name="Text Placeholder 5">
            <a:extLst>
              <a:ext uri="{FF2B5EF4-FFF2-40B4-BE49-F238E27FC236}">
                <a16:creationId xmlns:a16="http://schemas.microsoft.com/office/drawing/2014/main" id="{F0308B8C-9414-814D-AE2A-14CBA4674DBE}"/>
              </a:ext>
            </a:extLst>
          </p:cNvPr>
          <p:cNvSpPr>
            <a:spLocks noGrp="1"/>
          </p:cNvSpPr>
          <p:nvPr>
            <p:ph type="body" sz="quarter" idx="13" hasCustomPrompt="1"/>
          </p:nvPr>
        </p:nvSpPr>
        <p:spPr>
          <a:xfrm>
            <a:off x="701737" y="4176575"/>
            <a:ext cx="9275008" cy="549313"/>
          </a:xfrm>
        </p:spPr>
        <p:txBody>
          <a:bodyPr wrap="square" tIns="36000" anchor="b">
            <a:spAutoFit/>
          </a:bodyPr>
          <a:lstStyle>
            <a:lvl1pPr>
              <a:lnSpc>
                <a:spcPts val="4000"/>
              </a:lnSpc>
              <a:spcAft>
                <a:spcPts val="0"/>
              </a:spcAft>
              <a:defRPr kumimoji="0" lang="nl-NL" sz="4000" b="0" i="0" u="none" strike="noStrike" cap="all" spc="5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DIVIDER TITLE</a:t>
            </a:r>
            <a:endParaRPr lang="nl-NL" dirty="0"/>
          </a:p>
        </p:txBody>
      </p:sp>
      <p:sp>
        <p:nvSpPr>
          <p:cNvPr id="20" name="Text Placeholder 5">
            <a:extLst>
              <a:ext uri="{FF2B5EF4-FFF2-40B4-BE49-F238E27FC236}">
                <a16:creationId xmlns:a16="http://schemas.microsoft.com/office/drawing/2014/main" id="{17D13A67-6DB0-6B48-B1CA-CF64DFA1AEC8}"/>
              </a:ext>
            </a:extLst>
          </p:cNvPr>
          <p:cNvSpPr>
            <a:spLocks noGrp="1"/>
          </p:cNvSpPr>
          <p:nvPr>
            <p:ph type="body" sz="quarter" idx="11" hasCustomPrompt="1"/>
          </p:nvPr>
        </p:nvSpPr>
        <p:spPr>
          <a:xfrm>
            <a:off x="701737" y="4741855"/>
            <a:ext cx="9275008" cy="405683"/>
          </a:xfrm>
        </p:spPr>
        <p:txBody>
          <a:bodyPr wrap="square" tIns="36000" anchor="t">
            <a:spAutoFit/>
          </a:bodyPr>
          <a:lstStyle>
            <a:lvl1pPr>
              <a:lnSpc>
                <a:spcPct val="100000"/>
              </a:lnSpc>
              <a:defRPr kumimoji="0" lang="nl-NL" sz="2400" b="0" i="0" u="none" strike="noStrike" cap="none" spc="25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DIVIDER SUB-TITLE</a:t>
            </a:r>
            <a:endParaRPr lang="nl-NL" dirty="0"/>
          </a:p>
        </p:txBody>
      </p:sp>
    </p:spTree>
    <p:extLst>
      <p:ext uri="{BB962C8B-B14F-4D97-AF65-F5344CB8AC3E}">
        <p14:creationId xmlns:p14="http://schemas.microsoft.com/office/powerpoint/2010/main" val="3516887905"/>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pic>
        <p:nvPicPr>
          <p:cNvPr id="10" name="Picture 9" descr="A picture containing shape&#10;&#10;Description automatically generated">
            <a:extLst>
              <a:ext uri="{FF2B5EF4-FFF2-40B4-BE49-F238E27FC236}">
                <a16:creationId xmlns:a16="http://schemas.microsoft.com/office/drawing/2014/main" id="{085AB549-630B-D34F-9BA6-85ADBD680E84}"/>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4705681" y="0"/>
            <a:ext cx="7486319" cy="6858000"/>
          </a:xfrm>
          <a:prstGeom prst="rect">
            <a:avLst/>
          </a:prstGeom>
        </p:spPr>
      </p:pic>
      <p:sp>
        <p:nvSpPr>
          <p:cNvPr id="15" name="Text Placeholder 5">
            <a:extLst>
              <a:ext uri="{FF2B5EF4-FFF2-40B4-BE49-F238E27FC236}">
                <a16:creationId xmlns:a16="http://schemas.microsoft.com/office/drawing/2014/main" id="{6325AEEF-BEE4-764F-9987-33127D270BBF}"/>
              </a:ext>
            </a:extLst>
          </p:cNvPr>
          <p:cNvSpPr>
            <a:spLocks noGrp="1"/>
          </p:cNvSpPr>
          <p:nvPr>
            <p:ph type="body" sz="quarter" idx="15" hasCustomPrompt="1"/>
          </p:nvPr>
        </p:nvSpPr>
        <p:spPr>
          <a:xfrm>
            <a:off x="701737" y="2671191"/>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rgbClr val="A6A6A6"/>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0.0</a:t>
            </a:r>
            <a:endParaRPr lang="nl-NL" dirty="0"/>
          </a:p>
        </p:txBody>
      </p:sp>
      <p:sp>
        <p:nvSpPr>
          <p:cNvPr id="17" name="Text Placeholder 5">
            <a:extLst>
              <a:ext uri="{FF2B5EF4-FFF2-40B4-BE49-F238E27FC236}">
                <a16:creationId xmlns:a16="http://schemas.microsoft.com/office/drawing/2014/main" id="{D5E96206-BEAE-7F4E-94D2-6880997CB7C5}"/>
              </a:ext>
            </a:extLst>
          </p:cNvPr>
          <p:cNvSpPr>
            <a:spLocks noGrp="1"/>
          </p:cNvSpPr>
          <p:nvPr>
            <p:ph type="body" sz="quarter" idx="10" hasCustomPrompt="1"/>
          </p:nvPr>
        </p:nvSpPr>
        <p:spPr>
          <a:xfrm>
            <a:off x="701737" y="5558408"/>
            <a:ext cx="6285072" cy="487565"/>
          </a:xfrm>
        </p:spPr>
        <p:txBody>
          <a:bodyPr wrap="square" tIns="36000" anchor="b">
            <a:spAutoFit/>
          </a:bodyPr>
          <a:lstStyle>
            <a:lvl1pPr>
              <a:lnSpc>
                <a:spcPct val="100000"/>
              </a:lnSpc>
              <a:defRPr kumimoji="0" lang="nl-NL" sz="2200" b="0" i="0" u="none" strike="noStrike" cap="all" spc="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Name</a:t>
            </a:r>
            <a:endParaRPr lang="nl-NL" dirty="0"/>
          </a:p>
        </p:txBody>
      </p:sp>
      <p:sp>
        <p:nvSpPr>
          <p:cNvPr id="18" name="Text Placeholder 5">
            <a:extLst>
              <a:ext uri="{FF2B5EF4-FFF2-40B4-BE49-F238E27FC236}">
                <a16:creationId xmlns:a16="http://schemas.microsoft.com/office/drawing/2014/main" id="{16834233-D631-7A4C-B804-5731C8E2F495}"/>
              </a:ext>
            </a:extLst>
          </p:cNvPr>
          <p:cNvSpPr>
            <a:spLocks noGrp="1"/>
          </p:cNvSpPr>
          <p:nvPr>
            <p:ph type="body" sz="quarter" idx="16" hasCustomPrompt="1"/>
          </p:nvPr>
        </p:nvSpPr>
        <p:spPr>
          <a:xfrm>
            <a:off x="701738" y="6073713"/>
            <a:ext cx="6285071" cy="267184"/>
          </a:xfrm>
        </p:spPr>
        <p:txBody>
          <a:bodyPr wrap="square" tIns="36000" anchor="t">
            <a:spAutoFit/>
          </a:bodyPr>
          <a:lstStyle>
            <a:lvl1pPr>
              <a:lnSpc>
                <a:spcPct val="100000"/>
              </a:lnSpc>
              <a:defRPr kumimoji="0" lang="nl-NL" sz="1500" b="0" i="0" u="none" strike="noStrike" cap="all" spc="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FUNCTION</a:t>
            </a:r>
            <a:endParaRPr lang="nl-NL" dirty="0"/>
          </a:p>
        </p:txBody>
      </p:sp>
      <p:sp>
        <p:nvSpPr>
          <p:cNvPr id="19" name="Text Placeholder 5">
            <a:extLst>
              <a:ext uri="{FF2B5EF4-FFF2-40B4-BE49-F238E27FC236}">
                <a16:creationId xmlns:a16="http://schemas.microsoft.com/office/drawing/2014/main" id="{E61BD0B6-2EDC-3A4E-A8A2-ED62F0BF4B1D}"/>
              </a:ext>
            </a:extLst>
          </p:cNvPr>
          <p:cNvSpPr>
            <a:spLocks noGrp="1"/>
          </p:cNvSpPr>
          <p:nvPr>
            <p:ph type="body" sz="quarter" idx="13" hasCustomPrompt="1"/>
          </p:nvPr>
        </p:nvSpPr>
        <p:spPr>
          <a:xfrm>
            <a:off x="701737" y="4176575"/>
            <a:ext cx="9275008" cy="549313"/>
          </a:xfrm>
        </p:spPr>
        <p:txBody>
          <a:bodyPr wrap="square" tIns="36000" anchor="b">
            <a:spAutoFit/>
          </a:bodyPr>
          <a:lstStyle>
            <a:lvl1pPr>
              <a:lnSpc>
                <a:spcPts val="4000"/>
              </a:lnSpc>
              <a:spcAft>
                <a:spcPts val="0"/>
              </a:spcAft>
              <a:defRPr kumimoji="0" lang="nl-NL" sz="4000" b="0" i="0" u="none" strike="noStrike" cap="all" spc="5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DIVIDER TITLE</a:t>
            </a:r>
            <a:endParaRPr lang="nl-NL" dirty="0"/>
          </a:p>
        </p:txBody>
      </p:sp>
      <p:sp>
        <p:nvSpPr>
          <p:cNvPr id="20" name="Text Placeholder 5">
            <a:extLst>
              <a:ext uri="{FF2B5EF4-FFF2-40B4-BE49-F238E27FC236}">
                <a16:creationId xmlns:a16="http://schemas.microsoft.com/office/drawing/2014/main" id="{015BB7E4-15B3-F643-849E-FEF917560287}"/>
              </a:ext>
            </a:extLst>
          </p:cNvPr>
          <p:cNvSpPr>
            <a:spLocks noGrp="1"/>
          </p:cNvSpPr>
          <p:nvPr>
            <p:ph type="body" sz="quarter" idx="11" hasCustomPrompt="1"/>
          </p:nvPr>
        </p:nvSpPr>
        <p:spPr>
          <a:xfrm>
            <a:off x="701737" y="4741855"/>
            <a:ext cx="9275008" cy="405683"/>
          </a:xfrm>
        </p:spPr>
        <p:txBody>
          <a:bodyPr wrap="square" tIns="36000" anchor="t">
            <a:spAutoFit/>
          </a:bodyPr>
          <a:lstStyle>
            <a:lvl1pPr>
              <a:lnSpc>
                <a:spcPct val="100000"/>
              </a:lnSpc>
              <a:defRPr kumimoji="0" lang="nl-NL" sz="2400" b="0" i="0" u="none" strike="noStrike" cap="none" spc="25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DIVIDER SUB-TITLE</a:t>
            </a:r>
            <a:endParaRPr lang="nl-NL" dirty="0"/>
          </a:p>
        </p:txBody>
      </p:sp>
    </p:spTree>
    <p:extLst>
      <p:ext uri="{BB962C8B-B14F-4D97-AF65-F5344CB8AC3E}">
        <p14:creationId xmlns:p14="http://schemas.microsoft.com/office/powerpoint/2010/main" val="847049968"/>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4">
    <p:spTree>
      <p:nvGrpSpPr>
        <p:cNvPr id="1" name=""/>
        <p:cNvGrpSpPr/>
        <p:nvPr/>
      </p:nvGrpSpPr>
      <p:grpSpPr>
        <a:xfrm>
          <a:off x="0" y="0"/>
          <a:ext cx="0" cy="0"/>
          <a:chOff x="0" y="0"/>
          <a:chExt cx="0" cy="0"/>
        </a:xfrm>
      </p:grpSpPr>
      <p:pic>
        <p:nvPicPr>
          <p:cNvPr id="10" name="Picture 9" descr="A picture containing indoor, table, cup, coffee&#10;&#10;Description automatically generated">
            <a:extLst>
              <a:ext uri="{FF2B5EF4-FFF2-40B4-BE49-F238E27FC236}">
                <a16:creationId xmlns:a16="http://schemas.microsoft.com/office/drawing/2014/main" id="{B9DF1964-3C29-D244-A810-D785315A5375}"/>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b="-204"/>
          <a:stretch/>
        </p:blipFill>
        <p:spPr>
          <a:xfrm>
            <a:off x="5986776" y="640080"/>
            <a:ext cx="6205224" cy="6217920"/>
          </a:xfrm>
          <a:prstGeom prst="rect">
            <a:avLst/>
          </a:prstGeom>
        </p:spPr>
      </p:pic>
      <p:sp>
        <p:nvSpPr>
          <p:cNvPr id="16" name="Text Placeholder 5">
            <a:extLst>
              <a:ext uri="{FF2B5EF4-FFF2-40B4-BE49-F238E27FC236}">
                <a16:creationId xmlns:a16="http://schemas.microsoft.com/office/drawing/2014/main" id="{4093E133-8470-F041-AF6E-D8F88C4B190E}"/>
              </a:ext>
            </a:extLst>
          </p:cNvPr>
          <p:cNvSpPr>
            <a:spLocks noGrp="1"/>
          </p:cNvSpPr>
          <p:nvPr>
            <p:ph type="body" sz="quarter" idx="15" hasCustomPrompt="1"/>
          </p:nvPr>
        </p:nvSpPr>
        <p:spPr>
          <a:xfrm>
            <a:off x="701737" y="2681806"/>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rgbClr val="A6A6A6"/>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0.0</a:t>
            </a:r>
            <a:endParaRPr lang="nl-NL" dirty="0"/>
          </a:p>
        </p:txBody>
      </p:sp>
      <p:sp>
        <p:nvSpPr>
          <p:cNvPr id="17" name="Text Placeholder 5">
            <a:extLst>
              <a:ext uri="{FF2B5EF4-FFF2-40B4-BE49-F238E27FC236}">
                <a16:creationId xmlns:a16="http://schemas.microsoft.com/office/drawing/2014/main" id="{7D40D9E8-193B-E249-AC2E-8E894CBC48A3}"/>
              </a:ext>
            </a:extLst>
          </p:cNvPr>
          <p:cNvSpPr>
            <a:spLocks noGrp="1"/>
          </p:cNvSpPr>
          <p:nvPr>
            <p:ph type="body" sz="quarter" idx="10" hasCustomPrompt="1"/>
          </p:nvPr>
        </p:nvSpPr>
        <p:spPr>
          <a:xfrm>
            <a:off x="701737" y="5569023"/>
            <a:ext cx="6285072" cy="487565"/>
          </a:xfrm>
        </p:spPr>
        <p:txBody>
          <a:bodyPr wrap="square" tIns="36000" anchor="b">
            <a:spAutoFit/>
          </a:bodyPr>
          <a:lstStyle>
            <a:lvl1pPr>
              <a:lnSpc>
                <a:spcPct val="100000"/>
              </a:lnSpc>
              <a:defRPr kumimoji="0" lang="nl-NL" sz="2200" b="0" i="0" u="none" strike="noStrike" cap="all" spc="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Name</a:t>
            </a:r>
            <a:endParaRPr lang="nl-NL" dirty="0"/>
          </a:p>
        </p:txBody>
      </p:sp>
      <p:sp>
        <p:nvSpPr>
          <p:cNvPr id="18" name="Text Placeholder 5">
            <a:extLst>
              <a:ext uri="{FF2B5EF4-FFF2-40B4-BE49-F238E27FC236}">
                <a16:creationId xmlns:a16="http://schemas.microsoft.com/office/drawing/2014/main" id="{A19B2664-66A6-C746-B007-DCEF484B8D14}"/>
              </a:ext>
            </a:extLst>
          </p:cNvPr>
          <p:cNvSpPr>
            <a:spLocks noGrp="1"/>
          </p:cNvSpPr>
          <p:nvPr>
            <p:ph type="body" sz="quarter" idx="16" hasCustomPrompt="1"/>
          </p:nvPr>
        </p:nvSpPr>
        <p:spPr>
          <a:xfrm>
            <a:off x="701738" y="6084328"/>
            <a:ext cx="6285071" cy="267184"/>
          </a:xfrm>
        </p:spPr>
        <p:txBody>
          <a:bodyPr wrap="square" tIns="36000" anchor="t">
            <a:spAutoFit/>
          </a:bodyPr>
          <a:lstStyle>
            <a:lvl1pPr>
              <a:lnSpc>
                <a:spcPct val="100000"/>
              </a:lnSpc>
              <a:defRPr kumimoji="0" lang="nl-NL" sz="1500" b="0" i="0" u="none" strike="noStrike" cap="all" spc="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FUNCTION</a:t>
            </a:r>
            <a:endParaRPr lang="nl-NL" dirty="0"/>
          </a:p>
        </p:txBody>
      </p:sp>
      <p:sp>
        <p:nvSpPr>
          <p:cNvPr id="19" name="Text Placeholder 5">
            <a:extLst>
              <a:ext uri="{FF2B5EF4-FFF2-40B4-BE49-F238E27FC236}">
                <a16:creationId xmlns:a16="http://schemas.microsoft.com/office/drawing/2014/main" id="{1847294A-561A-9A4A-BF90-BEF3CD728131}"/>
              </a:ext>
            </a:extLst>
          </p:cNvPr>
          <p:cNvSpPr>
            <a:spLocks noGrp="1"/>
          </p:cNvSpPr>
          <p:nvPr>
            <p:ph type="body" sz="quarter" idx="13" hasCustomPrompt="1"/>
          </p:nvPr>
        </p:nvSpPr>
        <p:spPr>
          <a:xfrm>
            <a:off x="701737" y="4187190"/>
            <a:ext cx="9275008" cy="549313"/>
          </a:xfrm>
        </p:spPr>
        <p:txBody>
          <a:bodyPr wrap="square" tIns="36000" anchor="b">
            <a:spAutoFit/>
          </a:bodyPr>
          <a:lstStyle>
            <a:lvl1pPr>
              <a:lnSpc>
                <a:spcPts val="4000"/>
              </a:lnSpc>
              <a:spcAft>
                <a:spcPts val="0"/>
              </a:spcAft>
              <a:defRPr kumimoji="0" lang="nl-NL" sz="4000" b="0" i="0" u="none" strike="noStrike" cap="all" spc="5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DIVIDER TITLE</a:t>
            </a:r>
            <a:endParaRPr lang="nl-NL" dirty="0"/>
          </a:p>
        </p:txBody>
      </p:sp>
      <p:sp>
        <p:nvSpPr>
          <p:cNvPr id="20" name="Text Placeholder 5">
            <a:extLst>
              <a:ext uri="{FF2B5EF4-FFF2-40B4-BE49-F238E27FC236}">
                <a16:creationId xmlns:a16="http://schemas.microsoft.com/office/drawing/2014/main" id="{115F4D66-6DF5-1740-B8DE-84B5624740D8}"/>
              </a:ext>
            </a:extLst>
          </p:cNvPr>
          <p:cNvSpPr>
            <a:spLocks noGrp="1"/>
          </p:cNvSpPr>
          <p:nvPr>
            <p:ph type="body" sz="quarter" idx="11" hasCustomPrompt="1"/>
          </p:nvPr>
        </p:nvSpPr>
        <p:spPr>
          <a:xfrm>
            <a:off x="701737" y="4752470"/>
            <a:ext cx="9275008" cy="405683"/>
          </a:xfrm>
        </p:spPr>
        <p:txBody>
          <a:bodyPr wrap="square" tIns="36000" anchor="t">
            <a:spAutoFit/>
          </a:bodyPr>
          <a:lstStyle>
            <a:lvl1pPr>
              <a:lnSpc>
                <a:spcPct val="100000"/>
              </a:lnSpc>
              <a:defRPr kumimoji="0" lang="nl-NL" sz="2400" b="0" i="0" u="none" strike="noStrike" cap="none" spc="25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DIVIDER SUB-TITLE</a:t>
            </a:r>
            <a:endParaRPr lang="nl-NL" dirty="0"/>
          </a:p>
        </p:txBody>
      </p:sp>
    </p:spTree>
    <p:extLst>
      <p:ext uri="{BB962C8B-B14F-4D97-AF65-F5344CB8AC3E}">
        <p14:creationId xmlns:p14="http://schemas.microsoft.com/office/powerpoint/2010/main" val="4120464506"/>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Divider 4">
    <p:spTree>
      <p:nvGrpSpPr>
        <p:cNvPr id="1" name=""/>
        <p:cNvGrpSpPr/>
        <p:nvPr/>
      </p:nvGrpSpPr>
      <p:grpSpPr>
        <a:xfrm>
          <a:off x="0" y="0"/>
          <a:ext cx="0" cy="0"/>
          <a:chOff x="0" y="0"/>
          <a:chExt cx="0" cy="0"/>
        </a:xfrm>
      </p:grpSpPr>
      <p:pic>
        <p:nvPicPr>
          <p:cNvPr id="8" name="Picture 7" descr="A picture containing toy&#10;&#10;Description automatically generated">
            <a:extLst>
              <a:ext uri="{FF2B5EF4-FFF2-40B4-BE49-F238E27FC236}">
                <a16:creationId xmlns:a16="http://schemas.microsoft.com/office/drawing/2014/main" id="{A6C41587-F155-1348-9406-83B8F8F4526C}"/>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l="-1"/>
          <a:stretch/>
        </p:blipFill>
        <p:spPr>
          <a:xfrm>
            <a:off x="5050904" y="0"/>
            <a:ext cx="7141095" cy="5854700"/>
          </a:xfrm>
          <a:prstGeom prst="rect">
            <a:avLst/>
          </a:prstGeom>
        </p:spPr>
      </p:pic>
      <p:sp>
        <p:nvSpPr>
          <p:cNvPr id="16" name="Text Placeholder 5">
            <a:extLst>
              <a:ext uri="{FF2B5EF4-FFF2-40B4-BE49-F238E27FC236}">
                <a16:creationId xmlns:a16="http://schemas.microsoft.com/office/drawing/2014/main" id="{4093E133-8470-F041-AF6E-D8F88C4B190E}"/>
              </a:ext>
            </a:extLst>
          </p:cNvPr>
          <p:cNvSpPr>
            <a:spLocks noGrp="1"/>
          </p:cNvSpPr>
          <p:nvPr>
            <p:ph type="body" sz="quarter" idx="15" hasCustomPrompt="1"/>
          </p:nvPr>
        </p:nvSpPr>
        <p:spPr>
          <a:xfrm>
            <a:off x="701737" y="2671191"/>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rgbClr val="A6A6A6"/>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0.0</a:t>
            </a:r>
            <a:endParaRPr lang="nl-NL" dirty="0"/>
          </a:p>
        </p:txBody>
      </p:sp>
      <p:sp>
        <p:nvSpPr>
          <p:cNvPr id="17" name="Text Placeholder 5">
            <a:extLst>
              <a:ext uri="{FF2B5EF4-FFF2-40B4-BE49-F238E27FC236}">
                <a16:creationId xmlns:a16="http://schemas.microsoft.com/office/drawing/2014/main" id="{7D40D9E8-193B-E249-AC2E-8E894CBC48A3}"/>
              </a:ext>
            </a:extLst>
          </p:cNvPr>
          <p:cNvSpPr>
            <a:spLocks noGrp="1"/>
          </p:cNvSpPr>
          <p:nvPr>
            <p:ph type="body" sz="quarter" idx="10" hasCustomPrompt="1"/>
          </p:nvPr>
        </p:nvSpPr>
        <p:spPr>
          <a:xfrm>
            <a:off x="701737" y="5558408"/>
            <a:ext cx="6285072" cy="487565"/>
          </a:xfrm>
        </p:spPr>
        <p:txBody>
          <a:bodyPr wrap="square" tIns="36000" anchor="b">
            <a:spAutoFit/>
          </a:bodyPr>
          <a:lstStyle>
            <a:lvl1pPr>
              <a:lnSpc>
                <a:spcPct val="100000"/>
              </a:lnSpc>
              <a:defRPr kumimoji="0" lang="nl-NL" sz="2200" b="0" i="0" u="none" strike="noStrike" cap="all" spc="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Name</a:t>
            </a:r>
            <a:endParaRPr lang="nl-NL" dirty="0"/>
          </a:p>
        </p:txBody>
      </p:sp>
      <p:sp>
        <p:nvSpPr>
          <p:cNvPr id="18" name="Text Placeholder 5">
            <a:extLst>
              <a:ext uri="{FF2B5EF4-FFF2-40B4-BE49-F238E27FC236}">
                <a16:creationId xmlns:a16="http://schemas.microsoft.com/office/drawing/2014/main" id="{A19B2664-66A6-C746-B007-DCEF484B8D14}"/>
              </a:ext>
            </a:extLst>
          </p:cNvPr>
          <p:cNvSpPr>
            <a:spLocks noGrp="1"/>
          </p:cNvSpPr>
          <p:nvPr>
            <p:ph type="body" sz="quarter" idx="16" hasCustomPrompt="1"/>
          </p:nvPr>
        </p:nvSpPr>
        <p:spPr>
          <a:xfrm>
            <a:off x="701738" y="6073713"/>
            <a:ext cx="6285071" cy="267184"/>
          </a:xfrm>
        </p:spPr>
        <p:txBody>
          <a:bodyPr wrap="square" tIns="36000" anchor="t">
            <a:spAutoFit/>
          </a:bodyPr>
          <a:lstStyle>
            <a:lvl1pPr>
              <a:lnSpc>
                <a:spcPct val="100000"/>
              </a:lnSpc>
              <a:defRPr kumimoji="0" lang="nl-NL" sz="1500" b="0" i="0" u="none" strike="noStrike" cap="all" spc="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FUNCTION</a:t>
            </a:r>
            <a:endParaRPr lang="nl-NL" dirty="0"/>
          </a:p>
        </p:txBody>
      </p:sp>
      <p:sp>
        <p:nvSpPr>
          <p:cNvPr id="19" name="Text Placeholder 5">
            <a:extLst>
              <a:ext uri="{FF2B5EF4-FFF2-40B4-BE49-F238E27FC236}">
                <a16:creationId xmlns:a16="http://schemas.microsoft.com/office/drawing/2014/main" id="{1847294A-561A-9A4A-BF90-BEF3CD728131}"/>
              </a:ext>
            </a:extLst>
          </p:cNvPr>
          <p:cNvSpPr>
            <a:spLocks noGrp="1"/>
          </p:cNvSpPr>
          <p:nvPr>
            <p:ph type="body" sz="quarter" idx="13" hasCustomPrompt="1"/>
          </p:nvPr>
        </p:nvSpPr>
        <p:spPr>
          <a:xfrm>
            <a:off x="701737" y="4176575"/>
            <a:ext cx="9275008" cy="549313"/>
          </a:xfrm>
        </p:spPr>
        <p:txBody>
          <a:bodyPr wrap="square" tIns="36000" anchor="b">
            <a:spAutoFit/>
          </a:bodyPr>
          <a:lstStyle>
            <a:lvl1pPr>
              <a:lnSpc>
                <a:spcPts val="4000"/>
              </a:lnSpc>
              <a:spcAft>
                <a:spcPts val="0"/>
              </a:spcAft>
              <a:defRPr kumimoji="0" lang="nl-NL" sz="4000" b="0" i="0" u="none" strike="noStrike" cap="all" spc="5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DIVIDER TITLE</a:t>
            </a:r>
            <a:endParaRPr lang="nl-NL" dirty="0"/>
          </a:p>
        </p:txBody>
      </p:sp>
      <p:sp>
        <p:nvSpPr>
          <p:cNvPr id="20" name="Text Placeholder 5">
            <a:extLst>
              <a:ext uri="{FF2B5EF4-FFF2-40B4-BE49-F238E27FC236}">
                <a16:creationId xmlns:a16="http://schemas.microsoft.com/office/drawing/2014/main" id="{115F4D66-6DF5-1740-B8DE-84B5624740D8}"/>
              </a:ext>
            </a:extLst>
          </p:cNvPr>
          <p:cNvSpPr>
            <a:spLocks noGrp="1"/>
          </p:cNvSpPr>
          <p:nvPr>
            <p:ph type="body" sz="quarter" idx="11" hasCustomPrompt="1"/>
          </p:nvPr>
        </p:nvSpPr>
        <p:spPr>
          <a:xfrm>
            <a:off x="701737" y="4741855"/>
            <a:ext cx="9275008" cy="405683"/>
          </a:xfrm>
        </p:spPr>
        <p:txBody>
          <a:bodyPr wrap="square" tIns="36000" anchor="t">
            <a:spAutoFit/>
          </a:bodyPr>
          <a:lstStyle>
            <a:lvl1pPr>
              <a:lnSpc>
                <a:spcPct val="100000"/>
              </a:lnSpc>
              <a:defRPr kumimoji="0" lang="nl-NL" sz="2400" b="0" i="0" u="none" strike="noStrike" cap="none" spc="25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DIVIDER SUB-TITLE</a:t>
            </a:r>
            <a:endParaRPr lang="nl-NL" dirty="0"/>
          </a:p>
        </p:txBody>
      </p:sp>
    </p:spTree>
    <p:extLst>
      <p:ext uri="{BB962C8B-B14F-4D97-AF65-F5344CB8AC3E}">
        <p14:creationId xmlns:p14="http://schemas.microsoft.com/office/powerpoint/2010/main" val="3151979945"/>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Q&amp;A 1">
    <p:spTree>
      <p:nvGrpSpPr>
        <p:cNvPr id="1" name=""/>
        <p:cNvGrpSpPr/>
        <p:nvPr/>
      </p:nvGrpSpPr>
      <p:grpSpPr>
        <a:xfrm>
          <a:off x="0" y="0"/>
          <a:ext cx="0" cy="0"/>
          <a:chOff x="0" y="0"/>
          <a:chExt cx="0" cy="0"/>
        </a:xfrm>
      </p:grpSpPr>
      <p:pic>
        <p:nvPicPr>
          <p:cNvPr id="6" name="Picture 5" descr="A picture containing toy, drawing&#10;&#10;Description automatically generated">
            <a:extLst>
              <a:ext uri="{FF2B5EF4-FFF2-40B4-BE49-F238E27FC236}">
                <a16:creationId xmlns:a16="http://schemas.microsoft.com/office/drawing/2014/main" id="{BB64C780-F5FE-CB49-BF87-81277C34184A}"/>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21395"/>
            <a:ext cx="12192000" cy="6815209"/>
          </a:xfrm>
          <a:prstGeom prst="rect">
            <a:avLst/>
          </a:prstGeom>
        </p:spPr>
      </p:pic>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7" name="Text Placeholder 5">
            <a:extLst>
              <a:ext uri="{FF2B5EF4-FFF2-40B4-BE49-F238E27FC236}">
                <a16:creationId xmlns:a16="http://schemas.microsoft.com/office/drawing/2014/main" id="{F7BEA1A9-9210-D845-8EB4-47694FEACE8D}"/>
              </a:ext>
            </a:extLst>
          </p:cNvPr>
          <p:cNvSpPr>
            <a:spLocks noGrp="1"/>
          </p:cNvSpPr>
          <p:nvPr>
            <p:ph type="body" sz="quarter" idx="15" hasCustomPrompt="1"/>
          </p:nvPr>
        </p:nvSpPr>
        <p:spPr>
          <a:xfrm>
            <a:off x="639107" y="3574303"/>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chemeClr val="tx1"/>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Q&amp;A</a:t>
            </a:r>
            <a:endParaRPr lang="nl-NL" dirty="0"/>
          </a:p>
        </p:txBody>
      </p:sp>
      <p:sp>
        <p:nvSpPr>
          <p:cNvPr id="18" name="Text Placeholder 5">
            <a:extLst>
              <a:ext uri="{FF2B5EF4-FFF2-40B4-BE49-F238E27FC236}">
                <a16:creationId xmlns:a16="http://schemas.microsoft.com/office/drawing/2014/main" id="{0F6729C7-A106-5D47-B2C8-7313007F3D25}"/>
              </a:ext>
            </a:extLst>
          </p:cNvPr>
          <p:cNvSpPr>
            <a:spLocks noGrp="1"/>
          </p:cNvSpPr>
          <p:nvPr>
            <p:ph type="body" sz="quarter" idx="14" hasCustomPrompt="1"/>
          </p:nvPr>
        </p:nvSpPr>
        <p:spPr>
          <a:xfrm>
            <a:off x="701737" y="4899768"/>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Tree>
    <p:extLst>
      <p:ext uri="{BB962C8B-B14F-4D97-AF65-F5344CB8AC3E}">
        <p14:creationId xmlns:p14="http://schemas.microsoft.com/office/powerpoint/2010/main" val="83767137"/>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Q&amp;A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73B2B1-B848-7343-B0F0-B6A2357A197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1378" y="0"/>
            <a:ext cx="11612980" cy="6540500"/>
          </a:xfrm>
          <a:prstGeom prst="rect">
            <a:avLst/>
          </a:prstGeom>
        </p:spPr>
      </p:pic>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7" name="Text Placeholder 5">
            <a:extLst>
              <a:ext uri="{FF2B5EF4-FFF2-40B4-BE49-F238E27FC236}">
                <a16:creationId xmlns:a16="http://schemas.microsoft.com/office/drawing/2014/main" id="{F7BEA1A9-9210-D845-8EB4-47694FEACE8D}"/>
              </a:ext>
            </a:extLst>
          </p:cNvPr>
          <p:cNvSpPr>
            <a:spLocks noGrp="1"/>
          </p:cNvSpPr>
          <p:nvPr>
            <p:ph type="body" sz="quarter" idx="15" hasCustomPrompt="1"/>
          </p:nvPr>
        </p:nvSpPr>
        <p:spPr>
          <a:xfrm>
            <a:off x="639107" y="3574303"/>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chemeClr val="tx1"/>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Q&amp;A</a:t>
            </a:r>
            <a:endParaRPr lang="nl-NL" dirty="0"/>
          </a:p>
        </p:txBody>
      </p:sp>
      <p:sp>
        <p:nvSpPr>
          <p:cNvPr id="18" name="Text Placeholder 5">
            <a:extLst>
              <a:ext uri="{FF2B5EF4-FFF2-40B4-BE49-F238E27FC236}">
                <a16:creationId xmlns:a16="http://schemas.microsoft.com/office/drawing/2014/main" id="{0F6729C7-A106-5D47-B2C8-7313007F3D25}"/>
              </a:ext>
            </a:extLst>
          </p:cNvPr>
          <p:cNvSpPr>
            <a:spLocks noGrp="1"/>
          </p:cNvSpPr>
          <p:nvPr>
            <p:ph type="body" sz="quarter" idx="14" hasCustomPrompt="1"/>
          </p:nvPr>
        </p:nvSpPr>
        <p:spPr>
          <a:xfrm>
            <a:off x="701737" y="4899768"/>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Tree>
    <p:extLst>
      <p:ext uri="{BB962C8B-B14F-4D97-AF65-F5344CB8AC3E}">
        <p14:creationId xmlns:p14="http://schemas.microsoft.com/office/powerpoint/2010/main" val="532553531"/>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Q&amp;A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AF0A22-EB1E-134A-A5CA-60D92798559F}"/>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5330952" y="-1"/>
            <a:ext cx="6861048" cy="6858001"/>
          </a:xfrm>
          <a:prstGeom prst="rect">
            <a:avLst/>
          </a:prstGeom>
        </p:spPr>
      </p:pic>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639107" y="3574303"/>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chemeClr val="tx1"/>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Q&amp;A</a:t>
            </a:r>
            <a:endParaRPr lang="nl-NL" dirty="0"/>
          </a:p>
        </p:txBody>
      </p:sp>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3" name="Text Placeholder 5">
            <a:extLst>
              <a:ext uri="{FF2B5EF4-FFF2-40B4-BE49-F238E27FC236}">
                <a16:creationId xmlns:a16="http://schemas.microsoft.com/office/drawing/2014/main" id="{CA674E0D-CC66-9748-B8C4-DCBDD109CA6C}"/>
              </a:ext>
            </a:extLst>
          </p:cNvPr>
          <p:cNvSpPr>
            <a:spLocks noGrp="1"/>
          </p:cNvSpPr>
          <p:nvPr>
            <p:ph type="body" sz="quarter" idx="14" hasCustomPrompt="1"/>
          </p:nvPr>
        </p:nvSpPr>
        <p:spPr>
          <a:xfrm>
            <a:off x="701737" y="4899768"/>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Tree>
    <p:extLst>
      <p:ext uri="{BB962C8B-B14F-4D97-AF65-F5344CB8AC3E}">
        <p14:creationId xmlns:p14="http://schemas.microsoft.com/office/powerpoint/2010/main" val="2357408426"/>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Q&amp;A 4">
    <p:spTree>
      <p:nvGrpSpPr>
        <p:cNvPr id="1" name=""/>
        <p:cNvGrpSpPr/>
        <p:nvPr/>
      </p:nvGrpSpPr>
      <p:grpSpPr>
        <a:xfrm>
          <a:off x="0" y="0"/>
          <a:ext cx="0" cy="0"/>
          <a:chOff x="0" y="0"/>
          <a:chExt cx="0" cy="0"/>
        </a:xfrm>
      </p:grpSpPr>
      <p:pic>
        <p:nvPicPr>
          <p:cNvPr id="11" name="Picture 10" descr="A picture containing shape&#10;&#10;Description automatically generated">
            <a:extLst>
              <a:ext uri="{FF2B5EF4-FFF2-40B4-BE49-F238E27FC236}">
                <a16:creationId xmlns:a16="http://schemas.microsoft.com/office/drawing/2014/main" id="{BDCCCDEA-EF7A-8344-B88B-D5A52257AACA}"/>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3293841" y="0"/>
            <a:ext cx="8898160" cy="6858000"/>
          </a:xfrm>
          <a:prstGeom prst="rect">
            <a:avLst/>
          </a:prstGeom>
        </p:spPr>
      </p:pic>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639107" y="3574303"/>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chemeClr val="tx1"/>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Q&amp;A</a:t>
            </a:r>
            <a:endParaRPr lang="nl-NL" dirty="0"/>
          </a:p>
        </p:txBody>
      </p:sp>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3" name="Text Placeholder 5">
            <a:extLst>
              <a:ext uri="{FF2B5EF4-FFF2-40B4-BE49-F238E27FC236}">
                <a16:creationId xmlns:a16="http://schemas.microsoft.com/office/drawing/2014/main" id="{CA674E0D-CC66-9748-B8C4-DCBDD109CA6C}"/>
              </a:ext>
            </a:extLst>
          </p:cNvPr>
          <p:cNvSpPr>
            <a:spLocks noGrp="1"/>
          </p:cNvSpPr>
          <p:nvPr>
            <p:ph type="body" sz="quarter" idx="14" hasCustomPrompt="1"/>
          </p:nvPr>
        </p:nvSpPr>
        <p:spPr>
          <a:xfrm>
            <a:off x="701737" y="4899768"/>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Tree>
    <p:extLst>
      <p:ext uri="{BB962C8B-B14F-4D97-AF65-F5344CB8AC3E}">
        <p14:creationId xmlns:p14="http://schemas.microsoft.com/office/powerpoint/2010/main" val="1673251626"/>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9B59A54-1ADC-DC43-A8D8-D0B9F29A16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1378" y="0"/>
            <a:ext cx="11612980" cy="6540500"/>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5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PRESENTATION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5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PRESENTATION SUB-TITLE</a:t>
            </a:r>
            <a:endParaRPr lang="nl-NL" dirty="0"/>
          </a:p>
        </p:txBody>
      </p:sp>
      <p:pic>
        <p:nvPicPr>
          <p:cNvPr id="23" name="Picture 22">
            <a:extLst>
              <a:ext uri="{FF2B5EF4-FFF2-40B4-BE49-F238E27FC236}">
                <a16:creationId xmlns:a16="http://schemas.microsoft.com/office/drawing/2014/main" id="{7E9BA1F0-9D2E-1A46-8813-DA353873B33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3507" y="2435856"/>
            <a:ext cx="1738132" cy="1738130"/>
          </a:xfrm>
          <a:prstGeom prst="rect">
            <a:avLst/>
          </a:prstGeom>
        </p:spPr>
      </p:pic>
      <p:sp>
        <p:nvSpPr>
          <p:cNvPr id="8" name="TextBox 7">
            <a:extLst>
              <a:ext uri="{FF2B5EF4-FFF2-40B4-BE49-F238E27FC236}">
                <a16:creationId xmlns:a16="http://schemas.microsoft.com/office/drawing/2014/main" id="{2F27BF9D-F97D-0548-A167-FC78B18432DD}"/>
              </a:ext>
            </a:extLst>
          </p:cNvPr>
          <p:cNvSpPr txBox="1"/>
          <p:nvPr userDrawn="1"/>
        </p:nvSpPr>
        <p:spPr bwMode="auto">
          <a:xfrm>
            <a:off x="7808777" y="411588"/>
            <a:ext cx="3870461" cy="345223"/>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0" indent="0" algn="r" defTabSz="357708">
              <a:lnSpc>
                <a:spcPct val="140000"/>
              </a:lnSpc>
              <a:spcAft>
                <a:spcPts val="1200"/>
              </a:spcAft>
              <a:buClr>
                <a:schemeClr val="accent2"/>
              </a:buClr>
              <a:buSzPct val="85000"/>
              <a:buFont typeface="Wingdings" panose="05000000000000000000" pitchFamily="2" charset="2"/>
              <a:buNone/>
            </a:pPr>
            <a:r>
              <a:rPr lang="en-NL" sz="1800" dirty="0">
                <a:solidFill>
                  <a:schemeClr val="accent2"/>
                </a:solidFill>
                <a:latin typeface="+mj-lt"/>
              </a:rPr>
              <a:t>#PoweringProgress</a:t>
            </a:r>
          </a:p>
        </p:txBody>
      </p:sp>
      <p:sp>
        <p:nvSpPr>
          <p:cNvPr id="9" name="Text Placeholder 5">
            <a:extLst>
              <a:ext uri="{FF2B5EF4-FFF2-40B4-BE49-F238E27FC236}">
                <a16:creationId xmlns:a16="http://schemas.microsoft.com/office/drawing/2014/main" id="{7869A4AC-92CD-9E46-870E-12D2C2E1C327}"/>
              </a:ext>
            </a:extLst>
          </p:cNvPr>
          <p:cNvSpPr>
            <a:spLocks noGrp="1"/>
          </p:cNvSpPr>
          <p:nvPr>
            <p:ph type="body" sz="quarter" idx="12" hasCustomPrompt="1"/>
          </p:nvPr>
        </p:nvSpPr>
        <p:spPr>
          <a:xfrm>
            <a:off x="701738" y="6079050"/>
            <a:ext cx="2722182" cy="221018"/>
          </a:xfrm>
        </p:spPr>
        <p:txBody>
          <a:bodyPr lIns="0"/>
          <a:lstStyle>
            <a:lvl1pPr>
              <a:lnSpc>
                <a:spcPct val="100000"/>
              </a:lnSpc>
              <a:defRPr kumimoji="0" lang="nl-NL" sz="1200" b="0" i="0" u="none" strike="noStrike" cap="none" spc="0" normalizeH="0" dirty="0">
                <a:ln>
                  <a:noFill/>
                </a:ln>
                <a:solidFill>
                  <a:schemeClr val="accent2"/>
                </a:solidFill>
                <a:effectLst/>
                <a:uLnTx/>
                <a:uFillTx/>
                <a:latin typeface="ShellBold"/>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Month day, year</a:t>
            </a:r>
            <a:endParaRPr lang="nl-NL" dirty="0"/>
          </a:p>
        </p:txBody>
      </p:sp>
      <p:sp>
        <p:nvSpPr>
          <p:cNvPr id="10" name="Text Placeholder 5">
            <a:extLst>
              <a:ext uri="{FF2B5EF4-FFF2-40B4-BE49-F238E27FC236}">
                <a16:creationId xmlns:a16="http://schemas.microsoft.com/office/drawing/2014/main" id="{4C91668E-C001-C64F-AF7E-792D7837EB9E}"/>
              </a:ext>
            </a:extLst>
          </p:cNvPr>
          <p:cNvSpPr>
            <a:spLocks noGrp="1"/>
          </p:cNvSpPr>
          <p:nvPr>
            <p:ph type="body" sz="quarter" idx="14" hasCustomPrompt="1"/>
          </p:nvPr>
        </p:nvSpPr>
        <p:spPr>
          <a:xfrm>
            <a:off x="701738" y="5636189"/>
            <a:ext cx="2722182" cy="313350"/>
          </a:xfrm>
        </p:spPr>
        <p:txBody>
          <a:bodyPr wrap="square" tIns="36000" anchor="t">
            <a:spAutoFit/>
          </a:bodyPr>
          <a:lstStyle>
            <a:lvl1pPr>
              <a:lnSpc>
                <a:spcPct val="100000"/>
              </a:lnSpc>
              <a:defRPr kumimoji="0" lang="nl-NL" sz="1800" b="0" i="0" u="none" strike="noStrike" cap="none" spc="0" normalizeH="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Tree>
    <p:extLst>
      <p:ext uri="{BB962C8B-B14F-4D97-AF65-F5344CB8AC3E}">
        <p14:creationId xmlns:p14="http://schemas.microsoft.com/office/powerpoint/2010/main" val="3287399480"/>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Q&amp;A 4">
    <p:spTree>
      <p:nvGrpSpPr>
        <p:cNvPr id="1" name=""/>
        <p:cNvGrpSpPr/>
        <p:nvPr/>
      </p:nvGrpSpPr>
      <p:grpSpPr>
        <a:xfrm>
          <a:off x="0" y="0"/>
          <a:ext cx="0" cy="0"/>
          <a:chOff x="0" y="0"/>
          <a:chExt cx="0" cy="0"/>
        </a:xfrm>
      </p:grpSpPr>
      <p:pic>
        <p:nvPicPr>
          <p:cNvPr id="6" name="Picture 5" descr="A picture containing toy&#10;&#10;Description automatically generated">
            <a:extLst>
              <a:ext uri="{FF2B5EF4-FFF2-40B4-BE49-F238E27FC236}">
                <a16:creationId xmlns:a16="http://schemas.microsoft.com/office/drawing/2014/main" id="{E9118C0B-3F10-FB4B-9AC5-985EC9436A44}"/>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l="-1"/>
          <a:stretch/>
        </p:blipFill>
        <p:spPr>
          <a:xfrm>
            <a:off x="3827160" y="0"/>
            <a:ext cx="8364840" cy="6858000"/>
          </a:xfrm>
          <a:prstGeom prst="rect">
            <a:avLst/>
          </a:prstGeom>
        </p:spPr>
      </p:pic>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639107" y="3574303"/>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chemeClr val="tx1"/>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Q&amp;A</a:t>
            </a:r>
            <a:endParaRPr lang="nl-NL" dirty="0"/>
          </a:p>
        </p:txBody>
      </p:sp>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3" name="Text Placeholder 5">
            <a:extLst>
              <a:ext uri="{FF2B5EF4-FFF2-40B4-BE49-F238E27FC236}">
                <a16:creationId xmlns:a16="http://schemas.microsoft.com/office/drawing/2014/main" id="{CA674E0D-CC66-9748-B8C4-DCBDD109CA6C}"/>
              </a:ext>
            </a:extLst>
          </p:cNvPr>
          <p:cNvSpPr>
            <a:spLocks noGrp="1"/>
          </p:cNvSpPr>
          <p:nvPr>
            <p:ph type="body" sz="quarter" idx="14" hasCustomPrompt="1"/>
          </p:nvPr>
        </p:nvSpPr>
        <p:spPr>
          <a:xfrm>
            <a:off x="701737" y="4899768"/>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Tree>
    <p:extLst>
      <p:ext uri="{BB962C8B-B14F-4D97-AF65-F5344CB8AC3E}">
        <p14:creationId xmlns:p14="http://schemas.microsoft.com/office/powerpoint/2010/main" val="2482246921"/>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Q&amp;A 5">
    <p:spTree>
      <p:nvGrpSpPr>
        <p:cNvPr id="1" name=""/>
        <p:cNvGrpSpPr/>
        <p:nvPr/>
      </p:nvGrpSpPr>
      <p:grpSpPr>
        <a:xfrm>
          <a:off x="0" y="0"/>
          <a:ext cx="0" cy="0"/>
          <a:chOff x="0" y="0"/>
          <a:chExt cx="0" cy="0"/>
        </a:xfrm>
      </p:grpSpPr>
      <p:pic>
        <p:nvPicPr>
          <p:cNvPr id="11" name="Picture 10" descr="A picture containing indoor, table, cup, coffee&#10;&#10;Description automatically generated">
            <a:extLst>
              <a:ext uri="{FF2B5EF4-FFF2-40B4-BE49-F238E27FC236}">
                <a16:creationId xmlns:a16="http://schemas.microsoft.com/office/drawing/2014/main" id="{3E2B7A5C-FD12-164B-912B-6A2E4D2A1121}"/>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4804828" y="0"/>
            <a:ext cx="7387172" cy="6858000"/>
          </a:xfrm>
          <a:prstGeom prst="rect">
            <a:avLst/>
          </a:prstGeom>
        </p:spPr>
      </p:pic>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639107" y="3574303"/>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chemeClr val="tx1"/>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Q&amp;A</a:t>
            </a:r>
            <a:endParaRPr lang="nl-NL" dirty="0"/>
          </a:p>
        </p:txBody>
      </p:sp>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3" name="Text Placeholder 5">
            <a:extLst>
              <a:ext uri="{FF2B5EF4-FFF2-40B4-BE49-F238E27FC236}">
                <a16:creationId xmlns:a16="http://schemas.microsoft.com/office/drawing/2014/main" id="{CA674E0D-CC66-9748-B8C4-DCBDD109CA6C}"/>
              </a:ext>
            </a:extLst>
          </p:cNvPr>
          <p:cNvSpPr>
            <a:spLocks noGrp="1"/>
          </p:cNvSpPr>
          <p:nvPr>
            <p:ph type="body" sz="quarter" idx="14" hasCustomPrompt="1"/>
          </p:nvPr>
        </p:nvSpPr>
        <p:spPr>
          <a:xfrm>
            <a:off x="701737" y="4899768"/>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Tree>
    <p:extLst>
      <p:ext uri="{BB962C8B-B14F-4D97-AF65-F5344CB8AC3E}">
        <p14:creationId xmlns:p14="http://schemas.microsoft.com/office/powerpoint/2010/main" val="2680526854"/>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End Slide (Mandator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62022" y="1568824"/>
            <a:ext cx="3692772" cy="3692772"/>
          </a:xfrm>
          <a:prstGeom prst="rect">
            <a:avLst/>
          </a:prstGeom>
        </p:spPr>
      </p:pic>
    </p:spTree>
    <p:extLst>
      <p:ext uri="{BB962C8B-B14F-4D97-AF65-F5344CB8AC3E}">
        <p14:creationId xmlns:p14="http://schemas.microsoft.com/office/powerpoint/2010/main" val="4196034909"/>
      </p:ext>
    </p:extLst>
  </p:cSld>
  <p:clrMapOvr>
    <a:masterClrMapping/>
  </p:clrMapOvr>
  <p:transition/>
  <p:hf hd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1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Tree>
    <p:extLst>
      <p:ext uri="{BB962C8B-B14F-4D97-AF65-F5344CB8AC3E}">
        <p14:creationId xmlns:p14="http://schemas.microsoft.com/office/powerpoint/2010/main" val="243443938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le Only - graphic1">
    <p:spTree>
      <p:nvGrpSpPr>
        <p:cNvPr id="1" name=""/>
        <p:cNvGrpSpPr/>
        <p:nvPr/>
      </p:nvGrpSpPr>
      <p:grpSpPr>
        <a:xfrm>
          <a:off x="0" y="0"/>
          <a:ext cx="0" cy="0"/>
          <a:chOff x="0" y="0"/>
          <a:chExt cx="0" cy="0"/>
        </a:xfrm>
      </p:grpSpPr>
      <p:pic>
        <p:nvPicPr>
          <p:cNvPr id="11" name="Picture 10" descr="A picture containing background pattern&#10;&#10;Description automatically generated">
            <a:extLst>
              <a:ext uri="{FF2B5EF4-FFF2-40B4-BE49-F238E27FC236}">
                <a16:creationId xmlns:a16="http://schemas.microsoft.com/office/drawing/2014/main" id="{AB8FEC63-1055-7E45-A3EF-C1B9FB194B5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23" name="Title 1">
            <a:extLst>
              <a:ext uri="{FF2B5EF4-FFF2-40B4-BE49-F238E27FC236}">
                <a16:creationId xmlns:a16="http://schemas.microsoft.com/office/drawing/2014/main" id="{E2D45025-41AA-439C-A571-49A88A1AC5F2}"/>
              </a:ext>
            </a:extLst>
          </p:cNvPr>
          <p:cNvSpPr>
            <a:spLocks noGrp="1"/>
          </p:cNvSpPr>
          <p:nvPr>
            <p:ph type="title" hasCustomPrompt="1"/>
          </p:nvPr>
        </p:nvSpPr>
        <p:spPr>
          <a:xfrm>
            <a:off x="506077" y="517117"/>
            <a:ext cx="11173663" cy="754017"/>
          </a:xfrm>
        </p:spPr>
        <p:txBody>
          <a:bodyPr/>
          <a:lstStyle>
            <a:lvl1pPr>
              <a:lnSpc>
                <a:spcPct val="100000"/>
              </a:lnSpc>
              <a:defRPr sz="2400" baseline="0"/>
            </a:lvl1pPr>
          </a:lstStyle>
          <a:p>
            <a:r>
              <a:rPr lang="en-US" dirty="0"/>
              <a:t>CLICK TO EDIT MASTER TITLE</a:t>
            </a:r>
            <a:br>
              <a:rPr lang="en-US" dirty="0"/>
            </a:br>
            <a:r>
              <a:rPr lang="en-US" dirty="0"/>
              <a:t>SUB TITLE</a:t>
            </a:r>
          </a:p>
        </p:txBody>
      </p:sp>
      <p:sp>
        <p:nvSpPr>
          <p:cNvPr id="14" name="Text Box 11" descr="&lt;COMPANY_NAME&gt;&#10;">
            <a:extLst>
              <a:ext uri="{FF2B5EF4-FFF2-40B4-BE49-F238E27FC236}">
                <a16:creationId xmlns:a16="http://schemas.microsoft.com/office/drawing/2014/main" id="{823CCCFF-9389-4F16-AE99-7B4DE3DC3C74}"/>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15" name="Group 4">
            <a:extLst>
              <a:ext uri="{FF2B5EF4-FFF2-40B4-BE49-F238E27FC236}">
                <a16:creationId xmlns:a16="http://schemas.microsoft.com/office/drawing/2014/main" id="{029B79A9-7547-48AA-B6D1-B46EF128B19D}"/>
              </a:ext>
            </a:extLst>
          </p:cNvPr>
          <p:cNvGrpSpPr>
            <a:grpSpLocks noChangeAspect="1"/>
          </p:cNvGrpSpPr>
          <p:nvPr userDrawn="1"/>
        </p:nvGrpSpPr>
        <p:grpSpPr bwMode="auto">
          <a:xfrm>
            <a:off x="338139" y="6429375"/>
            <a:ext cx="261938" cy="241300"/>
            <a:chOff x="213" y="4050"/>
            <a:chExt cx="165" cy="152"/>
          </a:xfrm>
        </p:grpSpPr>
        <p:sp>
          <p:nvSpPr>
            <p:cNvPr id="22" name="AutoShape 3">
              <a:extLst>
                <a:ext uri="{FF2B5EF4-FFF2-40B4-BE49-F238E27FC236}">
                  <a16:creationId xmlns:a16="http://schemas.microsoft.com/office/drawing/2014/main" id="{4981438C-3572-4705-89E8-FCCC15EC469A}"/>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5">
              <a:extLst>
                <a:ext uri="{FF2B5EF4-FFF2-40B4-BE49-F238E27FC236}">
                  <a16:creationId xmlns:a16="http://schemas.microsoft.com/office/drawing/2014/main" id="{F912FB50-B368-4E9F-809A-E5CF587DE77D}"/>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5" name="Freeform 6">
              <a:extLst>
                <a:ext uri="{FF2B5EF4-FFF2-40B4-BE49-F238E27FC236}">
                  <a16:creationId xmlns:a16="http://schemas.microsoft.com/office/drawing/2014/main" id="{BB25BBCC-F2D9-4C35-988B-A4C81583CF79}"/>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6" name="Freeform 7">
              <a:extLst>
                <a:ext uri="{FF2B5EF4-FFF2-40B4-BE49-F238E27FC236}">
                  <a16:creationId xmlns:a16="http://schemas.microsoft.com/office/drawing/2014/main" id="{F47EBCA3-7972-4259-8A72-895EC875E529}"/>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2" name="Text Placeholder 2">
            <a:extLst>
              <a:ext uri="{FF2B5EF4-FFF2-40B4-BE49-F238E27FC236}">
                <a16:creationId xmlns:a16="http://schemas.microsoft.com/office/drawing/2014/main" id="{35131392-FF22-404A-A371-243BDEA38A7F}"/>
              </a:ext>
            </a:extLst>
          </p:cNvPr>
          <p:cNvSpPr>
            <a:spLocks noGrp="1"/>
          </p:cNvSpPr>
          <p:nvPr>
            <p:ph type="body" sz="quarter" idx="12" hasCustomPrompt="1"/>
          </p:nvPr>
        </p:nvSpPr>
        <p:spPr>
          <a:xfrm>
            <a:off x="2898000" y="6469199"/>
            <a:ext cx="8256376" cy="130805"/>
          </a:xfrm>
        </p:spPr>
        <p:txBody>
          <a:bodyPr wrap="square" anchor="b">
            <a:spAutoFit/>
          </a:bodyPr>
          <a:lstStyle>
            <a:lvl1pPr>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Tree>
    <p:extLst>
      <p:ext uri="{BB962C8B-B14F-4D97-AF65-F5344CB8AC3E}">
        <p14:creationId xmlns:p14="http://schemas.microsoft.com/office/powerpoint/2010/main" val="132353694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Leeg">
    <p:spTree>
      <p:nvGrpSpPr>
        <p:cNvPr id="1" name=""/>
        <p:cNvGrpSpPr/>
        <p:nvPr/>
      </p:nvGrpSpPr>
      <p:grpSpPr>
        <a:xfrm>
          <a:off x="0" y="0"/>
          <a:ext cx="0" cy="0"/>
          <a:chOff x="0" y="0"/>
          <a:chExt cx="0" cy="0"/>
        </a:xfrm>
      </p:grpSpPr>
      <p:sp>
        <p:nvSpPr>
          <p:cNvPr id="1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pic>
        <p:nvPicPr>
          <p:cNvPr id="4" name="Picture 3" descr="A picture containing sitting, computer&#10;&#10;Description automatically generated">
            <a:extLst>
              <a:ext uri="{FF2B5EF4-FFF2-40B4-BE49-F238E27FC236}">
                <a16:creationId xmlns:a16="http://schemas.microsoft.com/office/drawing/2014/main" id="{D0D309F7-9D8E-404E-99A2-44174C7258A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 Box 11" descr="&lt;COMPANY_NAME&gt;&#10;">
            <a:extLst>
              <a:ext uri="{FF2B5EF4-FFF2-40B4-BE49-F238E27FC236}">
                <a16:creationId xmlns:a16="http://schemas.microsoft.com/office/drawing/2014/main" id="{B4670361-2EA0-44D9-B0EB-A141116E0D96}"/>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7" name="Group 4">
            <a:extLst>
              <a:ext uri="{FF2B5EF4-FFF2-40B4-BE49-F238E27FC236}">
                <a16:creationId xmlns:a16="http://schemas.microsoft.com/office/drawing/2014/main" id="{E5013A6F-2CB9-4A92-AC55-70CA5FA30E29}"/>
              </a:ext>
            </a:extLst>
          </p:cNvPr>
          <p:cNvGrpSpPr>
            <a:grpSpLocks noChangeAspect="1"/>
          </p:cNvGrpSpPr>
          <p:nvPr userDrawn="1"/>
        </p:nvGrpSpPr>
        <p:grpSpPr bwMode="auto">
          <a:xfrm>
            <a:off x="338139" y="6429375"/>
            <a:ext cx="261938" cy="241300"/>
            <a:chOff x="213" y="4050"/>
            <a:chExt cx="165" cy="152"/>
          </a:xfrm>
        </p:grpSpPr>
        <p:sp>
          <p:nvSpPr>
            <p:cNvPr id="8" name="AutoShape 3">
              <a:extLst>
                <a:ext uri="{FF2B5EF4-FFF2-40B4-BE49-F238E27FC236}">
                  <a16:creationId xmlns:a16="http://schemas.microsoft.com/office/drawing/2014/main" id="{979161A6-4E9E-44FE-BCA4-6BC4B90C2FDA}"/>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9" name="Freeform 5">
              <a:extLst>
                <a:ext uri="{FF2B5EF4-FFF2-40B4-BE49-F238E27FC236}">
                  <a16:creationId xmlns:a16="http://schemas.microsoft.com/office/drawing/2014/main" id="{614790B6-5958-4DDA-B664-4FCA9BE844FD}"/>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 name="Freeform 6">
              <a:extLst>
                <a:ext uri="{FF2B5EF4-FFF2-40B4-BE49-F238E27FC236}">
                  <a16:creationId xmlns:a16="http://schemas.microsoft.com/office/drawing/2014/main" id="{0086F05F-556E-4E3A-8A6E-EA2DE688F6B1}"/>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7">
              <a:extLst>
                <a:ext uri="{FF2B5EF4-FFF2-40B4-BE49-F238E27FC236}">
                  <a16:creationId xmlns:a16="http://schemas.microsoft.com/office/drawing/2014/main" id="{540847FD-6C49-4E91-846D-2A69DA03C820}"/>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194988063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Content No Key message">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02C808CF-236E-8747-BC80-A3252B7468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200"/>
            <a:ext cx="12192000" cy="68592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32" name="Text Box 11" descr="&lt;COMPANY_NAME&gt;&#10;">
            <a:extLst>
              <a:ext uri="{FF2B5EF4-FFF2-40B4-BE49-F238E27FC236}">
                <a16:creationId xmlns:a16="http://schemas.microsoft.com/office/drawing/2014/main" id="{EAD6721D-6051-482D-9D5F-1589478F864F}"/>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33" name="Group 4">
            <a:extLst>
              <a:ext uri="{FF2B5EF4-FFF2-40B4-BE49-F238E27FC236}">
                <a16:creationId xmlns:a16="http://schemas.microsoft.com/office/drawing/2014/main" id="{AF0C3784-7CCE-4E35-96E1-574FDC6148B0}"/>
              </a:ext>
            </a:extLst>
          </p:cNvPr>
          <p:cNvGrpSpPr>
            <a:grpSpLocks noChangeAspect="1"/>
          </p:cNvGrpSpPr>
          <p:nvPr userDrawn="1"/>
        </p:nvGrpSpPr>
        <p:grpSpPr bwMode="auto">
          <a:xfrm>
            <a:off x="338139" y="6429375"/>
            <a:ext cx="261938" cy="241300"/>
            <a:chOff x="213" y="4050"/>
            <a:chExt cx="165" cy="152"/>
          </a:xfrm>
        </p:grpSpPr>
        <p:sp>
          <p:nvSpPr>
            <p:cNvPr id="34" name="AutoShape 3">
              <a:extLst>
                <a:ext uri="{FF2B5EF4-FFF2-40B4-BE49-F238E27FC236}">
                  <a16:creationId xmlns:a16="http://schemas.microsoft.com/office/drawing/2014/main" id="{03D37635-EE45-4930-9C1A-F99B360786D8}"/>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5">
              <a:extLst>
                <a:ext uri="{FF2B5EF4-FFF2-40B4-BE49-F238E27FC236}">
                  <a16:creationId xmlns:a16="http://schemas.microsoft.com/office/drawing/2014/main" id="{6533EE5E-6973-48E2-901A-2C8D3D0773B0}"/>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6">
              <a:extLst>
                <a:ext uri="{FF2B5EF4-FFF2-40B4-BE49-F238E27FC236}">
                  <a16:creationId xmlns:a16="http://schemas.microsoft.com/office/drawing/2014/main" id="{59916FBC-4573-4473-88BC-44F20F59A256}"/>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7">
              <a:extLst>
                <a:ext uri="{FF2B5EF4-FFF2-40B4-BE49-F238E27FC236}">
                  <a16:creationId xmlns:a16="http://schemas.microsoft.com/office/drawing/2014/main" id="{DCB988E1-A1EA-4AD5-B141-C3D22F0602F0}"/>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22" name="Text Placeholder 2">
            <a:extLst>
              <a:ext uri="{FF2B5EF4-FFF2-40B4-BE49-F238E27FC236}">
                <a16:creationId xmlns:a16="http://schemas.microsoft.com/office/drawing/2014/main" id="{5A0048DB-AD16-4170-B15C-9ADC43B4DEFF}"/>
              </a:ext>
            </a:extLst>
          </p:cNvPr>
          <p:cNvSpPr>
            <a:spLocks noGrp="1"/>
          </p:cNvSpPr>
          <p:nvPr>
            <p:ph type="body" sz="quarter" idx="40"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27" name="Content Placeholder 9">
            <a:extLst>
              <a:ext uri="{FF2B5EF4-FFF2-40B4-BE49-F238E27FC236}">
                <a16:creationId xmlns:a16="http://schemas.microsoft.com/office/drawing/2014/main" id="{5FF6E4D3-80B2-5E42-A373-612027754573}"/>
              </a:ext>
            </a:extLst>
          </p:cNvPr>
          <p:cNvSpPr>
            <a:spLocks noGrp="1"/>
          </p:cNvSpPr>
          <p:nvPr>
            <p:ph sz="quarter" idx="11"/>
          </p:nvPr>
        </p:nvSpPr>
        <p:spPr>
          <a:xfrm>
            <a:off x="508000" y="1528763"/>
            <a:ext cx="11171238"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marL="180975" marR="0" lvl="1"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Second level</a:t>
            </a:r>
          </a:p>
          <a:p>
            <a:pPr marL="361950" marR="0" lvl="2"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Third level</a:t>
            </a:r>
          </a:p>
          <a:p>
            <a:pPr marL="534988" marR="0" lvl="3"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Fourth level</a:t>
            </a:r>
          </a:p>
          <a:p>
            <a:pPr marL="715963" marR="0" lvl="4"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3" name="Title 1">
            <a:extLst>
              <a:ext uri="{FF2B5EF4-FFF2-40B4-BE49-F238E27FC236}">
                <a16:creationId xmlns:a16="http://schemas.microsoft.com/office/drawing/2014/main" id="{9C01FE5C-D1CB-B84E-98BC-2008DC83FFE9}"/>
              </a:ext>
            </a:extLst>
          </p:cNvPr>
          <p:cNvSpPr>
            <a:spLocks noGrp="1"/>
          </p:cNvSpPr>
          <p:nvPr>
            <p:ph type="title" hasCustomPrompt="1"/>
          </p:nvPr>
        </p:nvSpPr>
        <p:spPr>
          <a:xfrm>
            <a:off x="506074" y="684000"/>
            <a:ext cx="11171237" cy="549488"/>
          </a:xfrm>
        </p:spPr>
        <p:txBody>
          <a:bodyPr/>
          <a:lstStyle>
            <a:lvl1pPr>
              <a:lnSpc>
                <a:spcPct val="100000"/>
              </a:lnSpc>
              <a:defRPr sz="2000"/>
            </a:lvl1pPr>
          </a:lstStyle>
          <a:p>
            <a:r>
              <a:rPr lang="en-US" dirty="0"/>
              <a:t>CLICK TO EDIT MASTER TITLE</a:t>
            </a:r>
          </a:p>
        </p:txBody>
      </p:sp>
      <p:sp>
        <p:nvSpPr>
          <p:cNvPr id="14" name="Text Placeholder 2">
            <a:extLst>
              <a:ext uri="{FF2B5EF4-FFF2-40B4-BE49-F238E27FC236}">
                <a16:creationId xmlns:a16="http://schemas.microsoft.com/office/drawing/2014/main" id="{A0D72BC0-D5F6-6845-B137-DA00EDE667F4}"/>
              </a:ext>
            </a:extLst>
          </p:cNvPr>
          <p:cNvSpPr>
            <a:spLocks noGrp="1"/>
          </p:cNvSpPr>
          <p:nvPr>
            <p:ph type="body" sz="quarter" idx="41" hasCustomPrompt="1"/>
          </p:nvPr>
        </p:nvSpPr>
        <p:spPr>
          <a:xfrm>
            <a:off x="519940" y="411197"/>
            <a:ext cx="11159514" cy="276999"/>
          </a:xfrm>
        </p:spPr>
        <p:txBody>
          <a:bodyPr wrap="square" anchor="b" anchorCtr="0">
            <a:spAutoFit/>
          </a:bodyPr>
          <a:lstStyle>
            <a:lvl1pPr>
              <a:lnSpc>
                <a:spcPct val="100000"/>
              </a:lnSpc>
              <a:defRPr sz="1800" cap="all" spc="200" baseline="0">
                <a:latin typeface="ShellLight" pitchFamily="2" charset="0"/>
              </a:defRPr>
            </a:lvl1pPr>
          </a:lstStyle>
          <a:p>
            <a:pPr lvl="0"/>
            <a:r>
              <a:rPr lang="en-GB" dirty="0"/>
              <a:t>click to edit master section title</a:t>
            </a:r>
            <a:endParaRPr lang="en-NL" dirty="0"/>
          </a:p>
        </p:txBody>
      </p:sp>
    </p:spTree>
    <p:extLst>
      <p:ext uri="{BB962C8B-B14F-4D97-AF65-F5344CB8AC3E}">
        <p14:creationId xmlns:p14="http://schemas.microsoft.com/office/powerpoint/2010/main" val="1316753422"/>
      </p:ext>
    </p:extLst>
  </p:cSld>
  <p:clrMapOvr>
    <a:masterClrMapping/>
  </p:clrMapOvr>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1 with name present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DD760E2-80A4-D340-86FD-0E4B9543DE5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1378" y="0"/>
            <a:ext cx="11612980" cy="6540500"/>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5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PRESENTATION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5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PRESENTATION SUB-TITLE</a:t>
            </a:r>
            <a:endParaRPr lang="nl-NL" dirty="0"/>
          </a:p>
        </p:txBody>
      </p:sp>
      <p:sp>
        <p:nvSpPr>
          <p:cNvPr id="15" name="Text Placeholder 5">
            <a:extLst>
              <a:ext uri="{FF2B5EF4-FFF2-40B4-BE49-F238E27FC236}">
                <a16:creationId xmlns:a16="http://schemas.microsoft.com/office/drawing/2014/main" id="{F92C3E4E-645B-DE4A-8382-AB1A039B26D5}"/>
              </a:ext>
            </a:extLst>
          </p:cNvPr>
          <p:cNvSpPr>
            <a:spLocks noGrp="1"/>
          </p:cNvSpPr>
          <p:nvPr>
            <p:ph type="body" sz="quarter" idx="12" hasCustomPrompt="1"/>
          </p:nvPr>
        </p:nvSpPr>
        <p:spPr>
          <a:xfrm>
            <a:off x="701738" y="6079050"/>
            <a:ext cx="2722182" cy="221018"/>
          </a:xfrm>
        </p:spPr>
        <p:txBody>
          <a:bodyPr lIns="0"/>
          <a:lstStyle>
            <a:lvl1pPr>
              <a:lnSpc>
                <a:spcPct val="100000"/>
              </a:lnSpc>
              <a:defRPr kumimoji="0" lang="nl-NL" sz="1200" b="0" i="0" u="none" strike="noStrike" cap="none" spc="0" normalizeH="0" dirty="0">
                <a:ln>
                  <a:noFill/>
                </a:ln>
                <a:solidFill>
                  <a:schemeClr val="accent2"/>
                </a:solidFill>
                <a:effectLst/>
                <a:uLnTx/>
                <a:uFillTx/>
                <a:latin typeface="ShellBold"/>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Month day, year</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701738" y="5636189"/>
            <a:ext cx="2722182" cy="313350"/>
          </a:xfrm>
        </p:spPr>
        <p:txBody>
          <a:bodyPr wrap="square" tIns="36000" anchor="t">
            <a:spAutoFit/>
          </a:bodyPr>
          <a:lstStyle>
            <a:lvl1pPr>
              <a:lnSpc>
                <a:spcPct val="100000"/>
              </a:lnSpc>
              <a:defRPr kumimoji="0" lang="nl-NL" sz="1800" b="0" i="0" u="none" strike="noStrike" cap="none" spc="0" normalizeH="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pic>
        <p:nvPicPr>
          <p:cNvPr id="23" name="Picture 22">
            <a:extLst>
              <a:ext uri="{FF2B5EF4-FFF2-40B4-BE49-F238E27FC236}">
                <a16:creationId xmlns:a16="http://schemas.microsoft.com/office/drawing/2014/main" id="{7E9BA1F0-9D2E-1A46-8813-DA353873B33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3507" y="2435856"/>
            <a:ext cx="1738132" cy="1738130"/>
          </a:xfrm>
          <a:prstGeom prst="rect">
            <a:avLst/>
          </a:prstGeom>
        </p:spPr>
      </p:pic>
      <p:sp>
        <p:nvSpPr>
          <p:cNvPr id="8" name="TextBox 7">
            <a:extLst>
              <a:ext uri="{FF2B5EF4-FFF2-40B4-BE49-F238E27FC236}">
                <a16:creationId xmlns:a16="http://schemas.microsoft.com/office/drawing/2014/main" id="{2F27BF9D-F97D-0548-A167-FC78B18432DD}"/>
              </a:ext>
            </a:extLst>
          </p:cNvPr>
          <p:cNvSpPr txBox="1"/>
          <p:nvPr userDrawn="1"/>
        </p:nvSpPr>
        <p:spPr bwMode="auto">
          <a:xfrm>
            <a:off x="7808777" y="411588"/>
            <a:ext cx="3870461" cy="345223"/>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0" indent="0" algn="r" defTabSz="357708">
              <a:lnSpc>
                <a:spcPct val="140000"/>
              </a:lnSpc>
              <a:spcAft>
                <a:spcPts val="1200"/>
              </a:spcAft>
              <a:buClr>
                <a:schemeClr val="accent2"/>
              </a:buClr>
              <a:buSzPct val="85000"/>
              <a:buFont typeface="Wingdings" panose="05000000000000000000" pitchFamily="2" charset="2"/>
              <a:buNone/>
            </a:pPr>
            <a:r>
              <a:rPr lang="en-NL" sz="1800" dirty="0">
                <a:solidFill>
                  <a:schemeClr val="accent2"/>
                </a:solidFill>
                <a:latin typeface="+mj-lt"/>
              </a:rPr>
              <a:t>#PoweringProgress</a:t>
            </a:r>
          </a:p>
        </p:txBody>
      </p:sp>
      <p:cxnSp>
        <p:nvCxnSpPr>
          <p:cNvPr id="9" name="Straight Connector 8">
            <a:extLst>
              <a:ext uri="{FF2B5EF4-FFF2-40B4-BE49-F238E27FC236}">
                <a16:creationId xmlns:a16="http://schemas.microsoft.com/office/drawing/2014/main" id="{89815584-B6F7-AC40-AD5C-C9356C076892}"/>
              </a:ext>
            </a:extLst>
          </p:cNvPr>
          <p:cNvCxnSpPr>
            <a:cxnSpLocks/>
          </p:cNvCxnSpPr>
          <p:nvPr userDrawn="1"/>
        </p:nvCxnSpPr>
        <p:spPr>
          <a:xfrm>
            <a:off x="3496775" y="5636189"/>
            <a:ext cx="0" cy="66387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5">
            <a:extLst>
              <a:ext uri="{FF2B5EF4-FFF2-40B4-BE49-F238E27FC236}">
                <a16:creationId xmlns:a16="http://schemas.microsoft.com/office/drawing/2014/main" id="{54B00634-15EF-7F40-AB91-917D48C9BFE5}"/>
              </a:ext>
            </a:extLst>
          </p:cNvPr>
          <p:cNvSpPr>
            <a:spLocks noGrp="1"/>
          </p:cNvSpPr>
          <p:nvPr>
            <p:ph type="body" sz="quarter" idx="10" hasCustomPrompt="1"/>
          </p:nvPr>
        </p:nvSpPr>
        <p:spPr>
          <a:xfrm>
            <a:off x="3702387" y="5517579"/>
            <a:ext cx="6285072" cy="487565"/>
          </a:xfrm>
        </p:spPr>
        <p:txBody>
          <a:bodyPr wrap="square" tIns="36000" anchor="b">
            <a:spAutoFit/>
          </a:bodyPr>
          <a:lstStyle>
            <a:lvl1pPr>
              <a:lnSpc>
                <a:spcPct val="100000"/>
              </a:lnSpc>
              <a:defRPr kumimoji="0" lang="nl-NL" sz="1800" b="0" i="0" u="none" strike="noStrike" cap="all" spc="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Name</a:t>
            </a:r>
            <a:endParaRPr lang="nl-NL" dirty="0"/>
          </a:p>
        </p:txBody>
      </p:sp>
      <p:sp>
        <p:nvSpPr>
          <p:cNvPr id="11" name="Text Placeholder 5">
            <a:extLst>
              <a:ext uri="{FF2B5EF4-FFF2-40B4-BE49-F238E27FC236}">
                <a16:creationId xmlns:a16="http://schemas.microsoft.com/office/drawing/2014/main" id="{B21EA0CB-A4F3-7B42-87D3-C38C338D998D}"/>
              </a:ext>
            </a:extLst>
          </p:cNvPr>
          <p:cNvSpPr>
            <a:spLocks noGrp="1"/>
          </p:cNvSpPr>
          <p:nvPr>
            <p:ph type="body" sz="quarter" idx="16" hasCustomPrompt="1"/>
          </p:nvPr>
        </p:nvSpPr>
        <p:spPr>
          <a:xfrm>
            <a:off x="3702388" y="6032884"/>
            <a:ext cx="6285071" cy="267184"/>
          </a:xfrm>
        </p:spPr>
        <p:txBody>
          <a:bodyPr wrap="square" tIns="36000" anchor="t">
            <a:spAutoFit/>
          </a:bodyPr>
          <a:lstStyle>
            <a:lvl1pPr>
              <a:lnSpc>
                <a:spcPct val="100000"/>
              </a:lnSpc>
              <a:defRPr kumimoji="0" lang="nl-NL" sz="1500" b="0" i="0" u="none" strike="noStrike" cap="all" spc="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FUNCTION</a:t>
            </a:r>
            <a:endParaRPr lang="nl-NL" dirty="0"/>
          </a:p>
        </p:txBody>
      </p:sp>
    </p:spTree>
    <p:extLst>
      <p:ext uri="{BB962C8B-B14F-4D97-AF65-F5344CB8AC3E}">
        <p14:creationId xmlns:p14="http://schemas.microsoft.com/office/powerpoint/2010/main" val="3451626591"/>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_Yellow Objec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C808CF-236E-8747-BC80-A3252B74680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3402" y="3048"/>
            <a:ext cx="12185196" cy="6854952"/>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35" name="Title 1">
            <a:extLst>
              <a:ext uri="{FF2B5EF4-FFF2-40B4-BE49-F238E27FC236}">
                <a16:creationId xmlns:a16="http://schemas.microsoft.com/office/drawing/2014/main" id="{095FF4CE-466A-4176-AEEF-9051C5979D5E}"/>
              </a:ext>
            </a:extLst>
          </p:cNvPr>
          <p:cNvSpPr>
            <a:spLocks noGrp="1"/>
          </p:cNvSpPr>
          <p:nvPr>
            <p:ph type="title" hasCustomPrompt="1"/>
          </p:nvPr>
        </p:nvSpPr>
        <p:spPr>
          <a:xfrm>
            <a:off x="506078" y="684000"/>
            <a:ext cx="7694196" cy="549488"/>
          </a:xfrm>
        </p:spPr>
        <p:txBody>
          <a:bodyPr/>
          <a:lstStyle>
            <a:lvl1pPr>
              <a:lnSpc>
                <a:spcPct val="100000"/>
              </a:lnSpc>
              <a:defRPr sz="2000" cap="all" baseline="0"/>
            </a:lvl1pPr>
          </a:lstStyle>
          <a:p>
            <a:r>
              <a:rPr lang="en-US" dirty="0"/>
              <a:t>CLICK TO EDIT MASTER TITLE</a:t>
            </a:r>
          </a:p>
        </p:txBody>
      </p:sp>
      <p:sp>
        <p:nvSpPr>
          <p:cNvPr id="36" name="Text Placeholder 13">
            <a:extLst>
              <a:ext uri="{FF2B5EF4-FFF2-40B4-BE49-F238E27FC236}">
                <a16:creationId xmlns:a16="http://schemas.microsoft.com/office/drawing/2014/main" id="{C6EA4C78-4F0E-4B7E-A3DD-85DB8FADA3BD}"/>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cxnSp>
        <p:nvCxnSpPr>
          <p:cNvPr id="37" name="Straight Connector 6">
            <a:extLst>
              <a:ext uri="{FF2B5EF4-FFF2-40B4-BE49-F238E27FC236}">
                <a16:creationId xmlns:a16="http://schemas.microsoft.com/office/drawing/2014/main" id="{990D7733-D6AD-4ECC-B1EE-89A6D430707C}"/>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7">
            <a:extLst>
              <a:ext uri="{FF2B5EF4-FFF2-40B4-BE49-F238E27FC236}">
                <a16:creationId xmlns:a16="http://schemas.microsoft.com/office/drawing/2014/main" id="{4B7653E4-7192-4C36-AD7C-9481447766CE}"/>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Box 11" descr="&lt;COMPANY_NAME&gt;&#10;">
            <a:extLst>
              <a:ext uri="{FF2B5EF4-FFF2-40B4-BE49-F238E27FC236}">
                <a16:creationId xmlns:a16="http://schemas.microsoft.com/office/drawing/2014/main" id="{16A33DAE-8423-4CD6-98D1-94A551B77716}"/>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19" name="Group 4">
            <a:extLst>
              <a:ext uri="{FF2B5EF4-FFF2-40B4-BE49-F238E27FC236}">
                <a16:creationId xmlns:a16="http://schemas.microsoft.com/office/drawing/2014/main" id="{07F53518-3B25-492D-BEBD-D1D643A7EE69}"/>
              </a:ext>
            </a:extLst>
          </p:cNvPr>
          <p:cNvGrpSpPr>
            <a:grpSpLocks noChangeAspect="1"/>
          </p:cNvGrpSpPr>
          <p:nvPr userDrawn="1"/>
        </p:nvGrpSpPr>
        <p:grpSpPr bwMode="auto">
          <a:xfrm>
            <a:off x="338139" y="6429375"/>
            <a:ext cx="261938" cy="241300"/>
            <a:chOff x="213" y="4050"/>
            <a:chExt cx="165" cy="152"/>
          </a:xfrm>
        </p:grpSpPr>
        <p:sp>
          <p:nvSpPr>
            <p:cNvPr id="20" name="AutoShape 3">
              <a:extLst>
                <a:ext uri="{FF2B5EF4-FFF2-40B4-BE49-F238E27FC236}">
                  <a16:creationId xmlns:a16="http://schemas.microsoft.com/office/drawing/2014/main" id="{F1A1CC8E-DDDB-4401-90A6-340CA1CBA565}"/>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5">
              <a:extLst>
                <a:ext uri="{FF2B5EF4-FFF2-40B4-BE49-F238E27FC236}">
                  <a16:creationId xmlns:a16="http://schemas.microsoft.com/office/drawing/2014/main" id="{E1150599-921F-46C3-863F-BA064ED90361}"/>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6">
              <a:extLst>
                <a:ext uri="{FF2B5EF4-FFF2-40B4-BE49-F238E27FC236}">
                  <a16:creationId xmlns:a16="http://schemas.microsoft.com/office/drawing/2014/main" id="{20D8E380-402D-4C45-BB8C-6885FD0637A7}"/>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7">
              <a:extLst>
                <a:ext uri="{FF2B5EF4-FFF2-40B4-BE49-F238E27FC236}">
                  <a16:creationId xmlns:a16="http://schemas.microsoft.com/office/drawing/2014/main" id="{8AC7B3FE-D1BC-4FC5-9E0C-197D8D9CD4A5}"/>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5" name="Text Placeholder 2">
            <a:extLst>
              <a:ext uri="{FF2B5EF4-FFF2-40B4-BE49-F238E27FC236}">
                <a16:creationId xmlns:a16="http://schemas.microsoft.com/office/drawing/2014/main" id="{A82DF7DD-CC83-43B1-93B7-973627A46AD3}"/>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18" name="Text Placeholder 2">
            <a:extLst>
              <a:ext uri="{FF2B5EF4-FFF2-40B4-BE49-F238E27FC236}">
                <a16:creationId xmlns:a16="http://schemas.microsoft.com/office/drawing/2014/main" id="{50B91A7D-1FD0-574F-BEEE-11D37DEC1A67}"/>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
        <p:nvSpPr>
          <p:cNvPr id="24" name="Content Placeholder 9">
            <a:extLst>
              <a:ext uri="{FF2B5EF4-FFF2-40B4-BE49-F238E27FC236}">
                <a16:creationId xmlns:a16="http://schemas.microsoft.com/office/drawing/2014/main" id="{F9B01209-3A9B-43B8-BBFA-2C1E9EC51AD9}"/>
              </a:ext>
            </a:extLst>
          </p:cNvPr>
          <p:cNvSpPr>
            <a:spLocks noGrp="1"/>
          </p:cNvSpPr>
          <p:nvPr>
            <p:ph sz="quarter" idx="11"/>
          </p:nvPr>
        </p:nvSpPr>
        <p:spPr>
          <a:xfrm>
            <a:off x="508532" y="1528763"/>
            <a:ext cx="11170705" cy="4693316"/>
          </a:xfrm>
        </p:spPr>
        <p:txBody>
          <a:bodyPr/>
          <a:lstStyle>
            <a:lvl1pPr marL="0" marR="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sz="1400"/>
            </a:lvl1pPr>
            <a:lvl2pPr marL="144000" marR="0"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sz="1400"/>
            </a:lvl2pPr>
            <a:lvl3pPr marL="288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3pPr>
            <a:lvl4pPr marL="432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400"/>
            </a:lvl4pPr>
            <a:lvl5pPr marL="576000" marR="0"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marL="0" marR="0" lvl="0" indent="0" algn="l" defTabSz="357708" rtl="0" eaLnBrk="1" fontAlgn="auto" latinLnBrk="0" hangingPunct="1">
              <a:lnSpc>
                <a:spcPct val="140000"/>
              </a:lnSpc>
              <a:spcBef>
                <a:spcPts val="0"/>
              </a:spcBef>
              <a:spcAft>
                <a:spcPts val="1200"/>
              </a:spcAft>
              <a:buClr>
                <a:srgbClr val="DD1D21"/>
              </a:buClr>
              <a:buSzPct val="85000"/>
              <a:buFont typeface="Wingdings" pitchFamily="2" charset="2"/>
              <a:buNone/>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Click to edit Master text styles</a:t>
            </a:r>
          </a:p>
          <a:p>
            <a:pPr marL="144000" marR="0" lvl="1" indent="-144000" algn="l" defTabSz="357708" rtl="0" eaLnBrk="1" fontAlgn="auto" latinLnBrk="0" hangingPunct="1">
              <a:lnSpc>
                <a:spcPct val="140000"/>
              </a:lnSpc>
              <a:spcBef>
                <a:spcPts val="0"/>
              </a:spcBef>
              <a:spcAft>
                <a:spcPts val="1200"/>
              </a:spcAft>
              <a:buClr>
                <a:srgbClr val="DD1D21"/>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Second level</a:t>
            </a:r>
          </a:p>
          <a:p>
            <a:pPr marL="288000" marR="0" lvl="2"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Third level</a:t>
            </a:r>
          </a:p>
          <a:p>
            <a:pPr marL="432000" marR="0" lvl="3"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Fourth level</a:t>
            </a:r>
          </a:p>
          <a:p>
            <a:pPr marL="576000" marR="0" lvl="4" indent="-144000" algn="l" defTabSz="357708" rtl="0" eaLnBrk="1" fontAlgn="auto" latinLnBrk="0" hangingPunct="1">
              <a:lnSpc>
                <a:spcPct val="140000"/>
              </a:lnSpc>
              <a:spcBef>
                <a:spcPts val="0"/>
              </a:spcBef>
              <a:spcAft>
                <a:spcPts val="1200"/>
              </a:spcAft>
              <a:buClr>
                <a:srgbClr val="A6A6A6"/>
              </a:buClr>
              <a:buSzPct val="65000"/>
              <a:buFont typeface="Wingdings" panose="05000000000000000000" pitchFamily="2" charset="2"/>
              <a:buChar char="n"/>
              <a:tabLst/>
              <a:defRPr/>
            </a:pPr>
            <a:r>
              <a:rPr kumimoji="0" lang="nl-NL" sz="1400" b="0" i="0" u="none" strike="noStrike" kern="1200" cap="none" spc="0" normalizeH="0" baseline="0" noProof="0">
                <a:ln>
                  <a:noFill/>
                </a:ln>
                <a:solidFill>
                  <a:srgbClr val="404040"/>
                </a:solidFill>
                <a:effectLst/>
                <a:uLnTx/>
                <a:uFillTx/>
                <a:latin typeface="ShellBook" panose="00000500000000000000" pitchFamily="50" charset="0"/>
                <a:ea typeface="+mn-ea"/>
                <a:cs typeface="+mn-cs"/>
              </a:rPr>
              <a:t>Fifth level</a:t>
            </a:r>
            <a:endParaRPr kumimoji="0" lang="nl-NL"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Tree>
    <p:extLst>
      <p:ext uri="{BB962C8B-B14F-4D97-AF65-F5344CB8AC3E}">
        <p14:creationId xmlns:p14="http://schemas.microsoft.com/office/powerpoint/2010/main" val="3178779816"/>
      </p:ext>
    </p:extLst>
  </p:cSld>
  <p:clrMapOvr>
    <a:masterClrMapping/>
  </p:clrMapOvr>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Yellow Objec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C808CF-236E-8747-BC80-A3252B74680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3402" y="3048"/>
            <a:ext cx="12185196" cy="6854952"/>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35" name="Title 1">
            <a:extLst>
              <a:ext uri="{FF2B5EF4-FFF2-40B4-BE49-F238E27FC236}">
                <a16:creationId xmlns:a16="http://schemas.microsoft.com/office/drawing/2014/main" id="{095FF4CE-466A-4176-AEEF-9051C5979D5E}"/>
              </a:ext>
            </a:extLst>
          </p:cNvPr>
          <p:cNvSpPr>
            <a:spLocks noGrp="1"/>
          </p:cNvSpPr>
          <p:nvPr>
            <p:ph type="title" hasCustomPrompt="1"/>
          </p:nvPr>
        </p:nvSpPr>
        <p:spPr>
          <a:xfrm>
            <a:off x="506078" y="684000"/>
            <a:ext cx="7694196" cy="549488"/>
          </a:xfrm>
        </p:spPr>
        <p:txBody>
          <a:bodyPr/>
          <a:lstStyle>
            <a:lvl1pPr>
              <a:lnSpc>
                <a:spcPct val="100000"/>
              </a:lnSpc>
              <a:defRPr sz="2000" cap="all" baseline="0"/>
            </a:lvl1pPr>
          </a:lstStyle>
          <a:p>
            <a:r>
              <a:rPr lang="en-US" dirty="0"/>
              <a:t>CLICK TO EDIT MASTER TITLE</a:t>
            </a:r>
          </a:p>
        </p:txBody>
      </p:sp>
      <p:sp>
        <p:nvSpPr>
          <p:cNvPr id="36" name="Text Placeholder 13">
            <a:extLst>
              <a:ext uri="{FF2B5EF4-FFF2-40B4-BE49-F238E27FC236}">
                <a16:creationId xmlns:a16="http://schemas.microsoft.com/office/drawing/2014/main" id="{C6EA4C78-4F0E-4B7E-A3DD-85DB8FADA3BD}"/>
              </a:ext>
            </a:extLst>
          </p:cNvPr>
          <p:cNvSpPr>
            <a:spLocks noGrp="1"/>
          </p:cNvSpPr>
          <p:nvPr>
            <p:ph type="body" sz="quarter" idx="39" hasCustomPrompt="1"/>
          </p:nvPr>
        </p:nvSpPr>
        <p:spPr>
          <a:xfrm>
            <a:off x="8397337" y="452856"/>
            <a:ext cx="3281897" cy="791826"/>
          </a:xfrm>
        </p:spPr>
        <p:txBody>
          <a:bodyPr wrap="square" tIns="108000" bIns="108000" anchor="ctr" anchorCtr="0">
            <a:noAutofit/>
          </a:bodyPr>
          <a:lstStyle>
            <a:lvl1pPr>
              <a:lnSpc>
                <a:spcPct val="100000"/>
              </a:lnSpc>
              <a:spcAft>
                <a:spcPts val="0"/>
              </a:spcAft>
              <a:defRPr kumimoji="0" lang="nl-NL" sz="1400" b="0" i="0" u="none" strike="noStrike" kern="1200" cap="none" spc="0" normalizeH="0" baseline="0" dirty="0">
                <a:ln>
                  <a:noFill/>
                </a:ln>
                <a:solidFill>
                  <a:srgbClr val="404040"/>
                </a:solidFill>
                <a:effectLst/>
                <a:uLnTx/>
                <a:uFillTx/>
                <a:latin typeface="+mj-lt"/>
                <a:ea typeface="+mn-ea"/>
                <a:cs typeface="+mn-cs"/>
              </a:defRPr>
            </a:lvl1pPr>
            <a:lvl2pPr>
              <a:lnSpc>
                <a:spcPts val="2000"/>
              </a:lnSpc>
              <a:buClr>
                <a:schemeClr val="accent2"/>
              </a:buClr>
              <a:buSzPct val="100000"/>
              <a:buFont typeface="System Font Regular"/>
              <a:buChar char="/"/>
              <a:defRPr sz="1400">
                <a:solidFill>
                  <a:schemeClr val="tx1"/>
                </a:solidFill>
                <a:latin typeface="+mj-lt"/>
              </a:defRPr>
            </a:lvl2pPr>
            <a:lvl3pPr>
              <a:lnSpc>
                <a:spcPts val="2000"/>
              </a:lnSpc>
              <a:buClr>
                <a:schemeClr val="accent2"/>
              </a:buClr>
              <a:buSzPct val="100000"/>
              <a:buFont typeface="System Font Regular"/>
              <a:buChar char="/"/>
              <a:defRPr sz="1400">
                <a:solidFill>
                  <a:schemeClr val="tx1"/>
                </a:solidFill>
                <a:latin typeface="+mj-lt"/>
              </a:defRPr>
            </a:lvl3pPr>
            <a:lvl4pPr>
              <a:lnSpc>
                <a:spcPts val="2000"/>
              </a:lnSpc>
              <a:defRPr sz="1400">
                <a:solidFill>
                  <a:srgbClr val="FFFFFF"/>
                </a:solidFill>
                <a:latin typeface="+mn-lt"/>
              </a:defRPr>
            </a:lvl4pPr>
            <a:lvl5pPr>
              <a:lnSpc>
                <a:spcPts val="2000"/>
              </a:lnSpc>
              <a:defRPr sz="1400">
                <a:solidFill>
                  <a:srgbClr val="FFFFFF"/>
                </a:solidFill>
                <a:latin typeface="+mn-lt"/>
              </a:defRPr>
            </a:lvl5pPr>
          </a:lstStyle>
          <a:p>
            <a:pPr lvl="0"/>
            <a:r>
              <a:rPr lang="en-US" dirty="0"/>
              <a:t>Click to add </a:t>
            </a:r>
            <a:br>
              <a:rPr lang="en-US" dirty="0"/>
            </a:br>
            <a:r>
              <a:rPr lang="en-US" dirty="0"/>
              <a:t>key message</a:t>
            </a:r>
            <a:br>
              <a:rPr lang="en-US" dirty="0"/>
            </a:br>
            <a:r>
              <a:rPr lang="en-US" dirty="0"/>
              <a:t>here</a:t>
            </a:r>
            <a:endParaRPr lang="nl-NL" dirty="0"/>
          </a:p>
        </p:txBody>
      </p:sp>
      <p:cxnSp>
        <p:nvCxnSpPr>
          <p:cNvPr id="37" name="Straight Connector 6">
            <a:extLst>
              <a:ext uri="{FF2B5EF4-FFF2-40B4-BE49-F238E27FC236}">
                <a16:creationId xmlns:a16="http://schemas.microsoft.com/office/drawing/2014/main" id="{990D7733-D6AD-4ECC-B1EE-89A6D430707C}"/>
              </a:ext>
            </a:extLst>
          </p:cNvPr>
          <p:cNvCxnSpPr>
            <a:cxnSpLocks/>
          </p:cNvCxnSpPr>
          <p:nvPr userDrawn="1"/>
        </p:nvCxnSpPr>
        <p:spPr>
          <a:xfrm>
            <a:off x="8404025" y="452856"/>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7">
            <a:extLst>
              <a:ext uri="{FF2B5EF4-FFF2-40B4-BE49-F238E27FC236}">
                <a16:creationId xmlns:a16="http://schemas.microsoft.com/office/drawing/2014/main" id="{4B7653E4-7192-4C36-AD7C-9481447766CE}"/>
              </a:ext>
            </a:extLst>
          </p:cNvPr>
          <p:cNvCxnSpPr>
            <a:cxnSpLocks/>
          </p:cNvCxnSpPr>
          <p:nvPr userDrawn="1"/>
        </p:nvCxnSpPr>
        <p:spPr>
          <a:xfrm>
            <a:off x="8404025" y="1244682"/>
            <a:ext cx="328189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Box 11" descr="&lt;COMPANY_NAME&gt;&#10;">
            <a:extLst>
              <a:ext uri="{FF2B5EF4-FFF2-40B4-BE49-F238E27FC236}">
                <a16:creationId xmlns:a16="http://schemas.microsoft.com/office/drawing/2014/main" id="{16A33DAE-8423-4CD6-98D1-94A551B77716}"/>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19" name="Group 4">
            <a:extLst>
              <a:ext uri="{FF2B5EF4-FFF2-40B4-BE49-F238E27FC236}">
                <a16:creationId xmlns:a16="http://schemas.microsoft.com/office/drawing/2014/main" id="{07F53518-3B25-492D-BEBD-D1D643A7EE69}"/>
              </a:ext>
            </a:extLst>
          </p:cNvPr>
          <p:cNvGrpSpPr>
            <a:grpSpLocks noChangeAspect="1"/>
          </p:cNvGrpSpPr>
          <p:nvPr userDrawn="1"/>
        </p:nvGrpSpPr>
        <p:grpSpPr bwMode="auto">
          <a:xfrm>
            <a:off x="338139" y="6429375"/>
            <a:ext cx="261938" cy="241300"/>
            <a:chOff x="213" y="4050"/>
            <a:chExt cx="165" cy="152"/>
          </a:xfrm>
        </p:grpSpPr>
        <p:sp>
          <p:nvSpPr>
            <p:cNvPr id="20" name="AutoShape 3">
              <a:extLst>
                <a:ext uri="{FF2B5EF4-FFF2-40B4-BE49-F238E27FC236}">
                  <a16:creationId xmlns:a16="http://schemas.microsoft.com/office/drawing/2014/main" id="{F1A1CC8E-DDDB-4401-90A6-340CA1CBA565}"/>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5">
              <a:extLst>
                <a:ext uri="{FF2B5EF4-FFF2-40B4-BE49-F238E27FC236}">
                  <a16:creationId xmlns:a16="http://schemas.microsoft.com/office/drawing/2014/main" id="{E1150599-921F-46C3-863F-BA064ED90361}"/>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6">
              <a:extLst>
                <a:ext uri="{FF2B5EF4-FFF2-40B4-BE49-F238E27FC236}">
                  <a16:creationId xmlns:a16="http://schemas.microsoft.com/office/drawing/2014/main" id="{20D8E380-402D-4C45-BB8C-6885FD0637A7}"/>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7">
              <a:extLst>
                <a:ext uri="{FF2B5EF4-FFF2-40B4-BE49-F238E27FC236}">
                  <a16:creationId xmlns:a16="http://schemas.microsoft.com/office/drawing/2014/main" id="{8AC7B3FE-D1BC-4FC5-9E0C-197D8D9CD4A5}"/>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5" name="Text Placeholder 2">
            <a:extLst>
              <a:ext uri="{FF2B5EF4-FFF2-40B4-BE49-F238E27FC236}">
                <a16:creationId xmlns:a16="http://schemas.microsoft.com/office/drawing/2014/main" id="{A82DF7DD-CC83-43B1-93B7-973627A46AD3}"/>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18" name="Text Placeholder 2">
            <a:extLst>
              <a:ext uri="{FF2B5EF4-FFF2-40B4-BE49-F238E27FC236}">
                <a16:creationId xmlns:a16="http://schemas.microsoft.com/office/drawing/2014/main" id="{50B91A7D-1FD0-574F-BEEE-11D37DEC1A67}"/>
              </a:ext>
            </a:extLst>
          </p:cNvPr>
          <p:cNvSpPr>
            <a:spLocks noGrp="1"/>
          </p:cNvSpPr>
          <p:nvPr>
            <p:ph type="body" sz="quarter" idx="41" hasCustomPrompt="1"/>
          </p:nvPr>
        </p:nvSpPr>
        <p:spPr>
          <a:xfrm>
            <a:off x="519939" y="411197"/>
            <a:ext cx="7666473" cy="276999"/>
          </a:xfrm>
        </p:spPr>
        <p:txBody>
          <a:bodyPr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3210911886"/>
      </p:ext>
    </p:extLst>
  </p:cSld>
  <p:clrMapOvr>
    <a:masterClrMapping/>
  </p:clrMapOvr>
  <p:transition/>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1F1F1"/>
        </a:solidFill>
        <a:effectLst/>
      </p:bgPr>
    </p:bg>
    <p:spTree>
      <p:nvGrpSpPr>
        <p:cNvPr id="1" name=""/>
        <p:cNvGrpSpPr/>
        <p:nvPr/>
      </p:nvGrpSpPr>
      <p:grpSpPr>
        <a:xfrm>
          <a:off x="0" y="0"/>
          <a:ext cx="0" cy="0"/>
          <a:chOff x="0" y="0"/>
          <a:chExt cx="0" cy="0"/>
        </a:xfrm>
      </p:grpSpPr>
      <p:sp>
        <p:nvSpPr>
          <p:cNvPr id="15" name="Rectangle 3"/>
          <p:cNvSpPr>
            <a:spLocks noGrp="1" noChangeArrowheads="1"/>
          </p:cNvSpPr>
          <p:nvPr>
            <p:ph type="body" idx="1"/>
          </p:nvPr>
        </p:nvSpPr>
        <p:spPr bwMode="auto">
          <a:xfrm>
            <a:off x="512259" y="1528763"/>
            <a:ext cx="11164020" cy="4713287"/>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dirty="0"/>
          </a:p>
        </p:txBody>
      </p:sp>
      <p:sp>
        <p:nvSpPr>
          <p:cNvPr id="16" name="Rectangle 2"/>
          <p:cNvSpPr>
            <a:spLocks noGrp="1" noChangeArrowheads="1"/>
          </p:cNvSpPr>
          <p:nvPr>
            <p:ph type="title"/>
          </p:nvPr>
        </p:nvSpPr>
        <p:spPr bwMode="auto">
          <a:xfrm>
            <a:off x="508532" y="396150"/>
            <a:ext cx="11164020" cy="837338"/>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TITLE</a:t>
            </a:r>
            <a:br>
              <a:rPr lang="en-US" dirty="0"/>
            </a:br>
            <a:r>
              <a:rPr lang="en-US" dirty="0"/>
              <a:t>SUB TITLE</a:t>
            </a:r>
            <a:endParaRPr lang="en-GB" dirty="0"/>
          </a:p>
        </p:txBody>
      </p:sp>
      <p:sp>
        <p:nvSpPr>
          <p:cNvPr id="17" name="Rectangle 6" descr="Rectangle 6">
            <a:extLst>
              <a:ext uri="{FF2B5EF4-FFF2-40B4-BE49-F238E27FC236}">
                <a16:creationId xmlns:a16="http://schemas.microsoft.com/office/drawing/2014/main" id="{B39F8AAD-1FF4-4DC2-ADD1-D474246B00F9}"/>
              </a:ext>
            </a:extLst>
          </p:cNvPr>
          <p:cNvSpPr>
            <a:spLocks noGrp="1" noChangeArrowheads="1"/>
          </p:cNvSpPr>
          <p:nvPr>
            <p:ph type="sldNum" sz="quarter" idx="4"/>
          </p:nvPr>
        </p:nvSpPr>
        <p:spPr bwMode="auto">
          <a:xfrm>
            <a:off x="11324177" y="6457248"/>
            <a:ext cx="355564" cy="162993"/>
          </a:xfrm>
          <a:prstGeom prst="rect">
            <a:avLst/>
          </a:prstGeom>
          <a:noFill/>
          <a:ln w="9525" algn="ctr">
            <a:noFill/>
            <a:miter lim="800000"/>
            <a:headEnd/>
            <a:tailEnd/>
          </a:ln>
        </p:spPr>
        <p:txBody>
          <a:bodyPr vert="horz" wrap="square" lIns="0" tIns="0" rIns="0" bIns="0" numCol="1" anchor="b" anchorCtr="0" compatLnSpc="1">
            <a:prstTxWarp prst="textNoShape">
              <a:avLst/>
            </a:prstTxWarp>
            <a:spAutoFit/>
          </a:bodyPr>
          <a:lstStyle>
            <a:lvl1pPr algn="r">
              <a:defRPr lang="en-GB" sz="850" baseline="0" noProof="1" smtClean="0">
                <a:latin typeface="ShellBook" panose="00000500000000000000" pitchFamily="50" charset="0"/>
                <a:cs typeface="+mn-cs"/>
              </a:defRPr>
            </a:lvl1pPr>
          </a:lstStyle>
          <a:p>
            <a:pPr defTabSz="357708">
              <a:lnSpc>
                <a:spcPct val="140000"/>
              </a:lnSpc>
              <a:buClr>
                <a:schemeClr val="accent2"/>
              </a:buClr>
              <a:buSzPct val="85000"/>
              <a:buFont typeface="Wingdings" pitchFamily="2" charset="2"/>
              <a:buNone/>
            </a:pPr>
            <a:fld id="{D32BAE6A-B452-4007-8177-56DD051636F9}" type="slidenum">
              <a:rPr lang="nl-NL" smtClean="0"/>
              <a:pPr defTabSz="357708">
                <a:lnSpc>
                  <a:spcPct val="140000"/>
                </a:lnSpc>
                <a:buClr>
                  <a:schemeClr val="accent2"/>
                </a:buClr>
                <a:buSzPct val="85000"/>
                <a:buFont typeface="Wingdings" pitchFamily="2" charset="2"/>
                <a:buNone/>
              </a:pPr>
              <a:t>‹#›</a:t>
            </a:fld>
            <a:endParaRPr lang="nl-NL" dirty="0"/>
          </a:p>
        </p:txBody>
      </p:sp>
      <p:sp>
        <p:nvSpPr>
          <p:cNvPr id="12" name="Text Box 11" descr="&lt;COMPANY_NAME&gt;&#10;">
            <a:extLst>
              <a:ext uri="{FF2B5EF4-FFF2-40B4-BE49-F238E27FC236}">
                <a16:creationId xmlns:a16="http://schemas.microsoft.com/office/drawing/2014/main" id="{BC481FE3-C144-2747-B7D3-F28F28B8790E}"/>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Royal Dutch Shell | February 11, 2021</a:t>
            </a:r>
          </a:p>
        </p:txBody>
      </p:sp>
      <p:grpSp>
        <p:nvGrpSpPr>
          <p:cNvPr id="7" name="Group 4">
            <a:extLst>
              <a:ext uri="{FF2B5EF4-FFF2-40B4-BE49-F238E27FC236}">
                <a16:creationId xmlns:a16="http://schemas.microsoft.com/office/drawing/2014/main" id="{3CBD25F2-A8A5-6F40-92C2-F358DFBF967C}"/>
              </a:ext>
            </a:extLst>
          </p:cNvPr>
          <p:cNvGrpSpPr>
            <a:grpSpLocks noChangeAspect="1"/>
          </p:cNvGrpSpPr>
          <p:nvPr userDrawn="1"/>
        </p:nvGrpSpPr>
        <p:grpSpPr bwMode="auto">
          <a:xfrm>
            <a:off x="338139" y="6429375"/>
            <a:ext cx="261938" cy="241300"/>
            <a:chOff x="213" y="4050"/>
            <a:chExt cx="165" cy="152"/>
          </a:xfrm>
        </p:grpSpPr>
        <p:sp>
          <p:nvSpPr>
            <p:cNvPr id="8" name="AutoShape 3">
              <a:extLst>
                <a:ext uri="{FF2B5EF4-FFF2-40B4-BE49-F238E27FC236}">
                  <a16:creationId xmlns:a16="http://schemas.microsoft.com/office/drawing/2014/main" id="{999A022B-C0AD-2241-BA20-9E795FDE48F4}"/>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9" name="Freeform 5">
              <a:extLst>
                <a:ext uri="{FF2B5EF4-FFF2-40B4-BE49-F238E27FC236}">
                  <a16:creationId xmlns:a16="http://schemas.microsoft.com/office/drawing/2014/main" id="{A4812ECF-A401-7346-A783-DF34D57625D3}"/>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 name="Freeform 6">
              <a:extLst>
                <a:ext uri="{FF2B5EF4-FFF2-40B4-BE49-F238E27FC236}">
                  <a16:creationId xmlns:a16="http://schemas.microsoft.com/office/drawing/2014/main" id="{65D8A12F-2570-384B-B287-5DD4389EDFB2}"/>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Freeform 7">
              <a:extLst>
                <a:ext uri="{FF2B5EF4-FFF2-40B4-BE49-F238E27FC236}">
                  <a16:creationId xmlns:a16="http://schemas.microsoft.com/office/drawing/2014/main" id="{4513633F-7346-964F-8BCE-B26EBB84A241}"/>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2794418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Lst>
  <p:transition>
    <p:fade/>
  </p:transition>
  <p:hf hdr="0" dt="0"/>
  <p:txStyles>
    <p:titleStyle>
      <a:lvl1pPr algn="l" defTabSz="1219170" rtl="0" eaLnBrk="1" latinLnBrk="0" hangingPunct="1">
        <a:lnSpc>
          <a:spcPct val="100000"/>
        </a:lnSpc>
        <a:spcBef>
          <a:spcPct val="0"/>
        </a:spcBef>
        <a:buNone/>
        <a:defRPr sz="2000" b="0" kern="1200" cap="none" spc="200" baseline="0">
          <a:solidFill>
            <a:schemeClr val="tx1"/>
          </a:solidFill>
          <a:latin typeface="+mj-lt"/>
          <a:ea typeface="+mj-ea"/>
          <a:cs typeface="+mj-cs"/>
        </a:defRPr>
      </a:lvl1pPr>
    </p:titleStyle>
    <p:bodyStyle>
      <a:lvl1pPr marL="0" indent="0" algn="l" defTabSz="357708" rtl="0" eaLnBrk="1" latinLnBrk="0" hangingPunct="1">
        <a:lnSpc>
          <a:spcPct val="140000"/>
        </a:lnSpc>
        <a:spcBef>
          <a:spcPts val="0"/>
        </a:spcBef>
        <a:spcAft>
          <a:spcPts val="1200"/>
        </a:spcAft>
        <a:buClr>
          <a:schemeClr val="accent2"/>
        </a:buClr>
        <a:buSzPct val="85000"/>
        <a:buFont typeface="Wingdings" pitchFamily="2" charset="2"/>
        <a:buNone/>
        <a:defRPr sz="1400" kern="1200" baseline="0">
          <a:solidFill>
            <a:schemeClr val="tx1"/>
          </a:solidFill>
          <a:latin typeface="ShellBook" panose="00000500000000000000" pitchFamily="50" charset="0"/>
          <a:ea typeface="+mn-ea"/>
          <a:cs typeface="+mn-cs"/>
        </a:defRPr>
      </a:lvl1pPr>
      <a:lvl2pPr marL="144000" indent="-144000" algn="l" defTabSz="357708" rtl="0" eaLnBrk="1" latinLnBrk="0" hangingPunct="1">
        <a:lnSpc>
          <a:spcPct val="140000"/>
        </a:lnSpc>
        <a:spcBef>
          <a:spcPts val="0"/>
        </a:spcBef>
        <a:spcAft>
          <a:spcPts val="1200"/>
        </a:spcAft>
        <a:buClr>
          <a:schemeClr val="accent2"/>
        </a:buClr>
        <a:buSzPct val="65000"/>
        <a:buFont typeface="Wingdings" panose="05000000000000000000" pitchFamily="2" charset="2"/>
        <a:buChar char="n"/>
        <a:tabLst/>
        <a:defRPr sz="1400" b="0" kern="1200">
          <a:solidFill>
            <a:schemeClr val="tx1"/>
          </a:solidFill>
          <a:latin typeface="ShellBook" panose="00000500000000000000" pitchFamily="50" charset="0"/>
          <a:ea typeface="+mn-ea"/>
          <a:cs typeface="+mn-cs"/>
        </a:defRPr>
      </a:lvl2pPr>
      <a:lvl3pPr marL="288000" indent="-144000" algn="l" defTabSz="357708" rtl="0" eaLnBrk="1" latinLnBrk="0" hangingPunct="1">
        <a:lnSpc>
          <a:spcPct val="140000"/>
        </a:lnSpc>
        <a:spcBef>
          <a:spcPts val="0"/>
        </a:spcBef>
        <a:spcAft>
          <a:spcPts val="1200"/>
        </a:spcAft>
        <a:buClr>
          <a:schemeClr val="tx2"/>
        </a:buClr>
        <a:buSzPct val="65000"/>
        <a:buFont typeface="Wingdings" panose="05000000000000000000" pitchFamily="2" charset="2"/>
        <a:buChar char="n"/>
        <a:tabLst/>
        <a:defRPr sz="1400" b="0" kern="1200">
          <a:solidFill>
            <a:schemeClr val="tx1"/>
          </a:solidFill>
          <a:latin typeface="ShellBook" panose="00000500000000000000" pitchFamily="50" charset="0"/>
          <a:ea typeface="+mn-ea"/>
          <a:cs typeface="+mn-cs"/>
        </a:defRPr>
      </a:lvl3pPr>
      <a:lvl4pPr marL="432000" indent="-144000" algn="l" defTabSz="357708" rtl="0" eaLnBrk="1" latinLnBrk="0" hangingPunct="1">
        <a:lnSpc>
          <a:spcPct val="140000"/>
        </a:lnSpc>
        <a:spcBef>
          <a:spcPts val="0"/>
        </a:spcBef>
        <a:spcAft>
          <a:spcPts val="1200"/>
        </a:spcAft>
        <a:buClr>
          <a:schemeClr val="tx2"/>
        </a:buClr>
        <a:buSzPct val="65000"/>
        <a:buFont typeface="Wingdings" panose="05000000000000000000" pitchFamily="2" charset="2"/>
        <a:buChar char="n"/>
        <a:tabLst/>
        <a:defRPr sz="1400" b="0" kern="1200" baseline="0">
          <a:solidFill>
            <a:schemeClr val="tx1"/>
          </a:solidFill>
          <a:latin typeface="ShellBook" panose="00000500000000000000" pitchFamily="50" charset="0"/>
          <a:ea typeface="+mn-ea"/>
          <a:cs typeface="+mn-cs"/>
        </a:defRPr>
      </a:lvl4pPr>
      <a:lvl5pPr marL="576000" indent="-144000" algn="l" defTabSz="357708" rtl="0" eaLnBrk="1" latinLnBrk="0" hangingPunct="1">
        <a:lnSpc>
          <a:spcPct val="140000"/>
        </a:lnSpc>
        <a:spcBef>
          <a:spcPts val="0"/>
        </a:spcBef>
        <a:spcAft>
          <a:spcPts val="1200"/>
        </a:spcAft>
        <a:buClr>
          <a:schemeClr val="tx2"/>
        </a:buClr>
        <a:buSzPct val="65000"/>
        <a:buFont typeface="Wingdings" panose="05000000000000000000" pitchFamily="2" charset="2"/>
        <a:buChar char="n"/>
        <a:tabLst/>
        <a:defRPr sz="1400" kern="1200">
          <a:solidFill>
            <a:schemeClr val="tx1"/>
          </a:solidFill>
          <a:latin typeface="ShellBook" panose="00000500000000000000" pitchFamily="50" charset="0"/>
          <a:ea typeface="+mn-ea"/>
          <a:cs typeface="+mn-cs"/>
        </a:defRPr>
      </a:lvl5pPr>
      <a:lvl6pPr marL="1043200" indent="-152400" algn="l" defTabSz="357708" rtl="0" eaLnBrk="1" latinLnBrk="0" hangingPunct="1">
        <a:lnSpc>
          <a:spcPct val="140000"/>
        </a:lnSpc>
        <a:spcBef>
          <a:spcPts val="0"/>
        </a:spcBef>
        <a:spcAft>
          <a:spcPts val="0"/>
        </a:spcAft>
        <a:buClr>
          <a:schemeClr val="tx1"/>
        </a:buClr>
        <a:buSzPct val="75000"/>
        <a:buFont typeface="Wingdings" pitchFamily="2" charset="2"/>
        <a:buChar char=""/>
        <a:defRPr sz="1200" kern="1200" baseline="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25">
          <p15:clr>
            <a:srgbClr val="F26B43"/>
          </p15:clr>
        </p15:guide>
        <p15:guide id="3" pos="7357">
          <p15:clr>
            <a:srgbClr val="F26B43"/>
          </p15:clr>
        </p15:guide>
        <p15:guide id="6" orient="horz" pos="935">
          <p15:clr>
            <a:srgbClr val="F26B43"/>
          </p15:clr>
        </p15:guide>
        <p15:guide id="8" orient="horz" pos="3929">
          <p15:clr>
            <a:srgbClr val="F26B43"/>
          </p15:clr>
        </p15:guide>
        <p15:guide id="9" pos="3765">
          <p15:clr>
            <a:srgbClr val="F26B43"/>
          </p15:clr>
        </p15:guide>
        <p15:guide id="10" pos="3915">
          <p15:clr>
            <a:srgbClr val="F26B43"/>
          </p15:clr>
        </p15:guide>
        <p15:guide id="11" orient="horz" pos="278">
          <p15:clr>
            <a:srgbClr val="F26B43"/>
          </p15:clr>
        </p15:guide>
        <p15:guide id="12" orient="horz" pos="1094">
          <p15:clr>
            <a:srgbClr val="F26B43"/>
          </p15:clr>
        </p15:guide>
        <p15:guide id="13" orient="horz" pos="2636">
          <p15:clr>
            <a:srgbClr val="F26B43"/>
          </p15:clr>
        </p15:guide>
        <p15:guide id="14" orient="horz" pos="777">
          <p15:clr>
            <a:srgbClr val="F26B43"/>
          </p15:clr>
        </p15:guide>
        <p15:guide id="16" orient="horz" pos="2704">
          <p15:clr>
            <a:srgbClr val="F26B43"/>
          </p15:clr>
        </p15:guide>
        <p15:guide id="17" orient="horz" pos="116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2FF445-8BFD-F843-8509-D1F745CD94BD}"/>
              </a:ext>
            </a:extLst>
          </p:cNvPr>
          <p:cNvSpPr>
            <a:spLocks noGrp="1"/>
          </p:cNvSpPr>
          <p:nvPr>
            <p:ph type="sldNum" sz="quarter" idx="4"/>
          </p:nvPr>
        </p:nvSpPr>
        <p:spPr/>
        <p:txBody>
          <a:bodyPr/>
          <a:lstStyle/>
          <a:p>
            <a:pPr marL="0" marR="0" lvl="0" indent="0" algn="r" defTabSz="357708" rtl="0" eaLnBrk="1" fontAlgn="auto" latinLnBrk="0" hangingPunct="1">
              <a:lnSpc>
                <a:spcPct val="140000"/>
              </a:lnSpc>
              <a:spcBef>
                <a:spcPts val="0"/>
              </a:spcBef>
              <a:spcAft>
                <a:spcPts val="0"/>
              </a:spcAft>
              <a:buClr>
                <a:srgbClr val="DD1D21"/>
              </a:buClr>
              <a:buSzPct val="85000"/>
              <a:buFont typeface="Wingdings" pitchFamily="2" charset="2"/>
              <a:buNone/>
              <a:tabLst/>
              <a:defRPr/>
            </a:pPr>
            <a:fld id="{D32BAE6A-B452-4007-8177-56DD051636F9}" type="slidenum">
              <a:rPr kumimoji="0" lang="nl-NL" sz="850" b="0" i="0" u="none" strike="noStrike" kern="1200" cap="none" spc="0" normalizeH="0" baseline="0" noProof="1" smtClean="0">
                <a:ln>
                  <a:noFill/>
                </a:ln>
                <a:solidFill>
                  <a:srgbClr val="404040"/>
                </a:solidFill>
                <a:effectLst/>
                <a:uLnTx/>
                <a:uFillTx/>
                <a:latin typeface="ShellBook" panose="00000500000000000000" pitchFamily="50" charset="0"/>
                <a:ea typeface="+mn-ea"/>
                <a:cs typeface="Arial" pitchFamily="34" charset="0"/>
              </a:rPr>
              <a:pPr marL="0" marR="0" lvl="0" indent="0" algn="r" defTabSz="357708" rtl="0" eaLnBrk="1" fontAlgn="auto" latinLnBrk="0" hangingPunct="1">
                <a:lnSpc>
                  <a:spcPct val="140000"/>
                </a:lnSpc>
                <a:spcBef>
                  <a:spcPts val="0"/>
                </a:spcBef>
                <a:spcAft>
                  <a:spcPts val="0"/>
                </a:spcAft>
                <a:buClr>
                  <a:srgbClr val="DD1D21"/>
                </a:buClr>
                <a:buSzPct val="85000"/>
                <a:buFont typeface="Wingdings" pitchFamily="2" charset="2"/>
                <a:buNone/>
                <a:tabLst/>
                <a:defRPr/>
              </a:pPr>
              <a:t>1</a:t>
            </a:fld>
            <a:endParaRPr kumimoji="0" lang="nl-NL" sz="850" b="0" i="0" u="none" strike="noStrike" kern="1200" cap="none" spc="0" normalizeH="0" baseline="0" noProof="1">
              <a:ln>
                <a:noFill/>
              </a:ln>
              <a:solidFill>
                <a:srgbClr val="404040"/>
              </a:solidFill>
              <a:effectLst/>
              <a:uLnTx/>
              <a:uFillTx/>
              <a:latin typeface="ShellBook" panose="00000500000000000000" pitchFamily="50" charset="0"/>
              <a:ea typeface="+mn-ea"/>
              <a:cs typeface="Arial" pitchFamily="34" charset="0"/>
            </a:endParaRPr>
          </a:p>
        </p:txBody>
      </p:sp>
      <p:sp>
        <p:nvSpPr>
          <p:cNvPr id="3" name="Text Placeholder 2">
            <a:extLst>
              <a:ext uri="{FF2B5EF4-FFF2-40B4-BE49-F238E27FC236}">
                <a16:creationId xmlns:a16="http://schemas.microsoft.com/office/drawing/2014/main" id="{5FB81979-2397-0A4D-91A3-630DDD8A1480}"/>
              </a:ext>
            </a:extLst>
          </p:cNvPr>
          <p:cNvSpPr>
            <a:spLocks noGrp="1"/>
          </p:cNvSpPr>
          <p:nvPr>
            <p:ph type="body" sz="quarter" idx="12"/>
          </p:nvPr>
        </p:nvSpPr>
        <p:spPr/>
        <p:txBody>
          <a:bodyPr/>
          <a:lstStyle/>
          <a:p>
            <a:endParaRPr lang="en-NL"/>
          </a:p>
        </p:txBody>
      </p:sp>
      <p:sp>
        <p:nvSpPr>
          <p:cNvPr id="7" name="Content Placeholder 1">
            <a:extLst>
              <a:ext uri="{FF2B5EF4-FFF2-40B4-BE49-F238E27FC236}">
                <a16:creationId xmlns:a16="http://schemas.microsoft.com/office/drawing/2014/main" id="{31364B8B-621C-A84C-BF02-8FCA88FAFB35}"/>
              </a:ext>
            </a:extLst>
          </p:cNvPr>
          <p:cNvSpPr txBox="1">
            <a:spLocks/>
          </p:cNvSpPr>
          <p:nvPr/>
        </p:nvSpPr>
        <p:spPr>
          <a:xfrm>
            <a:off x="289932" y="1040248"/>
            <a:ext cx="11530593" cy="5055576"/>
          </a:xfrm>
          <a:prstGeom prst="rect">
            <a:avLst/>
          </a:prstGeom>
        </p:spPr>
        <p:txBody>
          <a:bodyPr/>
          <a:lstStyle>
            <a:lvl1pPr marL="0" indent="0" algn="l" defTabSz="357708" rtl="0" eaLnBrk="1" latinLnBrk="0" hangingPunct="1">
              <a:lnSpc>
                <a:spcPct val="100000"/>
              </a:lnSpc>
              <a:spcBef>
                <a:spcPts val="0"/>
              </a:spcBef>
              <a:spcAft>
                <a:spcPts val="600"/>
              </a:spcAft>
              <a:buClr>
                <a:schemeClr val="accent2"/>
              </a:buClr>
              <a:buSzPct val="85000"/>
              <a:buFont typeface="Wingdings" pitchFamily="2" charset="2"/>
              <a:buNone/>
              <a:defRPr sz="1400" kern="1200" baseline="0">
                <a:solidFill>
                  <a:schemeClr val="tx1"/>
                </a:solidFill>
                <a:latin typeface="ShellBook" panose="00000500000000000000" pitchFamily="50" charset="0"/>
                <a:ea typeface="+mn-ea"/>
                <a:cs typeface="+mn-cs"/>
              </a:defRPr>
            </a:lvl1pPr>
            <a:lvl2pPr marL="144000" indent="-144000" algn="l" defTabSz="357708" rtl="0" eaLnBrk="1" latinLnBrk="0" hangingPunct="1">
              <a:lnSpc>
                <a:spcPct val="100000"/>
              </a:lnSpc>
              <a:spcBef>
                <a:spcPts val="0"/>
              </a:spcBef>
              <a:spcAft>
                <a:spcPts val="600"/>
              </a:spcAft>
              <a:buClr>
                <a:schemeClr val="accent2"/>
              </a:buClr>
              <a:buSzPct val="65000"/>
              <a:buFont typeface="Wingdings" panose="05000000000000000000" pitchFamily="2" charset="2"/>
              <a:buChar char="n"/>
              <a:defRPr sz="1400" b="0" kern="1200">
                <a:solidFill>
                  <a:schemeClr val="tx1"/>
                </a:solidFill>
                <a:latin typeface="ShellBook" panose="00000500000000000000" pitchFamily="50" charset="0"/>
                <a:ea typeface="+mn-ea"/>
                <a:cs typeface="+mn-cs"/>
              </a:defRPr>
            </a:lvl2pPr>
            <a:lvl3pPr marL="288000" indent="-144000" algn="l" defTabSz="357708" rtl="0" eaLnBrk="1" latinLnBrk="0" hangingPunct="1">
              <a:lnSpc>
                <a:spcPct val="100000"/>
              </a:lnSpc>
              <a:spcBef>
                <a:spcPts val="0"/>
              </a:spcBef>
              <a:spcAft>
                <a:spcPts val="600"/>
              </a:spcAft>
              <a:buClr>
                <a:schemeClr val="tx1"/>
              </a:buClr>
              <a:buSzPct val="65000"/>
              <a:buFont typeface="Wingdings" panose="05000000000000000000" pitchFamily="2" charset="2"/>
              <a:buChar char="n"/>
              <a:defRPr sz="1400" b="0" kern="1200">
                <a:solidFill>
                  <a:schemeClr val="tx1"/>
                </a:solidFill>
                <a:latin typeface="ShellBook" panose="00000500000000000000" pitchFamily="50" charset="0"/>
                <a:ea typeface="+mn-ea"/>
                <a:cs typeface="+mn-cs"/>
              </a:defRPr>
            </a:lvl3pPr>
            <a:lvl4pPr marL="432000" indent="-144000" algn="l" defTabSz="357708" rtl="0" eaLnBrk="1" latinLnBrk="0" hangingPunct="1">
              <a:lnSpc>
                <a:spcPct val="100000"/>
              </a:lnSpc>
              <a:spcBef>
                <a:spcPts val="0"/>
              </a:spcBef>
              <a:spcAft>
                <a:spcPts val="600"/>
              </a:spcAft>
              <a:buClr>
                <a:schemeClr val="tx1"/>
              </a:buClr>
              <a:buSzPct val="65000"/>
              <a:buFont typeface="Wingdings" panose="05000000000000000000" pitchFamily="2" charset="2"/>
              <a:buChar char="n"/>
              <a:defRPr sz="1400" b="0" kern="1200" baseline="0">
                <a:solidFill>
                  <a:schemeClr val="tx1"/>
                </a:solidFill>
                <a:latin typeface="ShellBook" panose="00000500000000000000" pitchFamily="50" charset="0"/>
                <a:ea typeface="+mn-ea"/>
                <a:cs typeface="+mn-cs"/>
              </a:defRPr>
            </a:lvl4pPr>
            <a:lvl5pPr marL="576000" indent="-144000" algn="l" defTabSz="357708" rtl="0" eaLnBrk="1" latinLnBrk="0" hangingPunct="1">
              <a:lnSpc>
                <a:spcPct val="100000"/>
              </a:lnSpc>
              <a:spcBef>
                <a:spcPts val="0"/>
              </a:spcBef>
              <a:spcAft>
                <a:spcPts val="600"/>
              </a:spcAft>
              <a:buClr>
                <a:schemeClr val="tx1"/>
              </a:buClr>
              <a:buSzPct val="65000"/>
              <a:buFont typeface="Wingdings" panose="05000000000000000000" pitchFamily="2" charset="2"/>
              <a:buChar char="n"/>
              <a:defRPr sz="1200" kern="1200">
                <a:solidFill>
                  <a:schemeClr val="tx1"/>
                </a:solidFill>
                <a:latin typeface="ShellBook" panose="00000500000000000000" pitchFamily="50" charset="0"/>
                <a:ea typeface="+mn-ea"/>
                <a:cs typeface="+mn-cs"/>
              </a:defRPr>
            </a:lvl5pPr>
            <a:lvl6pPr marL="1043200" indent="-152400" algn="l" defTabSz="357708" rtl="0" eaLnBrk="1" latinLnBrk="0" hangingPunct="1">
              <a:lnSpc>
                <a:spcPct val="140000"/>
              </a:lnSpc>
              <a:spcBef>
                <a:spcPts val="0"/>
              </a:spcBef>
              <a:spcAft>
                <a:spcPts val="0"/>
              </a:spcAft>
              <a:buClr>
                <a:schemeClr val="tx1"/>
              </a:buClr>
              <a:buSzPct val="75000"/>
              <a:buFont typeface="Wingdings" pitchFamily="2" charset="2"/>
              <a:buChar char=""/>
              <a:defRPr sz="1200" kern="1200" baseline="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357708" rtl="0" eaLnBrk="1" fontAlgn="auto" latinLnBrk="0" hangingPunct="1">
              <a:lnSpc>
                <a:spcPct val="114000"/>
              </a:lnSpc>
              <a:spcBef>
                <a:spcPts val="0"/>
              </a:spcBef>
              <a:spcAft>
                <a:spcPts val="600"/>
              </a:spcAft>
              <a:buClr>
                <a:srgbClr val="DD1D21"/>
              </a:buClr>
              <a:buSzPct val="85000"/>
              <a:buFont typeface="Wingdings" pitchFamily="2" charset="2"/>
              <a:buNone/>
              <a:tabLst/>
              <a:defRPr/>
            </a:pPr>
            <a:r>
              <a:rPr kumimoji="0" lang="en-US" sz="720" b="0" i="0" u="none" strike="noStrike" kern="1200" cap="none" spc="0" normalizeH="0" baseline="0" noProof="0" dirty="0">
                <a:ln>
                  <a:noFill/>
                </a:ln>
                <a:solidFill>
                  <a:srgbClr val="404040"/>
                </a:solidFill>
                <a:effectLst/>
                <a:uLnTx/>
                <a:uFillTx/>
                <a:latin typeface="ShellBook" pitchFamily="2" charset="0"/>
                <a:ea typeface="+mn-ea"/>
                <a:cs typeface="+mn-cs"/>
              </a:rPr>
              <a:t>This presentation contains the following forward-looking Non-GAAP measures: Adjusted Earnings, Cash capital expenditure, Underlying operating expenses, and Divestment proceeds. We are unable to provide a reconciliation of the above forward-looking Non-GAAP measures to the most comparable GAAP financial measures because certain information needed to reconcile the above Non-GAAP measure to the most comparable GAAP financial measure is dependent on future events some which are outside the control of the company, such as oil and gas prices, interest rates and exchange rates. Moreover, estimating such GAAP measures consistent with the company accounting policies and the required precision necessary to provide a meaningful reconciliation is extremely difficult and could not be accomplished without unreasonable effort. Non-GAAP measures in respect of future periods which cannot be reconciled to the most comparable GAAP financial measure are calculated in a manner which is consistent with the accounting policies applied in Royal Dutch Shell plc’s financial statements. The future potential for Cash capital expenditure and cash flow from operations is an average of multiple years. The presented medium-term outlook is an average of multiple years post economic recovery. Shell’s reporting segments under IFRS 8 remain Integrated Gas, Upstream, Oil Products, Chemicals and Corporate. </a:t>
            </a:r>
          </a:p>
          <a:p>
            <a:pPr marL="0" marR="0" lvl="0" indent="0" algn="l" defTabSz="357708" rtl="0" eaLnBrk="1" fontAlgn="auto" latinLnBrk="0" hangingPunct="1">
              <a:lnSpc>
                <a:spcPct val="114000"/>
              </a:lnSpc>
              <a:spcBef>
                <a:spcPts val="0"/>
              </a:spcBef>
              <a:spcAft>
                <a:spcPts val="600"/>
              </a:spcAft>
              <a:buClr>
                <a:srgbClr val="DD1D21"/>
              </a:buClr>
              <a:buSzPct val="85000"/>
              <a:buFont typeface="Wingdings" pitchFamily="2" charset="2"/>
              <a:buNone/>
              <a:tabLst/>
              <a:defRPr/>
            </a:pPr>
            <a:r>
              <a:rPr kumimoji="0" lang="en-US" sz="720" b="0" i="0" u="none" strike="noStrike" kern="1200" cap="none" spc="0" normalizeH="0" baseline="0" noProof="0" dirty="0">
                <a:ln>
                  <a:noFill/>
                </a:ln>
                <a:solidFill>
                  <a:srgbClr val="404040"/>
                </a:solidFill>
                <a:effectLst/>
                <a:uLnTx/>
                <a:uFillTx/>
                <a:latin typeface="ShellBook" pitchFamily="2" charset="0"/>
                <a:ea typeface="+mn-ea"/>
                <a:cs typeface="+mn-cs"/>
              </a:rPr>
              <a:t>Shell’s scenarios are not intended to be projections or forecasts of the future. Shell’s scenarios, including the scenarios contained in this report, are not Shell’s strategy or business plan. When developing Shell’s strategy, our scenarios are one of many variables that we consider. Ultimately, whether society meets its goals to </a:t>
            </a:r>
            <a:r>
              <a:rPr kumimoji="0" lang="en-US" sz="720" b="0" i="0" u="none" strike="noStrike" kern="1200" cap="none" spc="0" normalizeH="0" baseline="0" noProof="0" dirty="0" err="1">
                <a:ln>
                  <a:noFill/>
                </a:ln>
                <a:solidFill>
                  <a:srgbClr val="404040"/>
                </a:solidFill>
                <a:effectLst/>
                <a:uLnTx/>
                <a:uFillTx/>
                <a:latin typeface="ShellBook" pitchFamily="2" charset="0"/>
                <a:ea typeface="+mn-ea"/>
                <a:cs typeface="+mn-cs"/>
              </a:rPr>
              <a:t>decarbonise</a:t>
            </a:r>
            <a:r>
              <a:rPr kumimoji="0" lang="en-US" sz="720" b="0" i="0" u="none" strike="noStrike" kern="1200" cap="none" spc="0" normalizeH="0" baseline="0" noProof="0" dirty="0">
                <a:ln>
                  <a:noFill/>
                </a:ln>
                <a:solidFill>
                  <a:srgbClr val="404040"/>
                </a:solidFill>
                <a:effectLst/>
                <a:uLnTx/>
                <a:uFillTx/>
                <a:latin typeface="ShellBook" pitchFamily="2" charset="0"/>
                <a:ea typeface="+mn-ea"/>
                <a:cs typeface="+mn-cs"/>
              </a:rPr>
              <a:t> is not within Shell’s control. While we intend to travel this journey in step with society, only governments can create the framework for success. The Sky 1.5 scenario starts with data from Shell’s Sky scenario, but there are important updates. First, the outlook uses the most recent modelling for the impact and recovery from COVID-19 consistent with a Sky 1.5 scenario narrative. Second, it blends this projection into existing Sky (2018) energy system data by around 2030. Third, the extensive scale-up of nature-based solutions is brought into the core scenario, which benefits from extensive new modelling of that scale-up. (In 2018, nature-based solutions required to achieve 1.5°C above pre-industrial levels by the end of this century were </a:t>
            </a:r>
            <a:r>
              <a:rPr kumimoji="0" lang="en-US" sz="720" b="0" i="0" u="none" strike="noStrike" kern="1200" cap="none" spc="0" normalizeH="0" baseline="0" noProof="0" dirty="0" err="1">
                <a:ln>
                  <a:noFill/>
                </a:ln>
                <a:solidFill>
                  <a:srgbClr val="404040"/>
                </a:solidFill>
                <a:effectLst/>
                <a:uLnTx/>
                <a:uFillTx/>
                <a:latin typeface="ShellBook" pitchFamily="2" charset="0"/>
                <a:ea typeface="+mn-ea"/>
                <a:cs typeface="+mn-cs"/>
              </a:rPr>
              <a:t>analysed</a:t>
            </a:r>
            <a:r>
              <a:rPr kumimoji="0" lang="en-US" sz="720" b="0" i="0" u="none" strike="noStrike" kern="1200" cap="none" spc="0" normalizeH="0" baseline="0" noProof="0" dirty="0">
                <a:ln>
                  <a:noFill/>
                </a:ln>
                <a:solidFill>
                  <a:srgbClr val="404040"/>
                </a:solidFill>
                <a:effectLst/>
                <a:uLnTx/>
                <a:uFillTx/>
                <a:latin typeface="ShellBook" pitchFamily="2" charset="0"/>
                <a:ea typeface="+mn-ea"/>
                <a:cs typeface="+mn-cs"/>
              </a:rPr>
              <a:t> as a sensitivity to Sky. This analysis was also reviewed and included in the IPCC Special Report on Global Warming of 1.5°C (SR15).) Fourth, our new oil and natural gas supply modelling, with an outlook consistent with the Sky 1.5 narrative and demand, is presented for the first time. Fifth, the Sky 1.5 scenario draws on the latest historical data and estimates to 2020 from various sources, particularly the extensive International Energy Agency energy statistics. As with Sky, this scenario assumes that society achieves the 1.5°C stretch goal of the Paris Agreement. It is rooted in stretching but realistic development dynamics today but explores a goal-oriented way to achieve that ambition. We worked back in designing how this could occur, considering the realities of the situation today and taking into account realistic timescales for change. Of course, there is a range of possible paths in detail that society could take to achieve this goal. Although achieving the goal of the Paris Agreement and the future depicted in Sky 1.5 while maintaining a growing global economy will be extremely challenging, today it is still a technically possible path. However, we believe the window for success is quickly closing.</a:t>
            </a:r>
          </a:p>
          <a:p>
            <a:pPr marL="0" marR="0" lvl="0" indent="0" algn="l" defTabSz="357708" rtl="0" eaLnBrk="1" fontAlgn="auto" latinLnBrk="0" hangingPunct="1">
              <a:lnSpc>
                <a:spcPct val="114000"/>
              </a:lnSpc>
              <a:spcBef>
                <a:spcPts val="0"/>
              </a:spcBef>
              <a:spcAft>
                <a:spcPts val="600"/>
              </a:spcAft>
              <a:buClr>
                <a:srgbClr val="DD1D21"/>
              </a:buClr>
              <a:buSzPct val="85000"/>
              <a:buFont typeface="Wingdings" pitchFamily="2" charset="2"/>
              <a:buNone/>
              <a:tabLst/>
              <a:defRPr/>
            </a:pPr>
            <a:r>
              <a:rPr kumimoji="0" lang="en-US" sz="720" b="0" i="0" u="none" strike="noStrike" kern="1200" cap="none" spc="0" normalizeH="0" baseline="0" noProof="0" dirty="0">
                <a:ln>
                  <a:noFill/>
                </a:ln>
                <a:solidFill>
                  <a:srgbClr val="404040"/>
                </a:solidFill>
                <a:effectLst/>
                <a:uLnTx/>
                <a:uFillTx/>
                <a:latin typeface="ShellBook" pitchFamily="2" charset="0"/>
                <a:ea typeface="+mn-ea"/>
                <a:cs typeface="+mn-cs"/>
              </a:rPr>
              <a:t>Also, in this presentation we may refer to Shell’s “Net Carbon Footprint”, which includes Shell’s carbon emissions from the production of our energy products, our suppliers’ carbon emissions in supplying energy for that production and our customers’ carbon emissions associated with their use of the energy products we sell. Shell only controls its own emissions. The use of the term Shell’s “Net Carbon Footprint” is for convenience only and not intended to suggest these emissions are those of Shell or its subsidiaries. It is important to note that as of February 11, 2021, Shell’s operating plans and budgets do not reflect Shell’s Net-Zero Emissions target. Shell’s aim is that, in the future, its operating plans and budgets will change to reflect this movement towards its new Net-Zero Emissions target. However, these plans and budgets need to be in step with the movement towards a Net Zero Emissions economy within society and among Shell’s customers. </a:t>
            </a:r>
          </a:p>
          <a:p>
            <a:pPr marL="0" marR="0" lvl="0" indent="0" algn="l" defTabSz="357708" rtl="0" eaLnBrk="1" fontAlgn="auto" latinLnBrk="0" hangingPunct="1">
              <a:lnSpc>
                <a:spcPct val="114000"/>
              </a:lnSpc>
              <a:spcBef>
                <a:spcPts val="0"/>
              </a:spcBef>
              <a:spcAft>
                <a:spcPts val="600"/>
              </a:spcAft>
              <a:buClr>
                <a:srgbClr val="DD1D21"/>
              </a:buClr>
              <a:buSzPct val="85000"/>
              <a:buFont typeface="Wingdings" pitchFamily="2" charset="2"/>
              <a:buNone/>
              <a:tabLst/>
              <a:defRPr/>
            </a:pPr>
            <a:r>
              <a:rPr kumimoji="0" lang="en-US" sz="720" b="0" i="0" u="none" strike="noStrike" kern="1200" cap="none" spc="0" normalizeH="0" baseline="0" noProof="0" dirty="0">
                <a:ln>
                  <a:noFill/>
                </a:ln>
                <a:solidFill>
                  <a:srgbClr val="404040"/>
                </a:solidFill>
                <a:effectLst/>
                <a:uLnTx/>
                <a:uFillTx/>
                <a:latin typeface="ShellBook" pitchFamily="2" charset="0"/>
                <a:ea typeface="+mn-ea"/>
                <a:cs typeface="+mn-cs"/>
              </a:rPr>
              <a:t>The companies in which Royal Dutch Shell plc directly and indirectly owns investments are separate legal entities. In this presentation “Shell”, “Shell Group” and “Royal Dutch Shell” are sometimes used for convenience where references are made to Royal Dutch Shell plc and its subsidiaries in general. Likewise, the words “we”, “us” and “our” are also used to refer to Royal Dutch Shell plc and its subsidiaries in general or to those who work for them. These terms are also used where no useful purpose is served by identifying the particular entity or entities. “Subsidiaries’’, “Shell subsidiaries” and “Shell companies” as used in this presentation refer to entities over which Royal Dutch Shell plc either directly or indirectly has control. Entities and unincorporated arrangements over which Shell has joint control are generally referred to as “joint ventures” and “joint operations”, respectively. Entities over which Shell has significant influence but neither control nor joint control are referred to as “associates”. The term “Shell interest” is used for convenience to indicate the direct and/or indirect ownership interest held by Shell in an entity or unincorporated joint arrangement, after exclusion of all third-party interest. </a:t>
            </a:r>
          </a:p>
          <a:p>
            <a:pPr marL="0" marR="0" lvl="0" indent="0" algn="l" defTabSz="357708" rtl="0" eaLnBrk="1" fontAlgn="auto" latinLnBrk="0" hangingPunct="1">
              <a:lnSpc>
                <a:spcPct val="114000"/>
              </a:lnSpc>
              <a:spcBef>
                <a:spcPts val="0"/>
              </a:spcBef>
              <a:spcAft>
                <a:spcPts val="600"/>
              </a:spcAft>
              <a:buClr>
                <a:srgbClr val="DD1D21"/>
              </a:buClr>
              <a:buSzPct val="85000"/>
              <a:buFont typeface="Wingdings" pitchFamily="2" charset="2"/>
              <a:buNone/>
              <a:tabLst/>
              <a:defRPr/>
            </a:pPr>
            <a:r>
              <a:rPr kumimoji="0" lang="en-US" sz="720" b="0" i="0" u="none" strike="noStrike" kern="1200" cap="none" spc="0" normalizeH="0" baseline="0" noProof="0" dirty="0">
                <a:ln>
                  <a:noFill/>
                </a:ln>
                <a:solidFill>
                  <a:srgbClr val="404040"/>
                </a:solidFill>
                <a:effectLst/>
                <a:uLnTx/>
                <a:uFillTx/>
                <a:latin typeface="ShellBook" pitchFamily="2" charset="0"/>
                <a:ea typeface="+mn-ea"/>
                <a:cs typeface="+mn-cs"/>
              </a:rPr>
              <a:t>This presentation contains forward-looking statements (within the meaning of the U.S. Private Securities Litigation Reform Act of 1995) concerning the financial condition, results of operations and businesses of Royal Dutch Shell. All statements other than statements of historical fact are, or may be deemed to be, forward-looking statements. Forward-looking statements are statements of future expectations that are based on management’s current expectations and assumptions and involve known and unknown risks and uncertainties that could cause actual results, performance or events to differ materially from those expressed or implied in these statements. Forward-looking statements include, among other things, statements concerning the potential exposure of Royal Dutch Shell to market risks and statements expressing management’s expectations, beliefs, estimates, forecasts, projections and assumptions. These forward-looking statements are identified by their use of terms and phrases such as “aim”, “ambition”, “anticipate”, “believe”, “could”, “estimate”, “expect”, “goals”, “intend”, “may”, “objectives”, “outlook”, “plan”, “probably”, “project”, “risks”, “schedule”, “seek”, “should”, “target”, “will’’ and similar terms and phrases. There are a number of factors that could affect the future operations of Royal Dutch Shell and could cause those results to differ materially from those expressed in the forward-looking statements included in this presentation, including (without limitation): (a) price fluctuations in crude oil and natural gas; (b) changes in demand for Shell’s products; (c) currency fluctuations; (d) drilling and production results; (e) reserves estimates; (f) loss of market share and industry competition; (g) environmental and physical risks; (h) risks associated with the identification of suitable potential acquisition properties and targets, and successful negotiation and completion of such transactions; (i) the risk of doing business in developing countries and countries subject to international sanctions; (j) legislative, fiscal and regulatory developments including regulatory measures addressing climate change; (k) economic and financial market conditions in various countries and regions; (l) political risks, including the risks of expropriation and renegotiation of the terms of contracts with governmental entities, delays or advancements in the approval of projects and delays in the reimbursement for shared costs; (m) risks associated with the impact of pandemics, such as the COVID-19 (coronavirus) outbreak; and (n) changes in trading conditions. No assurance is provided that future dividend payments will match or exceed previous dividend payments. All forward-looking statements contained in this presentation are expressly qualified in their entirety by the cautionary statements contained or referred to in this section. Readers should not place undue reliance on forward-looking statements. Additional risk factors that may affect future results are contained in Royal Dutch Shell’s Form 20-F for the year ended December 31, 2019 (available at www.shell.com/investors and www.sec.gov). These risk factors also expressly qualify all forward-looking statements contained in this presentation and should be considered by the reader. Each forward-looking statement speaks only as of the date of this presentation, February 11, 2021. Neither Royal Dutch Shell plc nor any of its subsidiaries undertake any obligation to publicly update or revise any forward-looking statement as a result of new information, future events or other information. In light of these risks, results could differ materially from those stated, implied or inferred from the forward-looking statements contained in this presentation. We may have used certain terms, such as resources, in this presentation that the United States Securities and Exchange Commission (SEC) strictly prohibits us from including in our filings with the SEC. Investors are urged to consider closely the disclosure in our Form 20-F, File No 1-32575, available on the SEC website www.sec.gov </a:t>
            </a:r>
          </a:p>
          <a:p>
            <a:pPr marL="0" marR="0" lvl="0" indent="0" algn="l" defTabSz="357708" rtl="0" eaLnBrk="1" fontAlgn="auto" latinLnBrk="0" hangingPunct="1">
              <a:lnSpc>
                <a:spcPct val="114000"/>
              </a:lnSpc>
              <a:spcBef>
                <a:spcPts val="0"/>
              </a:spcBef>
              <a:spcAft>
                <a:spcPts val="600"/>
              </a:spcAft>
              <a:buClr>
                <a:srgbClr val="DD1D21"/>
              </a:buClr>
              <a:buSzPct val="85000"/>
              <a:buFont typeface="Wingdings" pitchFamily="2" charset="2"/>
              <a:buNone/>
              <a:tabLst/>
              <a:defRPr/>
            </a:pPr>
            <a:endParaRPr kumimoji="0" lang="en-US" sz="780" b="0" i="0" u="none" strike="noStrike" kern="1200" cap="none" spc="0" normalizeH="0" baseline="0" noProof="0" dirty="0">
              <a:ln>
                <a:noFill/>
              </a:ln>
              <a:solidFill>
                <a:srgbClr val="404040"/>
              </a:solidFill>
              <a:effectLst/>
              <a:uLnTx/>
              <a:uFillTx/>
              <a:latin typeface="ShellBook" pitchFamily="2" charset="0"/>
              <a:ea typeface="+mn-ea"/>
              <a:cs typeface="+mn-cs"/>
            </a:endParaRPr>
          </a:p>
        </p:txBody>
      </p:sp>
      <p:sp>
        <p:nvSpPr>
          <p:cNvPr id="8" name="Title 1">
            <a:extLst>
              <a:ext uri="{FF2B5EF4-FFF2-40B4-BE49-F238E27FC236}">
                <a16:creationId xmlns:a16="http://schemas.microsoft.com/office/drawing/2014/main" id="{2888DACF-9078-774D-90ED-22026D88604D}"/>
              </a:ext>
            </a:extLst>
          </p:cNvPr>
          <p:cNvSpPr txBox="1">
            <a:spLocks/>
          </p:cNvSpPr>
          <p:nvPr/>
        </p:nvSpPr>
        <p:spPr>
          <a:xfrm>
            <a:off x="371475" y="452453"/>
            <a:ext cx="7074737" cy="423847"/>
          </a:xfrm>
          <a:prstGeom prst="rect">
            <a:avLst/>
          </a:prstGeom>
        </p:spPr>
        <p:txBody>
          <a:bodyPr l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1200" cap="none" spc="0" normalizeH="0" baseline="0" noProof="0" dirty="0">
                <a:ln>
                  <a:noFill/>
                </a:ln>
                <a:solidFill>
                  <a:srgbClr val="404040"/>
                </a:solidFill>
                <a:effectLst/>
                <a:uLnTx/>
                <a:uFillTx/>
                <a:latin typeface="ShellBold"/>
                <a:cs typeface="ShellLight"/>
                <a:sym typeface="Arial"/>
              </a:rPr>
              <a:t>CAUTIONARY NOTE </a:t>
            </a:r>
            <a:endParaRPr kumimoji="0" lang="en-US" sz="2000" b="0" i="0" u="none" strike="noStrike" kern="1200" cap="none" spc="0" normalizeH="0" baseline="0" noProof="0" dirty="0">
              <a:ln>
                <a:noFill/>
              </a:ln>
              <a:solidFill>
                <a:srgbClr val="404040"/>
              </a:solidFill>
              <a:effectLst/>
              <a:uLnTx/>
              <a:uFillTx/>
              <a:latin typeface="ShellBold"/>
              <a:cs typeface="ShellBold"/>
              <a:sym typeface="Arial"/>
            </a:endParaRPr>
          </a:p>
        </p:txBody>
      </p:sp>
    </p:spTree>
    <p:extLst>
      <p:ext uri="{BB962C8B-B14F-4D97-AF65-F5344CB8AC3E}">
        <p14:creationId xmlns:p14="http://schemas.microsoft.com/office/powerpoint/2010/main" val="437544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hell layouts with footer">
  <a:themeElements>
    <a:clrScheme name="Shell Colour Palette">
      <a:dk1>
        <a:srgbClr val="404040"/>
      </a:dk1>
      <a:lt1>
        <a:srgbClr val="FFFFFF"/>
      </a:lt1>
      <a:dk2>
        <a:srgbClr val="A6A6A6"/>
      </a:dk2>
      <a:lt2>
        <a:srgbClr val="D9D9D9"/>
      </a:lt2>
      <a:accent1>
        <a:srgbClr val="FBCE07"/>
      </a:accent1>
      <a:accent2>
        <a:srgbClr val="DD1D21"/>
      </a:accent2>
      <a:accent3>
        <a:srgbClr val="003C88"/>
      </a:accent3>
      <a:accent4>
        <a:srgbClr val="641964"/>
      </a:accent4>
      <a:accent5>
        <a:srgbClr val="008443"/>
      </a:accent5>
      <a:accent6>
        <a:srgbClr val="EB8705"/>
      </a:accent6>
      <a:hlink>
        <a:srgbClr val="000000"/>
      </a:hlink>
      <a:folHlink>
        <a:srgbClr val="000000"/>
      </a:folHlink>
    </a:clrScheme>
    <a:fontScheme name="Shell Font Theme">
      <a:majorFont>
        <a:latin typeface="ShellBold"/>
        <a:ea typeface=""/>
        <a:cs typeface=""/>
      </a:majorFont>
      <a:minorFont>
        <a:latin typeface="Shell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lgn="ctr">
          <a:noFill/>
          <a:miter lim="800000"/>
          <a:headEnd/>
          <a:tailEnd/>
        </a:ln>
      </a:spPr>
      <a:bodyPr vert="horz" wrap="square" lIns="0" tIns="0" rIns="0" bIns="0" numCol="1" rtlCol="0" anchor="t" anchorCtr="0" compatLnSpc="1">
        <a:prstTxWarp prst="textNoShape">
          <a:avLst/>
        </a:prstTxWarp>
        <a:spAutoFit/>
      </a:bodyPr>
      <a:lstStyle>
        <a:defPPr marL="201613" indent="-201613" algn="l" defTabSz="357708">
          <a:lnSpc>
            <a:spcPct val="140000"/>
          </a:lnSpc>
          <a:spcAft>
            <a:spcPts val="1200"/>
          </a:spcAft>
          <a:buClr>
            <a:schemeClr val="accent2"/>
          </a:buClr>
          <a:buSzPct val="85000"/>
          <a:buFont typeface="Wingdings" panose="05000000000000000000" pitchFamily="2" charset="2"/>
          <a:buChar char=""/>
          <a:defRPr sz="1400" dirty="0" smtClean="0">
            <a:solidFill>
              <a:schemeClr val="tx1"/>
            </a:solidFill>
            <a:latin typeface="ShellBook" pitchFamily="2" charset="0"/>
          </a:defRPr>
        </a:defPPr>
      </a:lstStyle>
    </a:txDef>
  </a:objectDefaults>
  <a:extraClrSchemeLst/>
  <a:custClrLst>
    <a:custClr name="Shell-yellow">
      <a:srgbClr val="FBCE07"/>
    </a:custClr>
    <a:custClr name="Shell-yellow-60%">
      <a:srgbClr val="FDE26A"/>
    </a:custClr>
    <a:custClr name="Shell-yellow-40%">
      <a:srgbClr val="FDEB9C"/>
    </a:custClr>
    <a:custClr name="Shell-yellow-20%">
      <a:srgbClr val="FEF5CD"/>
    </a:custClr>
    <a:custClr name="Shell-yellow-20%">
      <a:srgbClr val="FEF5CD"/>
    </a:custClr>
    <a:custClr name="Shell-red">
      <a:srgbClr val="DD1D21"/>
    </a:custClr>
    <a:custClr name="Shell-red-60%">
      <a:srgbClr val="EB777A"/>
    </a:custClr>
    <a:custClr name="Shell-red-40%">
      <a:srgbClr val="F1A5A6"/>
    </a:custClr>
    <a:custClr name="Shell-red-20%">
      <a:srgbClr val="F8D2D3"/>
    </a:custClr>
    <a:custClr name="Shell-white">
      <a:srgbClr val="FFFFFF"/>
    </a:custClr>
    <a:custClr name="Shell-black">
      <a:srgbClr val="000000"/>
    </a:custClr>
    <a:custClr name="Shell-very dark grey">
      <a:srgbClr val="404040"/>
    </a:custClr>
    <a:custClr name="Shell-dark grey">
      <a:srgbClr val="595959"/>
    </a:custClr>
    <a:custClr name="Shell-mid grey">
      <a:srgbClr val="7F7F7F"/>
    </a:custClr>
    <a:custClr name="Shell-light grey">
      <a:srgbClr val="A6A6A6"/>
    </a:custClr>
    <a:custClr name="Shell-pale grey">
      <a:srgbClr val="D9D9D9"/>
    </a:custClr>
    <a:custClr name="Shell-very pale grey">
      <a:srgbClr val="F7F7F7"/>
    </a:custClr>
    <a:custClr name="Shell-dark blue">
      <a:srgbClr val="003C88"/>
    </a:custClr>
    <a:custClr name="Shell-dark blue-60%">
      <a:srgbClr val="668AB8"/>
    </a:custClr>
    <a:custClr name="Shell-dark blue-40%">
      <a:srgbClr val="99B1CF"/>
    </a:custClr>
    <a:custClr name="Shell-dark blue-20%">
      <a:srgbClr val="CCD8E7"/>
    </a:custClr>
    <a:custClr name="Shell-mid blue">
      <a:srgbClr val="009EB4"/>
    </a:custClr>
    <a:custClr name="Shell-mid blue-60%">
      <a:srgbClr val="66C5D2"/>
    </a:custClr>
    <a:custClr name="Shell-mid blue-40%">
      <a:srgbClr val="99D8E1"/>
    </a:custClr>
    <a:custClr name="Shell-mid blue-20%">
      <a:srgbClr val="CCECF0"/>
    </a:custClr>
    <a:custClr name="Shell-light blue">
      <a:srgbClr val="89CFDC"/>
    </a:custClr>
    <a:custClr name="Shell-light blue-60%">
      <a:srgbClr val="B8E2EA"/>
    </a:custClr>
    <a:custClr name="Shell-light blue-40%">
      <a:srgbClr val="D0ECF1"/>
    </a:custClr>
    <a:custClr name="Shell-light blue-20%">
      <a:srgbClr val="E7F5F8"/>
    </a:custClr>
    <a:custClr name="Shell-light green">
      <a:srgbClr val="BED50F"/>
    </a:custClr>
    <a:custClr name="Shell-light green-60%">
      <a:srgbClr val="D8E66F"/>
    </a:custClr>
    <a:custClr name="Shell-light green-40%">
      <a:srgbClr val="E5EE9F"/>
    </a:custClr>
    <a:custClr name="Shell-light green-20%">
      <a:srgbClr val="F2F7CF"/>
    </a:custClr>
    <a:custClr name="Shell-dark green">
      <a:srgbClr val="008443"/>
    </a:custClr>
    <a:custClr name="Shell-dark green-60%">
      <a:srgbClr val="66B58E"/>
    </a:custClr>
    <a:custClr name="Shell-dark green-40%">
      <a:srgbClr val="99CEB4"/>
    </a:custClr>
    <a:custClr name="Shell-dark green-20%">
      <a:srgbClr val="CCE6D9"/>
    </a:custClr>
    <a:custClr name="Shell-purple">
      <a:srgbClr val="641964"/>
    </a:custClr>
    <a:custClr name="Shell-purple-60%">
      <a:srgbClr val="A275A2"/>
    </a:custClr>
    <a:custClr name="Shell-purple-40%">
      <a:srgbClr val="C1A3C1"/>
    </a:custClr>
    <a:custClr name="Shell-purple-20%">
      <a:srgbClr val="E0D1E0"/>
    </a:custClr>
    <a:custClr name="Shell-lilac">
      <a:srgbClr val="BA95BE"/>
    </a:custClr>
    <a:custClr name="Shell-lilac-60%">
      <a:srgbClr val="D6BFD8"/>
    </a:custClr>
    <a:custClr name="Shell-lilac-40%">
      <a:srgbClr val="E3D5E5"/>
    </a:custClr>
    <a:custClr name="Shell-orange">
      <a:srgbClr val="EB8705"/>
    </a:custClr>
    <a:custClr name="Shell-orange-60%">
      <a:srgbClr val="F3B769"/>
    </a:custClr>
    <a:custClr name="Shell-orange-40%">
      <a:srgbClr val="F7CF9B"/>
    </a:custClr>
    <a:custClr name="Shell-brown">
      <a:srgbClr val="743410"/>
    </a:custClr>
    <a:custClr name="Shell-brown-60%">
      <a:srgbClr val="AC8570"/>
    </a:custClr>
    <a:custClr name="Shell-brown-40%">
      <a:srgbClr val="C7AE9F"/>
    </a:custClr>
    <a:custClr name="Shell-sand">
      <a:srgbClr val="FFEAC2"/>
    </a:custClr>
  </a:custClrLst>
  <a:extLst>
    <a:ext uri="{05A4C25C-085E-4340-85A3-A5531E510DB2}">
      <thm15:themeFamily xmlns:thm15="http://schemas.microsoft.com/office/thememl/2012/main" name="NSR-R-11000-SD21 IT template AWv4" id="{04CBD7D2-F638-5741-B410-450744E28D49}" vid="{7B229C37-7CA7-2746-8801-165E7459675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2936CA9A6D2441BCD6243823F38C50" ma:contentTypeVersion="10" ma:contentTypeDescription="Create a new document." ma:contentTypeScope="" ma:versionID="9e2a4f1d8dbd461c89087ad632dc6fab">
  <xsd:schema xmlns:xsd="http://www.w3.org/2001/XMLSchema" xmlns:xs="http://www.w3.org/2001/XMLSchema" xmlns:p="http://schemas.microsoft.com/office/2006/metadata/properties" xmlns:ns3="bd7f9e53-bd64-453c-aac8-c7028acb10fc" targetNamespace="http://schemas.microsoft.com/office/2006/metadata/properties" ma:root="true" ma:fieldsID="9789423cd757ba833f4a6969f75adb2b" ns3:_="">
    <xsd:import namespace="bd7f9e53-bd64-453c-aac8-c7028acb10f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7f9e53-bd64-453c-aac8-c7028acb10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698B00-7126-451B-A6BD-46EA765F6A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7f9e53-bd64-453c-aac8-c7028acb1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295557-42F5-4242-94ED-79042973B8CB}">
  <ds:schemaRefs>
    <ds:schemaRef ds:uri="http://schemas.microsoft.com/sharepoint/v3/contenttype/forms"/>
  </ds:schemaRefs>
</ds:datastoreItem>
</file>

<file path=customXml/itemProps3.xml><?xml version="1.0" encoding="utf-8"?>
<ds:datastoreItem xmlns:ds="http://schemas.openxmlformats.org/officeDocument/2006/customXml" ds:itemID="{FD96B2FB-A7E9-4115-85BB-E9A2440876B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1753</Words>
  <Application>Microsoft Office PowerPoint</Application>
  <PresentationFormat>Widescreen</PresentationFormat>
  <Paragraphs>7</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ShellBold</vt:lpstr>
      <vt:lpstr>ShellBook</vt:lpstr>
      <vt:lpstr>ShellLight</vt:lpstr>
      <vt:lpstr>ShellMedium</vt:lpstr>
      <vt:lpstr>System Font Regular</vt:lpstr>
      <vt:lpstr>Wingdings</vt:lpstr>
      <vt:lpstr>Shell layouts with footer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Brookes, Charlotte E SI-ERC/R</dc:creator>
  <cp:lastModifiedBy>Ahmed, Sameer SOMACC-MUM-ACC</cp:lastModifiedBy>
  <cp:revision>1</cp:revision>
  <dcterms:created xsi:type="dcterms:W3CDTF">2021-02-16T12:31:58Z</dcterms:created>
  <dcterms:modified xsi:type="dcterms:W3CDTF">2021-02-18T11:43:46Z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0x0101004A2936CA9A6D2441BCD6243823F38C50</vt:lpwstr>
  </property>
</Properties>
</file>